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7" r:id="rId2"/>
    <p:sldId id="258" r:id="rId3"/>
    <p:sldId id="259" r:id="rId4"/>
    <p:sldId id="336" r:id="rId5"/>
    <p:sldId id="347" r:id="rId6"/>
    <p:sldId id="348" r:id="rId7"/>
    <p:sldId id="349" r:id="rId8"/>
    <p:sldId id="350" r:id="rId9"/>
    <p:sldId id="380" r:id="rId10"/>
    <p:sldId id="260" r:id="rId11"/>
    <p:sldId id="331" r:id="rId12"/>
    <p:sldId id="352" r:id="rId13"/>
    <p:sldId id="381" r:id="rId14"/>
    <p:sldId id="355" r:id="rId15"/>
    <p:sldId id="382" r:id="rId16"/>
    <p:sldId id="356" r:id="rId17"/>
    <p:sldId id="261" r:id="rId18"/>
    <p:sldId id="326" r:id="rId19"/>
    <p:sldId id="383" r:id="rId20"/>
    <p:sldId id="358" r:id="rId21"/>
    <p:sldId id="359" r:id="rId22"/>
    <p:sldId id="384" r:id="rId23"/>
    <p:sldId id="361" r:id="rId24"/>
    <p:sldId id="262" r:id="rId25"/>
    <p:sldId id="321" r:id="rId26"/>
    <p:sldId id="363" r:id="rId27"/>
    <p:sldId id="385" r:id="rId28"/>
    <p:sldId id="365" r:id="rId29"/>
    <p:sldId id="386" r:id="rId30"/>
    <p:sldId id="263" r:id="rId31"/>
    <p:sldId id="316" r:id="rId32"/>
    <p:sldId id="387" r:id="rId33"/>
    <p:sldId id="368" r:id="rId34"/>
    <p:sldId id="388" r:id="rId35"/>
    <p:sldId id="370" r:id="rId36"/>
    <p:sldId id="371" r:id="rId37"/>
    <p:sldId id="264" r:id="rId38"/>
    <p:sldId id="311" r:id="rId39"/>
    <p:sldId id="373" r:id="rId40"/>
    <p:sldId id="377" r:id="rId41"/>
    <p:sldId id="375" r:id="rId42"/>
    <p:sldId id="376" r:id="rId43"/>
    <p:sldId id="284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E1D64DC-44AC-40CB-81F9-95FDFD2D9FCC}">
          <p14:sldIdLst>
            <p14:sldId id="257"/>
          </p14:sldIdLst>
        </p14:section>
        <p14:section name="معرفی نامه" id="{1A0323CC-F9AB-4E4F-9C04-6F317820B214}">
          <p14:sldIdLst>
            <p14:sldId id="258"/>
          </p14:sldIdLst>
        </p14:section>
        <p14:section name="کلیات تحقیق" id="{B157AFE2-8593-459E-A934-7AA1B159ACEB}">
          <p14:sldIdLst>
            <p14:sldId id="259"/>
            <p14:sldId id="336"/>
            <p14:sldId id="347"/>
            <p14:sldId id="348"/>
            <p14:sldId id="349"/>
            <p14:sldId id="350"/>
            <p14:sldId id="380"/>
          </p14:sldIdLst>
        </p14:section>
        <p14:section name="مبانی نظری" id="{4B1FDBD9-1E57-4FE9-9EAB-7274FF2C18E3}">
          <p14:sldIdLst>
            <p14:sldId id="260"/>
            <p14:sldId id="331"/>
            <p14:sldId id="352"/>
            <p14:sldId id="381"/>
            <p14:sldId id="355"/>
            <p14:sldId id="382"/>
            <p14:sldId id="356"/>
          </p14:sldIdLst>
        </p14:section>
        <p14:section name="روش تحقیق" id="{F3F2D9FA-682A-479D-9D10-B4ADF6CFC95B}">
          <p14:sldIdLst>
            <p14:sldId id="261"/>
            <p14:sldId id="326"/>
            <p14:sldId id="383"/>
            <p14:sldId id="358"/>
            <p14:sldId id="359"/>
            <p14:sldId id="384"/>
            <p14:sldId id="361"/>
          </p14:sldIdLst>
        </p14:section>
        <p14:section name="تجزیه و تحلیل" id="{F468120A-6075-45A3-808D-16779A972F19}">
          <p14:sldIdLst>
            <p14:sldId id="262"/>
            <p14:sldId id="321"/>
            <p14:sldId id="363"/>
            <p14:sldId id="385"/>
            <p14:sldId id="365"/>
            <p14:sldId id="386"/>
          </p14:sldIdLst>
        </p14:section>
        <p14:section name="بحث و نتیجه گیری" id="{24592EBE-853D-4487-B4A5-E8FBEC6561CB}">
          <p14:sldIdLst>
            <p14:sldId id="263"/>
            <p14:sldId id="316"/>
            <p14:sldId id="387"/>
            <p14:sldId id="368"/>
            <p14:sldId id="388"/>
            <p14:sldId id="370"/>
            <p14:sldId id="371"/>
          </p14:sldIdLst>
        </p14:section>
        <p14:section name="منابع" id="{4415470F-0B3E-4F40-8F75-942AADF78BCB}">
          <p14:sldIdLst>
            <p14:sldId id="264"/>
            <p14:sldId id="311"/>
            <p14:sldId id="373"/>
            <p14:sldId id="377"/>
            <p14:sldId id="375"/>
            <p14:sldId id="376"/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BBCA"/>
    <a:srgbClr val="014063"/>
    <a:srgbClr val="D9D9D9"/>
    <a:srgbClr val="035E7B"/>
    <a:srgbClr val="E9E7E7"/>
    <a:srgbClr val="F0EDE6"/>
    <a:srgbClr val="222B38"/>
    <a:srgbClr val="0BAEDD"/>
    <a:srgbClr val="FFFFFF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83" autoAdjust="0"/>
    <p:restoredTop sz="94660"/>
  </p:normalViewPr>
  <p:slideViewPr>
    <p:cSldViewPr snapToGrid="0">
      <p:cViewPr varScale="1">
        <p:scale>
          <a:sx n="81" d="100"/>
          <a:sy n="81" d="100"/>
        </p:scale>
        <p:origin x="74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 w="22225" cap="rnd">
              <a:solidFill>
                <a:srgbClr val="11354D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11354D"/>
              </a:solidFill>
              <a:ln w="9525">
                <a:solidFill>
                  <a:srgbClr val="11354D"/>
                </a:solidFill>
              </a:ln>
              <a:effectLst/>
            </c:spPr>
          </c:marker>
          <c:dPt>
            <c:idx val="0"/>
            <c:marker>
              <c:symbol val="circle"/>
              <c:size val="5"/>
              <c:spPr>
                <a:solidFill>
                  <a:srgbClr val="11354D"/>
                </a:solidFill>
                <a:ln w="9525">
                  <a:solidFill>
                    <a:srgbClr val="11354D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1791-4B51-BC64-675337C0D32F}"/>
              </c:ext>
            </c:extLst>
          </c:dPt>
          <c:dPt>
            <c:idx val="1"/>
            <c:marker>
              <c:symbol val="circle"/>
              <c:size val="5"/>
              <c:spPr>
                <a:solidFill>
                  <a:srgbClr val="11354D"/>
                </a:solidFill>
                <a:ln w="9525">
                  <a:solidFill>
                    <a:srgbClr val="11354D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1791-4B51-BC64-675337C0D32F}"/>
              </c:ext>
            </c:extLst>
          </c:dPt>
          <c:dPt>
            <c:idx val="2"/>
            <c:marker>
              <c:symbol val="circle"/>
              <c:size val="5"/>
              <c:spPr>
                <a:solidFill>
                  <a:srgbClr val="11354D"/>
                </a:solidFill>
                <a:ln w="9525">
                  <a:solidFill>
                    <a:srgbClr val="11354D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1791-4B51-BC64-675337C0D32F}"/>
              </c:ext>
            </c:extLst>
          </c:dPt>
          <c:dPt>
            <c:idx val="3"/>
            <c:marker>
              <c:symbol val="circle"/>
              <c:size val="5"/>
              <c:spPr>
                <a:solidFill>
                  <a:srgbClr val="11354D"/>
                </a:solidFill>
                <a:ln w="9525">
                  <a:solidFill>
                    <a:srgbClr val="11354D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1791-4B51-BC64-675337C0D32F}"/>
              </c:ext>
            </c:extLst>
          </c:dPt>
          <c:dPt>
            <c:idx val="4"/>
            <c:marker>
              <c:symbol val="circle"/>
              <c:size val="5"/>
              <c:spPr>
                <a:solidFill>
                  <a:srgbClr val="11354D"/>
                </a:solidFill>
                <a:ln w="9525">
                  <a:solidFill>
                    <a:srgbClr val="11354D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1791-4B51-BC64-675337C0D32F}"/>
              </c:ext>
            </c:extLst>
          </c:dPt>
          <c:dLbls>
            <c:numFmt formatCode="#,###\k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</c:v>
                </c:pt>
                <c:pt idx="1">
                  <c:v>28</c:v>
                </c:pt>
                <c:pt idx="2">
                  <c:v>70</c:v>
                </c:pt>
                <c:pt idx="3">
                  <c:v>75</c:v>
                </c:pt>
                <c:pt idx="4">
                  <c:v>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1791-4B51-BC64-675337C0D32F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58074448"/>
        <c:axId val="358067376"/>
      </c:lineChart>
      <c:catAx>
        <c:axId val="358074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8067376"/>
        <c:crosses val="autoZero"/>
        <c:auto val="1"/>
        <c:lblAlgn val="ctr"/>
        <c:lblOffset val="100"/>
        <c:noMultiLvlLbl val="0"/>
      </c:catAx>
      <c:valAx>
        <c:axId val="35806737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\k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8074448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ED9CAE-624C-45E4-BA4F-A3F25E5DEF75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53F711-AA2B-47F9-9AC4-86931C620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348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53F711-AA2B-47F9-9AC4-86931C6202B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551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F835093-6F6A-A177-DE3E-67140649E0AC}"/>
              </a:ext>
            </a:extLst>
          </p:cNvPr>
          <p:cNvSpPr/>
          <p:nvPr userDrawn="1"/>
        </p:nvSpPr>
        <p:spPr>
          <a:xfrm>
            <a:off x="107004" y="116730"/>
            <a:ext cx="11965022" cy="660508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304266F8-A5F2-048F-4B52-03FF7244BDC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935304" y="2408111"/>
            <a:ext cx="3022432" cy="1320419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29" name="Picture Placeholder 27">
            <a:extLst>
              <a:ext uri="{FF2B5EF4-FFF2-40B4-BE49-F238E27FC236}">
                <a16:creationId xmlns:a16="http://schemas.microsoft.com/office/drawing/2014/main" id="{48BFFCF8-814F-71CF-48E5-27E87F7EB0E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84019" y="1292594"/>
            <a:ext cx="973520" cy="932679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30" name="Picture Placeholder 27">
            <a:extLst>
              <a:ext uri="{FF2B5EF4-FFF2-40B4-BE49-F238E27FC236}">
                <a16:creationId xmlns:a16="http://schemas.microsoft.com/office/drawing/2014/main" id="{DBB05DF2-7B16-91AE-99E3-E9F34B8341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729468" y="4443634"/>
            <a:ext cx="619763" cy="593763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31" name="Picture Placeholder 27">
            <a:extLst>
              <a:ext uri="{FF2B5EF4-FFF2-40B4-BE49-F238E27FC236}">
                <a16:creationId xmlns:a16="http://schemas.microsoft.com/office/drawing/2014/main" id="{98AC27FC-D0FE-7DB4-AF44-39E5963858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32631" y="4439151"/>
            <a:ext cx="619763" cy="593763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32" name="Picture Placeholder 27">
            <a:extLst>
              <a:ext uri="{FF2B5EF4-FFF2-40B4-BE49-F238E27FC236}">
                <a16:creationId xmlns:a16="http://schemas.microsoft.com/office/drawing/2014/main" id="{1EF85A73-5DA3-34E0-FE2C-35B497EFFD6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26757" y="895646"/>
            <a:ext cx="1375232" cy="131803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05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D0CADBFE-BD5C-268D-7FDE-6E0ADC3E8E84}"/>
              </a:ext>
            </a:extLst>
          </p:cNvPr>
          <p:cNvSpPr/>
          <p:nvPr userDrawn="1"/>
        </p:nvSpPr>
        <p:spPr>
          <a:xfrm>
            <a:off x="11090294" y="3331142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E592E2C7-50E3-A728-902D-E15A2B9BA616}"/>
              </a:ext>
            </a:extLst>
          </p:cNvPr>
          <p:cNvSpPr/>
          <p:nvPr userDrawn="1"/>
        </p:nvSpPr>
        <p:spPr>
          <a:xfrm>
            <a:off x="11090294" y="3943884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1AE33D60-309F-95A0-C731-50361999AB02}"/>
              </a:ext>
            </a:extLst>
          </p:cNvPr>
          <p:cNvSpPr/>
          <p:nvPr userDrawn="1"/>
        </p:nvSpPr>
        <p:spPr>
          <a:xfrm>
            <a:off x="11091848" y="2721957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2D5D6E6-2F9D-ED63-BBF2-BC5F684451B1}"/>
              </a:ext>
            </a:extLst>
          </p:cNvPr>
          <p:cNvSpPr/>
          <p:nvPr userDrawn="1"/>
        </p:nvSpPr>
        <p:spPr>
          <a:xfrm>
            <a:off x="208781" y="162489"/>
            <a:ext cx="10772491" cy="6510097"/>
          </a:xfrm>
          <a:prstGeom prst="roundRect">
            <a:avLst>
              <a:gd name="adj" fmla="val 2509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3BD8291-60C6-14FA-B42D-BDE18A8AE18A}"/>
              </a:ext>
            </a:extLst>
          </p:cNvPr>
          <p:cNvGrpSpPr/>
          <p:nvPr userDrawn="1"/>
        </p:nvGrpSpPr>
        <p:grpSpPr>
          <a:xfrm rot="16200000">
            <a:off x="10417069" y="900728"/>
            <a:ext cx="2399649" cy="923170"/>
            <a:chOff x="9621180" y="288708"/>
            <a:chExt cx="2399649" cy="923170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07A80D9-7B92-38ED-FF96-13F5C0112E5A}"/>
                </a:ext>
              </a:extLst>
            </p:cNvPr>
            <p:cNvSpPr/>
            <p:nvPr userDrawn="1"/>
          </p:nvSpPr>
          <p:spPr>
            <a:xfrm>
              <a:off x="9621180" y="412735"/>
              <a:ext cx="675113" cy="675113"/>
            </a:xfrm>
            <a:prstGeom prst="ellipse">
              <a:avLst/>
            </a:prstGeom>
            <a:solidFill>
              <a:srgbClr val="0140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AC56037-4FAF-6C34-41EE-5EF147F59764}"/>
                </a:ext>
              </a:extLst>
            </p:cNvPr>
            <p:cNvSpPr/>
            <p:nvPr userDrawn="1"/>
          </p:nvSpPr>
          <p:spPr>
            <a:xfrm>
              <a:off x="11195100" y="337428"/>
              <a:ext cx="825729" cy="825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A0B7B87-400D-A6C1-B85F-439D6466D70D}"/>
                </a:ext>
              </a:extLst>
            </p:cNvPr>
            <p:cNvSpPr/>
            <p:nvPr userDrawn="1"/>
          </p:nvSpPr>
          <p:spPr>
            <a:xfrm>
              <a:off x="9716016" y="288708"/>
              <a:ext cx="1798556" cy="923170"/>
            </a:xfrm>
            <a:custGeom>
              <a:avLst/>
              <a:gdLst>
                <a:gd name="connsiteX0" fmla="*/ 84420 w 1798556"/>
                <a:gd name="connsiteY0" fmla="*/ 2361 h 923170"/>
                <a:gd name="connsiteX1" fmla="*/ 1775137 w 1798556"/>
                <a:gd name="connsiteY1" fmla="*/ 2361 h 923170"/>
                <a:gd name="connsiteX2" fmla="*/ 1770761 w 1798556"/>
                <a:gd name="connsiteY2" fmla="*/ 2802 h 923170"/>
                <a:gd name="connsiteX3" fmla="*/ 1399907 w 1798556"/>
                <a:gd name="connsiteY3" fmla="*/ 457825 h 923170"/>
                <a:gd name="connsiteX4" fmla="*/ 1770761 w 1798556"/>
                <a:gd name="connsiteY4" fmla="*/ 912848 h 923170"/>
                <a:gd name="connsiteX5" fmla="*/ 1798556 w 1798556"/>
                <a:gd name="connsiteY5" fmla="*/ 915650 h 923170"/>
                <a:gd name="connsiteX6" fmla="*/ 1798556 w 1798556"/>
                <a:gd name="connsiteY6" fmla="*/ 923170 h 923170"/>
                <a:gd name="connsiteX7" fmla="*/ 84420 w 1798556"/>
                <a:gd name="connsiteY7" fmla="*/ 923170 h 923170"/>
                <a:gd name="connsiteX8" fmla="*/ 0 w 1798556"/>
                <a:gd name="connsiteY8" fmla="*/ 838750 h 923170"/>
                <a:gd name="connsiteX9" fmla="*/ 0 w 1798556"/>
                <a:gd name="connsiteY9" fmla="*/ 86781 h 923170"/>
                <a:gd name="connsiteX10" fmla="*/ 84420 w 1798556"/>
                <a:gd name="connsiteY10" fmla="*/ 2361 h 923170"/>
                <a:gd name="connsiteX11" fmla="*/ 1798556 w 1798556"/>
                <a:gd name="connsiteY11" fmla="*/ 0 h 923170"/>
                <a:gd name="connsiteX12" fmla="*/ 1798556 w 1798556"/>
                <a:gd name="connsiteY12" fmla="*/ 2361 h 923170"/>
                <a:gd name="connsiteX13" fmla="*/ 1775137 w 1798556"/>
                <a:gd name="connsiteY13" fmla="*/ 2361 h 923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98556" h="923170">
                  <a:moveTo>
                    <a:pt x="84420" y="2361"/>
                  </a:moveTo>
                  <a:lnTo>
                    <a:pt x="1775137" y="2361"/>
                  </a:lnTo>
                  <a:lnTo>
                    <a:pt x="1770761" y="2802"/>
                  </a:lnTo>
                  <a:cubicBezTo>
                    <a:pt x="1559115" y="46111"/>
                    <a:pt x="1399907" y="233375"/>
                    <a:pt x="1399907" y="457825"/>
                  </a:cubicBezTo>
                  <a:cubicBezTo>
                    <a:pt x="1399907" y="682275"/>
                    <a:pt x="1559115" y="869539"/>
                    <a:pt x="1770761" y="912848"/>
                  </a:cubicBezTo>
                  <a:lnTo>
                    <a:pt x="1798556" y="915650"/>
                  </a:lnTo>
                  <a:lnTo>
                    <a:pt x="1798556" y="923170"/>
                  </a:lnTo>
                  <a:lnTo>
                    <a:pt x="84420" y="923170"/>
                  </a:lnTo>
                  <a:cubicBezTo>
                    <a:pt x="37796" y="923170"/>
                    <a:pt x="0" y="885374"/>
                    <a:pt x="0" y="838750"/>
                  </a:cubicBezTo>
                  <a:lnTo>
                    <a:pt x="0" y="86781"/>
                  </a:lnTo>
                  <a:cubicBezTo>
                    <a:pt x="0" y="40157"/>
                    <a:pt x="37796" y="2361"/>
                    <a:pt x="84420" y="2361"/>
                  </a:cubicBezTo>
                  <a:close/>
                  <a:moveTo>
                    <a:pt x="1798556" y="0"/>
                  </a:moveTo>
                  <a:lnTo>
                    <a:pt x="1798556" y="2361"/>
                  </a:lnTo>
                  <a:lnTo>
                    <a:pt x="1775137" y="23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A472A9F-8A39-00B9-01FF-5D6777E9AAAC}"/>
              </a:ext>
            </a:extLst>
          </p:cNvPr>
          <p:cNvSpPr/>
          <p:nvPr userDrawn="1"/>
        </p:nvSpPr>
        <p:spPr>
          <a:xfrm>
            <a:off x="11155308" y="265286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3CC0675-607A-80CA-474E-BC47833FCF1E}"/>
              </a:ext>
            </a:extLst>
          </p:cNvPr>
          <p:cNvSpPr/>
          <p:nvPr userDrawn="1"/>
        </p:nvSpPr>
        <p:spPr>
          <a:xfrm>
            <a:off x="11155308" y="326205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14B9A0D-D9D2-5D9A-62ED-120D702769D1}"/>
              </a:ext>
            </a:extLst>
          </p:cNvPr>
          <p:cNvSpPr/>
          <p:nvPr userDrawn="1"/>
        </p:nvSpPr>
        <p:spPr>
          <a:xfrm>
            <a:off x="11155308" y="387123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2057632-5FF1-7517-EFEA-328409498AA5}"/>
              </a:ext>
            </a:extLst>
          </p:cNvPr>
          <p:cNvSpPr/>
          <p:nvPr userDrawn="1"/>
        </p:nvSpPr>
        <p:spPr>
          <a:xfrm>
            <a:off x="11155308" y="448042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55DECAB3-F8CE-FD94-B33C-7FFB67A99ED7}"/>
              </a:ext>
            </a:extLst>
          </p:cNvPr>
          <p:cNvSpPr/>
          <p:nvPr userDrawn="1"/>
        </p:nvSpPr>
        <p:spPr>
          <a:xfrm>
            <a:off x="11155308" y="508960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8A0AD16B-AF57-8C41-2271-3A0E2FF4882F}"/>
              </a:ext>
            </a:extLst>
          </p:cNvPr>
          <p:cNvSpPr/>
          <p:nvPr userDrawn="1"/>
        </p:nvSpPr>
        <p:spPr>
          <a:xfrm>
            <a:off x="11155308" y="569879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754E645C-F3D4-8362-D93D-9AC3DCDE3D8F}"/>
              </a:ext>
            </a:extLst>
          </p:cNvPr>
          <p:cNvSpPr/>
          <p:nvPr userDrawn="1"/>
        </p:nvSpPr>
        <p:spPr>
          <a:xfrm>
            <a:off x="11162912" y="6307982"/>
            <a:ext cx="907959" cy="387529"/>
          </a:xfrm>
          <a:prstGeom prst="roundRect">
            <a:avLst>
              <a:gd name="adj" fmla="val 33012"/>
            </a:avLst>
          </a:prstGeom>
          <a:solidFill>
            <a:srgbClr val="23BBCA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ECEE9E6-28CA-D2FF-3D2E-4CF230750102}"/>
              </a:ext>
            </a:extLst>
          </p:cNvPr>
          <p:cNvSpPr/>
          <p:nvPr userDrawn="1"/>
        </p:nvSpPr>
        <p:spPr>
          <a:xfrm>
            <a:off x="208780" y="162488"/>
            <a:ext cx="10772491" cy="506258"/>
          </a:xfrm>
          <a:custGeom>
            <a:avLst/>
            <a:gdLst>
              <a:gd name="connsiteX0" fmla="*/ 163338 w 10772491"/>
              <a:gd name="connsiteY0" fmla="*/ 0 h 506258"/>
              <a:gd name="connsiteX1" fmla="*/ 10609153 w 10772491"/>
              <a:gd name="connsiteY1" fmla="*/ 0 h 506258"/>
              <a:gd name="connsiteX2" fmla="*/ 10772491 w 10772491"/>
              <a:gd name="connsiteY2" fmla="*/ 163338 h 506258"/>
              <a:gd name="connsiteX3" fmla="*/ 10772491 w 10772491"/>
              <a:gd name="connsiteY3" fmla="*/ 506258 h 506258"/>
              <a:gd name="connsiteX4" fmla="*/ 0 w 10772491"/>
              <a:gd name="connsiteY4" fmla="*/ 506258 h 506258"/>
              <a:gd name="connsiteX5" fmla="*/ 0 w 10772491"/>
              <a:gd name="connsiteY5" fmla="*/ 163338 h 506258"/>
              <a:gd name="connsiteX6" fmla="*/ 163338 w 10772491"/>
              <a:gd name="connsiteY6" fmla="*/ 0 h 50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72491" h="506258">
                <a:moveTo>
                  <a:pt x="163338" y="0"/>
                </a:moveTo>
                <a:lnTo>
                  <a:pt x="10609153" y="0"/>
                </a:lnTo>
                <a:cubicBezTo>
                  <a:pt x="10699362" y="0"/>
                  <a:pt x="10772491" y="73129"/>
                  <a:pt x="10772491" y="163338"/>
                </a:cubicBezTo>
                <a:lnTo>
                  <a:pt x="10772491" y="506258"/>
                </a:lnTo>
                <a:lnTo>
                  <a:pt x="0" y="506258"/>
                </a:lnTo>
                <a:lnTo>
                  <a:pt x="0" y="163338"/>
                </a:lnTo>
                <a:cubicBezTo>
                  <a:pt x="0" y="73129"/>
                  <a:pt x="73129" y="0"/>
                  <a:pt x="163338" y="0"/>
                </a:cubicBezTo>
                <a:close/>
              </a:path>
            </a:pathLst>
          </a:custGeom>
          <a:solidFill>
            <a:srgbClr val="23BB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E564326-2ED5-0B39-82E4-3C10A2B7FB27}"/>
              </a:ext>
            </a:extLst>
          </p:cNvPr>
          <p:cNvCxnSpPr>
            <a:cxnSpLocks/>
          </p:cNvCxnSpPr>
          <p:nvPr userDrawn="1"/>
        </p:nvCxnSpPr>
        <p:spPr>
          <a:xfrm>
            <a:off x="933400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2827700B-1F21-424B-2197-A064983394D1}"/>
              </a:ext>
            </a:extLst>
          </p:cNvPr>
          <p:cNvCxnSpPr>
            <a:cxnSpLocks/>
          </p:cNvCxnSpPr>
          <p:nvPr userDrawn="1"/>
        </p:nvCxnSpPr>
        <p:spPr>
          <a:xfrm>
            <a:off x="732789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A51B279B-9551-EF3C-E84F-AB4B2AC02B06}"/>
              </a:ext>
            </a:extLst>
          </p:cNvPr>
          <p:cNvCxnSpPr>
            <a:cxnSpLocks/>
          </p:cNvCxnSpPr>
          <p:nvPr userDrawn="1"/>
        </p:nvCxnSpPr>
        <p:spPr>
          <a:xfrm>
            <a:off x="522347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0F59B81B-D685-CCB7-4073-147F619DC4E6}"/>
              </a:ext>
            </a:extLst>
          </p:cNvPr>
          <p:cNvCxnSpPr>
            <a:cxnSpLocks/>
          </p:cNvCxnSpPr>
          <p:nvPr userDrawn="1"/>
        </p:nvCxnSpPr>
        <p:spPr>
          <a:xfrm>
            <a:off x="3105377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3C3F558-C1BB-A33C-A1FA-7E7367DDDDC4}"/>
              </a:ext>
            </a:extLst>
          </p:cNvPr>
          <p:cNvCxnSpPr>
            <a:cxnSpLocks/>
          </p:cNvCxnSpPr>
          <p:nvPr userDrawn="1"/>
        </p:nvCxnSpPr>
        <p:spPr>
          <a:xfrm>
            <a:off x="125351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6202B08D-2EC7-B1AF-CEC1-44380C842508}"/>
              </a:ext>
            </a:extLst>
          </p:cNvPr>
          <p:cNvCxnSpPr>
            <a:endCxn id="102" idx="3"/>
          </p:cNvCxnSpPr>
          <p:nvPr userDrawn="1"/>
        </p:nvCxnSpPr>
        <p:spPr>
          <a:xfrm>
            <a:off x="208780" y="668746"/>
            <a:ext cx="10772491" cy="0"/>
          </a:xfrm>
          <a:prstGeom prst="line">
            <a:avLst/>
          </a:prstGeom>
          <a:ln>
            <a:solidFill>
              <a:srgbClr val="035E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CDF41C53-D260-9C51-18AE-86408BACCDC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01307" y="1742811"/>
            <a:ext cx="633046" cy="0"/>
          </a:xfrm>
          <a:prstGeom prst="line">
            <a:avLst/>
          </a:prstGeom>
          <a:ln>
            <a:solidFill>
              <a:srgbClr val="23BB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Slide Number Placeholder 5">
            <a:extLst>
              <a:ext uri="{FF2B5EF4-FFF2-40B4-BE49-F238E27FC236}">
                <a16:creationId xmlns:a16="http://schemas.microsoft.com/office/drawing/2014/main" id="{4DABDA2A-F28F-4245-44AA-5CC103182E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4029" y="6302392"/>
            <a:ext cx="866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F50472E3-B0C3-48E3-8108-AC14270191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38">
            <a:extLst>
              <a:ext uri="{FF2B5EF4-FFF2-40B4-BE49-F238E27FC236}">
                <a16:creationId xmlns:a16="http://schemas.microsoft.com/office/drawing/2014/main" id="{BB07E247-27E5-E9B3-41C5-AC2ADBF590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8407" y="2004596"/>
            <a:ext cx="2195274" cy="2195274"/>
          </a:xfrm>
          <a:custGeom>
            <a:avLst/>
            <a:gdLst>
              <a:gd name="connsiteX0" fmla="*/ 1097637 w 2195274"/>
              <a:gd name="connsiteY0" fmla="*/ 0 h 2195274"/>
              <a:gd name="connsiteX1" fmla="*/ 2195274 w 2195274"/>
              <a:gd name="connsiteY1" fmla="*/ 1097637 h 2195274"/>
              <a:gd name="connsiteX2" fmla="*/ 1097637 w 2195274"/>
              <a:gd name="connsiteY2" fmla="*/ 2195274 h 2195274"/>
              <a:gd name="connsiteX3" fmla="*/ 0 w 2195274"/>
              <a:gd name="connsiteY3" fmla="*/ 1097637 h 2195274"/>
              <a:gd name="connsiteX4" fmla="*/ 1097637 w 2195274"/>
              <a:gd name="connsiteY4" fmla="*/ 0 h 2195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5274" h="2195274">
                <a:moveTo>
                  <a:pt x="1097637" y="0"/>
                </a:moveTo>
                <a:cubicBezTo>
                  <a:pt x="1703845" y="0"/>
                  <a:pt x="2195274" y="491429"/>
                  <a:pt x="2195274" y="1097637"/>
                </a:cubicBezTo>
                <a:cubicBezTo>
                  <a:pt x="2195274" y="1703845"/>
                  <a:pt x="1703845" y="2195274"/>
                  <a:pt x="1097637" y="2195274"/>
                </a:cubicBezTo>
                <a:cubicBezTo>
                  <a:pt x="491429" y="2195274"/>
                  <a:pt x="0" y="1703845"/>
                  <a:pt x="0" y="1097637"/>
                </a:cubicBezTo>
                <a:cubicBezTo>
                  <a:pt x="0" y="491429"/>
                  <a:pt x="491429" y="0"/>
                  <a:pt x="1097637" y="0"/>
                </a:cubicBezTo>
                <a:close/>
              </a:path>
            </a:pathLst>
          </a:custGeom>
        </p:spPr>
      </p:sp>
      <p:sp>
        <p:nvSpPr>
          <p:cNvPr id="3" name="Picture Placeholder 40">
            <a:extLst>
              <a:ext uri="{FF2B5EF4-FFF2-40B4-BE49-F238E27FC236}">
                <a16:creationId xmlns:a16="http://schemas.microsoft.com/office/drawing/2014/main" id="{FDD2A862-CDE5-65B7-4445-8A62E989F1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157785" y="2004596"/>
            <a:ext cx="2195274" cy="2195274"/>
          </a:xfrm>
          <a:custGeom>
            <a:avLst/>
            <a:gdLst>
              <a:gd name="connsiteX0" fmla="*/ 1097637 w 2195274"/>
              <a:gd name="connsiteY0" fmla="*/ 0 h 2195274"/>
              <a:gd name="connsiteX1" fmla="*/ 2195274 w 2195274"/>
              <a:gd name="connsiteY1" fmla="*/ 1097637 h 2195274"/>
              <a:gd name="connsiteX2" fmla="*/ 1097637 w 2195274"/>
              <a:gd name="connsiteY2" fmla="*/ 2195274 h 2195274"/>
              <a:gd name="connsiteX3" fmla="*/ 0 w 2195274"/>
              <a:gd name="connsiteY3" fmla="*/ 1097637 h 2195274"/>
              <a:gd name="connsiteX4" fmla="*/ 1097637 w 2195274"/>
              <a:gd name="connsiteY4" fmla="*/ 0 h 2195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5274" h="2195274">
                <a:moveTo>
                  <a:pt x="1097637" y="0"/>
                </a:moveTo>
                <a:cubicBezTo>
                  <a:pt x="1703845" y="0"/>
                  <a:pt x="2195274" y="491429"/>
                  <a:pt x="2195274" y="1097637"/>
                </a:cubicBezTo>
                <a:cubicBezTo>
                  <a:pt x="2195274" y="1703845"/>
                  <a:pt x="1703845" y="2195274"/>
                  <a:pt x="1097637" y="2195274"/>
                </a:cubicBezTo>
                <a:cubicBezTo>
                  <a:pt x="491429" y="2195274"/>
                  <a:pt x="0" y="1703845"/>
                  <a:pt x="0" y="1097637"/>
                </a:cubicBezTo>
                <a:cubicBezTo>
                  <a:pt x="0" y="491429"/>
                  <a:pt x="491429" y="0"/>
                  <a:pt x="1097637" y="0"/>
                </a:cubicBezTo>
                <a:close/>
              </a:path>
            </a:pathLst>
          </a:custGeom>
        </p:spPr>
      </p:sp>
      <p:sp>
        <p:nvSpPr>
          <p:cNvPr id="4" name="Picture Placeholder 43">
            <a:extLst>
              <a:ext uri="{FF2B5EF4-FFF2-40B4-BE49-F238E27FC236}">
                <a16:creationId xmlns:a16="http://schemas.microsoft.com/office/drawing/2014/main" id="{9C5BCFF3-F1F4-642F-8AE8-F4413CBB829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67163" y="2004596"/>
            <a:ext cx="2195274" cy="2195274"/>
          </a:xfrm>
          <a:custGeom>
            <a:avLst/>
            <a:gdLst>
              <a:gd name="connsiteX0" fmla="*/ 1097637 w 2195274"/>
              <a:gd name="connsiteY0" fmla="*/ 0 h 2195274"/>
              <a:gd name="connsiteX1" fmla="*/ 2195274 w 2195274"/>
              <a:gd name="connsiteY1" fmla="*/ 1097637 h 2195274"/>
              <a:gd name="connsiteX2" fmla="*/ 1097637 w 2195274"/>
              <a:gd name="connsiteY2" fmla="*/ 2195274 h 2195274"/>
              <a:gd name="connsiteX3" fmla="*/ 0 w 2195274"/>
              <a:gd name="connsiteY3" fmla="*/ 1097637 h 2195274"/>
              <a:gd name="connsiteX4" fmla="*/ 1097637 w 2195274"/>
              <a:gd name="connsiteY4" fmla="*/ 0 h 2195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5274" h="2195274">
                <a:moveTo>
                  <a:pt x="1097637" y="0"/>
                </a:moveTo>
                <a:cubicBezTo>
                  <a:pt x="1703845" y="0"/>
                  <a:pt x="2195274" y="491429"/>
                  <a:pt x="2195274" y="1097637"/>
                </a:cubicBezTo>
                <a:cubicBezTo>
                  <a:pt x="2195274" y="1703845"/>
                  <a:pt x="1703845" y="2195274"/>
                  <a:pt x="1097637" y="2195274"/>
                </a:cubicBezTo>
                <a:cubicBezTo>
                  <a:pt x="491429" y="2195274"/>
                  <a:pt x="0" y="1703845"/>
                  <a:pt x="0" y="1097637"/>
                </a:cubicBezTo>
                <a:cubicBezTo>
                  <a:pt x="0" y="491429"/>
                  <a:pt x="491429" y="0"/>
                  <a:pt x="1097637" y="0"/>
                </a:cubicBezTo>
                <a:close/>
              </a:path>
            </a:pathLst>
          </a:custGeom>
        </p:spPr>
      </p:sp>
      <p:sp>
        <p:nvSpPr>
          <p:cNvPr id="5" name="Picture Placeholder 46">
            <a:extLst>
              <a:ext uri="{FF2B5EF4-FFF2-40B4-BE49-F238E27FC236}">
                <a16:creationId xmlns:a16="http://schemas.microsoft.com/office/drawing/2014/main" id="{F9BFD1EB-DF5E-2B15-D412-1F455397640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376542" y="2004596"/>
            <a:ext cx="2195274" cy="2195274"/>
          </a:xfrm>
          <a:custGeom>
            <a:avLst/>
            <a:gdLst>
              <a:gd name="connsiteX0" fmla="*/ 1097637 w 2195274"/>
              <a:gd name="connsiteY0" fmla="*/ 0 h 2195274"/>
              <a:gd name="connsiteX1" fmla="*/ 2195274 w 2195274"/>
              <a:gd name="connsiteY1" fmla="*/ 1097637 h 2195274"/>
              <a:gd name="connsiteX2" fmla="*/ 1097637 w 2195274"/>
              <a:gd name="connsiteY2" fmla="*/ 2195274 h 2195274"/>
              <a:gd name="connsiteX3" fmla="*/ 0 w 2195274"/>
              <a:gd name="connsiteY3" fmla="*/ 1097637 h 2195274"/>
              <a:gd name="connsiteX4" fmla="*/ 1097637 w 2195274"/>
              <a:gd name="connsiteY4" fmla="*/ 0 h 2195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5274" h="2195274">
                <a:moveTo>
                  <a:pt x="1097637" y="0"/>
                </a:moveTo>
                <a:cubicBezTo>
                  <a:pt x="1703845" y="0"/>
                  <a:pt x="2195274" y="491429"/>
                  <a:pt x="2195274" y="1097637"/>
                </a:cubicBezTo>
                <a:cubicBezTo>
                  <a:pt x="2195274" y="1703845"/>
                  <a:pt x="1703845" y="2195274"/>
                  <a:pt x="1097637" y="2195274"/>
                </a:cubicBezTo>
                <a:cubicBezTo>
                  <a:pt x="491429" y="2195274"/>
                  <a:pt x="0" y="1703845"/>
                  <a:pt x="0" y="1097637"/>
                </a:cubicBezTo>
                <a:cubicBezTo>
                  <a:pt x="0" y="491429"/>
                  <a:pt x="491429" y="0"/>
                  <a:pt x="1097637" y="0"/>
                </a:cubicBez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10752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D0CADBFE-BD5C-268D-7FDE-6E0ADC3E8E84}"/>
              </a:ext>
            </a:extLst>
          </p:cNvPr>
          <p:cNvSpPr/>
          <p:nvPr userDrawn="1"/>
        </p:nvSpPr>
        <p:spPr>
          <a:xfrm>
            <a:off x="11090294" y="3331142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E592E2C7-50E3-A728-902D-E15A2B9BA616}"/>
              </a:ext>
            </a:extLst>
          </p:cNvPr>
          <p:cNvSpPr/>
          <p:nvPr userDrawn="1"/>
        </p:nvSpPr>
        <p:spPr>
          <a:xfrm>
            <a:off x="11090294" y="3943884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E24BD970-4FBC-32CB-E922-291B4486C9BF}"/>
              </a:ext>
            </a:extLst>
          </p:cNvPr>
          <p:cNvSpPr/>
          <p:nvPr userDrawn="1"/>
        </p:nvSpPr>
        <p:spPr>
          <a:xfrm>
            <a:off x="11090383" y="4559665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1AE33D60-309F-95A0-C731-50361999AB02}"/>
              </a:ext>
            </a:extLst>
          </p:cNvPr>
          <p:cNvSpPr/>
          <p:nvPr userDrawn="1"/>
        </p:nvSpPr>
        <p:spPr>
          <a:xfrm>
            <a:off x="11091848" y="2721957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2D5D6E6-2F9D-ED63-BBF2-BC5F684451B1}"/>
              </a:ext>
            </a:extLst>
          </p:cNvPr>
          <p:cNvSpPr/>
          <p:nvPr userDrawn="1"/>
        </p:nvSpPr>
        <p:spPr>
          <a:xfrm>
            <a:off x="208781" y="162489"/>
            <a:ext cx="10772491" cy="6510097"/>
          </a:xfrm>
          <a:prstGeom prst="roundRect">
            <a:avLst>
              <a:gd name="adj" fmla="val 2509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3BD8291-60C6-14FA-B42D-BDE18A8AE18A}"/>
              </a:ext>
            </a:extLst>
          </p:cNvPr>
          <p:cNvGrpSpPr/>
          <p:nvPr userDrawn="1"/>
        </p:nvGrpSpPr>
        <p:grpSpPr>
          <a:xfrm rot="16200000">
            <a:off x="10417069" y="900728"/>
            <a:ext cx="2399649" cy="923170"/>
            <a:chOff x="9621180" y="288708"/>
            <a:chExt cx="2399649" cy="923170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07A80D9-7B92-38ED-FF96-13F5C0112E5A}"/>
                </a:ext>
              </a:extLst>
            </p:cNvPr>
            <p:cNvSpPr/>
            <p:nvPr userDrawn="1"/>
          </p:nvSpPr>
          <p:spPr>
            <a:xfrm>
              <a:off x="9621180" y="412735"/>
              <a:ext cx="675113" cy="675113"/>
            </a:xfrm>
            <a:prstGeom prst="ellipse">
              <a:avLst/>
            </a:prstGeom>
            <a:solidFill>
              <a:srgbClr val="0140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AC56037-4FAF-6C34-41EE-5EF147F59764}"/>
                </a:ext>
              </a:extLst>
            </p:cNvPr>
            <p:cNvSpPr/>
            <p:nvPr userDrawn="1"/>
          </p:nvSpPr>
          <p:spPr>
            <a:xfrm>
              <a:off x="11195100" y="337428"/>
              <a:ext cx="825729" cy="825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A0B7B87-400D-A6C1-B85F-439D6466D70D}"/>
                </a:ext>
              </a:extLst>
            </p:cNvPr>
            <p:cNvSpPr/>
            <p:nvPr userDrawn="1"/>
          </p:nvSpPr>
          <p:spPr>
            <a:xfrm>
              <a:off x="9716016" y="288708"/>
              <a:ext cx="1798556" cy="923170"/>
            </a:xfrm>
            <a:custGeom>
              <a:avLst/>
              <a:gdLst>
                <a:gd name="connsiteX0" fmla="*/ 84420 w 1798556"/>
                <a:gd name="connsiteY0" fmla="*/ 2361 h 923170"/>
                <a:gd name="connsiteX1" fmla="*/ 1775137 w 1798556"/>
                <a:gd name="connsiteY1" fmla="*/ 2361 h 923170"/>
                <a:gd name="connsiteX2" fmla="*/ 1770761 w 1798556"/>
                <a:gd name="connsiteY2" fmla="*/ 2802 h 923170"/>
                <a:gd name="connsiteX3" fmla="*/ 1399907 w 1798556"/>
                <a:gd name="connsiteY3" fmla="*/ 457825 h 923170"/>
                <a:gd name="connsiteX4" fmla="*/ 1770761 w 1798556"/>
                <a:gd name="connsiteY4" fmla="*/ 912848 h 923170"/>
                <a:gd name="connsiteX5" fmla="*/ 1798556 w 1798556"/>
                <a:gd name="connsiteY5" fmla="*/ 915650 h 923170"/>
                <a:gd name="connsiteX6" fmla="*/ 1798556 w 1798556"/>
                <a:gd name="connsiteY6" fmla="*/ 923170 h 923170"/>
                <a:gd name="connsiteX7" fmla="*/ 84420 w 1798556"/>
                <a:gd name="connsiteY7" fmla="*/ 923170 h 923170"/>
                <a:gd name="connsiteX8" fmla="*/ 0 w 1798556"/>
                <a:gd name="connsiteY8" fmla="*/ 838750 h 923170"/>
                <a:gd name="connsiteX9" fmla="*/ 0 w 1798556"/>
                <a:gd name="connsiteY9" fmla="*/ 86781 h 923170"/>
                <a:gd name="connsiteX10" fmla="*/ 84420 w 1798556"/>
                <a:gd name="connsiteY10" fmla="*/ 2361 h 923170"/>
                <a:gd name="connsiteX11" fmla="*/ 1798556 w 1798556"/>
                <a:gd name="connsiteY11" fmla="*/ 0 h 923170"/>
                <a:gd name="connsiteX12" fmla="*/ 1798556 w 1798556"/>
                <a:gd name="connsiteY12" fmla="*/ 2361 h 923170"/>
                <a:gd name="connsiteX13" fmla="*/ 1775137 w 1798556"/>
                <a:gd name="connsiteY13" fmla="*/ 2361 h 923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98556" h="923170">
                  <a:moveTo>
                    <a:pt x="84420" y="2361"/>
                  </a:moveTo>
                  <a:lnTo>
                    <a:pt x="1775137" y="2361"/>
                  </a:lnTo>
                  <a:lnTo>
                    <a:pt x="1770761" y="2802"/>
                  </a:lnTo>
                  <a:cubicBezTo>
                    <a:pt x="1559115" y="46111"/>
                    <a:pt x="1399907" y="233375"/>
                    <a:pt x="1399907" y="457825"/>
                  </a:cubicBezTo>
                  <a:cubicBezTo>
                    <a:pt x="1399907" y="682275"/>
                    <a:pt x="1559115" y="869539"/>
                    <a:pt x="1770761" y="912848"/>
                  </a:cubicBezTo>
                  <a:lnTo>
                    <a:pt x="1798556" y="915650"/>
                  </a:lnTo>
                  <a:lnTo>
                    <a:pt x="1798556" y="923170"/>
                  </a:lnTo>
                  <a:lnTo>
                    <a:pt x="84420" y="923170"/>
                  </a:lnTo>
                  <a:cubicBezTo>
                    <a:pt x="37796" y="923170"/>
                    <a:pt x="0" y="885374"/>
                    <a:pt x="0" y="838750"/>
                  </a:cubicBezTo>
                  <a:lnTo>
                    <a:pt x="0" y="86781"/>
                  </a:lnTo>
                  <a:cubicBezTo>
                    <a:pt x="0" y="40157"/>
                    <a:pt x="37796" y="2361"/>
                    <a:pt x="84420" y="2361"/>
                  </a:cubicBezTo>
                  <a:close/>
                  <a:moveTo>
                    <a:pt x="1798556" y="0"/>
                  </a:moveTo>
                  <a:lnTo>
                    <a:pt x="1798556" y="2361"/>
                  </a:lnTo>
                  <a:lnTo>
                    <a:pt x="1775137" y="23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A472A9F-8A39-00B9-01FF-5D6777E9AAAC}"/>
              </a:ext>
            </a:extLst>
          </p:cNvPr>
          <p:cNvSpPr/>
          <p:nvPr userDrawn="1"/>
        </p:nvSpPr>
        <p:spPr>
          <a:xfrm>
            <a:off x="11155308" y="265286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3CC0675-607A-80CA-474E-BC47833FCF1E}"/>
              </a:ext>
            </a:extLst>
          </p:cNvPr>
          <p:cNvSpPr/>
          <p:nvPr userDrawn="1"/>
        </p:nvSpPr>
        <p:spPr>
          <a:xfrm>
            <a:off x="11155308" y="326205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14B9A0D-D9D2-5D9A-62ED-120D702769D1}"/>
              </a:ext>
            </a:extLst>
          </p:cNvPr>
          <p:cNvSpPr/>
          <p:nvPr userDrawn="1"/>
        </p:nvSpPr>
        <p:spPr>
          <a:xfrm>
            <a:off x="11155308" y="387123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2057632-5FF1-7517-EFEA-328409498AA5}"/>
              </a:ext>
            </a:extLst>
          </p:cNvPr>
          <p:cNvSpPr/>
          <p:nvPr userDrawn="1"/>
        </p:nvSpPr>
        <p:spPr>
          <a:xfrm>
            <a:off x="11155308" y="448042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55DECAB3-F8CE-FD94-B33C-7FFB67A99ED7}"/>
              </a:ext>
            </a:extLst>
          </p:cNvPr>
          <p:cNvSpPr/>
          <p:nvPr userDrawn="1"/>
        </p:nvSpPr>
        <p:spPr>
          <a:xfrm>
            <a:off x="11155308" y="508960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8A0AD16B-AF57-8C41-2271-3A0E2FF4882F}"/>
              </a:ext>
            </a:extLst>
          </p:cNvPr>
          <p:cNvSpPr/>
          <p:nvPr userDrawn="1"/>
        </p:nvSpPr>
        <p:spPr>
          <a:xfrm>
            <a:off x="11155308" y="569879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754E645C-F3D4-8362-D93D-9AC3DCDE3D8F}"/>
              </a:ext>
            </a:extLst>
          </p:cNvPr>
          <p:cNvSpPr/>
          <p:nvPr userDrawn="1"/>
        </p:nvSpPr>
        <p:spPr>
          <a:xfrm>
            <a:off x="11162912" y="6307982"/>
            <a:ext cx="907959" cy="387529"/>
          </a:xfrm>
          <a:prstGeom prst="roundRect">
            <a:avLst>
              <a:gd name="adj" fmla="val 33012"/>
            </a:avLst>
          </a:prstGeom>
          <a:solidFill>
            <a:srgbClr val="23BBCA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ECEE9E6-28CA-D2FF-3D2E-4CF230750102}"/>
              </a:ext>
            </a:extLst>
          </p:cNvPr>
          <p:cNvSpPr/>
          <p:nvPr userDrawn="1"/>
        </p:nvSpPr>
        <p:spPr>
          <a:xfrm>
            <a:off x="208780" y="162488"/>
            <a:ext cx="10772491" cy="506258"/>
          </a:xfrm>
          <a:custGeom>
            <a:avLst/>
            <a:gdLst>
              <a:gd name="connsiteX0" fmla="*/ 163338 w 10772491"/>
              <a:gd name="connsiteY0" fmla="*/ 0 h 506258"/>
              <a:gd name="connsiteX1" fmla="*/ 10609153 w 10772491"/>
              <a:gd name="connsiteY1" fmla="*/ 0 h 506258"/>
              <a:gd name="connsiteX2" fmla="*/ 10772491 w 10772491"/>
              <a:gd name="connsiteY2" fmla="*/ 163338 h 506258"/>
              <a:gd name="connsiteX3" fmla="*/ 10772491 w 10772491"/>
              <a:gd name="connsiteY3" fmla="*/ 506258 h 506258"/>
              <a:gd name="connsiteX4" fmla="*/ 0 w 10772491"/>
              <a:gd name="connsiteY4" fmla="*/ 506258 h 506258"/>
              <a:gd name="connsiteX5" fmla="*/ 0 w 10772491"/>
              <a:gd name="connsiteY5" fmla="*/ 163338 h 506258"/>
              <a:gd name="connsiteX6" fmla="*/ 163338 w 10772491"/>
              <a:gd name="connsiteY6" fmla="*/ 0 h 50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72491" h="506258">
                <a:moveTo>
                  <a:pt x="163338" y="0"/>
                </a:moveTo>
                <a:lnTo>
                  <a:pt x="10609153" y="0"/>
                </a:lnTo>
                <a:cubicBezTo>
                  <a:pt x="10699362" y="0"/>
                  <a:pt x="10772491" y="73129"/>
                  <a:pt x="10772491" y="163338"/>
                </a:cubicBezTo>
                <a:lnTo>
                  <a:pt x="10772491" y="506258"/>
                </a:lnTo>
                <a:lnTo>
                  <a:pt x="0" y="506258"/>
                </a:lnTo>
                <a:lnTo>
                  <a:pt x="0" y="163338"/>
                </a:lnTo>
                <a:cubicBezTo>
                  <a:pt x="0" y="73129"/>
                  <a:pt x="73129" y="0"/>
                  <a:pt x="163338" y="0"/>
                </a:cubicBezTo>
                <a:close/>
              </a:path>
            </a:pathLst>
          </a:custGeom>
          <a:solidFill>
            <a:srgbClr val="23BB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E564326-2ED5-0B39-82E4-3C10A2B7FB27}"/>
              </a:ext>
            </a:extLst>
          </p:cNvPr>
          <p:cNvCxnSpPr>
            <a:cxnSpLocks/>
          </p:cNvCxnSpPr>
          <p:nvPr userDrawn="1"/>
        </p:nvCxnSpPr>
        <p:spPr>
          <a:xfrm>
            <a:off x="933400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2827700B-1F21-424B-2197-A064983394D1}"/>
              </a:ext>
            </a:extLst>
          </p:cNvPr>
          <p:cNvCxnSpPr>
            <a:cxnSpLocks/>
          </p:cNvCxnSpPr>
          <p:nvPr userDrawn="1"/>
        </p:nvCxnSpPr>
        <p:spPr>
          <a:xfrm>
            <a:off x="732789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A51B279B-9551-EF3C-E84F-AB4B2AC02B06}"/>
              </a:ext>
            </a:extLst>
          </p:cNvPr>
          <p:cNvCxnSpPr>
            <a:cxnSpLocks/>
          </p:cNvCxnSpPr>
          <p:nvPr userDrawn="1"/>
        </p:nvCxnSpPr>
        <p:spPr>
          <a:xfrm>
            <a:off x="522347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0F59B81B-D685-CCB7-4073-147F619DC4E6}"/>
              </a:ext>
            </a:extLst>
          </p:cNvPr>
          <p:cNvCxnSpPr>
            <a:cxnSpLocks/>
          </p:cNvCxnSpPr>
          <p:nvPr userDrawn="1"/>
        </p:nvCxnSpPr>
        <p:spPr>
          <a:xfrm>
            <a:off x="3105377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3C3F558-C1BB-A33C-A1FA-7E7367DDDDC4}"/>
              </a:ext>
            </a:extLst>
          </p:cNvPr>
          <p:cNvCxnSpPr>
            <a:cxnSpLocks/>
          </p:cNvCxnSpPr>
          <p:nvPr userDrawn="1"/>
        </p:nvCxnSpPr>
        <p:spPr>
          <a:xfrm>
            <a:off x="125351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6202B08D-2EC7-B1AF-CEC1-44380C842508}"/>
              </a:ext>
            </a:extLst>
          </p:cNvPr>
          <p:cNvCxnSpPr>
            <a:endCxn id="102" idx="3"/>
          </p:cNvCxnSpPr>
          <p:nvPr userDrawn="1"/>
        </p:nvCxnSpPr>
        <p:spPr>
          <a:xfrm>
            <a:off x="208780" y="668746"/>
            <a:ext cx="10772491" cy="0"/>
          </a:xfrm>
          <a:prstGeom prst="line">
            <a:avLst/>
          </a:prstGeom>
          <a:ln>
            <a:solidFill>
              <a:srgbClr val="035E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CDF41C53-D260-9C51-18AE-86408BACCDC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01307" y="1742811"/>
            <a:ext cx="633046" cy="0"/>
          </a:xfrm>
          <a:prstGeom prst="line">
            <a:avLst/>
          </a:prstGeom>
          <a:ln>
            <a:solidFill>
              <a:srgbClr val="23BB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Slide Number Placeholder 5">
            <a:extLst>
              <a:ext uri="{FF2B5EF4-FFF2-40B4-BE49-F238E27FC236}">
                <a16:creationId xmlns:a16="http://schemas.microsoft.com/office/drawing/2014/main" id="{4DABDA2A-F28F-4245-44AA-5CC103182E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4029" y="6302392"/>
            <a:ext cx="866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F50472E3-B0C3-48E3-8108-AC14270191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599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D0CADBFE-BD5C-268D-7FDE-6E0ADC3E8E84}"/>
              </a:ext>
            </a:extLst>
          </p:cNvPr>
          <p:cNvSpPr/>
          <p:nvPr userDrawn="1"/>
        </p:nvSpPr>
        <p:spPr>
          <a:xfrm>
            <a:off x="11090294" y="3331142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E592E2C7-50E3-A728-902D-E15A2B9BA616}"/>
              </a:ext>
            </a:extLst>
          </p:cNvPr>
          <p:cNvSpPr/>
          <p:nvPr userDrawn="1"/>
        </p:nvSpPr>
        <p:spPr>
          <a:xfrm>
            <a:off x="11090294" y="3943884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E24BD970-4FBC-32CB-E922-291B4486C9BF}"/>
              </a:ext>
            </a:extLst>
          </p:cNvPr>
          <p:cNvSpPr/>
          <p:nvPr userDrawn="1"/>
        </p:nvSpPr>
        <p:spPr>
          <a:xfrm>
            <a:off x="11090383" y="4559665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1AE33D60-309F-95A0-C731-50361999AB02}"/>
              </a:ext>
            </a:extLst>
          </p:cNvPr>
          <p:cNvSpPr/>
          <p:nvPr userDrawn="1"/>
        </p:nvSpPr>
        <p:spPr>
          <a:xfrm>
            <a:off x="11091848" y="2721957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2D5D6E6-2F9D-ED63-BBF2-BC5F684451B1}"/>
              </a:ext>
            </a:extLst>
          </p:cNvPr>
          <p:cNvSpPr/>
          <p:nvPr userDrawn="1"/>
        </p:nvSpPr>
        <p:spPr>
          <a:xfrm>
            <a:off x="208781" y="162489"/>
            <a:ext cx="10772491" cy="6510097"/>
          </a:xfrm>
          <a:prstGeom prst="roundRect">
            <a:avLst>
              <a:gd name="adj" fmla="val 2509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3BD8291-60C6-14FA-B42D-BDE18A8AE18A}"/>
              </a:ext>
            </a:extLst>
          </p:cNvPr>
          <p:cNvGrpSpPr/>
          <p:nvPr userDrawn="1"/>
        </p:nvGrpSpPr>
        <p:grpSpPr>
          <a:xfrm rot="16200000">
            <a:off x="10417069" y="900728"/>
            <a:ext cx="2399649" cy="923170"/>
            <a:chOff x="9621180" y="288708"/>
            <a:chExt cx="2399649" cy="923170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07A80D9-7B92-38ED-FF96-13F5C0112E5A}"/>
                </a:ext>
              </a:extLst>
            </p:cNvPr>
            <p:cNvSpPr/>
            <p:nvPr userDrawn="1"/>
          </p:nvSpPr>
          <p:spPr>
            <a:xfrm>
              <a:off x="9621180" y="412735"/>
              <a:ext cx="675113" cy="675113"/>
            </a:xfrm>
            <a:prstGeom prst="ellipse">
              <a:avLst/>
            </a:prstGeom>
            <a:solidFill>
              <a:srgbClr val="0140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AC56037-4FAF-6C34-41EE-5EF147F59764}"/>
                </a:ext>
              </a:extLst>
            </p:cNvPr>
            <p:cNvSpPr/>
            <p:nvPr userDrawn="1"/>
          </p:nvSpPr>
          <p:spPr>
            <a:xfrm>
              <a:off x="11195100" y="337428"/>
              <a:ext cx="825729" cy="825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A0B7B87-400D-A6C1-B85F-439D6466D70D}"/>
                </a:ext>
              </a:extLst>
            </p:cNvPr>
            <p:cNvSpPr/>
            <p:nvPr userDrawn="1"/>
          </p:nvSpPr>
          <p:spPr>
            <a:xfrm>
              <a:off x="9716016" y="288708"/>
              <a:ext cx="1798556" cy="923170"/>
            </a:xfrm>
            <a:custGeom>
              <a:avLst/>
              <a:gdLst>
                <a:gd name="connsiteX0" fmla="*/ 84420 w 1798556"/>
                <a:gd name="connsiteY0" fmla="*/ 2361 h 923170"/>
                <a:gd name="connsiteX1" fmla="*/ 1775137 w 1798556"/>
                <a:gd name="connsiteY1" fmla="*/ 2361 h 923170"/>
                <a:gd name="connsiteX2" fmla="*/ 1770761 w 1798556"/>
                <a:gd name="connsiteY2" fmla="*/ 2802 h 923170"/>
                <a:gd name="connsiteX3" fmla="*/ 1399907 w 1798556"/>
                <a:gd name="connsiteY3" fmla="*/ 457825 h 923170"/>
                <a:gd name="connsiteX4" fmla="*/ 1770761 w 1798556"/>
                <a:gd name="connsiteY4" fmla="*/ 912848 h 923170"/>
                <a:gd name="connsiteX5" fmla="*/ 1798556 w 1798556"/>
                <a:gd name="connsiteY5" fmla="*/ 915650 h 923170"/>
                <a:gd name="connsiteX6" fmla="*/ 1798556 w 1798556"/>
                <a:gd name="connsiteY6" fmla="*/ 923170 h 923170"/>
                <a:gd name="connsiteX7" fmla="*/ 84420 w 1798556"/>
                <a:gd name="connsiteY7" fmla="*/ 923170 h 923170"/>
                <a:gd name="connsiteX8" fmla="*/ 0 w 1798556"/>
                <a:gd name="connsiteY8" fmla="*/ 838750 h 923170"/>
                <a:gd name="connsiteX9" fmla="*/ 0 w 1798556"/>
                <a:gd name="connsiteY9" fmla="*/ 86781 h 923170"/>
                <a:gd name="connsiteX10" fmla="*/ 84420 w 1798556"/>
                <a:gd name="connsiteY10" fmla="*/ 2361 h 923170"/>
                <a:gd name="connsiteX11" fmla="*/ 1798556 w 1798556"/>
                <a:gd name="connsiteY11" fmla="*/ 0 h 923170"/>
                <a:gd name="connsiteX12" fmla="*/ 1798556 w 1798556"/>
                <a:gd name="connsiteY12" fmla="*/ 2361 h 923170"/>
                <a:gd name="connsiteX13" fmla="*/ 1775137 w 1798556"/>
                <a:gd name="connsiteY13" fmla="*/ 2361 h 923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98556" h="923170">
                  <a:moveTo>
                    <a:pt x="84420" y="2361"/>
                  </a:moveTo>
                  <a:lnTo>
                    <a:pt x="1775137" y="2361"/>
                  </a:lnTo>
                  <a:lnTo>
                    <a:pt x="1770761" y="2802"/>
                  </a:lnTo>
                  <a:cubicBezTo>
                    <a:pt x="1559115" y="46111"/>
                    <a:pt x="1399907" y="233375"/>
                    <a:pt x="1399907" y="457825"/>
                  </a:cubicBezTo>
                  <a:cubicBezTo>
                    <a:pt x="1399907" y="682275"/>
                    <a:pt x="1559115" y="869539"/>
                    <a:pt x="1770761" y="912848"/>
                  </a:cubicBezTo>
                  <a:lnTo>
                    <a:pt x="1798556" y="915650"/>
                  </a:lnTo>
                  <a:lnTo>
                    <a:pt x="1798556" y="923170"/>
                  </a:lnTo>
                  <a:lnTo>
                    <a:pt x="84420" y="923170"/>
                  </a:lnTo>
                  <a:cubicBezTo>
                    <a:pt x="37796" y="923170"/>
                    <a:pt x="0" y="885374"/>
                    <a:pt x="0" y="838750"/>
                  </a:cubicBezTo>
                  <a:lnTo>
                    <a:pt x="0" y="86781"/>
                  </a:lnTo>
                  <a:cubicBezTo>
                    <a:pt x="0" y="40157"/>
                    <a:pt x="37796" y="2361"/>
                    <a:pt x="84420" y="2361"/>
                  </a:cubicBezTo>
                  <a:close/>
                  <a:moveTo>
                    <a:pt x="1798556" y="0"/>
                  </a:moveTo>
                  <a:lnTo>
                    <a:pt x="1798556" y="2361"/>
                  </a:lnTo>
                  <a:lnTo>
                    <a:pt x="1775137" y="23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A472A9F-8A39-00B9-01FF-5D6777E9AAAC}"/>
              </a:ext>
            </a:extLst>
          </p:cNvPr>
          <p:cNvSpPr/>
          <p:nvPr userDrawn="1"/>
        </p:nvSpPr>
        <p:spPr>
          <a:xfrm>
            <a:off x="11155308" y="265286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3CC0675-607A-80CA-474E-BC47833FCF1E}"/>
              </a:ext>
            </a:extLst>
          </p:cNvPr>
          <p:cNvSpPr/>
          <p:nvPr userDrawn="1"/>
        </p:nvSpPr>
        <p:spPr>
          <a:xfrm>
            <a:off x="11155308" y="326205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14B9A0D-D9D2-5D9A-62ED-120D702769D1}"/>
              </a:ext>
            </a:extLst>
          </p:cNvPr>
          <p:cNvSpPr/>
          <p:nvPr userDrawn="1"/>
        </p:nvSpPr>
        <p:spPr>
          <a:xfrm>
            <a:off x="11155308" y="387123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2057632-5FF1-7517-EFEA-328409498AA5}"/>
              </a:ext>
            </a:extLst>
          </p:cNvPr>
          <p:cNvSpPr/>
          <p:nvPr userDrawn="1"/>
        </p:nvSpPr>
        <p:spPr>
          <a:xfrm>
            <a:off x="11155308" y="448042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55DECAB3-F8CE-FD94-B33C-7FFB67A99ED7}"/>
              </a:ext>
            </a:extLst>
          </p:cNvPr>
          <p:cNvSpPr/>
          <p:nvPr userDrawn="1"/>
        </p:nvSpPr>
        <p:spPr>
          <a:xfrm>
            <a:off x="11155308" y="508960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8A0AD16B-AF57-8C41-2271-3A0E2FF4882F}"/>
              </a:ext>
            </a:extLst>
          </p:cNvPr>
          <p:cNvSpPr/>
          <p:nvPr userDrawn="1"/>
        </p:nvSpPr>
        <p:spPr>
          <a:xfrm>
            <a:off x="11155308" y="569879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754E645C-F3D4-8362-D93D-9AC3DCDE3D8F}"/>
              </a:ext>
            </a:extLst>
          </p:cNvPr>
          <p:cNvSpPr/>
          <p:nvPr userDrawn="1"/>
        </p:nvSpPr>
        <p:spPr>
          <a:xfrm>
            <a:off x="11162912" y="6307982"/>
            <a:ext cx="907959" cy="387529"/>
          </a:xfrm>
          <a:prstGeom prst="roundRect">
            <a:avLst>
              <a:gd name="adj" fmla="val 33012"/>
            </a:avLst>
          </a:prstGeom>
          <a:solidFill>
            <a:srgbClr val="23BBCA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ECEE9E6-28CA-D2FF-3D2E-4CF230750102}"/>
              </a:ext>
            </a:extLst>
          </p:cNvPr>
          <p:cNvSpPr/>
          <p:nvPr userDrawn="1"/>
        </p:nvSpPr>
        <p:spPr>
          <a:xfrm>
            <a:off x="208780" y="162488"/>
            <a:ext cx="10772491" cy="506258"/>
          </a:xfrm>
          <a:custGeom>
            <a:avLst/>
            <a:gdLst>
              <a:gd name="connsiteX0" fmla="*/ 163338 w 10772491"/>
              <a:gd name="connsiteY0" fmla="*/ 0 h 506258"/>
              <a:gd name="connsiteX1" fmla="*/ 10609153 w 10772491"/>
              <a:gd name="connsiteY1" fmla="*/ 0 h 506258"/>
              <a:gd name="connsiteX2" fmla="*/ 10772491 w 10772491"/>
              <a:gd name="connsiteY2" fmla="*/ 163338 h 506258"/>
              <a:gd name="connsiteX3" fmla="*/ 10772491 w 10772491"/>
              <a:gd name="connsiteY3" fmla="*/ 506258 h 506258"/>
              <a:gd name="connsiteX4" fmla="*/ 0 w 10772491"/>
              <a:gd name="connsiteY4" fmla="*/ 506258 h 506258"/>
              <a:gd name="connsiteX5" fmla="*/ 0 w 10772491"/>
              <a:gd name="connsiteY5" fmla="*/ 163338 h 506258"/>
              <a:gd name="connsiteX6" fmla="*/ 163338 w 10772491"/>
              <a:gd name="connsiteY6" fmla="*/ 0 h 50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72491" h="506258">
                <a:moveTo>
                  <a:pt x="163338" y="0"/>
                </a:moveTo>
                <a:lnTo>
                  <a:pt x="10609153" y="0"/>
                </a:lnTo>
                <a:cubicBezTo>
                  <a:pt x="10699362" y="0"/>
                  <a:pt x="10772491" y="73129"/>
                  <a:pt x="10772491" y="163338"/>
                </a:cubicBezTo>
                <a:lnTo>
                  <a:pt x="10772491" y="506258"/>
                </a:lnTo>
                <a:lnTo>
                  <a:pt x="0" y="506258"/>
                </a:lnTo>
                <a:lnTo>
                  <a:pt x="0" y="163338"/>
                </a:lnTo>
                <a:cubicBezTo>
                  <a:pt x="0" y="73129"/>
                  <a:pt x="73129" y="0"/>
                  <a:pt x="163338" y="0"/>
                </a:cubicBezTo>
                <a:close/>
              </a:path>
            </a:pathLst>
          </a:custGeom>
          <a:solidFill>
            <a:srgbClr val="23BB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E564326-2ED5-0B39-82E4-3C10A2B7FB27}"/>
              </a:ext>
            </a:extLst>
          </p:cNvPr>
          <p:cNvCxnSpPr>
            <a:cxnSpLocks/>
          </p:cNvCxnSpPr>
          <p:nvPr userDrawn="1"/>
        </p:nvCxnSpPr>
        <p:spPr>
          <a:xfrm>
            <a:off x="933400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2827700B-1F21-424B-2197-A064983394D1}"/>
              </a:ext>
            </a:extLst>
          </p:cNvPr>
          <p:cNvCxnSpPr>
            <a:cxnSpLocks/>
          </p:cNvCxnSpPr>
          <p:nvPr userDrawn="1"/>
        </p:nvCxnSpPr>
        <p:spPr>
          <a:xfrm>
            <a:off x="732789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A51B279B-9551-EF3C-E84F-AB4B2AC02B06}"/>
              </a:ext>
            </a:extLst>
          </p:cNvPr>
          <p:cNvCxnSpPr>
            <a:cxnSpLocks/>
          </p:cNvCxnSpPr>
          <p:nvPr userDrawn="1"/>
        </p:nvCxnSpPr>
        <p:spPr>
          <a:xfrm>
            <a:off x="522347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0F59B81B-D685-CCB7-4073-147F619DC4E6}"/>
              </a:ext>
            </a:extLst>
          </p:cNvPr>
          <p:cNvCxnSpPr>
            <a:cxnSpLocks/>
          </p:cNvCxnSpPr>
          <p:nvPr userDrawn="1"/>
        </p:nvCxnSpPr>
        <p:spPr>
          <a:xfrm>
            <a:off x="3105377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3C3F558-C1BB-A33C-A1FA-7E7367DDDDC4}"/>
              </a:ext>
            </a:extLst>
          </p:cNvPr>
          <p:cNvCxnSpPr>
            <a:cxnSpLocks/>
          </p:cNvCxnSpPr>
          <p:nvPr userDrawn="1"/>
        </p:nvCxnSpPr>
        <p:spPr>
          <a:xfrm>
            <a:off x="125351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6202B08D-2EC7-B1AF-CEC1-44380C842508}"/>
              </a:ext>
            </a:extLst>
          </p:cNvPr>
          <p:cNvCxnSpPr>
            <a:endCxn id="102" idx="3"/>
          </p:cNvCxnSpPr>
          <p:nvPr userDrawn="1"/>
        </p:nvCxnSpPr>
        <p:spPr>
          <a:xfrm>
            <a:off x="208780" y="668746"/>
            <a:ext cx="10772491" cy="0"/>
          </a:xfrm>
          <a:prstGeom prst="line">
            <a:avLst/>
          </a:prstGeom>
          <a:ln>
            <a:solidFill>
              <a:srgbClr val="035E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CDF41C53-D260-9C51-18AE-86408BACCDC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01307" y="1742811"/>
            <a:ext cx="633046" cy="0"/>
          </a:xfrm>
          <a:prstGeom prst="line">
            <a:avLst/>
          </a:prstGeom>
          <a:ln>
            <a:solidFill>
              <a:srgbClr val="23BB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Slide Number Placeholder 5">
            <a:extLst>
              <a:ext uri="{FF2B5EF4-FFF2-40B4-BE49-F238E27FC236}">
                <a16:creationId xmlns:a16="http://schemas.microsoft.com/office/drawing/2014/main" id="{4DABDA2A-F28F-4245-44AA-5CC103182E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4029" y="6302392"/>
            <a:ext cx="866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F50472E3-B0C3-48E3-8108-AC14270191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2A44DBD-63D3-60C4-3A25-2FFE0CD8A2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8779" y="850285"/>
            <a:ext cx="5335562" cy="5817232"/>
          </a:xfrm>
          <a:custGeom>
            <a:avLst/>
            <a:gdLst>
              <a:gd name="connsiteX0" fmla="*/ 2241963 w 5335562"/>
              <a:gd name="connsiteY0" fmla="*/ 0 h 5817232"/>
              <a:gd name="connsiteX1" fmla="*/ 5335562 w 5335562"/>
              <a:gd name="connsiteY1" fmla="*/ 3093599 h 5817232"/>
              <a:gd name="connsiteX2" fmla="*/ 3716556 w 5335562"/>
              <a:gd name="connsiteY2" fmla="*/ 5813818 h 5817232"/>
              <a:gd name="connsiteX3" fmla="*/ 3709468 w 5335562"/>
              <a:gd name="connsiteY3" fmla="*/ 5817232 h 5817232"/>
              <a:gd name="connsiteX4" fmla="*/ 774458 w 5335562"/>
              <a:gd name="connsiteY4" fmla="*/ 5817232 h 5817232"/>
              <a:gd name="connsiteX5" fmla="*/ 767370 w 5335562"/>
              <a:gd name="connsiteY5" fmla="*/ 5813818 h 5817232"/>
              <a:gd name="connsiteX6" fmla="*/ 54458 w 5335562"/>
              <a:gd name="connsiteY6" fmla="*/ 5281104 h 5817232"/>
              <a:gd name="connsiteX7" fmla="*/ 0 w 5335562"/>
              <a:gd name="connsiteY7" fmla="*/ 5221185 h 5817232"/>
              <a:gd name="connsiteX8" fmla="*/ 0 w 5335562"/>
              <a:gd name="connsiteY8" fmla="*/ 966013 h 5817232"/>
              <a:gd name="connsiteX9" fmla="*/ 54458 w 5335562"/>
              <a:gd name="connsiteY9" fmla="*/ 906094 h 5817232"/>
              <a:gd name="connsiteX10" fmla="*/ 2241963 w 5335562"/>
              <a:gd name="connsiteY10" fmla="*/ 0 h 5817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335562" h="5817232">
                <a:moveTo>
                  <a:pt x="2241963" y="0"/>
                </a:moveTo>
                <a:cubicBezTo>
                  <a:pt x="3950511" y="0"/>
                  <a:pt x="5335562" y="1385051"/>
                  <a:pt x="5335562" y="3093599"/>
                </a:cubicBezTo>
                <a:cubicBezTo>
                  <a:pt x="5335562" y="4268226"/>
                  <a:pt x="4680909" y="5289950"/>
                  <a:pt x="3716556" y="5813818"/>
                </a:cubicBezTo>
                <a:lnTo>
                  <a:pt x="3709468" y="5817232"/>
                </a:lnTo>
                <a:lnTo>
                  <a:pt x="774458" y="5817232"/>
                </a:lnTo>
                <a:lnTo>
                  <a:pt x="767370" y="5813818"/>
                </a:lnTo>
                <a:cubicBezTo>
                  <a:pt x="504365" y="5670944"/>
                  <a:pt x="264395" y="5491041"/>
                  <a:pt x="54458" y="5281104"/>
                </a:cubicBezTo>
                <a:lnTo>
                  <a:pt x="0" y="5221185"/>
                </a:lnTo>
                <a:lnTo>
                  <a:pt x="0" y="966013"/>
                </a:lnTo>
                <a:lnTo>
                  <a:pt x="54458" y="906094"/>
                </a:lnTo>
                <a:cubicBezTo>
                  <a:pt x="614289" y="346263"/>
                  <a:pt x="1387689" y="0"/>
                  <a:pt x="2241963" y="0"/>
                </a:cubicBezTo>
                <a:close/>
              </a:path>
            </a:pathLst>
          </a:custGeom>
        </p:spPr>
      </p:sp>
      <p:sp>
        <p:nvSpPr>
          <p:cNvPr id="3" name="Picture Placeholder 26">
            <a:extLst>
              <a:ext uri="{FF2B5EF4-FFF2-40B4-BE49-F238E27FC236}">
                <a16:creationId xmlns:a16="http://schemas.microsoft.com/office/drawing/2014/main" id="{13908433-43C0-CF0C-E98A-4AE76B0242A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47660" y="1207527"/>
            <a:ext cx="3045423" cy="3045423"/>
          </a:xfrm>
          <a:custGeom>
            <a:avLst/>
            <a:gdLst>
              <a:gd name="connsiteX0" fmla="*/ 995939 w 1991878"/>
              <a:gd name="connsiteY0" fmla="*/ 0 h 1991878"/>
              <a:gd name="connsiteX1" fmla="*/ 1991878 w 1991878"/>
              <a:gd name="connsiteY1" fmla="*/ 995939 h 1991878"/>
              <a:gd name="connsiteX2" fmla="*/ 995939 w 1991878"/>
              <a:gd name="connsiteY2" fmla="*/ 1991878 h 1991878"/>
              <a:gd name="connsiteX3" fmla="*/ 0 w 1991878"/>
              <a:gd name="connsiteY3" fmla="*/ 995939 h 1991878"/>
              <a:gd name="connsiteX4" fmla="*/ 995939 w 1991878"/>
              <a:gd name="connsiteY4" fmla="*/ 0 h 1991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1878" h="1991878">
                <a:moveTo>
                  <a:pt x="995939" y="0"/>
                </a:moveTo>
                <a:cubicBezTo>
                  <a:pt x="1545981" y="0"/>
                  <a:pt x="1991878" y="445897"/>
                  <a:pt x="1991878" y="995939"/>
                </a:cubicBezTo>
                <a:cubicBezTo>
                  <a:pt x="1991878" y="1545981"/>
                  <a:pt x="1545981" y="1991878"/>
                  <a:pt x="995939" y="1991878"/>
                </a:cubicBezTo>
                <a:cubicBezTo>
                  <a:pt x="445897" y="1991878"/>
                  <a:pt x="0" y="1545981"/>
                  <a:pt x="0" y="995939"/>
                </a:cubicBezTo>
                <a:cubicBezTo>
                  <a:pt x="0" y="445897"/>
                  <a:pt x="445897" y="0"/>
                  <a:pt x="995939" y="0"/>
                </a:cubicBez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365399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D0CADBFE-BD5C-268D-7FDE-6E0ADC3E8E84}"/>
              </a:ext>
            </a:extLst>
          </p:cNvPr>
          <p:cNvSpPr/>
          <p:nvPr userDrawn="1"/>
        </p:nvSpPr>
        <p:spPr>
          <a:xfrm>
            <a:off x="11090294" y="3331142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E592E2C7-50E3-A728-902D-E15A2B9BA616}"/>
              </a:ext>
            </a:extLst>
          </p:cNvPr>
          <p:cNvSpPr/>
          <p:nvPr userDrawn="1"/>
        </p:nvSpPr>
        <p:spPr>
          <a:xfrm>
            <a:off x="11090294" y="3943884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E24BD970-4FBC-32CB-E922-291B4486C9BF}"/>
              </a:ext>
            </a:extLst>
          </p:cNvPr>
          <p:cNvSpPr/>
          <p:nvPr userDrawn="1"/>
        </p:nvSpPr>
        <p:spPr>
          <a:xfrm>
            <a:off x="11090383" y="4559665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1AE33D60-309F-95A0-C731-50361999AB02}"/>
              </a:ext>
            </a:extLst>
          </p:cNvPr>
          <p:cNvSpPr/>
          <p:nvPr userDrawn="1"/>
        </p:nvSpPr>
        <p:spPr>
          <a:xfrm>
            <a:off x="11091848" y="2721957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2D5D6E6-2F9D-ED63-BBF2-BC5F684451B1}"/>
              </a:ext>
            </a:extLst>
          </p:cNvPr>
          <p:cNvSpPr/>
          <p:nvPr userDrawn="1"/>
        </p:nvSpPr>
        <p:spPr>
          <a:xfrm>
            <a:off x="208781" y="162489"/>
            <a:ext cx="10772491" cy="6510097"/>
          </a:xfrm>
          <a:prstGeom prst="roundRect">
            <a:avLst>
              <a:gd name="adj" fmla="val 2509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3BD8291-60C6-14FA-B42D-BDE18A8AE18A}"/>
              </a:ext>
            </a:extLst>
          </p:cNvPr>
          <p:cNvGrpSpPr/>
          <p:nvPr userDrawn="1"/>
        </p:nvGrpSpPr>
        <p:grpSpPr>
          <a:xfrm rot="16200000">
            <a:off x="10417069" y="900728"/>
            <a:ext cx="2399649" cy="923170"/>
            <a:chOff x="9621180" y="288708"/>
            <a:chExt cx="2399649" cy="923170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07A80D9-7B92-38ED-FF96-13F5C0112E5A}"/>
                </a:ext>
              </a:extLst>
            </p:cNvPr>
            <p:cNvSpPr/>
            <p:nvPr userDrawn="1"/>
          </p:nvSpPr>
          <p:spPr>
            <a:xfrm>
              <a:off x="9621180" y="412735"/>
              <a:ext cx="675113" cy="675113"/>
            </a:xfrm>
            <a:prstGeom prst="ellipse">
              <a:avLst/>
            </a:prstGeom>
            <a:solidFill>
              <a:srgbClr val="0140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AC56037-4FAF-6C34-41EE-5EF147F59764}"/>
                </a:ext>
              </a:extLst>
            </p:cNvPr>
            <p:cNvSpPr/>
            <p:nvPr userDrawn="1"/>
          </p:nvSpPr>
          <p:spPr>
            <a:xfrm>
              <a:off x="11195100" y="337428"/>
              <a:ext cx="825729" cy="825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A0B7B87-400D-A6C1-B85F-439D6466D70D}"/>
                </a:ext>
              </a:extLst>
            </p:cNvPr>
            <p:cNvSpPr/>
            <p:nvPr userDrawn="1"/>
          </p:nvSpPr>
          <p:spPr>
            <a:xfrm>
              <a:off x="9716016" y="288708"/>
              <a:ext cx="1798556" cy="923170"/>
            </a:xfrm>
            <a:custGeom>
              <a:avLst/>
              <a:gdLst>
                <a:gd name="connsiteX0" fmla="*/ 84420 w 1798556"/>
                <a:gd name="connsiteY0" fmla="*/ 2361 h 923170"/>
                <a:gd name="connsiteX1" fmla="*/ 1775137 w 1798556"/>
                <a:gd name="connsiteY1" fmla="*/ 2361 h 923170"/>
                <a:gd name="connsiteX2" fmla="*/ 1770761 w 1798556"/>
                <a:gd name="connsiteY2" fmla="*/ 2802 h 923170"/>
                <a:gd name="connsiteX3" fmla="*/ 1399907 w 1798556"/>
                <a:gd name="connsiteY3" fmla="*/ 457825 h 923170"/>
                <a:gd name="connsiteX4" fmla="*/ 1770761 w 1798556"/>
                <a:gd name="connsiteY4" fmla="*/ 912848 h 923170"/>
                <a:gd name="connsiteX5" fmla="*/ 1798556 w 1798556"/>
                <a:gd name="connsiteY5" fmla="*/ 915650 h 923170"/>
                <a:gd name="connsiteX6" fmla="*/ 1798556 w 1798556"/>
                <a:gd name="connsiteY6" fmla="*/ 923170 h 923170"/>
                <a:gd name="connsiteX7" fmla="*/ 84420 w 1798556"/>
                <a:gd name="connsiteY7" fmla="*/ 923170 h 923170"/>
                <a:gd name="connsiteX8" fmla="*/ 0 w 1798556"/>
                <a:gd name="connsiteY8" fmla="*/ 838750 h 923170"/>
                <a:gd name="connsiteX9" fmla="*/ 0 w 1798556"/>
                <a:gd name="connsiteY9" fmla="*/ 86781 h 923170"/>
                <a:gd name="connsiteX10" fmla="*/ 84420 w 1798556"/>
                <a:gd name="connsiteY10" fmla="*/ 2361 h 923170"/>
                <a:gd name="connsiteX11" fmla="*/ 1798556 w 1798556"/>
                <a:gd name="connsiteY11" fmla="*/ 0 h 923170"/>
                <a:gd name="connsiteX12" fmla="*/ 1798556 w 1798556"/>
                <a:gd name="connsiteY12" fmla="*/ 2361 h 923170"/>
                <a:gd name="connsiteX13" fmla="*/ 1775137 w 1798556"/>
                <a:gd name="connsiteY13" fmla="*/ 2361 h 923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98556" h="923170">
                  <a:moveTo>
                    <a:pt x="84420" y="2361"/>
                  </a:moveTo>
                  <a:lnTo>
                    <a:pt x="1775137" y="2361"/>
                  </a:lnTo>
                  <a:lnTo>
                    <a:pt x="1770761" y="2802"/>
                  </a:lnTo>
                  <a:cubicBezTo>
                    <a:pt x="1559115" y="46111"/>
                    <a:pt x="1399907" y="233375"/>
                    <a:pt x="1399907" y="457825"/>
                  </a:cubicBezTo>
                  <a:cubicBezTo>
                    <a:pt x="1399907" y="682275"/>
                    <a:pt x="1559115" y="869539"/>
                    <a:pt x="1770761" y="912848"/>
                  </a:cubicBezTo>
                  <a:lnTo>
                    <a:pt x="1798556" y="915650"/>
                  </a:lnTo>
                  <a:lnTo>
                    <a:pt x="1798556" y="923170"/>
                  </a:lnTo>
                  <a:lnTo>
                    <a:pt x="84420" y="923170"/>
                  </a:lnTo>
                  <a:cubicBezTo>
                    <a:pt x="37796" y="923170"/>
                    <a:pt x="0" y="885374"/>
                    <a:pt x="0" y="838750"/>
                  </a:cubicBezTo>
                  <a:lnTo>
                    <a:pt x="0" y="86781"/>
                  </a:lnTo>
                  <a:cubicBezTo>
                    <a:pt x="0" y="40157"/>
                    <a:pt x="37796" y="2361"/>
                    <a:pt x="84420" y="2361"/>
                  </a:cubicBezTo>
                  <a:close/>
                  <a:moveTo>
                    <a:pt x="1798556" y="0"/>
                  </a:moveTo>
                  <a:lnTo>
                    <a:pt x="1798556" y="2361"/>
                  </a:lnTo>
                  <a:lnTo>
                    <a:pt x="1775137" y="23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A472A9F-8A39-00B9-01FF-5D6777E9AAAC}"/>
              </a:ext>
            </a:extLst>
          </p:cNvPr>
          <p:cNvSpPr/>
          <p:nvPr userDrawn="1"/>
        </p:nvSpPr>
        <p:spPr>
          <a:xfrm>
            <a:off x="11155308" y="265286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3CC0675-607A-80CA-474E-BC47833FCF1E}"/>
              </a:ext>
            </a:extLst>
          </p:cNvPr>
          <p:cNvSpPr/>
          <p:nvPr userDrawn="1"/>
        </p:nvSpPr>
        <p:spPr>
          <a:xfrm>
            <a:off x="11155308" y="326205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14B9A0D-D9D2-5D9A-62ED-120D702769D1}"/>
              </a:ext>
            </a:extLst>
          </p:cNvPr>
          <p:cNvSpPr/>
          <p:nvPr userDrawn="1"/>
        </p:nvSpPr>
        <p:spPr>
          <a:xfrm>
            <a:off x="11155308" y="387123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2057632-5FF1-7517-EFEA-328409498AA5}"/>
              </a:ext>
            </a:extLst>
          </p:cNvPr>
          <p:cNvSpPr/>
          <p:nvPr userDrawn="1"/>
        </p:nvSpPr>
        <p:spPr>
          <a:xfrm>
            <a:off x="11155308" y="448042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55DECAB3-F8CE-FD94-B33C-7FFB67A99ED7}"/>
              </a:ext>
            </a:extLst>
          </p:cNvPr>
          <p:cNvSpPr/>
          <p:nvPr userDrawn="1"/>
        </p:nvSpPr>
        <p:spPr>
          <a:xfrm>
            <a:off x="11155308" y="508960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8A0AD16B-AF57-8C41-2271-3A0E2FF4882F}"/>
              </a:ext>
            </a:extLst>
          </p:cNvPr>
          <p:cNvSpPr/>
          <p:nvPr userDrawn="1"/>
        </p:nvSpPr>
        <p:spPr>
          <a:xfrm>
            <a:off x="11155308" y="569879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754E645C-F3D4-8362-D93D-9AC3DCDE3D8F}"/>
              </a:ext>
            </a:extLst>
          </p:cNvPr>
          <p:cNvSpPr/>
          <p:nvPr userDrawn="1"/>
        </p:nvSpPr>
        <p:spPr>
          <a:xfrm>
            <a:off x="11162912" y="6307982"/>
            <a:ext cx="907959" cy="387529"/>
          </a:xfrm>
          <a:prstGeom prst="roundRect">
            <a:avLst>
              <a:gd name="adj" fmla="val 33012"/>
            </a:avLst>
          </a:prstGeom>
          <a:solidFill>
            <a:srgbClr val="23BBCA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ECEE9E6-28CA-D2FF-3D2E-4CF230750102}"/>
              </a:ext>
            </a:extLst>
          </p:cNvPr>
          <p:cNvSpPr/>
          <p:nvPr userDrawn="1"/>
        </p:nvSpPr>
        <p:spPr>
          <a:xfrm>
            <a:off x="208780" y="162488"/>
            <a:ext cx="10772491" cy="506258"/>
          </a:xfrm>
          <a:custGeom>
            <a:avLst/>
            <a:gdLst>
              <a:gd name="connsiteX0" fmla="*/ 163338 w 10772491"/>
              <a:gd name="connsiteY0" fmla="*/ 0 h 506258"/>
              <a:gd name="connsiteX1" fmla="*/ 10609153 w 10772491"/>
              <a:gd name="connsiteY1" fmla="*/ 0 h 506258"/>
              <a:gd name="connsiteX2" fmla="*/ 10772491 w 10772491"/>
              <a:gd name="connsiteY2" fmla="*/ 163338 h 506258"/>
              <a:gd name="connsiteX3" fmla="*/ 10772491 w 10772491"/>
              <a:gd name="connsiteY3" fmla="*/ 506258 h 506258"/>
              <a:gd name="connsiteX4" fmla="*/ 0 w 10772491"/>
              <a:gd name="connsiteY4" fmla="*/ 506258 h 506258"/>
              <a:gd name="connsiteX5" fmla="*/ 0 w 10772491"/>
              <a:gd name="connsiteY5" fmla="*/ 163338 h 506258"/>
              <a:gd name="connsiteX6" fmla="*/ 163338 w 10772491"/>
              <a:gd name="connsiteY6" fmla="*/ 0 h 50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72491" h="506258">
                <a:moveTo>
                  <a:pt x="163338" y="0"/>
                </a:moveTo>
                <a:lnTo>
                  <a:pt x="10609153" y="0"/>
                </a:lnTo>
                <a:cubicBezTo>
                  <a:pt x="10699362" y="0"/>
                  <a:pt x="10772491" y="73129"/>
                  <a:pt x="10772491" y="163338"/>
                </a:cubicBezTo>
                <a:lnTo>
                  <a:pt x="10772491" y="506258"/>
                </a:lnTo>
                <a:lnTo>
                  <a:pt x="0" y="506258"/>
                </a:lnTo>
                <a:lnTo>
                  <a:pt x="0" y="163338"/>
                </a:lnTo>
                <a:cubicBezTo>
                  <a:pt x="0" y="73129"/>
                  <a:pt x="73129" y="0"/>
                  <a:pt x="163338" y="0"/>
                </a:cubicBezTo>
                <a:close/>
              </a:path>
            </a:pathLst>
          </a:custGeom>
          <a:solidFill>
            <a:srgbClr val="23BB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E564326-2ED5-0B39-82E4-3C10A2B7FB27}"/>
              </a:ext>
            </a:extLst>
          </p:cNvPr>
          <p:cNvCxnSpPr>
            <a:cxnSpLocks/>
          </p:cNvCxnSpPr>
          <p:nvPr userDrawn="1"/>
        </p:nvCxnSpPr>
        <p:spPr>
          <a:xfrm>
            <a:off x="933400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2827700B-1F21-424B-2197-A064983394D1}"/>
              </a:ext>
            </a:extLst>
          </p:cNvPr>
          <p:cNvCxnSpPr>
            <a:cxnSpLocks/>
          </p:cNvCxnSpPr>
          <p:nvPr userDrawn="1"/>
        </p:nvCxnSpPr>
        <p:spPr>
          <a:xfrm>
            <a:off x="732789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A51B279B-9551-EF3C-E84F-AB4B2AC02B06}"/>
              </a:ext>
            </a:extLst>
          </p:cNvPr>
          <p:cNvCxnSpPr>
            <a:cxnSpLocks/>
          </p:cNvCxnSpPr>
          <p:nvPr userDrawn="1"/>
        </p:nvCxnSpPr>
        <p:spPr>
          <a:xfrm>
            <a:off x="522347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0F59B81B-D685-CCB7-4073-147F619DC4E6}"/>
              </a:ext>
            </a:extLst>
          </p:cNvPr>
          <p:cNvCxnSpPr>
            <a:cxnSpLocks/>
          </p:cNvCxnSpPr>
          <p:nvPr userDrawn="1"/>
        </p:nvCxnSpPr>
        <p:spPr>
          <a:xfrm>
            <a:off x="3105377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3C3F558-C1BB-A33C-A1FA-7E7367DDDDC4}"/>
              </a:ext>
            </a:extLst>
          </p:cNvPr>
          <p:cNvCxnSpPr>
            <a:cxnSpLocks/>
          </p:cNvCxnSpPr>
          <p:nvPr userDrawn="1"/>
        </p:nvCxnSpPr>
        <p:spPr>
          <a:xfrm>
            <a:off x="125351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6202B08D-2EC7-B1AF-CEC1-44380C842508}"/>
              </a:ext>
            </a:extLst>
          </p:cNvPr>
          <p:cNvCxnSpPr>
            <a:endCxn id="102" idx="3"/>
          </p:cNvCxnSpPr>
          <p:nvPr userDrawn="1"/>
        </p:nvCxnSpPr>
        <p:spPr>
          <a:xfrm>
            <a:off x="208780" y="668746"/>
            <a:ext cx="10772491" cy="0"/>
          </a:xfrm>
          <a:prstGeom prst="line">
            <a:avLst/>
          </a:prstGeom>
          <a:ln>
            <a:solidFill>
              <a:srgbClr val="035E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CDF41C53-D260-9C51-18AE-86408BACCDC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01307" y="1742811"/>
            <a:ext cx="633046" cy="0"/>
          </a:xfrm>
          <a:prstGeom prst="line">
            <a:avLst/>
          </a:prstGeom>
          <a:ln>
            <a:solidFill>
              <a:srgbClr val="23BB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Slide Number Placeholder 5">
            <a:extLst>
              <a:ext uri="{FF2B5EF4-FFF2-40B4-BE49-F238E27FC236}">
                <a16:creationId xmlns:a16="http://schemas.microsoft.com/office/drawing/2014/main" id="{4DABDA2A-F28F-4245-44AA-5CC103182E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4029" y="6302392"/>
            <a:ext cx="866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F50472E3-B0C3-48E3-8108-AC14270191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EBC2D497-858E-8006-ED98-1D63D5F4689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7551" y="1905603"/>
            <a:ext cx="4967784" cy="2293257"/>
          </a:xfrm>
          <a:custGeom>
            <a:avLst/>
            <a:gdLst>
              <a:gd name="connsiteX0" fmla="*/ 0 w 5468048"/>
              <a:gd name="connsiteY0" fmla="*/ 0 h 2293257"/>
              <a:gd name="connsiteX1" fmla="*/ 5468048 w 5468048"/>
              <a:gd name="connsiteY1" fmla="*/ 0 h 2293257"/>
              <a:gd name="connsiteX2" fmla="*/ 5468048 w 5468048"/>
              <a:gd name="connsiteY2" fmla="*/ 2293257 h 2293257"/>
              <a:gd name="connsiteX3" fmla="*/ 0 w 5468048"/>
              <a:gd name="connsiteY3" fmla="*/ 2293257 h 2293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8048" h="2293257">
                <a:moveTo>
                  <a:pt x="0" y="0"/>
                </a:moveTo>
                <a:lnTo>
                  <a:pt x="5468048" y="0"/>
                </a:lnTo>
                <a:lnTo>
                  <a:pt x="5468048" y="2293257"/>
                </a:lnTo>
                <a:lnTo>
                  <a:pt x="0" y="2293257"/>
                </a:lnTo>
                <a:close/>
              </a:path>
            </a:pathLst>
          </a:custGeom>
        </p:spPr>
      </p:sp>
      <p:sp>
        <p:nvSpPr>
          <p:cNvPr id="6" name="Picture Placeholder 33">
            <a:extLst>
              <a:ext uri="{FF2B5EF4-FFF2-40B4-BE49-F238E27FC236}">
                <a16:creationId xmlns:a16="http://schemas.microsoft.com/office/drawing/2014/main" id="{6DEFD709-C5D0-F2E7-949F-2127753AF0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58643" y="4352167"/>
            <a:ext cx="5622627" cy="1865080"/>
          </a:xfrm>
          <a:custGeom>
            <a:avLst/>
            <a:gdLst>
              <a:gd name="connsiteX0" fmla="*/ 0 w 5468048"/>
              <a:gd name="connsiteY0" fmla="*/ 0 h 1865080"/>
              <a:gd name="connsiteX1" fmla="*/ 5468048 w 5468048"/>
              <a:gd name="connsiteY1" fmla="*/ 0 h 1865080"/>
              <a:gd name="connsiteX2" fmla="*/ 5468048 w 5468048"/>
              <a:gd name="connsiteY2" fmla="*/ 1865080 h 1865080"/>
              <a:gd name="connsiteX3" fmla="*/ 0 w 5468048"/>
              <a:gd name="connsiteY3" fmla="*/ 1865080 h 186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8048" h="1865080">
                <a:moveTo>
                  <a:pt x="0" y="0"/>
                </a:moveTo>
                <a:lnTo>
                  <a:pt x="5468048" y="0"/>
                </a:lnTo>
                <a:lnTo>
                  <a:pt x="5468048" y="1865080"/>
                </a:lnTo>
                <a:lnTo>
                  <a:pt x="0" y="18650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sp>
    </p:spTree>
    <p:extLst>
      <p:ext uri="{BB962C8B-B14F-4D97-AF65-F5344CB8AC3E}">
        <p14:creationId xmlns:p14="http://schemas.microsoft.com/office/powerpoint/2010/main" val="38172062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D0CADBFE-BD5C-268D-7FDE-6E0ADC3E8E84}"/>
              </a:ext>
            </a:extLst>
          </p:cNvPr>
          <p:cNvSpPr/>
          <p:nvPr userDrawn="1"/>
        </p:nvSpPr>
        <p:spPr>
          <a:xfrm>
            <a:off x="11090294" y="3331142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E592E2C7-50E3-A728-902D-E15A2B9BA616}"/>
              </a:ext>
            </a:extLst>
          </p:cNvPr>
          <p:cNvSpPr/>
          <p:nvPr userDrawn="1"/>
        </p:nvSpPr>
        <p:spPr>
          <a:xfrm>
            <a:off x="11090294" y="3943884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E24BD970-4FBC-32CB-E922-291B4486C9BF}"/>
              </a:ext>
            </a:extLst>
          </p:cNvPr>
          <p:cNvSpPr/>
          <p:nvPr userDrawn="1"/>
        </p:nvSpPr>
        <p:spPr>
          <a:xfrm>
            <a:off x="11090383" y="4559665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: Rounded Corners 132">
            <a:extLst>
              <a:ext uri="{FF2B5EF4-FFF2-40B4-BE49-F238E27FC236}">
                <a16:creationId xmlns:a16="http://schemas.microsoft.com/office/drawing/2014/main" id="{23FF260E-C2FF-6E08-DBF6-2C0E5DABF7EA}"/>
              </a:ext>
            </a:extLst>
          </p:cNvPr>
          <p:cNvSpPr/>
          <p:nvPr userDrawn="1"/>
        </p:nvSpPr>
        <p:spPr>
          <a:xfrm>
            <a:off x="11090383" y="5152799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1AE33D60-309F-95A0-C731-50361999AB02}"/>
              </a:ext>
            </a:extLst>
          </p:cNvPr>
          <p:cNvSpPr/>
          <p:nvPr userDrawn="1"/>
        </p:nvSpPr>
        <p:spPr>
          <a:xfrm>
            <a:off x="11091848" y="2721957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2D5D6E6-2F9D-ED63-BBF2-BC5F684451B1}"/>
              </a:ext>
            </a:extLst>
          </p:cNvPr>
          <p:cNvSpPr/>
          <p:nvPr userDrawn="1"/>
        </p:nvSpPr>
        <p:spPr>
          <a:xfrm>
            <a:off x="208781" y="162489"/>
            <a:ext cx="10772491" cy="6510097"/>
          </a:xfrm>
          <a:prstGeom prst="roundRect">
            <a:avLst>
              <a:gd name="adj" fmla="val 2509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3BD8291-60C6-14FA-B42D-BDE18A8AE18A}"/>
              </a:ext>
            </a:extLst>
          </p:cNvPr>
          <p:cNvGrpSpPr/>
          <p:nvPr userDrawn="1"/>
        </p:nvGrpSpPr>
        <p:grpSpPr>
          <a:xfrm rot="16200000">
            <a:off x="10417069" y="900728"/>
            <a:ext cx="2399649" cy="923170"/>
            <a:chOff x="9621180" y="288708"/>
            <a:chExt cx="2399649" cy="923170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07A80D9-7B92-38ED-FF96-13F5C0112E5A}"/>
                </a:ext>
              </a:extLst>
            </p:cNvPr>
            <p:cNvSpPr/>
            <p:nvPr userDrawn="1"/>
          </p:nvSpPr>
          <p:spPr>
            <a:xfrm>
              <a:off x="9621180" y="412735"/>
              <a:ext cx="675113" cy="675113"/>
            </a:xfrm>
            <a:prstGeom prst="ellipse">
              <a:avLst/>
            </a:prstGeom>
            <a:solidFill>
              <a:srgbClr val="0140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AC56037-4FAF-6C34-41EE-5EF147F59764}"/>
                </a:ext>
              </a:extLst>
            </p:cNvPr>
            <p:cNvSpPr/>
            <p:nvPr userDrawn="1"/>
          </p:nvSpPr>
          <p:spPr>
            <a:xfrm>
              <a:off x="11195100" y="337428"/>
              <a:ext cx="825729" cy="825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A0B7B87-400D-A6C1-B85F-439D6466D70D}"/>
                </a:ext>
              </a:extLst>
            </p:cNvPr>
            <p:cNvSpPr/>
            <p:nvPr userDrawn="1"/>
          </p:nvSpPr>
          <p:spPr>
            <a:xfrm>
              <a:off x="9716016" y="288708"/>
              <a:ext cx="1798556" cy="923170"/>
            </a:xfrm>
            <a:custGeom>
              <a:avLst/>
              <a:gdLst>
                <a:gd name="connsiteX0" fmla="*/ 84420 w 1798556"/>
                <a:gd name="connsiteY0" fmla="*/ 2361 h 923170"/>
                <a:gd name="connsiteX1" fmla="*/ 1775137 w 1798556"/>
                <a:gd name="connsiteY1" fmla="*/ 2361 h 923170"/>
                <a:gd name="connsiteX2" fmla="*/ 1770761 w 1798556"/>
                <a:gd name="connsiteY2" fmla="*/ 2802 h 923170"/>
                <a:gd name="connsiteX3" fmla="*/ 1399907 w 1798556"/>
                <a:gd name="connsiteY3" fmla="*/ 457825 h 923170"/>
                <a:gd name="connsiteX4" fmla="*/ 1770761 w 1798556"/>
                <a:gd name="connsiteY4" fmla="*/ 912848 h 923170"/>
                <a:gd name="connsiteX5" fmla="*/ 1798556 w 1798556"/>
                <a:gd name="connsiteY5" fmla="*/ 915650 h 923170"/>
                <a:gd name="connsiteX6" fmla="*/ 1798556 w 1798556"/>
                <a:gd name="connsiteY6" fmla="*/ 923170 h 923170"/>
                <a:gd name="connsiteX7" fmla="*/ 84420 w 1798556"/>
                <a:gd name="connsiteY7" fmla="*/ 923170 h 923170"/>
                <a:gd name="connsiteX8" fmla="*/ 0 w 1798556"/>
                <a:gd name="connsiteY8" fmla="*/ 838750 h 923170"/>
                <a:gd name="connsiteX9" fmla="*/ 0 w 1798556"/>
                <a:gd name="connsiteY9" fmla="*/ 86781 h 923170"/>
                <a:gd name="connsiteX10" fmla="*/ 84420 w 1798556"/>
                <a:gd name="connsiteY10" fmla="*/ 2361 h 923170"/>
                <a:gd name="connsiteX11" fmla="*/ 1798556 w 1798556"/>
                <a:gd name="connsiteY11" fmla="*/ 0 h 923170"/>
                <a:gd name="connsiteX12" fmla="*/ 1798556 w 1798556"/>
                <a:gd name="connsiteY12" fmla="*/ 2361 h 923170"/>
                <a:gd name="connsiteX13" fmla="*/ 1775137 w 1798556"/>
                <a:gd name="connsiteY13" fmla="*/ 2361 h 923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98556" h="923170">
                  <a:moveTo>
                    <a:pt x="84420" y="2361"/>
                  </a:moveTo>
                  <a:lnTo>
                    <a:pt x="1775137" y="2361"/>
                  </a:lnTo>
                  <a:lnTo>
                    <a:pt x="1770761" y="2802"/>
                  </a:lnTo>
                  <a:cubicBezTo>
                    <a:pt x="1559115" y="46111"/>
                    <a:pt x="1399907" y="233375"/>
                    <a:pt x="1399907" y="457825"/>
                  </a:cubicBezTo>
                  <a:cubicBezTo>
                    <a:pt x="1399907" y="682275"/>
                    <a:pt x="1559115" y="869539"/>
                    <a:pt x="1770761" y="912848"/>
                  </a:cubicBezTo>
                  <a:lnTo>
                    <a:pt x="1798556" y="915650"/>
                  </a:lnTo>
                  <a:lnTo>
                    <a:pt x="1798556" y="923170"/>
                  </a:lnTo>
                  <a:lnTo>
                    <a:pt x="84420" y="923170"/>
                  </a:lnTo>
                  <a:cubicBezTo>
                    <a:pt x="37796" y="923170"/>
                    <a:pt x="0" y="885374"/>
                    <a:pt x="0" y="838750"/>
                  </a:cubicBezTo>
                  <a:lnTo>
                    <a:pt x="0" y="86781"/>
                  </a:lnTo>
                  <a:cubicBezTo>
                    <a:pt x="0" y="40157"/>
                    <a:pt x="37796" y="2361"/>
                    <a:pt x="84420" y="2361"/>
                  </a:cubicBezTo>
                  <a:close/>
                  <a:moveTo>
                    <a:pt x="1798556" y="0"/>
                  </a:moveTo>
                  <a:lnTo>
                    <a:pt x="1798556" y="2361"/>
                  </a:lnTo>
                  <a:lnTo>
                    <a:pt x="1775137" y="23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A472A9F-8A39-00B9-01FF-5D6777E9AAAC}"/>
              </a:ext>
            </a:extLst>
          </p:cNvPr>
          <p:cNvSpPr/>
          <p:nvPr userDrawn="1"/>
        </p:nvSpPr>
        <p:spPr>
          <a:xfrm>
            <a:off x="11155308" y="265286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3CC0675-607A-80CA-474E-BC47833FCF1E}"/>
              </a:ext>
            </a:extLst>
          </p:cNvPr>
          <p:cNvSpPr/>
          <p:nvPr userDrawn="1"/>
        </p:nvSpPr>
        <p:spPr>
          <a:xfrm>
            <a:off x="11155308" y="326205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14B9A0D-D9D2-5D9A-62ED-120D702769D1}"/>
              </a:ext>
            </a:extLst>
          </p:cNvPr>
          <p:cNvSpPr/>
          <p:nvPr userDrawn="1"/>
        </p:nvSpPr>
        <p:spPr>
          <a:xfrm>
            <a:off x="11155308" y="387123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2057632-5FF1-7517-EFEA-328409498AA5}"/>
              </a:ext>
            </a:extLst>
          </p:cNvPr>
          <p:cNvSpPr/>
          <p:nvPr userDrawn="1"/>
        </p:nvSpPr>
        <p:spPr>
          <a:xfrm>
            <a:off x="11155308" y="448042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55DECAB3-F8CE-FD94-B33C-7FFB67A99ED7}"/>
              </a:ext>
            </a:extLst>
          </p:cNvPr>
          <p:cNvSpPr/>
          <p:nvPr userDrawn="1"/>
        </p:nvSpPr>
        <p:spPr>
          <a:xfrm>
            <a:off x="11155308" y="508960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8A0AD16B-AF57-8C41-2271-3A0E2FF4882F}"/>
              </a:ext>
            </a:extLst>
          </p:cNvPr>
          <p:cNvSpPr/>
          <p:nvPr userDrawn="1"/>
        </p:nvSpPr>
        <p:spPr>
          <a:xfrm>
            <a:off x="11155308" y="569879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754E645C-F3D4-8362-D93D-9AC3DCDE3D8F}"/>
              </a:ext>
            </a:extLst>
          </p:cNvPr>
          <p:cNvSpPr/>
          <p:nvPr userDrawn="1"/>
        </p:nvSpPr>
        <p:spPr>
          <a:xfrm>
            <a:off x="11162912" y="6307982"/>
            <a:ext cx="907959" cy="387529"/>
          </a:xfrm>
          <a:prstGeom prst="roundRect">
            <a:avLst>
              <a:gd name="adj" fmla="val 33012"/>
            </a:avLst>
          </a:prstGeom>
          <a:solidFill>
            <a:srgbClr val="23BBCA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ECEE9E6-28CA-D2FF-3D2E-4CF230750102}"/>
              </a:ext>
            </a:extLst>
          </p:cNvPr>
          <p:cNvSpPr/>
          <p:nvPr userDrawn="1"/>
        </p:nvSpPr>
        <p:spPr>
          <a:xfrm>
            <a:off x="208780" y="162488"/>
            <a:ext cx="10772491" cy="506258"/>
          </a:xfrm>
          <a:custGeom>
            <a:avLst/>
            <a:gdLst>
              <a:gd name="connsiteX0" fmla="*/ 163338 w 10772491"/>
              <a:gd name="connsiteY0" fmla="*/ 0 h 506258"/>
              <a:gd name="connsiteX1" fmla="*/ 10609153 w 10772491"/>
              <a:gd name="connsiteY1" fmla="*/ 0 h 506258"/>
              <a:gd name="connsiteX2" fmla="*/ 10772491 w 10772491"/>
              <a:gd name="connsiteY2" fmla="*/ 163338 h 506258"/>
              <a:gd name="connsiteX3" fmla="*/ 10772491 w 10772491"/>
              <a:gd name="connsiteY3" fmla="*/ 506258 h 506258"/>
              <a:gd name="connsiteX4" fmla="*/ 0 w 10772491"/>
              <a:gd name="connsiteY4" fmla="*/ 506258 h 506258"/>
              <a:gd name="connsiteX5" fmla="*/ 0 w 10772491"/>
              <a:gd name="connsiteY5" fmla="*/ 163338 h 506258"/>
              <a:gd name="connsiteX6" fmla="*/ 163338 w 10772491"/>
              <a:gd name="connsiteY6" fmla="*/ 0 h 50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72491" h="506258">
                <a:moveTo>
                  <a:pt x="163338" y="0"/>
                </a:moveTo>
                <a:lnTo>
                  <a:pt x="10609153" y="0"/>
                </a:lnTo>
                <a:cubicBezTo>
                  <a:pt x="10699362" y="0"/>
                  <a:pt x="10772491" y="73129"/>
                  <a:pt x="10772491" y="163338"/>
                </a:cubicBezTo>
                <a:lnTo>
                  <a:pt x="10772491" y="506258"/>
                </a:lnTo>
                <a:lnTo>
                  <a:pt x="0" y="506258"/>
                </a:lnTo>
                <a:lnTo>
                  <a:pt x="0" y="163338"/>
                </a:lnTo>
                <a:cubicBezTo>
                  <a:pt x="0" y="73129"/>
                  <a:pt x="73129" y="0"/>
                  <a:pt x="163338" y="0"/>
                </a:cubicBezTo>
                <a:close/>
              </a:path>
            </a:pathLst>
          </a:custGeom>
          <a:solidFill>
            <a:srgbClr val="23BB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E564326-2ED5-0B39-82E4-3C10A2B7FB27}"/>
              </a:ext>
            </a:extLst>
          </p:cNvPr>
          <p:cNvCxnSpPr>
            <a:cxnSpLocks/>
          </p:cNvCxnSpPr>
          <p:nvPr userDrawn="1"/>
        </p:nvCxnSpPr>
        <p:spPr>
          <a:xfrm>
            <a:off x="933400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2827700B-1F21-424B-2197-A064983394D1}"/>
              </a:ext>
            </a:extLst>
          </p:cNvPr>
          <p:cNvCxnSpPr>
            <a:cxnSpLocks/>
          </p:cNvCxnSpPr>
          <p:nvPr userDrawn="1"/>
        </p:nvCxnSpPr>
        <p:spPr>
          <a:xfrm>
            <a:off x="732789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A51B279B-9551-EF3C-E84F-AB4B2AC02B06}"/>
              </a:ext>
            </a:extLst>
          </p:cNvPr>
          <p:cNvCxnSpPr>
            <a:cxnSpLocks/>
          </p:cNvCxnSpPr>
          <p:nvPr userDrawn="1"/>
        </p:nvCxnSpPr>
        <p:spPr>
          <a:xfrm>
            <a:off x="522347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0F59B81B-D685-CCB7-4073-147F619DC4E6}"/>
              </a:ext>
            </a:extLst>
          </p:cNvPr>
          <p:cNvCxnSpPr>
            <a:cxnSpLocks/>
          </p:cNvCxnSpPr>
          <p:nvPr userDrawn="1"/>
        </p:nvCxnSpPr>
        <p:spPr>
          <a:xfrm>
            <a:off x="3105377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3C3F558-C1BB-A33C-A1FA-7E7367DDDDC4}"/>
              </a:ext>
            </a:extLst>
          </p:cNvPr>
          <p:cNvCxnSpPr>
            <a:cxnSpLocks/>
          </p:cNvCxnSpPr>
          <p:nvPr userDrawn="1"/>
        </p:nvCxnSpPr>
        <p:spPr>
          <a:xfrm>
            <a:off x="125351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6202B08D-2EC7-B1AF-CEC1-44380C842508}"/>
              </a:ext>
            </a:extLst>
          </p:cNvPr>
          <p:cNvCxnSpPr>
            <a:endCxn id="102" idx="3"/>
          </p:cNvCxnSpPr>
          <p:nvPr userDrawn="1"/>
        </p:nvCxnSpPr>
        <p:spPr>
          <a:xfrm>
            <a:off x="208780" y="668746"/>
            <a:ext cx="10772491" cy="0"/>
          </a:xfrm>
          <a:prstGeom prst="line">
            <a:avLst/>
          </a:prstGeom>
          <a:ln>
            <a:solidFill>
              <a:srgbClr val="035E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CDF41C53-D260-9C51-18AE-86408BACCDC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01307" y="1742811"/>
            <a:ext cx="633046" cy="0"/>
          </a:xfrm>
          <a:prstGeom prst="line">
            <a:avLst/>
          </a:prstGeom>
          <a:ln>
            <a:solidFill>
              <a:srgbClr val="23BB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Slide Number Placeholder 5">
            <a:extLst>
              <a:ext uri="{FF2B5EF4-FFF2-40B4-BE49-F238E27FC236}">
                <a16:creationId xmlns:a16="http://schemas.microsoft.com/office/drawing/2014/main" id="{4DABDA2A-F28F-4245-44AA-5CC103182E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4029" y="6302392"/>
            <a:ext cx="866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F50472E3-B0C3-48E3-8108-AC14270191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3333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D0CADBFE-BD5C-268D-7FDE-6E0ADC3E8E84}"/>
              </a:ext>
            </a:extLst>
          </p:cNvPr>
          <p:cNvSpPr/>
          <p:nvPr userDrawn="1"/>
        </p:nvSpPr>
        <p:spPr>
          <a:xfrm>
            <a:off x="11090294" y="3331142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E592E2C7-50E3-A728-902D-E15A2B9BA616}"/>
              </a:ext>
            </a:extLst>
          </p:cNvPr>
          <p:cNvSpPr/>
          <p:nvPr userDrawn="1"/>
        </p:nvSpPr>
        <p:spPr>
          <a:xfrm>
            <a:off x="11090294" y="3943884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E24BD970-4FBC-32CB-E922-291B4486C9BF}"/>
              </a:ext>
            </a:extLst>
          </p:cNvPr>
          <p:cNvSpPr/>
          <p:nvPr userDrawn="1"/>
        </p:nvSpPr>
        <p:spPr>
          <a:xfrm>
            <a:off x="11090383" y="4559665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: Rounded Corners 132">
            <a:extLst>
              <a:ext uri="{FF2B5EF4-FFF2-40B4-BE49-F238E27FC236}">
                <a16:creationId xmlns:a16="http://schemas.microsoft.com/office/drawing/2014/main" id="{23FF260E-C2FF-6E08-DBF6-2C0E5DABF7EA}"/>
              </a:ext>
            </a:extLst>
          </p:cNvPr>
          <p:cNvSpPr/>
          <p:nvPr userDrawn="1"/>
        </p:nvSpPr>
        <p:spPr>
          <a:xfrm>
            <a:off x="11090383" y="5152799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1AE33D60-309F-95A0-C731-50361999AB02}"/>
              </a:ext>
            </a:extLst>
          </p:cNvPr>
          <p:cNvSpPr/>
          <p:nvPr userDrawn="1"/>
        </p:nvSpPr>
        <p:spPr>
          <a:xfrm>
            <a:off x="11091848" y="2721957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2D5D6E6-2F9D-ED63-BBF2-BC5F684451B1}"/>
              </a:ext>
            </a:extLst>
          </p:cNvPr>
          <p:cNvSpPr/>
          <p:nvPr userDrawn="1"/>
        </p:nvSpPr>
        <p:spPr>
          <a:xfrm>
            <a:off x="208781" y="162489"/>
            <a:ext cx="10772491" cy="6510097"/>
          </a:xfrm>
          <a:prstGeom prst="roundRect">
            <a:avLst>
              <a:gd name="adj" fmla="val 2509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3BD8291-60C6-14FA-B42D-BDE18A8AE18A}"/>
              </a:ext>
            </a:extLst>
          </p:cNvPr>
          <p:cNvGrpSpPr/>
          <p:nvPr userDrawn="1"/>
        </p:nvGrpSpPr>
        <p:grpSpPr>
          <a:xfrm rot="16200000">
            <a:off x="10417069" y="900728"/>
            <a:ext cx="2399649" cy="923170"/>
            <a:chOff x="9621180" y="288708"/>
            <a:chExt cx="2399649" cy="923170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07A80D9-7B92-38ED-FF96-13F5C0112E5A}"/>
                </a:ext>
              </a:extLst>
            </p:cNvPr>
            <p:cNvSpPr/>
            <p:nvPr userDrawn="1"/>
          </p:nvSpPr>
          <p:spPr>
            <a:xfrm>
              <a:off x="9621180" y="412735"/>
              <a:ext cx="675113" cy="675113"/>
            </a:xfrm>
            <a:prstGeom prst="ellipse">
              <a:avLst/>
            </a:prstGeom>
            <a:solidFill>
              <a:srgbClr val="0140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AC56037-4FAF-6C34-41EE-5EF147F59764}"/>
                </a:ext>
              </a:extLst>
            </p:cNvPr>
            <p:cNvSpPr/>
            <p:nvPr userDrawn="1"/>
          </p:nvSpPr>
          <p:spPr>
            <a:xfrm>
              <a:off x="11195100" y="337428"/>
              <a:ext cx="825729" cy="825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A0B7B87-400D-A6C1-B85F-439D6466D70D}"/>
                </a:ext>
              </a:extLst>
            </p:cNvPr>
            <p:cNvSpPr/>
            <p:nvPr userDrawn="1"/>
          </p:nvSpPr>
          <p:spPr>
            <a:xfrm>
              <a:off x="9716016" y="288708"/>
              <a:ext cx="1798556" cy="923170"/>
            </a:xfrm>
            <a:custGeom>
              <a:avLst/>
              <a:gdLst>
                <a:gd name="connsiteX0" fmla="*/ 84420 w 1798556"/>
                <a:gd name="connsiteY0" fmla="*/ 2361 h 923170"/>
                <a:gd name="connsiteX1" fmla="*/ 1775137 w 1798556"/>
                <a:gd name="connsiteY1" fmla="*/ 2361 h 923170"/>
                <a:gd name="connsiteX2" fmla="*/ 1770761 w 1798556"/>
                <a:gd name="connsiteY2" fmla="*/ 2802 h 923170"/>
                <a:gd name="connsiteX3" fmla="*/ 1399907 w 1798556"/>
                <a:gd name="connsiteY3" fmla="*/ 457825 h 923170"/>
                <a:gd name="connsiteX4" fmla="*/ 1770761 w 1798556"/>
                <a:gd name="connsiteY4" fmla="*/ 912848 h 923170"/>
                <a:gd name="connsiteX5" fmla="*/ 1798556 w 1798556"/>
                <a:gd name="connsiteY5" fmla="*/ 915650 h 923170"/>
                <a:gd name="connsiteX6" fmla="*/ 1798556 w 1798556"/>
                <a:gd name="connsiteY6" fmla="*/ 923170 h 923170"/>
                <a:gd name="connsiteX7" fmla="*/ 84420 w 1798556"/>
                <a:gd name="connsiteY7" fmla="*/ 923170 h 923170"/>
                <a:gd name="connsiteX8" fmla="*/ 0 w 1798556"/>
                <a:gd name="connsiteY8" fmla="*/ 838750 h 923170"/>
                <a:gd name="connsiteX9" fmla="*/ 0 w 1798556"/>
                <a:gd name="connsiteY9" fmla="*/ 86781 h 923170"/>
                <a:gd name="connsiteX10" fmla="*/ 84420 w 1798556"/>
                <a:gd name="connsiteY10" fmla="*/ 2361 h 923170"/>
                <a:gd name="connsiteX11" fmla="*/ 1798556 w 1798556"/>
                <a:gd name="connsiteY11" fmla="*/ 0 h 923170"/>
                <a:gd name="connsiteX12" fmla="*/ 1798556 w 1798556"/>
                <a:gd name="connsiteY12" fmla="*/ 2361 h 923170"/>
                <a:gd name="connsiteX13" fmla="*/ 1775137 w 1798556"/>
                <a:gd name="connsiteY13" fmla="*/ 2361 h 923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98556" h="923170">
                  <a:moveTo>
                    <a:pt x="84420" y="2361"/>
                  </a:moveTo>
                  <a:lnTo>
                    <a:pt x="1775137" y="2361"/>
                  </a:lnTo>
                  <a:lnTo>
                    <a:pt x="1770761" y="2802"/>
                  </a:lnTo>
                  <a:cubicBezTo>
                    <a:pt x="1559115" y="46111"/>
                    <a:pt x="1399907" y="233375"/>
                    <a:pt x="1399907" y="457825"/>
                  </a:cubicBezTo>
                  <a:cubicBezTo>
                    <a:pt x="1399907" y="682275"/>
                    <a:pt x="1559115" y="869539"/>
                    <a:pt x="1770761" y="912848"/>
                  </a:cubicBezTo>
                  <a:lnTo>
                    <a:pt x="1798556" y="915650"/>
                  </a:lnTo>
                  <a:lnTo>
                    <a:pt x="1798556" y="923170"/>
                  </a:lnTo>
                  <a:lnTo>
                    <a:pt x="84420" y="923170"/>
                  </a:lnTo>
                  <a:cubicBezTo>
                    <a:pt x="37796" y="923170"/>
                    <a:pt x="0" y="885374"/>
                    <a:pt x="0" y="838750"/>
                  </a:cubicBezTo>
                  <a:lnTo>
                    <a:pt x="0" y="86781"/>
                  </a:lnTo>
                  <a:cubicBezTo>
                    <a:pt x="0" y="40157"/>
                    <a:pt x="37796" y="2361"/>
                    <a:pt x="84420" y="2361"/>
                  </a:cubicBezTo>
                  <a:close/>
                  <a:moveTo>
                    <a:pt x="1798556" y="0"/>
                  </a:moveTo>
                  <a:lnTo>
                    <a:pt x="1798556" y="2361"/>
                  </a:lnTo>
                  <a:lnTo>
                    <a:pt x="1775137" y="23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A472A9F-8A39-00B9-01FF-5D6777E9AAAC}"/>
              </a:ext>
            </a:extLst>
          </p:cNvPr>
          <p:cNvSpPr/>
          <p:nvPr userDrawn="1"/>
        </p:nvSpPr>
        <p:spPr>
          <a:xfrm>
            <a:off x="11155308" y="265286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3CC0675-607A-80CA-474E-BC47833FCF1E}"/>
              </a:ext>
            </a:extLst>
          </p:cNvPr>
          <p:cNvSpPr/>
          <p:nvPr userDrawn="1"/>
        </p:nvSpPr>
        <p:spPr>
          <a:xfrm>
            <a:off x="11155308" y="326205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14B9A0D-D9D2-5D9A-62ED-120D702769D1}"/>
              </a:ext>
            </a:extLst>
          </p:cNvPr>
          <p:cNvSpPr/>
          <p:nvPr userDrawn="1"/>
        </p:nvSpPr>
        <p:spPr>
          <a:xfrm>
            <a:off x="11155308" y="387123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2057632-5FF1-7517-EFEA-328409498AA5}"/>
              </a:ext>
            </a:extLst>
          </p:cNvPr>
          <p:cNvSpPr/>
          <p:nvPr userDrawn="1"/>
        </p:nvSpPr>
        <p:spPr>
          <a:xfrm>
            <a:off x="11155308" y="448042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55DECAB3-F8CE-FD94-B33C-7FFB67A99ED7}"/>
              </a:ext>
            </a:extLst>
          </p:cNvPr>
          <p:cNvSpPr/>
          <p:nvPr userDrawn="1"/>
        </p:nvSpPr>
        <p:spPr>
          <a:xfrm>
            <a:off x="11155308" y="508960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8A0AD16B-AF57-8C41-2271-3A0E2FF4882F}"/>
              </a:ext>
            </a:extLst>
          </p:cNvPr>
          <p:cNvSpPr/>
          <p:nvPr userDrawn="1"/>
        </p:nvSpPr>
        <p:spPr>
          <a:xfrm>
            <a:off x="11155308" y="569879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754E645C-F3D4-8362-D93D-9AC3DCDE3D8F}"/>
              </a:ext>
            </a:extLst>
          </p:cNvPr>
          <p:cNvSpPr/>
          <p:nvPr userDrawn="1"/>
        </p:nvSpPr>
        <p:spPr>
          <a:xfrm>
            <a:off x="11162912" y="6307982"/>
            <a:ext cx="907959" cy="387529"/>
          </a:xfrm>
          <a:prstGeom prst="roundRect">
            <a:avLst>
              <a:gd name="adj" fmla="val 33012"/>
            </a:avLst>
          </a:prstGeom>
          <a:solidFill>
            <a:srgbClr val="23BBCA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ECEE9E6-28CA-D2FF-3D2E-4CF230750102}"/>
              </a:ext>
            </a:extLst>
          </p:cNvPr>
          <p:cNvSpPr/>
          <p:nvPr userDrawn="1"/>
        </p:nvSpPr>
        <p:spPr>
          <a:xfrm>
            <a:off x="208780" y="162488"/>
            <a:ext cx="10772491" cy="506258"/>
          </a:xfrm>
          <a:custGeom>
            <a:avLst/>
            <a:gdLst>
              <a:gd name="connsiteX0" fmla="*/ 163338 w 10772491"/>
              <a:gd name="connsiteY0" fmla="*/ 0 h 506258"/>
              <a:gd name="connsiteX1" fmla="*/ 10609153 w 10772491"/>
              <a:gd name="connsiteY1" fmla="*/ 0 h 506258"/>
              <a:gd name="connsiteX2" fmla="*/ 10772491 w 10772491"/>
              <a:gd name="connsiteY2" fmla="*/ 163338 h 506258"/>
              <a:gd name="connsiteX3" fmla="*/ 10772491 w 10772491"/>
              <a:gd name="connsiteY3" fmla="*/ 506258 h 506258"/>
              <a:gd name="connsiteX4" fmla="*/ 0 w 10772491"/>
              <a:gd name="connsiteY4" fmla="*/ 506258 h 506258"/>
              <a:gd name="connsiteX5" fmla="*/ 0 w 10772491"/>
              <a:gd name="connsiteY5" fmla="*/ 163338 h 506258"/>
              <a:gd name="connsiteX6" fmla="*/ 163338 w 10772491"/>
              <a:gd name="connsiteY6" fmla="*/ 0 h 50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72491" h="506258">
                <a:moveTo>
                  <a:pt x="163338" y="0"/>
                </a:moveTo>
                <a:lnTo>
                  <a:pt x="10609153" y="0"/>
                </a:lnTo>
                <a:cubicBezTo>
                  <a:pt x="10699362" y="0"/>
                  <a:pt x="10772491" y="73129"/>
                  <a:pt x="10772491" y="163338"/>
                </a:cubicBezTo>
                <a:lnTo>
                  <a:pt x="10772491" y="506258"/>
                </a:lnTo>
                <a:lnTo>
                  <a:pt x="0" y="506258"/>
                </a:lnTo>
                <a:lnTo>
                  <a:pt x="0" y="163338"/>
                </a:lnTo>
                <a:cubicBezTo>
                  <a:pt x="0" y="73129"/>
                  <a:pt x="73129" y="0"/>
                  <a:pt x="163338" y="0"/>
                </a:cubicBezTo>
                <a:close/>
              </a:path>
            </a:pathLst>
          </a:custGeom>
          <a:solidFill>
            <a:srgbClr val="23BB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E564326-2ED5-0B39-82E4-3C10A2B7FB27}"/>
              </a:ext>
            </a:extLst>
          </p:cNvPr>
          <p:cNvCxnSpPr>
            <a:cxnSpLocks/>
          </p:cNvCxnSpPr>
          <p:nvPr userDrawn="1"/>
        </p:nvCxnSpPr>
        <p:spPr>
          <a:xfrm>
            <a:off x="933400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2827700B-1F21-424B-2197-A064983394D1}"/>
              </a:ext>
            </a:extLst>
          </p:cNvPr>
          <p:cNvCxnSpPr>
            <a:cxnSpLocks/>
          </p:cNvCxnSpPr>
          <p:nvPr userDrawn="1"/>
        </p:nvCxnSpPr>
        <p:spPr>
          <a:xfrm>
            <a:off x="732789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A51B279B-9551-EF3C-E84F-AB4B2AC02B06}"/>
              </a:ext>
            </a:extLst>
          </p:cNvPr>
          <p:cNvCxnSpPr>
            <a:cxnSpLocks/>
          </p:cNvCxnSpPr>
          <p:nvPr userDrawn="1"/>
        </p:nvCxnSpPr>
        <p:spPr>
          <a:xfrm>
            <a:off x="522347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0F59B81B-D685-CCB7-4073-147F619DC4E6}"/>
              </a:ext>
            </a:extLst>
          </p:cNvPr>
          <p:cNvCxnSpPr>
            <a:cxnSpLocks/>
          </p:cNvCxnSpPr>
          <p:nvPr userDrawn="1"/>
        </p:nvCxnSpPr>
        <p:spPr>
          <a:xfrm>
            <a:off x="3105377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3C3F558-C1BB-A33C-A1FA-7E7367DDDDC4}"/>
              </a:ext>
            </a:extLst>
          </p:cNvPr>
          <p:cNvCxnSpPr>
            <a:cxnSpLocks/>
          </p:cNvCxnSpPr>
          <p:nvPr userDrawn="1"/>
        </p:nvCxnSpPr>
        <p:spPr>
          <a:xfrm>
            <a:off x="125351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6202B08D-2EC7-B1AF-CEC1-44380C842508}"/>
              </a:ext>
            </a:extLst>
          </p:cNvPr>
          <p:cNvCxnSpPr>
            <a:endCxn id="102" idx="3"/>
          </p:cNvCxnSpPr>
          <p:nvPr userDrawn="1"/>
        </p:nvCxnSpPr>
        <p:spPr>
          <a:xfrm>
            <a:off x="208780" y="668746"/>
            <a:ext cx="10772491" cy="0"/>
          </a:xfrm>
          <a:prstGeom prst="line">
            <a:avLst/>
          </a:prstGeom>
          <a:ln>
            <a:solidFill>
              <a:srgbClr val="035E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CDF41C53-D260-9C51-18AE-86408BACCDC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01307" y="1742811"/>
            <a:ext cx="633046" cy="0"/>
          </a:xfrm>
          <a:prstGeom prst="line">
            <a:avLst/>
          </a:prstGeom>
          <a:ln>
            <a:solidFill>
              <a:srgbClr val="23BB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Slide Number Placeholder 5">
            <a:extLst>
              <a:ext uri="{FF2B5EF4-FFF2-40B4-BE49-F238E27FC236}">
                <a16:creationId xmlns:a16="http://schemas.microsoft.com/office/drawing/2014/main" id="{4DABDA2A-F28F-4245-44AA-5CC103182E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4029" y="6302392"/>
            <a:ext cx="866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F50472E3-B0C3-48E3-8108-AC14270191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2A506898-6EC4-5DD7-964C-E6402FEA95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17704" y="2133062"/>
            <a:ext cx="5152702" cy="4538541"/>
          </a:xfrm>
          <a:custGeom>
            <a:avLst/>
            <a:gdLst>
              <a:gd name="connsiteX0" fmla="*/ 3109227 w 5163777"/>
              <a:gd name="connsiteY0" fmla="*/ 0 h 4580659"/>
              <a:gd name="connsiteX1" fmla="*/ 5086984 w 5163777"/>
              <a:gd name="connsiteY1" fmla="*/ 709996 h 4580659"/>
              <a:gd name="connsiteX2" fmla="*/ 5163777 w 5163777"/>
              <a:gd name="connsiteY2" fmla="*/ 779790 h 4580659"/>
              <a:gd name="connsiteX3" fmla="*/ 5163777 w 5163777"/>
              <a:gd name="connsiteY3" fmla="*/ 4580659 h 4580659"/>
              <a:gd name="connsiteX4" fmla="*/ 370156 w 5163777"/>
              <a:gd name="connsiteY4" fmla="*/ 4580659 h 4580659"/>
              <a:gd name="connsiteX5" fmla="*/ 244339 w 5163777"/>
              <a:gd name="connsiteY5" fmla="*/ 4319479 h 4580659"/>
              <a:gd name="connsiteX6" fmla="*/ 0 w 5163777"/>
              <a:gd name="connsiteY6" fmla="*/ 3109227 h 4580659"/>
              <a:gd name="connsiteX7" fmla="*/ 3109227 w 5163777"/>
              <a:gd name="connsiteY7" fmla="*/ 0 h 4580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3777" h="4580659">
                <a:moveTo>
                  <a:pt x="3109227" y="0"/>
                </a:moveTo>
                <a:cubicBezTo>
                  <a:pt x="3860493" y="0"/>
                  <a:pt x="4549526" y="266447"/>
                  <a:pt x="5086984" y="709996"/>
                </a:cubicBezTo>
                <a:lnTo>
                  <a:pt x="5163777" y="779790"/>
                </a:lnTo>
                <a:lnTo>
                  <a:pt x="5163777" y="4580659"/>
                </a:lnTo>
                <a:lnTo>
                  <a:pt x="370156" y="4580659"/>
                </a:lnTo>
                <a:lnTo>
                  <a:pt x="244339" y="4319479"/>
                </a:lnTo>
                <a:cubicBezTo>
                  <a:pt x="87003" y="3947496"/>
                  <a:pt x="0" y="3538522"/>
                  <a:pt x="0" y="3109227"/>
                </a:cubicBezTo>
                <a:cubicBezTo>
                  <a:pt x="0" y="1392048"/>
                  <a:pt x="1392048" y="0"/>
                  <a:pt x="3109227" y="0"/>
                </a:cubicBezTo>
                <a:close/>
              </a:path>
            </a:pathLst>
          </a:custGeom>
        </p:spPr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11FD5B-C24F-13FB-CEF3-8693EBFE44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92773" y="698739"/>
            <a:ext cx="4935218" cy="1760538"/>
          </a:xfrm>
          <a:custGeom>
            <a:avLst/>
            <a:gdLst>
              <a:gd name="connsiteX0" fmla="*/ 0 w 5129880"/>
              <a:gd name="connsiteY0" fmla="*/ 0 h 1829979"/>
              <a:gd name="connsiteX1" fmla="*/ 5129880 w 5129880"/>
              <a:gd name="connsiteY1" fmla="*/ 0 h 1829979"/>
              <a:gd name="connsiteX2" fmla="*/ 5067145 w 5129880"/>
              <a:gd name="connsiteY2" fmla="*/ 171407 h 1829979"/>
              <a:gd name="connsiteX3" fmla="*/ 2564940 w 5129880"/>
              <a:gd name="connsiteY3" fmla="*/ 1829979 h 1829979"/>
              <a:gd name="connsiteX4" fmla="*/ 62736 w 5129880"/>
              <a:gd name="connsiteY4" fmla="*/ 171407 h 1829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9880" h="1829979">
                <a:moveTo>
                  <a:pt x="0" y="0"/>
                </a:moveTo>
                <a:lnTo>
                  <a:pt x="5129880" y="0"/>
                </a:lnTo>
                <a:lnTo>
                  <a:pt x="5067145" y="171407"/>
                </a:lnTo>
                <a:cubicBezTo>
                  <a:pt x="4654893" y="1146080"/>
                  <a:pt x="3689783" y="1829979"/>
                  <a:pt x="2564940" y="1829979"/>
                </a:cubicBezTo>
                <a:cubicBezTo>
                  <a:pt x="1440097" y="1829979"/>
                  <a:pt x="474988" y="1146080"/>
                  <a:pt x="62736" y="171407"/>
                </a:cubicBez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65013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D0CADBFE-BD5C-268D-7FDE-6E0ADC3E8E84}"/>
              </a:ext>
            </a:extLst>
          </p:cNvPr>
          <p:cNvSpPr/>
          <p:nvPr userDrawn="1"/>
        </p:nvSpPr>
        <p:spPr>
          <a:xfrm>
            <a:off x="11090294" y="3331142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E592E2C7-50E3-A728-902D-E15A2B9BA616}"/>
              </a:ext>
            </a:extLst>
          </p:cNvPr>
          <p:cNvSpPr/>
          <p:nvPr userDrawn="1"/>
        </p:nvSpPr>
        <p:spPr>
          <a:xfrm>
            <a:off x="11090294" y="3943884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E24BD970-4FBC-32CB-E922-291B4486C9BF}"/>
              </a:ext>
            </a:extLst>
          </p:cNvPr>
          <p:cNvSpPr/>
          <p:nvPr userDrawn="1"/>
        </p:nvSpPr>
        <p:spPr>
          <a:xfrm>
            <a:off x="11090383" y="4559665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: Rounded Corners 132">
            <a:extLst>
              <a:ext uri="{FF2B5EF4-FFF2-40B4-BE49-F238E27FC236}">
                <a16:creationId xmlns:a16="http://schemas.microsoft.com/office/drawing/2014/main" id="{23FF260E-C2FF-6E08-DBF6-2C0E5DABF7EA}"/>
              </a:ext>
            </a:extLst>
          </p:cNvPr>
          <p:cNvSpPr/>
          <p:nvPr userDrawn="1"/>
        </p:nvSpPr>
        <p:spPr>
          <a:xfrm>
            <a:off x="11090383" y="5152799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1AE33D60-309F-95A0-C731-50361999AB02}"/>
              </a:ext>
            </a:extLst>
          </p:cNvPr>
          <p:cNvSpPr/>
          <p:nvPr userDrawn="1"/>
        </p:nvSpPr>
        <p:spPr>
          <a:xfrm>
            <a:off x="11091848" y="2721957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2D5D6E6-2F9D-ED63-BBF2-BC5F684451B1}"/>
              </a:ext>
            </a:extLst>
          </p:cNvPr>
          <p:cNvSpPr/>
          <p:nvPr userDrawn="1"/>
        </p:nvSpPr>
        <p:spPr>
          <a:xfrm>
            <a:off x="208781" y="162489"/>
            <a:ext cx="10772491" cy="6510097"/>
          </a:xfrm>
          <a:prstGeom prst="roundRect">
            <a:avLst>
              <a:gd name="adj" fmla="val 2509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3BD8291-60C6-14FA-B42D-BDE18A8AE18A}"/>
              </a:ext>
            </a:extLst>
          </p:cNvPr>
          <p:cNvGrpSpPr/>
          <p:nvPr userDrawn="1"/>
        </p:nvGrpSpPr>
        <p:grpSpPr>
          <a:xfrm rot="16200000">
            <a:off x="10417069" y="900728"/>
            <a:ext cx="2399649" cy="923170"/>
            <a:chOff x="9621180" y="288708"/>
            <a:chExt cx="2399649" cy="923170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07A80D9-7B92-38ED-FF96-13F5C0112E5A}"/>
                </a:ext>
              </a:extLst>
            </p:cNvPr>
            <p:cNvSpPr/>
            <p:nvPr userDrawn="1"/>
          </p:nvSpPr>
          <p:spPr>
            <a:xfrm>
              <a:off x="9621180" y="412735"/>
              <a:ext cx="675113" cy="675113"/>
            </a:xfrm>
            <a:prstGeom prst="ellipse">
              <a:avLst/>
            </a:prstGeom>
            <a:solidFill>
              <a:srgbClr val="0140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AC56037-4FAF-6C34-41EE-5EF147F59764}"/>
                </a:ext>
              </a:extLst>
            </p:cNvPr>
            <p:cNvSpPr/>
            <p:nvPr userDrawn="1"/>
          </p:nvSpPr>
          <p:spPr>
            <a:xfrm>
              <a:off x="11195100" y="337428"/>
              <a:ext cx="825729" cy="825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A0B7B87-400D-A6C1-B85F-439D6466D70D}"/>
                </a:ext>
              </a:extLst>
            </p:cNvPr>
            <p:cNvSpPr/>
            <p:nvPr userDrawn="1"/>
          </p:nvSpPr>
          <p:spPr>
            <a:xfrm>
              <a:off x="9716016" y="288708"/>
              <a:ext cx="1798556" cy="923170"/>
            </a:xfrm>
            <a:custGeom>
              <a:avLst/>
              <a:gdLst>
                <a:gd name="connsiteX0" fmla="*/ 84420 w 1798556"/>
                <a:gd name="connsiteY0" fmla="*/ 2361 h 923170"/>
                <a:gd name="connsiteX1" fmla="*/ 1775137 w 1798556"/>
                <a:gd name="connsiteY1" fmla="*/ 2361 h 923170"/>
                <a:gd name="connsiteX2" fmla="*/ 1770761 w 1798556"/>
                <a:gd name="connsiteY2" fmla="*/ 2802 h 923170"/>
                <a:gd name="connsiteX3" fmla="*/ 1399907 w 1798556"/>
                <a:gd name="connsiteY3" fmla="*/ 457825 h 923170"/>
                <a:gd name="connsiteX4" fmla="*/ 1770761 w 1798556"/>
                <a:gd name="connsiteY4" fmla="*/ 912848 h 923170"/>
                <a:gd name="connsiteX5" fmla="*/ 1798556 w 1798556"/>
                <a:gd name="connsiteY5" fmla="*/ 915650 h 923170"/>
                <a:gd name="connsiteX6" fmla="*/ 1798556 w 1798556"/>
                <a:gd name="connsiteY6" fmla="*/ 923170 h 923170"/>
                <a:gd name="connsiteX7" fmla="*/ 84420 w 1798556"/>
                <a:gd name="connsiteY7" fmla="*/ 923170 h 923170"/>
                <a:gd name="connsiteX8" fmla="*/ 0 w 1798556"/>
                <a:gd name="connsiteY8" fmla="*/ 838750 h 923170"/>
                <a:gd name="connsiteX9" fmla="*/ 0 w 1798556"/>
                <a:gd name="connsiteY9" fmla="*/ 86781 h 923170"/>
                <a:gd name="connsiteX10" fmla="*/ 84420 w 1798556"/>
                <a:gd name="connsiteY10" fmla="*/ 2361 h 923170"/>
                <a:gd name="connsiteX11" fmla="*/ 1798556 w 1798556"/>
                <a:gd name="connsiteY11" fmla="*/ 0 h 923170"/>
                <a:gd name="connsiteX12" fmla="*/ 1798556 w 1798556"/>
                <a:gd name="connsiteY12" fmla="*/ 2361 h 923170"/>
                <a:gd name="connsiteX13" fmla="*/ 1775137 w 1798556"/>
                <a:gd name="connsiteY13" fmla="*/ 2361 h 923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98556" h="923170">
                  <a:moveTo>
                    <a:pt x="84420" y="2361"/>
                  </a:moveTo>
                  <a:lnTo>
                    <a:pt x="1775137" y="2361"/>
                  </a:lnTo>
                  <a:lnTo>
                    <a:pt x="1770761" y="2802"/>
                  </a:lnTo>
                  <a:cubicBezTo>
                    <a:pt x="1559115" y="46111"/>
                    <a:pt x="1399907" y="233375"/>
                    <a:pt x="1399907" y="457825"/>
                  </a:cubicBezTo>
                  <a:cubicBezTo>
                    <a:pt x="1399907" y="682275"/>
                    <a:pt x="1559115" y="869539"/>
                    <a:pt x="1770761" y="912848"/>
                  </a:cubicBezTo>
                  <a:lnTo>
                    <a:pt x="1798556" y="915650"/>
                  </a:lnTo>
                  <a:lnTo>
                    <a:pt x="1798556" y="923170"/>
                  </a:lnTo>
                  <a:lnTo>
                    <a:pt x="84420" y="923170"/>
                  </a:lnTo>
                  <a:cubicBezTo>
                    <a:pt x="37796" y="923170"/>
                    <a:pt x="0" y="885374"/>
                    <a:pt x="0" y="838750"/>
                  </a:cubicBezTo>
                  <a:lnTo>
                    <a:pt x="0" y="86781"/>
                  </a:lnTo>
                  <a:cubicBezTo>
                    <a:pt x="0" y="40157"/>
                    <a:pt x="37796" y="2361"/>
                    <a:pt x="84420" y="2361"/>
                  </a:cubicBezTo>
                  <a:close/>
                  <a:moveTo>
                    <a:pt x="1798556" y="0"/>
                  </a:moveTo>
                  <a:lnTo>
                    <a:pt x="1798556" y="2361"/>
                  </a:lnTo>
                  <a:lnTo>
                    <a:pt x="1775137" y="23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A472A9F-8A39-00B9-01FF-5D6777E9AAAC}"/>
              </a:ext>
            </a:extLst>
          </p:cNvPr>
          <p:cNvSpPr/>
          <p:nvPr userDrawn="1"/>
        </p:nvSpPr>
        <p:spPr>
          <a:xfrm>
            <a:off x="11155308" y="265286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3CC0675-607A-80CA-474E-BC47833FCF1E}"/>
              </a:ext>
            </a:extLst>
          </p:cNvPr>
          <p:cNvSpPr/>
          <p:nvPr userDrawn="1"/>
        </p:nvSpPr>
        <p:spPr>
          <a:xfrm>
            <a:off x="11155308" y="326205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14B9A0D-D9D2-5D9A-62ED-120D702769D1}"/>
              </a:ext>
            </a:extLst>
          </p:cNvPr>
          <p:cNvSpPr/>
          <p:nvPr userDrawn="1"/>
        </p:nvSpPr>
        <p:spPr>
          <a:xfrm>
            <a:off x="11155308" y="387123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2057632-5FF1-7517-EFEA-328409498AA5}"/>
              </a:ext>
            </a:extLst>
          </p:cNvPr>
          <p:cNvSpPr/>
          <p:nvPr userDrawn="1"/>
        </p:nvSpPr>
        <p:spPr>
          <a:xfrm>
            <a:off x="11155308" y="448042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55DECAB3-F8CE-FD94-B33C-7FFB67A99ED7}"/>
              </a:ext>
            </a:extLst>
          </p:cNvPr>
          <p:cNvSpPr/>
          <p:nvPr userDrawn="1"/>
        </p:nvSpPr>
        <p:spPr>
          <a:xfrm>
            <a:off x="11155308" y="508960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8A0AD16B-AF57-8C41-2271-3A0E2FF4882F}"/>
              </a:ext>
            </a:extLst>
          </p:cNvPr>
          <p:cNvSpPr/>
          <p:nvPr userDrawn="1"/>
        </p:nvSpPr>
        <p:spPr>
          <a:xfrm>
            <a:off x="11155308" y="569879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754E645C-F3D4-8362-D93D-9AC3DCDE3D8F}"/>
              </a:ext>
            </a:extLst>
          </p:cNvPr>
          <p:cNvSpPr/>
          <p:nvPr userDrawn="1"/>
        </p:nvSpPr>
        <p:spPr>
          <a:xfrm>
            <a:off x="11162912" y="6307982"/>
            <a:ext cx="907959" cy="387529"/>
          </a:xfrm>
          <a:prstGeom prst="roundRect">
            <a:avLst>
              <a:gd name="adj" fmla="val 33012"/>
            </a:avLst>
          </a:prstGeom>
          <a:solidFill>
            <a:srgbClr val="23BBCA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ECEE9E6-28CA-D2FF-3D2E-4CF230750102}"/>
              </a:ext>
            </a:extLst>
          </p:cNvPr>
          <p:cNvSpPr/>
          <p:nvPr userDrawn="1"/>
        </p:nvSpPr>
        <p:spPr>
          <a:xfrm>
            <a:off x="208780" y="162488"/>
            <a:ext cx="10772491" cy="506258"/>
          </a:xfrm>
          <a:custGeom>
            <a:avLst/>
            <a:gdLst>
              <a:gd name="connsiteX0" fmla="*/ 163338 w 10772491"/>
              <a:gd name="connsiteY0" fmla="*/ 0 h 506258"/>
              <a:gd name="connsiteX1" fmla="*/ 10609153 w 10772491"/>
              <a:gd name="connsiteY1" fmla="*/ 0 h 506258"/>
              <a:gd name="connsiteX2" fmla="*/ 10772491 w 10772491"/>
              <a:gd name="connsiteY2" fmla="*/ 163338 h 506258"/>
              <a:gd name="connsiteX3" fmla="*/ 10772491 w 10772491"/>
              <a:gd name="connsiteY3" fmla="*/ 506258 h 506258"/>
              <a:gd name="connsiteX4" fmla="*/ 0 w 10772491"/>
              <a:gd name="connsiteY4" fmla="*/ 506258 h 506258"/>
              <a:gd name="connsiteX5" fmla="*/ 0 w 10772491"/>
              <a:gd name="connsiteY5" fmla="*/ 163338 h 506258"/>
              <a:gd name="connsiteX6" fmla="*/ 163338 w 10772491"/>
              <a:gd name="connsiteY6" fmla="*/ 0 h 50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72491" h="506258">
                <a:moveTo>
                  <a:pt x="163338" y="0"/>
                </a:moveTo>
                <a:lnTo>
                  <a:pt x="10609153" y="0"/>
                </a:lnTo>
                <a:cubicBezTo>
                  <a:pt x="10699362" y="0"/>
                  <a:pt x="10772491" y="73129"/>
                  <a:pt x="10772491" y="163338"/>
                </a:cubicBezTo>
                <a:lnTo>
                  <a:pt x="10772491" y="506258"/>
                </a:lnTo>
                <a:lnTo>
                  <a:pt x="0" y="506258"/>
                </a:lnTo>
                <a:lnTo>
                  <a:pt x="0" y="163338"/>
                </a:lnTo>
                <a:cubicBezTo>
                  <a:pt x="0" y="73129"/>
                  <a:pt x="73129" y="0"/>
                  <a:pt x="163338" y="0"/>
                </a:cubicBezTo>
                <a:close/>
              </a:path>
            </a:pathLst>
          </a:custGeom>
          <a:solidFill>
            <a:srgbClr val="23BB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E564326-2ED5-0B39-82E4-3C10A2B7FB27}"/>
              </a:ext>
            </a:extLst>
          </p:cNvPr>
          <p:cNvCxnSpPr>
            <a:cxnSpLocks/>
          </p:cNvCxnSpPr>
          <p:nvPr userDrawn="1"/>
        </p:nvCxnSpPr>
        <p:spPr>
          <a:xfrm>
            <a:off x="933400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2827700B-1F21-424B-2197-A064983394D1}"/>
              </a:ext>
            </a:extLst>
          </p:cNvPr>
          <p:cNvCxnSpPr>
            <a:cxnSpLocks/>
          </p:cNvCxnSpPr>
          <p:nvPr userDrawn="1"/>
        </p:nvCxnSpPr>
        <p:spPr>
          <a:xfrm>
            <a:off x="732789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A51B279B-9551-EF3C-E84F-AB4B2AC02B06}"/>
              </a:ext>
            </a:extLst>
          </p:cNvPr>
          <p:cNvCxnSpPr>
            <a:cxnSpLocks/>
          </p:cNvCxnSpPr>
          <p:nvPr userDrawn="1"/>
        </p:nvCxnSpPr>
        <p:spPr>
          <a:xfrm>
            <a:off x="522347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0F59B81B-D685-CCB7-4073-147F619DC4E6}"/>
              </a:ext>
            </a:extLst>
          </p:cNvPr>
          <p:cNvCxnSpPr>
            <a:cxnSpLocks/>
          </p:cNvCxnSpPr>
          <p:nvPr userDrawn="1"/>
        </p:nvCxnSpPr>
        <p:spPr>
          <a:xfrm>
            <a:off x="3105377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3C3F558-C1BB-A33C-A1FA-7E7367DDDDC4}"/>
              </a:ext>
            </a:extLst>
          </p:cNvPr>
          <p:cNvCxnSpPr>
            <a:cxnSpLocks/>
          </p:cNvCxnSpPr>
          <p:nvPr userDrawn="1"/>
        </p:nvCxnSpPr>
        <p:spPr>
          <a:xfrm>
            <a:off x="125351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6202B08D-2EC7-B1AF-CEC1-44380C842508}"/>
              </a:ext>
            </a:extLst>
          </p:cNvPr>
          <p:cNvCxnSpPr>
            <a:endCxn id="102" idx="3"/>
          </p:cNvCxnSpPr>
          <p:nvPr userDrawn="1"/>
        </p:nvCxnSpPr>
        <p:spPr>
          <a:xfrm>
            <a:off x="208780" y="668746"/>
            <a:ext cx="10772491" cy="0"/>
          </a:xfrm>
          <a:prstGeom prst="line">
            <a:avLst/>
          </a:prstGeom>
          <a:ln>
            <a:solidFill>
              <a:srgbClr val="035E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CDF41C53-D260-9C51-18AE-86408BACCDC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01307" y="1742811"/>
            <a:ext cx="633046" cy="0"/>
          </a:xfrm>
          <a:prstGeom prst="line">
            <a:avLst/>
          </a:prstGeom>
          <a:ln>
            <a:solidFill>
              <a:srgbClr val="23BB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Slide Number Placeholder 5">
            <a:extLst>
              <a:ext uri="{FF2B5EF4-FFF2-40B4-BE49-F238E27FC236}">
                <a16:creationId xmlns:a16="http://schemas.microsoft.com/office/drawing/2014/main" id="{4DABDA2A-F28F-4245-44AA-5CC103182E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4029" y="6302392"/>
            <a:ext cx="866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F50472E3-B0C3-48E3-8108-AC14270191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12EAEDC7-1D31-F06A-1B46-8ED1501275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98111" y="914399"/>
            <a:ext cx="3810066" cy="5753117"/>
          </a:xfrm>
          <a:custGeom>
            <a:avLst/>
            <a:gdLst>
              <a:gd name="connsiteX0" fmla="*/ 1841047 w 3682094"/>
              <a:gd name="connsiteY0" fmla="*/ 0 h 5559880"/>
              <a:gd name="connsiteX1" fmla="*/ 3682094 w 3682094"/>
              <a:gd name="connsiteY1" fmla="*/ 1841047 h 5559880"/>
              <a:gd name="connsiteX2" fmla="*/ 3682094 w 3682094"/>
              <a:gd name="connsiteY2" fmla="*/ 5559880 h 5559880"/>
              <a:gd name="connsiteX3" fmla="*/ 0 w 3682094"/>
              <a:gd name="connsiteY3" fmla="*/ 5559880 h 5559880"/>
              <a:gd name="connsiteX4" fmla="*/ 0 w 3682094"/>
              <a:gd name="connsiteY4" fmla="*/ 1841047 h 5559880"/>
              <a:gd name="connsiteX5" fmla="*/ 1841047 w 3682094"/>
              <a:gd name="connsiteY5" fmla="*/ 0 h 5559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82094" h="5559880">
                <a:moveTo>
                  <a:pt x="1841047" y="0"/>
                </a:moveTo>
                <a:cubicBezTo>
                  <a:pt x="2857829" y="0"/>
                  <a:pt x="3682094" y="824265"/>
                  <a:pt x="3682094" y="1841047"/>
                </a:cubicBezTo>
                <a:lnTo>
                  <a:pt x="3682094" y="5559880"/>
                </a:lnTo>
                <a:lnTo>
                  <a:pt x="0" y="5559880"/>
                </a:lnTo>
                <a:lnTo>
                  <a:pt x="0" y="1841047"/>
                </a:lnTo>
                <a:cubicBezTo>
                  <a:pt x="0" y="824265"/>
                  <a:pt x="824265" y="0"/>
                  <a:pt x="1841047" y="0"/>
                </a:cubicBezTo>
                <a:close/>
              </a:path>
            </a:pathLst>
          </a:custGeom>
        </p:spPr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5F809F-930A-2923-B819-3B722802F7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rot="10800000">
            <a:off x="336970" y="683575"/>
            <a:ext cx="2015143" cy="3042822"/>
          </a:xfrm>
          <a:custGeom>
            <a:avLst/>
            <a:gdLst>
              <a:gd name="connsiteX0" fmla="*/ 1841047 w 3682094"/>
              <a:gd name="connsiteY0" fmla="*/ 0 h 5559880"/>
              <a:gd name="connsiteX1" fmla="*/ 3682094 w 3682094"/>
              <a:gd name="connsiteY1" fmla="*/ 1841047 h 5559880"/>
              <a:gd name="connsiteX2" fmla="*/ 3682094 w 3682094"/>
              <a:gd name="connsiteY2" fmla="*/ 5559880 h 5559880"/>
              <a:gd name="connsiteX3" fmla="*/ 0 w 3682094"/>
              <a:gd name="connsiteY3" fmla="*/ 5559880 h 5559880"/>
              <a:gd name="connsiteX4" fmla="*/ 0 w 3682094"/>
              <a:gd name="connsiteY4" fmla="*/ 1841047 h 5559880"/>
              <a:gd name="connsiteX5" fmla="*/ 1841047 w 3682094"/>
              <a:gd name="connsiteY5" fmla="*/ 0 h 5559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82094" h="5559880">
                <a:moveTo>
                  <a:pt x="1841047" y="0"/>
                </a:moveTo>
                <a:cubicBezTo>
                  <a:pt x="2857829" y="0"/>
                  <a:pt x="3682094" y="824265"/>
                  <a:pt x="3682094" y="1841047"/>
                </a:cubicBezTo>
                <a:lnTo>
                  <a:pt x="3682094" y="5559880"/>
                </a:lnTo>
                <a:lnTo>
                  <a:pt x="0" y="5559880"/>
                </a:lnTo>
                <a:lnTo>
                  <a:pt x="0" y="1841047"/>
                </a:lnTo>
                <a:cubicBezTo>
                  <a:pt x="0" y="824265"/>
                  <a:pt x="824265" y="0"/>
                  <a:pt x="1841047" y="0"/>
                </a:cubicBez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63250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B4AFDAAA-D1FE-AA8E-5BA2-8E902F3D331F}"/>
              </a:ext>
            </a:extLst>
          </p:cNvPr>
          <p:cNvSpPr/>
          <p:nvPr userDrawn="1"/>
        </p:nvSpPr>
        <p:spPr>
          <a:xfrm>
            <a:off x="11086871" y="5761984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D0CADBFE-BD5C-268D-7FDE-6E0ADC3E8E84}"/>
              </a:ext>
            </a:extLst>
          </p:cNvPr>
          <p:cNvSpPr/>
          <p:nvPr userDrawn="1"/>
        </p:nvSpPr>
        <p:spPr>
          <a:xfrm>
            <a:off x="11086871" y="3331142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E592E2C7-50E3-A728-902D-E15A2B9BA616}"/>
              </a:ext>
            </a:extLst>
          </p:cNvPr>
          <p:cNvSpPr/>
          <p:nvPr userDrawn="1"/>
        </p:nvSpPr>
        <p:spPr>
          <a:xfrm>
            <a:off x="11086871" y="3943884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E24BD970-4FBC-32CB-E922-291B4486C9BF}"/>
              </a:ext>
            </a:extLst>
          </p:cNvPr>
          <p:cNvSpPr/>
          <p:nvPr userDrawn="1"/>
        </p:nvSpPr>
        <p:spPr>
          <a:xfrm>
            <a:off x="11086871" y="4559665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: Rounded Corners 132">
            <a:extLst>
              <a:ext uri="{FF2B5EF4-FFF2-40B4-BE49-F238E27FC236}">
                <a16:creationId xmlns:a16="http://schemas.microsoft.com/office/drawing/2014/main" id="{23FF260E-C2FF-6E08-DBF6-2C0E5DABF7EA}"/>
              </a:ext>
            </a:extLst>
          </p:cNvPr>
          <p:cNvSpPr/>
          <p:nvPr userDrawn="1"/>
        </p:nvSpPr>
        <p:spPr>
          <a:xfrm>
            <a:off x="11086871" y="5152799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1AE33D60-309F-95A0-C731-50361999AB02}"/>
              </a:ext>
            </a:extLst>
          </p:cNvPr>
          <p:cNvSpPr/>
          <p:nvPr userDrawn="1"/>
        </p:nvSpPr>
        <p:spPr>
          <a:xfrm>
            <a:off x="11086871" y="2721957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2D5D6E6-2F9D-ED63-BBF2-BC5F684451B1}"/>
              </a:ext>
            </a:extLst>
          </p:cNvPr>
          <p:cNvSpPr/>
          <p:nvPr userDrawn="1"/>
        </p:nvSpPr>
        <p:spPr>
          <a:xfrm>
            <a:off x="208781" y="162489"/>
            <a:ext cx="10772491" cy="6510097"/>
          </a:xfrm>
          <a:prstGeom prst="roundRect">
            <a:avLst>
              <a:gd name="adj" fmla="val 2509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3BD8291-60C6-14FA-B42D-BDE18A8AE18A}"/>
              </a:ext>
            </a:extLst>
          </p:cNvPr>
          <p:cNvGrpSpPr/>
          <p:nvPr userDrawn="1"/>
        </p:nvGrpSpPr>
        <p:grpSpPr>
          <a:xfrm rot="16200000">
            <a:off x="10417069" y="900728"/>
            <a:ext cx="2399649" cy="923170"/>
            <a:chOff x="9621180" y="288708"/>
            <a:chExt cx="2399649" cy="923170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07A80D9-7B92-38ED-FF96-13F5C0112E5A}"/>
                </a:ext>
              </a:extLst>
            </p:cNvPr>
            <p:cNvSpPr/>
            <p:nvPr userDrawn="1"/>
          </p:nvSpPr>
          <p:spPr>
            <a:xfrm>
              <a:off x="9621180" y="412735"/>
              <a:ext cx="675113" cy="675113"/>
            </a:xfrm>
            <a:prstGeom prst="ellipse">
              <a:avLst/>
            </a:prstGeom>
            <a:solidFill>
              <a:srgbClr val="0140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AC56037-4FAF-6C34-41EE-5EF147F59764}"/>
                </a:ext>
              </a:extLst>
            </p:cNvPr>
            <p:cNvSpPr/>
            <p:nvPr userDrawn="1"/>
          </p:nvSpPr>
          <p:spPr>
            <a:xfrm>
              <a:off x="11195100" y="337428"/>
              <a:ext cx="825729" cy="825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A0B7B87-400D-A6C1-B85F-439D6466D70D}"/>
                </a:ext>
              </a:extLst>
            </p:cNvPr>
            <p:cNvSpPr/>
            <p:nvPr userDrawn="1"/>
          </p:nvSpPr>
          <p:spPr>
            <a:xfrm>
              <a:off x="9716016" y="288708"/>
              <a:ext cx="1798556" cy="923170"/>
            </a:xfrm>
            <a:custGeom>
              <a:avLst/>
              <a:gdLst>
                <a:gd name="connsiteX0" fmla="*/ 84420 w 1798556"/>
                <a:gd name="connsiteY0" fmla="*/ 2361 h 923170"/>
                <a:gd name="connsiteX1" fmla="*/ 1775137 w 1798556"/>
                <a:gd name="connsiteY1" fmla="*/ 2361 h 923170"/>
                <a:gd name="connsiteX2" fmla="*/ 1770761 w 1798556"/>
                <a:gd name="connsiteY2" fmla="*/ 2802 h 923170"/>
                <a:gd name="connsiteX3" fmla="*/ 1399907 w 1798556"/>
                <a:gd name="connsiteY3" fmla="*/ 457825 h 923170"/>
                <a:gd name="connsiteX4" fmla="*/ 1770761 w 1798556"/>
                <a:gd name="connsiteY4" fmla="*/ 912848 h 923170"/>
                <a:gd name="connsiteX5" fmla="*/ 1798556 w 1798556"/>
                <a:gd name="connsiteY5" fmla="*/ 915650 h 923170"/>
                <a:gd name="connsiteX6" fmla="*/ 1798556 w 1798556"/>
                <a:gd name="connsiteY6" fmla="*/ 923170 h 923170"/>
                <a:gd name="connsiteX7" fmla="*/ 84420 w 1798556"/>
                <a:gd name="connsiteY7" fmla="*/ 923170 h 923170"/>
                <a:gd name="connsiteX8" fmla="*/ 0 w 1798556"/>
                <a:gd name="connsiteY8" fmla="*/ 838750 h 923170"/>
                <a:gd name="connsiteX9" fmla="*/ 0 w 1798556"/>
                <a:gd name="connsiteY9" fmla="*/ 86781 h 923170"/>
                <a:gd name="connsiteX10" fmla="*/ 84420 w 1798556"/>
                <a:gd name="connsiteY10" fmla="*/ 2361 h 923170"/>
                <a:gd name="connsiteX11" fmla="*/ 1798556 w 1798556"/>
                <a:gd name="connsiteY11" fmla="*/ 0 h 923170"/>
                <a:gd name="connsiteX12" fmla="*/ 1798556 w 1798556"/>
                <a:gd name="connsiteY12" fmla="*/ 2361 h 923170"/>
                <a:gd name="connsiteX13" fmla="*/ 1775137 w 1798556"/>
                <a:gd name="connsiteY13" fmla="*/ 2361 h 923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98556" h="923170">
                  <a:moveTo>
                    <a:pt x="84420" y="2361"/>
                  </a:moveTo>
                  <a:lnTo>
                    <a:pt x="1775137" y="2361"/>
                  </a:lnTo>
                  <a:lnTo>
                    <a:pt x="1770761" y="2802"/>
                  </a:lnTo>
                  <a:cubicBezTo>
                    <a:pt x="1559115" y="46111"/>
                    <a:pt x="1399907" y="233375"/>
                    <a:pt x="1399907" y="457825"/>
                  </a:cubicBezTo>
                  <a:cubicBezTo>
                    <a:pt x="1399907" y="682275"/>
                    <a:pt x="1559115" y="869539"/>
                    <a:pt x="1770761" y="912848"/>
                  </a:cubicBezTo>
                  <a:lnTo>
                    <a:pt x="1798556" y="915650"/>
                  </a:lnTo>
                  <a:lnTo>
                    <a:pt x="1798556" y="923170"/>
                  </a:lnTo>
                  <a:lnTo>
                    <a:pt x="84420" y="923170"/>
                  </a:lnTo>
                  <a:cubicBezTo>
                    <a:pt x="37796" y="923170"/>
                    <a:pt x="0" y="885374"/>
                    <a:pt x="0" y="838750"/>
                  </a:cubicBezTo>
                  <a:lnTo>
                    <a:pt x="0" y="86781"/>
                  </a:lnTo>
                  <a:cubicBezTo>
                    <a:pt x="0" y="40157"/>
                    <a:pt x="37796" y="2361"/>
                    <a:pt x="84420" y="2361"/>
                  </a:cubicBezTo>
                  <a:close/>
                  <a:moveTo>
                    <a:pt x="1798556" y="0"/>
                  </a:moveTo>
                  <a:lnTo>
                    <a:pt x="1798556" y="2361"/>
                  </a:lnTo>
                  <a:lnTo>
                    <a:pt x="1775137" y="23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A472A9F-8A39-00B9-01FF-5D6777E9AAAC}"/>
              </a:ext>
            </a:extLst>
          </p:cNvPr>
          <p:cNvSpPr/>
          <p:nvPr userDrawn="1"/>
        </p:nvSpPr>
        <p:spPr>
          <a:xfrm>
            <a:off x="11155308" y="265286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3CC0675-607A-80CA-474E-BC47833FCF1E}"/>
              </a:ext>
            </a:extLst>
          </p:cNvPr>
          <p:cNvSpPr/>
          <p:nvPr userDrawn="1"/>
        </p:nvSpPr>
        <p:spPr>
          <a:xfrm>
            <a:off x="11155308" y="326205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14B9A0D-D9D2-5D9A-62ED-120D702769D1}"/>
              </a:ext>
            </a:extLst>
          </p:cNvPr>
          <p:cNvSpPr/>
          <p:nvPr userDrawn="1"/>
        </p:nvSpPr>
        <p:spPr>
          <a:xfrm>
            <a:off x="11155308" y="387123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2057632-5FF1-7517-EFEA-328409498AA5}"/>
              </a:ext>
            </a:extLst>
          </p:cNvPr>
          <p:cNvSpPr/>
          <p:nvPr userDrawn="1"/>
        </p:nvSpPr>
        <p:spPr>
          <a:xfrm>
            <a:off x="11155308" y="448042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55DECAB3-F8CE-FD94-B33C-7FFB67A99ED7}"/>
              </a:ext>
            </a:extLst>
          </p:cNvPr>
          <p:cNvSpPr/>
          <p:nvPr userDrawn="1"/>
        </p:nvSpPr>
        <p:spPr>
          <a:xfrm>
            <a:off x="11155308" y="508960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8A0AD16B-AF57-8C41-2271-3A0E2FF4882F}"/>
              </a:ext>
            </a:extLst>
          </p:cNvPr>
          <p:cNvSpPr/>
          <p:nvPr userDrawn="1"/>
        </p:nvSpPr>
        <p:spPr>
          <a:xfrm>
            <a:off x="11155308" y="569879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754E645C-F3D4-8362-D93D-9AC3DCDE3D8F}"/>
              </a:ext>
            </a:extLst>
          </p:cNvPr>
          <p:cNvSpPr/>
          <p:nvPr userDrawn="1"/>
        </p:nvSpPr>
        <p:spPr>
          <a:xfrm>
            <a:off x="11162912" y="6307982"/>
            <a:ext cx="907959" cy="387529"/>
          </a:xfrm>
          <a:prstGeom prst="roundRect">
            <a:avLst>
              <a:gd name="adj" fmla="val 33012"/>
            </a:avLst>
          </a:prstGeom>
          <a:solidFill>
            <a:srgbClr val="23BBCA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ECEE9E6-28CA-D2FF-3D2E-4CF230750102}"/>
              </a:ext>
            </a:extLst>
          </p:cNvPr>
          <p:cNvSpPr/>
          <p:nvPr userDrawn="1"/>
        </p:nvSpPr>
        <p:spPr>
          <a:xfrm>
            <a:off x="208780" y="162488"/>
            <a:ext cx="10772491" cy="506258"/>
          </a:xfrm>
          <a:custGeom>
            <a:avLst/>
            <a:gdLst>
              <a:gd name="connsiteX0" fmla="*/ 163338 w 10772491"/>
              <a:gd name="connsiteY0" fmla="*/ 0 h 506258"/>
              <a:gd name="connsiteX1" fmla="*/ 10609153 w 10772491"/>
              <a:gd name="connsiteY1" fmla="*/ 0 h 506258"/>
              <a:gd name="connsiteX2" fmla="*/ 10772491 w 10772491"/>
              <a:gd name="connsiteY2" fmla="*/ 163338 h 506258"/>
              <a:gd name="connsiteX3" fmla="*/ 10772491 w 10772491"/>
              <a:gd name="connsiteY3" fmla="*/ 506258 h 506258"/>
              <a:gd name="connsiteX4" fmla="*/ 0 w 10772491"/>
              <a:gd name="connsiteY4" fmla="*/ 506258 h 506258"/>
              <a:gd name="connsiteX5" fmla="*/ 0 w 10772491"/>
              <a:gd name="connsiteY5" fmla="*/ 163338 h 506258"/>
              <a:gd name="connsiteX6" fmla="*/ 163338 w 10772491"/>
              <a:gd name="connsiteY6" fmla="*/ 0 h 50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72491" h="506258">
                <a:moveTo>
                  <a:pt x="163338" y="0"/>
                </a:moveTo>
                <a:lnTo>
                  <a:pt x="10609153" y="0"/>
                </a:lnTo>
                <a:cubicBezTo>
                  <a:pt x="10699362" y="0"/>
                  <a:pt x="10772491" y="73129"/>
                  <a:pt x="10772491" y="163338"/>
                </a:cubicBezTo>
                <a:lnTo>
                  <a:pt x="10772491" y="506258"/>
                </a:lnTo>
                <a:lnTo>
                  <a:pt x="0" y="506258"/>
                </a:lnTo>
                <a:lnTo>
                  <a:pt x="0" y="163338"/>
                </a:lnTo>
                <a:cubicBezTo>
                  <a:pt x="0" y="73129"/>
                  <a:pt x="73129" y="0"/>
                  <a:pt x="163338" y="0"/>
                </a:cubicBezTo>
                <a:close/>
              </a:path>
            </a:pathLst>
          </a:custGeom>
          <a:solidFill>
            <a:srgbClr val="23BB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E564326-2ED5-0B39-82E4-3C10A2B7FB27}"/>
              </a:ext>
            </a:extLst>
          </p:cNvPr>
          <p:cNvCxnSpPr>
            <a:cxnSpLocks/>
          </p:cNvCxnSpPr>
          <p:nvPr userDrawn="1"/>
        </p:nvCxnSpPr>
        <p:spPr>
          <a:xfrm>
            <a:off x="933400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2827700B-1F21-424B-2197-A064983394D1}"/>
              </a:ext>
            </a:extLst>
          </p:cNvPr>
          <p:cNvCxnSpPr>
            <a:cxnSpLocks/>
          </p:cNvCxnSpPr>
          <p:nvPr userDrawn="1"/>
        </p:nvCxnSpPr>
        <p:spPr>
          <a:xfrm>
            <a:off x="732789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A51B279B-9551-EF3C-E84F-AB4B2AC02B06}"/>
              </a:ext>
            </a:extLst>
          </p:cNvPr>
          <p:cNvCxnSpPr>
            <a:cxnSpLocks/>
          </p:cNvCxnSpPr>
          <p:nvPr userDrawn="1"/>
        </p:nvCxnSpPr>
        <p:spPr>
          <a:xfrm>
            <a:off x="522347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0F59B81B-D685-CCB7-4073-147F619DC4E6}"/>
              </a:ext>
            </a:extLst>
          </p:cNvPr>
          <p:cNvCxnSpPr>
            <a:cxnSpLocks/>
          </p:cNvCxnSpPr>
          <p:nvPr userDrawn="1"/>
        </p:nvCxnSpPr>
        <p:spPr>
          <a:xfrm>
            <a:off x="3105377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3C3F558-C1BB-A33C-A1FA-7E7367DDDDC4}"/>
              </a:ext>
            </a:extLst>
          </p:cNvPr>
          <p:cNvCxnSpPr>
            <a:cxnSpLocks/>
          </p:cNvCxnSpPr>
          <p:nvPr userDrawn="1"/>
        </p:nvCxnSpPr>
        <p:spPr>
          <a:xfrm>
            <a:off x="125351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6202B08D-2EC7-B1AF-CEC1-44380C842508}"/>
              </a:ext>
            </a:extLst>
          </p:cNvPr>
          <p:cNvCxnSpPr>
            <a:endCxn id="102" idx="3"/>
          </p:cNvCxnSpPr>
          <p:nvPr userDrawn="1"/>
        </p:nvCxnSpPr>
        <p:spPr>
          <a:xfrm>
            <a:off x="208780" y="668746"/>
            <a:ext cx="10772491" cy="0"/>
          </a:xfrm>
          <a:prstGeom prst="line">
            <a:avLst/>
          </a:prstGeom>
          <a:ln>
            <a:solidFill>
              <a:srgbClr val="035E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CDF41C53-D260-9C51-18AE-86408BACCDC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01307" y="1742811"/>
            <a:ext cx="633046" cy="0"/>
          </a:xfrm>
          <a:prstGeom prst="line">
            <a:avLst/>
          </a:prstGeom>
          <a:ln>
            <a:solidFill>
              <a:srgbClr val="23BB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Slide Number Placeholder 5">
            <a:extLst>
              <a:ext uri="{FF2B5EF4-FFF2-40B4-BE49-F238E27FC236}">
                <a16:creationId xmlns:a16="http://schemas.microsoft.com/office/drawing/2014/main" id="{4DABDA2A-F28F-4245-44AA-5CC103182E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4029" y="6302392"/>
            <a:ext cx="866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F50472E3-B0C3-48E3-8108-AC14270191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0772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B4AFDAAA-D1FE-AA8E-5BA2-8E902F3D331F}"/>
              </a:ext>
            </a:extLst>
          </p:cNvPr>
          <p:cNvSpPr/>
          <p:nvPr userDrawn="1"/>
        </p:nvSpPr>
        <p:spPr>
          <a:xfrm>
            <a:off x="11086871" y="5761984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D0CADBFE-BD5C-268D-7FDE-6E0ADC3E8E84}"/>
              </a:ext>
            </a:extLst>
          </p:cNvPr>
          <p:cNvSpPr/>
          <p:nvPr userDrawn="1"/>
        </p:nvSpPr>
        <p:spPr>
          <a:xfrm>
            <a:off x="11086871" y="3331142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E592E2C7-50E3-A728-902D-E15A2B9BA616}"/>
              </a:ext>
            </a:extLst>
          </p:cNvPr>
          <p:cNvSpPr/>
          <p:nvPr userDrawn="1"/>
        </p:nvSpPr>
        <p:spPr>
          <a:xfrm>
            <a:off x="11086871" y="3943884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E24BD970-4FBC-32CB-E922-291B4486C9BF}"/>
              </a:ext>
            </a:extLst>
          </p:cNvPr>
          <p:cNvSpPr/>
          <p:nvPr userDrawn="1"/>
        </p:nvSpPr>
        <p:spPr>
          <a:xfrm>
            <a:off x="11086871" y="4559665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: Rounded Corners 132">
            <a:extLst>
              <a:ext uri="{FF2B5EF4-FFF2-40B4-BE49-F238E27FC236}">
                <a16:creationId xmlns:a16="http://schemas.microsoft.com/office/drawing/2014/main" id="{23FF260E-C2FF-6E08-DBF6-2C0E5DABF7EA}"/>
              </a:ext>
            </a:extLst>
          </p:cNvPr>
          <p:cNvSpPr/>
          <p:nvPr userDrawn="1"/>
        </p:nvSpPr>
        <p:spPr>
          <a:xfrm>
            <a:off x="11086871" y="5152799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1AE33D60-309F-95A0-C731-50361999AB02}"/>
              </a:ext>
            </a:extLst>
          </p:cNvPr>
          <p:cNvSpPr/>
          <p:nvPr userDrawn="1"/>
        </p:nvSpPr>
        <p:spPr>
          <a:xfrm>
            <a:off x="11086871" y="2721957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2D5D6E6-2F9D-ED63-BBF2-BC5F684451B1}"/>
              </a:ext>
            </a:extLst>
          </p:cNvPr>
          <p:cNvSpPr/>
          <p:nvPr userDrawn="1"/>
        </p:nvSpPr>
        <p:spPr>
          <a:xfrm>
            <a:off x="208781" y="162489"/>
            <a:ext cx="10772491" cy="6510097"/>
          </a:xfrm>
          <a:prstGeom prst="roundRect">
            <a:avLst>
              <a:gd name="adj" fmla="val 2509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3BD8291-60C6-14FA-B42D-BDE18A8AE18A}"/>
              </a:ext>
            </a:extLst>
          </p:cNvPr>
          <p:cNvGrpSpPr/>
          <p:nvPr userDrawn="1"/>
        </p:nvGrpSpPr>
        <p:grpSpPr>
          <a:xfrm rot="16200000">
            <a:off x="10417069" y="900728"/>
            <a:ext cx="2399649" cy="923170"/>
            <a:chOff x="9621180" y="288708"/>
            <a:chExt cx="2399649" cy="923170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07A80D9-7B92-38ED-FF96-13F5C0112E5A}"/>
                </a:ext>
              </a:extLst>
            </p:cNvPr>
            <p:cNvSpPr/>
            <p:nvPr userDrawn="1"/>
          </p:nvSpPr>
          <p:spPr>
            <a:xfrm>
              <a:off x="9621180" y="412735"/>
              <a:ext cx="675113" cy="675113"/>
            </a:xfrm>
            <a:prstGeom prst="ellipse">
              <a:avLst/>
            </a:prstGeom>
            <a:solidFill>
              <a:srgbClr val="0140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AC56037-4FAF-6C34-41EE-5EF147F59764}"/>
                </a:ext>
              </a:extLst>
            </p:cNvPr>
            <p:cNvSpPr/>
            <p:nvPr userDrawn="1"/>
          </p:nvSpPr>
          <p:spPr>
            <a:xfrm>
              <a:off x="11195100" y="337428"/>
              <a:ext cx="825729" cy="825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A0B7B87-400D-A6C1-B85F-439D6466D70D}"/>
                </a:ext>
              </a:extLst>
            </p:cNvPr>
            <p:cNvSpPr/>
            <p:nvPr userDrawn="1"/>
          </p:nvSpPr>
          <p:spPr>
            <a:xfrm>
              <a:off x="9716016" y="288708"/>
              <a:ext cx="1798556" cy="923170"/>
            </a:xfrm>
            <a:custGeom>
              <a:avLst/>
              <a:gdLst>
                <a:gd name="connsiteX0" fmla="*/ 84420 w 1798556"/>
                <a:gd name="connsiteY0" fmla="*/ 2361 h 923170"/>
                <a:gd name="connsiteX1" fmla="*/ 1775137 w 1798556"/>
                <a:gd name="connsiteY1" fmla="*/ 2361 h 923170"/>
                <a:gd name="connsiteX2" fmla="*/ 1770761 w 1798556"/>
                <a:gd name="connsiteY2" fmla="*/ 2802 h 923170"/>
                <a:gd name="connsiteX3" fmla="*/ 1399907 w 1798556"/>
                <a:gd name="connsiteY3" fmla="*/ 457825 h 923170"/>
                <a:gd name="connsiteX4" fmla="*/ 1770761 w 1798556"/>
                <a:gd name="connsiteY4" fmla="*/ 912848 h 923170"/>
                <a:gd name="connsiteX5" fmla="*/ 1798556 w 1798556"/>
                <a:gd name="connsiteY5" fmla="*/ 915650 h 923170"/>
                <a:gd name="connsiteX6" fmla="*/ 1798556 w 1798556"/>
                <a:gd name="connsiteY6" fmla="*/ 923170 h 923170"/>
                <a:gd name="connsiteX7" fmla="*/ 84420 w 1798556"/>
                <a:gd name="connsiteY7" fmla="*/ 923170 h 923170"/>
                <a:gd name="connsiteX8" fmla="*/ 0 w 1798556"/>
                <a:gd name="connsiteY8" fmla="*/ 838750 h 923170"/>
                <a:gd name="connsiteX9" fmla="*/ 0 w 1798556"/>
                <a:gd name="connsiteY9" fmla="*/ 86781 h 923170"/>
                <a:gd name="connsiteX10" fmla="*/ 84420 w 1798556"/>
                <a:gd name="connsiteY10" fmla="*/ 2361 h 923170"/>
                <a:gd name="connsiteX11" fmla="*/ 1798556 w 1798556"/>
                <a:gd name="connsiteY11" fmla="*/ 0 h 923170"/>
                <a:gd name="connsiteX12" fmla="*/ 1798556 w 1798556"/>
                <a:gd name="connsiteY12" fmla="*/ 2361 h 923170"/>
                <a:gd name="connsiteX13" fmla="*/ 1775137 w 1798556"/>
                <a:gd name="connsiteY13" fmla="*/ 2361 h 923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98556" h="923170">
                  <a:moveTo>
                    <a:pt x="84420" y="2361"/>
                  </a:moveTo>
                  <a:lnTo>
                    <a:pt x="1775137" y="2361"/>
                  </a:lnTo>
                  <a:lnTo>
                    <a:pt x="1770761" y="2802"/>
                  </a:lnTo>
                  <a:cubicBezTo>
                    <a:pt x="1559115" y="46111"/>
                    <a:pt x="1399907" y="233375"/>
                    <a:pt x="1399907" y="457825"/>
                  </a:cubicBezTo>
                  <a:cubicBezTo>
                    <a:pt x="1399907" y="682275"/>
                    <a:pt x="1559115" y="869539"/>
                    <a:pt x="1770761" y="912848"/>
                  </a:cubicBezTo>
                  <a:lnTo>
                    <a:pt x="1798556" y="915650"/>
                  </a:lnTo>
                  <a:lnTo>
                    <a:pt x="1798556" y="923170"/>
                  </a:lnTo>
                  <a:lnTo>
                    <a:pt x="84420" y="923170"/>
                  </a:lnTo>
                  <a:cubicBezTo>
                    <a:pt x="37796" y="923170"/>
                    <a:pt x="0" y="885374"/>
                    <a:pt x="0" y="838750"/>
                  </a:cubicBezTo>
                  <a:lnTo>
                    <a:pt x="0" y="86781"/>
                  </a:lnTo>
                  <a:cubicBezTo>
                    <a:pt x="0" y="40157"/>
                    <a:pt x="37796" y="2361"/>
                    <a:pt x="84420" y="2361"/>
                  </a:cubicBezTo>
                  <a:close/>
                  <a:moveTo>
                    <a:pt x="1798556" y="0"/>
                  </a:moveTo>
                  <a:lnTo>
                    <a:pt x="1798556" y="2361"/>
                  </a:lnTo>
                  <a:lnTo>
                    <a:pt x="1775137" y="23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A472A9F-8A39-00B9-01FF-5D6777E9AAAC}"/>
              </a:ext>
            </a:extLst>
          </p:cNvPr>
          <p:cNvSpPr/>
          <p:nvPr userDrawn="1"/>
        </p:nvSpPr>
        <p:spPr>
          <a:xfrm>
            <a:off x="11155308" y="265286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3CC0675-607A-80CA-474E-BC47833FCF1E}"/>
              </a:ext>
            </a:extLst>
          </p:cNvPr>
          <p:cNvSpPr/>
          <p:nvPr userDrawn="1"/>
        </p:nvSpPr>
        <p:spPr>
          <a:xfrm>
            <a:off x="11155308" y="326205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14B9A0D-D9D2-5D9A-62ED-120D702769D1}"/>
              </a:ext>
            </a:extLst>
          </p:cNvPr>
          <p:cNvSpPr/>
          <p:nvPr userDrawn="1"/>
        </p:nvSpPr>
        <p:spPr>
          <a:xfrm>
            <a:off x="11155308" y="387123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2057632-5FF1-7517-EFEA-328409498AA5}"/>
              </a:ext>
            </a:extLst>
          </p:cNvPr>
          <p:cNvSpPr/>
          <p:nvPr userDrawn="1"/>
        </p:nvSpPr>
        <p:spPr>
          <a:xfrm>
            <a:off x="11155308" y="448042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55DECAB3-F8CE-FD94-B33C-7FFB67A99ED7}"/>
              </a:ext>
            </a:extLst>
          </p:cNvPr>
          <p:cNvSpPr/>
          <p:nvPr userDrawn="1"/>
        </p:nvSpPr>
        <p:spPr>
          <a:xfrm>
            <a:off x="11155308" y="508960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8A0AD16B-AF57-8C41-2271-3A0E2FF4882F}"/>
              </a:ext>
            </a:extLst>
          </p:cNvPr>
          <p:cNvSpPr/>
          <p:nvPr userDrawn="1"/>
        </p:nvSpPr>
        <p:spPr>
          <a:xfrm>
            <a:off x="11155308" y="569879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754E645C-F3D4-8362-D93D-9AC3DCDE3D8F}"/>
              </a:ext>
            </a:extLst>
          </p:cNvPr>
          <p:cNvSpPr/>
          <p:nvPr userDrawn="1"/>
        </p:nvSpPr>
        <p:spPr>
          <a:xfrm>
            <a:off x="11162912" y="6307982"/>
            <a:ext cx="907959" cy="387529"/>
          </a:xfrm>
          <a:prstGeom prst="roundRect">
            <a:avLst>
              <a:gd name="adj" fmla="val 33012"/>
            </a:avLst>
          </a:prstGeom>
          <a:solidFill>
            <a:srgbClr val="23BBCA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ECEE9E6-28CA-D2FF-3D2E-4CF230750102}"/>
              </a:ext>
            </a:extLst>
          </p:cNvPr>
          <p:cNvSpPr/>
          <p:nvPr userDrawn="1"/>
        </p:nvSpPr>
        <p:spPr>
          <a:xfrm>
            <a:off x="208780" y="162488"/>
            <a:ext cx="10772491" cy="506258"/>
          </a:xfrm>
          <a:custGeom>
            <a:avLst/>
            <a:gdLst>
              <a:gd name="connsiteX0" fmla="*/ 163338 w 10772491"/>
              <a:gd name="connsiteY0" fmla="*/ 0 h 506258"/>
              <a:gd name="connsiteX1" fmla="*/ 10609153 w 10772491"/>
              <a:gd name="connsiteY1" fmla="*/ 0 h 506258"/>
              <a:gd name="connsiteX2" fmla="*/ 10772491 w 10772491"/>
              <a:gd name="connsiteY2" fmla="*/ 163338 h 506258"/>
              <a:gd name="connsiteX3" fmla="*/ 10772491 w 10772491"/>
              <a:gd name="connsiteY3" fmla="*/ 506258 h 506258"/>
              <a:gd name="connsiteX4" fmla="*/ 0 w 10772491"/>
              <a:gd name="connsiteY4" fmla="*/ 506258 h 506258"/>
              <a:gd name="connsiteX5" fmla="*/ 0 w 10772491"/>
              <a:gd name="connsiteY5" fmla="*/ 163338 h 506258"/>
              <a:gd name="connsiteX6" fmla="*/ 163338 w 10772491"/>
              <a:gd name="connsiteY6" fmla="*/ 0 h 50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72491" h="506258">
                <a:moveTo>
                  <a:pt x="163338" y="0"/>
                </a:moveTo>
                <a:lnTo>
                  <a:pt x="10609153" y="0"/>
                </a:lnTo>
                <a:cubicBezTo>
                  <a:pt x="10699362" y="0"/>
                  <a:pt x="10772491" y="73129"/>
                  <a:pt x="10772491" y="163338"/>
                </a:cubicBezTo>
                <a:lnTo>
                  <a:pt x="10772491" y="506258"/>
                </a:lnTo>
                <a:lnTo>
                  <a:pt x="0" y="506258"/>
                </a:lnTo>
                <a:lnTo>
                  <a:pt x="0" y="163338"/>
                </a:lnTo>
                <a:cubicBezTo>
                  <a:pt x="0" y="73129"/>
                  <a:pt x="73129" y="0"/>
                  <a:pt x="163338" y="0"/>
                </a:cubicBezTo>
                <a:close/>
              </a:path>
            </a:pathLst>
          </a:custGeom>
          <a:solidFill>
            <a:srgbClr val="23BB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E564326-2ED5-0B39-82E4-3C10A2B7FB27}"/>
              </a:ext>
            </a:extLst>
          </p:cNvPr>
          <p:cNvCxnSpPr>
            <a:cxnSpLocks/>
          </p:cNvCxnSpPr>
          <p:nvPr userDrawn="1"/>
        </p:nvCxnSpPr>
        <p:spPr>
          <a:xfrm>
            <a:off x="933400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2827700B-1F21-424B-2197-A064983394D1}"/>
              </a:ext>
            </a:extLst>
          </p:cNvPr>
          <p:cNvCxnSpPr>
            <a:cxnSpLocks/>
          </p:cNvCxnSpPr>
          <p:nvPr userDrawn="1"/>
        </p:nvCxnSpPr>
        <p:spPr>
          <a:xfrm>
            <a:off x="732789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A51B279B-9551-EF3C-E84F-AB4B2AC02B06}"/>
              </a:ext>
            </a:extLst>
          </p:cNvPr>
          <p:cNvCxnSpPr>
            <a:cxnSpLocks/>
          </p:cNvCxnSpPr>
          <p:nvPr userDrawn="1"/>
        </p:nvCxnSpPr>
        <p:spPr>
          <a:xfrm>
            <a:off x="522347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0F59B81B-D685-CCB7-4073-147F619DC4E6}"/>
              </a:ext>
            </a:extLst>
          </p:cNvPr>
          <p:cNvCxnSpPr>
            <a:cxnSpLocks/>
          </p:cNvCxnSpPr>
          <p:nvPr userDrawn="1"/>
        </p:nvCxnSpPr>
        <p:spPr>
          <a:xfrm>
            <a:off x="3105377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3C3F558-C1BB-A33C-A1FA-7E7367DDDDC4}"/>
              </a:ext>
            </a:extLst>
          </p:cNvPr>
          <p:cNvCxnSpPr>
            <a:cxnSpLocks/>
          </p:cNvCxnSpPr>
          <p:nvPr userDrawn="1"/>
        </p:nvCxnSpPr>
        <p:spPr>
          <a:xfrm>
            <a:off x="125351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6202B08D-2EC7-B1AF-CEC1-44380C842508}"/>
              </a:ext>
            </a:extLst>
          </p:cNvPr>
          <p:cNvCxnSpPr>
            <a:endCxn id="102" idx="3"/>
          </p:cNvCxnSpPr>
          <p:nvPr userDrawn="1"/>
        </p:nvCxnSpPr>
        <p:spPr>
          <a:xfrm>
            <a:off x="208780" y="668746"/>
            <a:ext cx="10772491" cy="0"/>
          </a:xfrm>
          <a:prstGeom prst="line">
            <a:avLst/>
          </a:prstGeom>
          <a:ln>
            <a:solidFill>
              <a:srgbClr val="035E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CDF41C53-D260-9C51-18AE-86408BACCDC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01307" y="1742811"/>
            <a:ext cx="633046" cy="0"/>
          </a:xfrm>
          <a:prstGeom prst="line">
            <a:avLst/>
          </a:prstGeom>
          <a:ln>
            <a:solidFill>
              <a:srgbClr val="23BB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Slide Number Placeholder 5">
            <a:extLst>
              <a:ext uri="{FF2B5EF4-FFF2-40B4-BE49-F238E27FC236}">
                <a16:creationId xmlns:a16="http://schemas.microsoft.com/office/drawing/2014/main" id="{4DABDA2A-F28F-4245-44AA-5CC103182E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4029" y="6302392"/>
            <a:ext cx="866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F50472E3-B0C3-48E3-8108-AC14270191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0" name="Picture Placeholder 31">
            <a:extLst>
              <a:ext uri="{FF2B5EF4-FFF2-40B4-BE49-F238E27FC236}">
                <a16:creationId xmlns:a16="http://schemas.microsoft.com/office/drawing/2014/main" id="{201A2255-0DFE-FA35-971F-28A68A0BED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6424" y="1914913"/>
            <a:ext cx="4803775" cy="4019550"/>
          </a:xfrm>
          <a:prstGeom prst="roundRect">
            <a:avLst>
              <a:gd name="adj" fmla="val 3203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7507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B4AFDAAA-D1FE-AA8E-5BA2-8E902F3D331F}"/>
              </a:ext>
            </a:extLst>
          </p:cNvPr>
          <p:cNvSpPr/>
          <p:nvPr userDrawn="1"/>
        </p:nvSpPr>
        <p:spPr>
          <a:xfrm>
            <a:off x="11086871" y="5761984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D0CADBFE-BD5C-268D-7FDE-6E0ADC3E8E84}"/>
              </a:ext>
            </a:extLst>
          </p:cNvPr>
          <p:cNvSpPr/>
          <p:nvPr userDrawn="1"/>
        </p:nvSpPr>
        <p:spPr>
          <a:xfrm>
            <a:off x="11086871" y="3331142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E592E2C7-50E3-A728-902D-E15A2B9BA616}"/>
              </a:ext>
            </a:extLst>
          </p:cNvPr>
          <p:cNvSpPr/>
          <p:nvPr userDrawn="1"/>
        </p:nvSpPr>
        <p:spPr>
          <a:xfrm>
            <a:off x="11086871" y="3943884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E24BD970-4FBC-32CB-E922-291B4486C9BF}"/>
              </a:ext>
            </a:extLst>
          </p:cNvPr>
          <p:cNvSpPr/>
          <p:nvPr userDrawn="1"/>
        </p:nvSpPr>
        <p:spPr>
          <a:xfrm>
            <a:off x="11086871" y="4559665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: Rounded Corners 132">
            <a:extLst>
              <a:ext uri="{FF2B5EF4-FFF2-40B4-BE49-F238E27FC236}">
                <a16:creationId xmlns:a16="http://schemas.microsoft.com/office/drawing/2014/main" id="{23FF260E-C2FF-6E08-DBF6-2C0E5DABF7EA}"/>
              </a:ext>
            </a:extLst>
          </p:cNvPr>
          <p:cNvSpPr/>
          <p:nvPr userDrawn="1"/>
        </p:nvSpPr>
        <p:spPr>
          <a:xfrm>
            <a:off x="11086871" y="5152799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1AE33D60-309F-95A0-C731-50361999AB02}"/>
              </a:ext>
            </a:extLst>
          </p:cNvPr>
          <p:cNvSpPr/>
          <p:nvPr userDrawn="1"/>
        </p:nvSpPr>
        <p:spPr>
          <a:xfrm>
            <a:off x="11086871" y="2721957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2D5D6E6-2F9D-ED63-BBF2-BC5F684451B1}"/>
              </a:ext>
            </a:extLst>
          </p:cNvPr>
          <p:cNvSpPr/>
          <p:nvPr userDrawn="1"/>
        </p:nvSpPr>
        <p:spPr>
          <a:xfrm>
            <a:off x="208781" y="162489"/>
            <a:ext cx="10772491" cy="6510097"/>
          </a:xfrm>
          <a:prstGeom prst="roundRect">
            <a:avLst>
              <a:gd name="adj" fmla="val 2509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3BD8291-60C6-14FA-B42D-BDE18A8AE18A}"/>
              </a:ext>
            </a:extLst>
          </p:cNvPr>
          <p:cNvGrpSpPr/>
          <p:nvPr userDrawn="1"/>
        </p:nvGrpSpPr>
        <p:grpSpPr>
          <a:xfrm rot="16200000">
            <a:off x="10417069" y="900728"/>
            <a:ext cx="2399649" cy="923170"/>
            <a:chOff x="9621180" y="288708"/>
            <a:chExt cx="2399649" cy="923170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07A80D9-7B92-38ED-FF96-13F5C0112E5A}"/>
                </a:ext>
              </a:extLst>
            </p:cNvPr>
            <p:cNvSpPr/>
            <p:nvPr userDrawn="1"/>
          </p:nvSpPr>
          <p:spPr>
            <a:xfrm>
              <a:off x="9621180" y="412735"/>
              <a:ext cx="675113" cy="675113"/>
            </a:xfrm>
            <a:prstGeom prst="ellipse">
              <a:avLst/>
            </a:prstGeom>
            <a:solidFill>
              <a:srgbClr val="0140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AC56037-4FAF-6C34-41EE-5EF147F59764}"/>
                </a:ext>
              </a:extLst>
            </p:cNvPr>
            <p:cNvSpPr/>
            <p:nvPr userDrawn="1"/>
          </p:nvSpPr>
          <p:spPr>
            <a:xfrm>
              <a:off x="11195100" y="337428"/>
              <a:ext cx="825729" cy="825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A0B7B87-400D-A6C1-B85F-439D6466D70D}"/>
                </a:ext>
              </a:extLst>
            </p:cNvPr>
            <p:cNvSpPr/>
            <p:nvPr userDrawn="1"/>
          </p:nvSpPr>
          <p:spPr>
            <a:xfrm>
              <a:off x="9716016" y="288708"/>
              <a:ext cx="1798556" cy="923170"/>
            </a:xfrm>
            <a:custGeom>
              <a:avLst/>
              <a:gdLst>
                <a:gd name="connsiteX0" fmla="*/ 84420 w 1798556"/>
                <a:gd name="connsiteY0" fmla="*/ 2361 h 923170"/>
                <a:gd name="connsiteX1" fmla="*/ 1775137 w 1798556"/>
                <a:gd name="connsiteY1" fmla="*/ 2361 h 923170"/>
                <a:gd name="connsiteX2" fmla="*/ 1770761 w 1798556"/>
                <a:gd name="connsiteY2" fmla="*/ 2802 h 923170"/>
                <a:gd name="connsiteX3" fmla="*/ 1399907 w 1798556"/>
                <a:gd name="connsiteY3" fmla="*/ 457825 h 923170"/>
                <a:gd name="connsiteX4" fmla="*/ 1770761 w 1798556"/>
                <a:gd name="connsiteY4" fmla="*/ 912848 h 923170"/>
                <a:gd name="connsiteX5" fmla="*/ 1798556 w 1798556"/>
                <a:gd name="connsiteY5" fmla="*/ 915650 h 923170"/>
                <a:gd name="connsiteX6" fmla="*/ 1798556 w 1798556"/>
                <a:gd name="connsiteY6" fmla="*/ 923170 h 923170"/>
                <a:gd name="connsiteX7" fmla="*/ 84420 w 1798556"/>
                <a:gd name="connsiteY7" fmla="*/ 923170 h 923170"/>
                <a:gd name="connsiteX8" fmla="*/ 0 w 1798556"/>
                <a:gd name="connsiteY8" fmla="*/ 838750 h 923170"/>
                <a:gd name="connsiteX9" fmla="*/ 0 w 1798556"/>
                <a:gd name="connsiteY9" fmla="*/ 86781 h 923170"/>
                <a:gd name="connsiteX10" fmla="*/ 84420 w 1798556"/>
                <a:gd name="connsiteY10" fmla="*/ 2361 h 923170"/>
                <a:gd name="connsiteX11" fmla="*/ 1798556 w 1798556"/>
                <a:gd name="connsiteY11" fmla="*/ 0 h 923170"/>
                <a:gd name="connsiteX12" fmla="*/ 1798556 w 1798556"/>
                <a:gd name="connsiteY12" fmla="*/ 2361 h 923170"/>
                <a:gd name="connsiteX13" fmla="*/ 1775137 w 1798556"/>
                <a:gd name="connsiteY13" fmla="*/ 2361 h 923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98556" h="923170">
                  <a:moveTo>
                    <a:pt x="84420" y="2361"/>
                  </a:moveTo>
                  <a:lnTo>
                    <a:pt x="1775137" y="2361"/>
                  </a:lnTo>
                  <a:lnTo>
                    <a:pt x="1770761" y="2802"/>
                  </a:lnTo>
                  <a:cubicBezTo>
                    <a:pt x="1559115" y="46111"/>
                    <a:pt x="1399907" y="233375"/>
                    <a:pt x="1399907" y="457825"/>
                  </a:cubicBezTo>
                  <a:cubicBezTo>
                    <a:pt x="1399907" y="682275"/>
                    <a:pt x="1559115" y="869539"/>
                    <a:pt x="1770761" y="912848"/>
                  </a:cubicBezTo>
                  <a:lnTo>
                    <a:pt x="1798556" y="915650"/>
                  </a:lnTo>
                  <a:lnTo>
                    <a:pt x="1798556" y="923170"/>
                  </a:lnTo>
                  <a:lnTo>
                    <a:pt x="84420" y="923170"/>
                  </a:lnTo>
                  <a:cubicBezTo>
                    <a:pt x="37796" y="923170"/>
                    <a:pt x="0" y="885374"/>
                    <a:pt x="0" y="838750"/>
                  </a:cubicBezTo>
                  <a:lnTo>
                    <a:pt x="0" y="86781"/>
                  </a:lnTo>
                  <a:cubicBezTo>
                    <a:pt x="0" y="40157"/>
                    <a:pt x="37796" y="2361"/>
                    <a:pt x="84420" y="2361"/>
                  </a:cubicBezTo>
                  <a:close/>
                  <a:moveTo>
                    <a:pt x="1798556" y="0"/>
                  </a:moveTo>
                  <a:lnTo>
                    <a:pt x="1798556" y="2361"/>
                  </a:lnTo>
                  <a:lnTo>
                    <a:pt x="1775137" y="23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A472A9F-8A39-00B9-01FF-5D6777E9AAAC}"/>
              </a:ext>
            </a:extLst>
          </p:cNvPr>
          <p:cNvSpPr/>
          <p:nvPr userDrawn="1"/>
        </p:nvSpPr>
        <p:spPr>
          <a:xfrm>
            <a:off x="11155308" y="265286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3CC0675-607A-80CA-474E-BC47833FCF1E}"/>
              </a:ext>
            </a:extLst>
          </p:cNvPr>
          <p:cNvSpPr/>
          <p:nvPr userDrawn="1"/>
        </p:nvSpPr>
        <p:spPr>
          <a:xfrm>
            <a:off x="11155308" y="326205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14B9A0D-D9D2-5D9A-62ED-120D702769D1}"/>
              </a:ext>
            </a:extLst>
          </p:cNvPr>
          <p:cNvSpPr/>
          <p:nvPr userDrawn="1"/>
        </p:nvSpPr>
        <p:spPr>
          <a:xfrm>
            <a:off x="11155308" y="387123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2057632-5FF1-7517-EFEA-328409498AA5}"/>
              </a:ext>
            </a:extLst>
          </p:cNvPr>
          <p:cNvSpPr/>
          <p:nvPr userDrawn="1"/>
        </p:nvSpPr>
        <p:spPr>
          <a:xfrm>
            <a:off x="11155308" y="448042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55DECAB3-F8CE-FD94-B33C-7FFB67A99ED7}"/>
              </a:ext>
            </a:extLst>
          </p:cNvPr>
          <p:cNvSpPr/>
          <p:nvPr userDrawn="1"/>
        </p:nvSpPr>
        <p:spPr>
          <a:xfrm>
            <a:off x="11155308" y="508960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8A0AD16B-AF57-8C41-2271-3A0E2FF4882F}"/>
              </a:ext>
            </a:extLst>
          </p:cNvPr>
          <p:cNvSpPr/>
          <p:nvPr userDrawn="1"/>
        </p:nvSpPr>
        <p:spPr>
          <a:xfrm>
            <a:off x="11155308" y="569879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754E645C-F3D4-8362-D93D-9AC3DCDE3D8F}"/>
              </a:ext>
            </a:extLst>
          </p:cNvPr>
          <p:cNvSpPr/>
          <p:nvPr userDrawn="1"/>
        </p:nvSpPr>
        <p:spPr>
          <a:xfrm>
            <a:off x="11162912" y="6307982"/>
            <a:ext cx="907959" cy="387529"/>
          </a:xfrm>
          <a:prstGeom prst="roundRect">
            <a:avLst>
              <a:gd name="adj" fmla="val 33012"/>
            </a:avLst>
          </a:prstGeom>
          <a:solidFill>
            <a:srgbClr val="23BBCA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ECEE9E6-28CA-D2FF-3D2E-4CF230750102}"/>
              </a:ext>
            </a:extLst>
          </p:cNvPr>
          <p:cNvSpPr/>
          <p:nvPr userDrawn="1"/>
        </p:nvSpPr>
        <p:spPr>
          <a:xfrm>
            <a:off x="208780" y="162488"/>
            <a:ext cx="10772491" cy="506258"/>
          </a:xfrm>
          <a:custGeom>
            <a:avLst/>
            <a:gdLst>
              <a:gd name="connsiteX0" fmla="*/ 163338 w 10772491"/>
              <a:gd name="connsiteY0" fmla="*/ 0 h 506258"/>
              <a:gd name="connsiteX1" fmla="*/ 10609153 w 10772491"/>
              <a:gd name="connsiteY1" fmla="*/ 0 h 506258"/>
              <a:gd name="connsiteX2" fmla="*/ 10772491 w 10772491"/>
              <a:gd name="connsiteY2" fmla="*/ 163338 h 506258"/>
              <a:gd name="connsiteX3" fmla="*/ 10772491 w 10772491"/>
              <a:gd name="connsiteY3" fmla="*/ 506258 h 506258"/>
              <a:gd name="connsiteX4" fmla="*/ 0 w 10772491"/>
              <a:gd name="connsiteY4" fmla="*/ 506258 h 506258"/>
              <a:gd name="connsiteX5" fmla="*/ 0 w 10772491"/>
              <a:gd name="connsiteY5" fmla="*/ 163338 h 506258"/>
              <a:gd name="connsiteX6" fmla="*/ 163338 w 10772491"/>
              <a:gd name="connsiteY6" fmla="*/ 0 h 50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72491" h="506258">
                <a:moveTo>
                  <a:pt x="163338" y="0"/>
                </a:moveTo>
                <a:lnTo>
                  <a:pt x="10609153" y="0"/>
                </a:lnTo>
                <a:cubicBezTo>
                  <a:pt x="10699362" y="0"/>
                  <a:pt x="10772491" y="73129"/>
                  <a:pt x="10772491" y="163338"/>
                </a:cubicBezTo>
                <a:lnTo>
                  <a:pt x="10772491" y="506258"/>
                </a:lnTo>
                <a:lnTo>
                  <a:pt x="0" y="506258"/>
                </a:lnTo>
                <a:lnTo>
                  <a:pt x="0" y="163338"/>
                </a:lnTo>
                <a:cubicBezTo>
                  <a:pt x="0" y="73129"/>
                  <a:pt x="73129" y="0"/>
                  <a:pt x="163338" y="0"/>
                </a:cubicBezTo>
                <a:close/>
              </a:path>
            </a:pathLst>
          </a:custGeom>
          <a:solidFill>
            <a:srgbClr val="23BB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E564326-2ED5-0B39-82E4-3C10A2B7FB27}"/>
              </a:ext>
            </a:extLst>
          </p:cNvPr>
          <p:cNvCxnSpPr>
            <a:cxnSpLocks/>
          </p:cNvCxnSpPr>
          <p:nvPr userDrawn="1"/>
        </p:nvCxnSpPr>
        <p:spPr>
          <a:xfrm>
            <a:off x="933400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2827700B-1F21-424B-2197-A064983394D1}"/>
              </a:ext>
            </a:extLst>
          </p:cNvPr>
          <p:cNvCxnSpPr>
            <a:cxnSpLocks/>
          </p:cNvCxnSpPr>
          <p:nvPr userDrawn="1"/>
        </p:nvCxnSpPr>
        <p:spPr>
          <a:xfrm>
            <a:off x="732789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A51B279B-9551-EF3C-E84F-AB4B2AC02B06}"/>
              </a:ext>
            </a:extLst>
          </p:cNvPr>
          <p:cNvCxnSpPr>
            <a:cxnSpLocks/>
          </p:cNvCxnSpPr>
          <p:nvPr userDrawn="1"/>
        </p:nvCxnSpPr>
        <p:spPr>
          <a:xfrm>
            <a:off x="522347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0F59B81B-D685-CCB7-4073-147F619DC4E6}"/>
              </a:ext>
            </a:extLst>
          </p:cNvPr>
          <p:cNvCxnSpPr>
            <a:cxnSpLocks/>
          </p:cNvCxnSpPr>
          <p:nvPr userDrawn="1"/>
        </p:nvCxnSpPr>
        <p:spPr>
          <a:xfrm>
            <a:off x="3105377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3C3F558-C1BB-A33C-A1FA-7E7367DDDDC4}"/>
              </a:ext>
            </a:extLst>
          </p:cNvPr>
          <p:cNvCxnSpPr>
            <a:cxnSpLocks/>
          </p:cNvCxnSpPr>
          <p:nvPr userDrawn="1"/>
        </p:nvCxnSpPr>
        <p:spPr>
          <a:xfrm>
            <a:off x="125351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6202B08D-2EC7-B1AF-CEC1-44380C842508}"/>
              </a:ext>
            </a:extLst>
          </p:cNvPr>
          <p:cNvCxnSpPr>
            <a:endCxn id="102" idx="3"/>
          </p:cNvCxnSpPr>
          <p:nvPr userDrawn="1"/>
        </p:nvCxnSpPr>
        <p:spPr>
          <a:xfrm>
            <a:off x="208780" y="668746"/>
            <a:ext cx="10772491" cy="0"/>
          </a:xfrm>
          <a:prstGeom prst="line">
            <a:avLst/>
          </a:prstGeom>
          <a:ln>
            <a:solidFill>
              <a:srgbClr val="035E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CDF41C53-D260-9C51-18AE-86408BACCDC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01307" y="1742811"/>
            <a:ext cx="633046" cy="0"/>
          </a:xfrm>
          <a:prstGeom prst="line">
            <a:avLst/>
          </a:prstGeom>
          <a:ln>
            <a:solidFill>
              <a:srgbClr val="23BB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Slide Number Placeholder 5">
            <a:extLst>
              <a:ext uri="{FF2B5EF4-FFF2-40B4-BE49-F238E27FC236}">
                <a16:creationId xmlns:a16="http://schemas.microsoft.com/office/drawing/2014/main" id="{4DABDA2A-F28F-4245-44AA-5CC103182E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4029" y="6302392"/>
            <a:ext cx="866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F50472E3-B0C3-48E3-8108-AC14270191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560562FF-07DC-6F51-9839-8D6B282BE2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19081" y="1049352"/>
            <a:ext cx="4843760" cy="4315637"/>
          </a:xfrm>
          <a:custGeom>
            <a:avLst/>
            <a:gdLst>
              <a:gd name="connsiteX0" fmla="*/ 2445025 w 5488467"/>
              <a:gd name="connsiteY0" fmla="*/ 0 h 4890050"/>
              <a:gd name="connsiteX1" fmla="*/ 5488467 w 5488467"/>
              <a:gd name="connsiteY1" fmla="*/ 0 h 4890050"/>
              <a:gd name="connsiteX2" fmla="*/ 5488467 w 5488467"/>
              <a:gd name="connsiteY2" fmla="*/ 4890050 h 4890050"/>
              <a:gd name="connsiteX3" fmla="*/ 2445025 w 5488467"/>
              <a:gd name="connsiteY3" fmla="*/ 4890050 h 4890050"/>
              <a:gd name="connsiteX4" fmla="*/ 0 w 5488467"/>
              <a:gd name="connsiteY4" fmla="*/ 2445025 h 4890050"/>
              <a:gd name="connsiteX5" fmla="*/ 2445025 w 5488467"/>
              <a:gd name="connsiteY5" fmla="*/ 0 h 489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8467" h="4890050">
                <a:moveTo>
                  <a:pt x="2445025" y="0"/>
                </a:moveTo>
                <a:lnTo>
                  <a:pt x="5488467" y="0"/>
                </a:lnTo>
                <a:lnTo>
                  <a:pt x="5488467" y="4890050"/>
                </a:lnTo>
                <a:lnTo>
                  <a:pt x="2445025" y="4890050"/>
                </a:lnTo>
                <a:cubicBezTo>
                  <a:pt x="1094676" y="4890050"/>
                  <a:pt x="0" y="3795375"/>
                  <a:pt x="0" y="2445025"/>
                </a:cubicBezTo>
                <a:cubicBezTo>
                  <a:pt x="0" y="1094675"/>
                  <a:pt x="1094675" y="0"/>
                  <a:pt x="2445025" y="0"/>
                </a:cubicBezTo>
                <a:close/>
              </a:path>
            </a:pathLst>
          </a:custGeom>
        </p:spPr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6F58921D-582D-D33F-91EA-D21F379EBF1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1799" y="3759669"/>
            <a:ext cx="3655384" cy="1686374"/>
          </a:xfrm>
          <a:custGeom>
            <a:avLst/>
            <a:gdLst>
              <a:gd name="connsiteX0" fmla="*/ 69988 w 3524248"/>
              <a:gd name="connsiteY0" fmla="*/ 0 h 1625876"/>
              <a:gd name="connsiteX1" fmla="*/ 2711310 w 3524248"/>
              <a:gd name="connsiteY1" fmla="*/ 0 h 1625876"/>
              <a:gd name="connsiteX2" fmla="*/ 3524248 w 3524248"/>
              <a:gd name="connsiteY2" fmla="*/ 812938 h 1625876"/>
              <a:gd name="connsiteX3" fmla="*/ 2711310 w 3524248"/>
              <a:gd name="connsiteY3" fmla="*/ 1625876 h 1625876"/>
              <a:gd name="connsiteX4" fmla="*/ 69988 w 3524248"/>
              <a:gd name="connsiteY4" fmla="*/ 1625876 h 1625876"/>
              <a:gd name="connsiteX5" fmla="*/ 0 w 3524248"/>
              <a:gd name="connsiteY5" fmla="*/ 1622342 h 1625876"/>
              <a:gd name="connsiteX6" fmla="*/ 0 w 3524248"/>
              <a:gd name="connsiteY6" fmla="*/ 3534 h 162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24248" h="1625876">
                <a:moveTo>
                  <a:pt x="69988" y="0"/>
                </a:moveTo>
                <a:lnTo>
                  <a:pt x="2711310" y="0"/>
                </a:lnTo>
                <a:cubicBezTo>
                  <a:pt x="3160283" y="0"/>
                  <a:pt x="3524248" y="363965"/>
                  <a:pt x="3524248" y="812938"/>
                </a:cubicBezTo>
                <a:cubicBezTo>
                  <a:pt x="3524248" y="1261911"/>
                  <a:pt x="3160283" y="1625876"/>
                  <a:pt x="2711310" y="1625876"/>
                </a:cubicBezTo>
                <a:lnTo>
                  <a:pt x="69988" y="1625876"/>
                </a:lnTo>
                <a:lnTo>
                  <a:pt x="0" y="1622342"/>
                </a:lnTo>
                <a:lnTo>
                  <a:pt x="0" y="3534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45036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A987FEF-8CE9-9A8F-43DF-602F864B4E95}"/>
              </a:ext>
            </a:extLst>
          </p:cNvPr>
          <p:cNvSpPr/>
          <p:nvPr userDrawn="1"/>
        </p:nvSpPr>
        <p:spPr>
          <a:xfrm>
            <a:off x="208781" y="162489"/>
            <a:ext cx="11863245" cy="6510097"/>
          </a:xfrm>
          <a:prstGeom prst="roundRect">
            <a:avLst>
              <a:gd name="adj" fmla="val 2509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469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1AE33D60-309F-95A0-C731-50361999AB02}"/>
              </a:ext>
            </a:extLst>
          </p:cNvPr>
          <p:cNvSpPr/>
          <p:nvPr userDrawn="1"/>
        </p:nvSpPr>
        <p:spPr>
          <a:xfrm>
            <a:off x="11091848" y="2721957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2D5D6E6-2F9D-ED63-BBF2-BC5F684451B1}"/>
              </a:ext>
            </a:extLst>
          </p:cNvPr>
          <p:cNvSpPr/>
          <p:nvPr userDrawn="1"/>
        </p:nvSpPr>
        <p:spPr>
          <a:xfrm>
            <a:off x="208781" y="162489"/>
            <a:ext cx="10772491" cy="6510097"/>
          </a:xfrm>
          <a:prstGeom prst="roundRect">
            <a:avLst>
              <a:gd name="adj" fmla="val 2509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&lt;svg id="Layer_1" data-name="Layer 1" xmlns="http://www.w3.org/2000/svg" viewBox="0 0 848.33 42.27"&gt;&lt;path d="M1410.36,309.12,809,309.68h424.5a38,38,0,0,1-38,38H776.76a37.88,37.88,0,0,1-37.89-37.89h0L562,309.91v-3.76l848.33-.78Z" transform="translate(-562.03 -305.37)" style="fill:#231f20;fill-rule:evenodd"/&gt;&lt;/svg&gt;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307A80D9-7B92-38ED-FF96-13F5C0112E5A}"/>
              </a:ext>
            </a:extLst>
          </p:cNvPr>
          <p:cNvSpPr/>
          <p:nvPr userDrawn="1"/>
        </p:nvSpPr>
        <p:spPr>
          <a:xfrm rot="16200000">
            <a:off x="11279336" y="1887025"/>
            <a:ext cx="675113" cy="675113"/>
          </a:xfrm>
          <a:prstGeom prst="ellipse">
            <a:avLst/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FAC56037-4FAF-6C34-41EE-5EF147F59764}"/>
              </a:ext>
            </a:extLst>
          </p:cNvPr>
          <p:cNvSpPr/>
          <p:nvPr userDrawn="1"/>
        </p:nvSpPr>
        <p:spPr>
          <a:xfrm rot="16200000">
            <a:off x="11204029" y="162489"/>
            <a:ext cx="825729" cy="82572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1A0B7B87-400D-A6C1-B85F-439D6466D70D}"/>
              </a:ext>
            </a:extLst>
          </p:cNvPr>
          <p:cNvSpPr/>
          <p:nvPr userDrawn="1"/>
        </p:nvSpPr>
        <p:spPr>
          <a:xfrm rot="16200000">
            <a:off x="10717616" y="1106439"/>
            <a:ext cx="1798556" cy="923170"/>
          </a:xfrm>
          <a:custGeom>
            <a:avLst/>
            <a:gdLst>
              <a:gd name="connsiteX0" fmla="*/ 84420 w 1798556"/>
              <a:gd name="connsiteY0" fmla="*/ 2361 h 923170"/>
              <a:gd name="connsiteX1" fmla="*/ 1775137 w 1798556"/>
              <a:gd name="connsiteY1" fmla="*/ 2361 h 923170"/>
              <a:gd name="connsiteX2" fmla="*/ 1770761 w 1798556"/>
              <a:gd name="connsiteY2" fmla="*/ 2802 h 923170"/>
              <a:gd name="connsiteX3" fmla="*/ 1399907 w 1798556"/>
              <a:gd name="connsiteY3" fmla="*/ 457825 h 923170"/>
              <a:gd name="connsiteX4" fmla="*/ 1770761 w 1798556"/>
              <a:gd name="connsiteY4" fmla="*/ 912848 h 923170"/>
              <a:gd name="connsiteX5" fmla="*/ 1798556 w 1798556"/>
              <a:gd name="connsiteY5" fmla="*/ 915650 h 923170"/>
              <a:gd name="connsiteX6" fmla="*/ 1798556 w 1798556"/>
              <a:gd name="connsiteY6" fmla="*/ 923170 h 923170"/>
              <a:gd name="connsiteX7" fmla="*/ 84420 w 1798556"/>
              <a:gd name="connsiteY7" fmla="*/ 923170 h 923170"/>
              <a:gd name="connsiteX8" fmla="*/ 0 w 1798556"/>
              <a:gd name="connsiteY8" fmla="*/ 838750 h 923170"/>
              <a:gd name="connsiteX9" fmla="*/ 0 w 1798556"/>
              <a:gd name="connsiteY9" fmla="*/ 86781 h 923170"/>
              <a:gd name="connsiteX10" fmla="*/ 84420 w 1798556"/>
              <a:gd name="connsiteY10" fmla="*/ 2361 h 923170"/>
              <a:gd name="connsiteX11" fmla="*/ 1798556 w 1798556"/>
              <a:gd name="connsiteY11" fmla="*/ 0 h 923170"/>
              <a:gd name="connsiteX12" fmla="*/ 1798556 w 1798556"/>
              <a:gd name="connsiteY12" fmla="*/ 2361 h 923170"/>
              <a:gd name="connsiteX13" fmla="*/ 1775137 w 1798556"/>
              <a:gd name="connsiteY13" fmla="*/ 2361 h 923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98556" h="923170">
                <a:moveTo>
                  <a:pt x="84420" y="2361"/>
                </a:moveTo>
                <a:lnTo>
                  <a:pt x="1775137" y="2361"/>
                </a:lnTo>
                <a:lnTo>
                  <a:pt x="1770761" y="2802"/>
                </a:lnTo>
                <a:cubicBezTo>
                  <a:pt x="1559115" y="46111"/>
                  <a:pt x="1399907" y="233375"/>
                  <a:pt x="1399907" y="457825"/>
                </a:cubicBezTo>
                <a:cubicBezTo>
                  <a:pt x="1399907" y="682275"/>
                  <a:pt x="1559115" y="869539"/>
                  <a:pt x="1770761" y="912848"/>
                </a:cubicBezTo>
                <a:lnTo>
                  <a:pt x="1798556" y="915650"/>
                </a:lnTo>
                <a:lnTo>
                  <a:pt x="1798556" y="923170"/>
                </a:lnTo>
                <a:lnTo>
                  <a:pt x="84420" y="923170"/>
                </a:lnTo>
                <a:cubicBezTo>
                  <a:pt x="37796" y="923170"/>
                  <a:pt x="0" y="885374"/>
                  <a:pt x="0" y="838750"/>
                </a:cubicBezTo>
                <a:lnTo>
                  <a:pt x="0" y="86781"/>
                </a:lnTo>
                <a:cubicBezTo>
                  <a:pt x="0" y="40157"/>
                  <a:pt x="37796" y="2361"/>
                  <a:pt x="84420" y="2361"/>
                </a:cubicBezTo>
                <a:close/>
                <a:moveTo>
                  <a:pt x="1798556" y="0"/>
                </a:moveTo>
                <a:lnTo>
                  <a:pt x="1798556" y="2361"/>
                </a:lnTo>
                <a:lnTo>
                  <a:pt x="1775137" y="23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A472A9F-8A39-00B9-01FF-5D6777E9AAAC}"/>
              </a:ext>
            </a:extLst>
          </p:cNvPr>
          <p:cNvSpPr/>
          <p:nvPr userDrawn="1"/>
        </p:nvSpPr>
        <p:spPr>
          <a:xfrm>
            <a:off x="11155308" y="265286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3CC0675-607A-80CA-474E-BC47833FCF1E}"/>
              </a:ext>
            </a:extLst>
          </p:cNvPr>
          <p:cNvSpPr/>
          <p:nvPr userDrawn="1"/>
        </p:nvSpPr>
        <p:spPr>
          <a:xfrm>
            <a:off x="11155308" y="326205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14B9A0D-D9D2-5D9A-62ED-120D702769D1}"/>
              </a:ext>
            </a:extLst>
          </p:cNvPr>
          <p:cNvSpPr/>
          <p:nvPr userDrawn="1"/>
        </p:nvSpPr>
        <p:spPr>
          <a:xfrm>
            <a:off x="11155308" y="387123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2057632-5FF1-7517-EFEA-328409498AA5}"/>
              </a:ext>
            </a:extLst>
          </p:cNvPr>
          <p:cNvSpPr/>
          <p:nvPr userDrawn="1"/>
        </p:nvSpPr>
        <p:spPr>
          <a:xfrm>
            <a:off x="11155308" y="448042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55DECAB3-F8CE-FD94-B33C-7FFB67A99ED7}"/>
              </a:ext>
            </a:extLst>
          </p:cNvPr>
          <p:cNvSpPr/>
          <p:nvPr userDrawn="1"/>
        </p:nvSpPr>
        <p:spPr>
          <a:xfrm>
            <a:off x="11155308" y="508960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8A0AD16B-AF57-8C41-2271-3A0E2FF4882F}"/>
              </a:ext>
            </a:extLst>
          </p:cNvPr>
          <p:cNvSpPr/>
          <p:nvPr userDrawn="1"/>
        </p:nvSpPr>
        <p:spPr>
          <a:xfrm>
            <a:off x="11155308" y="569879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754E645C-F3D4-8362-D93D-9AC3DCDE3D8F}"/>
              </a:ext>
            </a:extLst>
          </p:cNvPr>
          <p:cNvSpPr/>
          <p:nvPr userDrawn="1"/>
        </p:nvSpPr>
        <p:spPr>
          <a:xfrm>
            <a:off x="11162912" y="6307982"/>
            <a:ext cx="907959" cy="387529"/>
          </a:xfrm>
          <a:prstGeom prst="roundRect">
            <a:avLst>
              <a:gd name="adj" fmla="val 33012"/>
            </a:avLst>
          </a:prstGeom>
          <a:solidFill>
            <a:srgbClr val="23BBCA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ECEE9E6-28CA-D2FF-3D2E-4CF230750102}"/>
              </a:ext>
            </a:extLst>
          </p:cNvPr>
          <p:cNvSpPr/>
          <p:nvPr userDrawn="1"/>
        </p:nvSpPr>
        <p:spPr>
          <a:xfrm>
            <a:off x="208780" y="162488"/>
            <a:ext cx="10772491" cy="506258"/>
          </a:xfrm>
          <a:custGeom>
            <a:avLst/>
            <a:gdLst>
              <a:gd name="connsiteX0" fmla="*/ 163338 w 10772491"/>
              <a:gd name="connsiteY0" fmla="*/ 0 h 506258"/>
              <a:gd name="connsiteX1" fmla="*/ 10609153 w 10772491"/>
              <a:gd name="connsiteY1" fmla="*/ 0 h 506258"/>
              <a:gd name="connsiteX2" fmla="*/ 10772491 w 10772491"/>
              <a:gd name="connsiteY2" fmla="*/ 163338 h 506258"/>
              <a:gd name="connsiteX3" fmla="*/ 10772491 w 10772491"/>
              <a:gd name="connsiteY3" fmla="*/ 506258 h 506258"/>
              <a:gd name="connsiteX4" fmla="*/ 0 w 10772491"/>
              <a:gd name="connsiteY4" fmla="*/ 506258 h 506258"/>
              <a:gd name="connsiteX5" fmla="*/ 0 w 10772491"/>
              <a:gd name="connsiteY5" fmla="*/ 163338 h 506258"/>
              <a:gd name="connsiteX6" fmla="*/ 163338 w 10772491"/>
              <a:gd name="connsiteY6" fmla="*/ 0 h 50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72491" h="506258">
                <a:moveTo>
                  <a:pt x="163338" y="0"/>
                </a:moveTo>
                <a:lnTo>
                  <a:pt x="10609153" y="0"/>
                </a:lnTo>
                <a:cubicBezTo>
                  <a:pt x="10699362" y="0"/>
                  <a:pt x="10772491" y="73129"/>
                  <a:pt x="10772491" y="163338"/>
                </a:cubicBezTo>
                <a:lnTo>
                  <a:pt x="10772491" y="506258"/>
                </a:lnTo>
                <a:lnTo>
                  <a:pt x="0" y="506258"/>
                </a:lnTo>
                <a:lnTo>
                  <a:pt x="0" y="163338"/>
                </a:lnTo>
                <a:cubicBezTo>
                  <a:pt x="0" y="73129"/>
                  <a:pt x="73129" y="0"/>
                  <a:pt x="163338" y="0"/>
                </a:cubicBezTo>
                <a:close/>
              </a:path>
            </a:pathLst>
          </a:custGeom>
          <a:solidFill>
            <a:srgbClr val="23BB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E564326-2ED5-0B39-82E4-3C10A2B7FB27}"/>
              </a:ext>
            </a:extLst>
          </p:cNvPr>
          <p:cNvCxnSpPr>
            <a:cxnSpLocks/>
          </p:cNvCxnSpPr>
          <p:nvPr userDrawn="1"/>
        </p:nvCxnSpPr>
        <p:spPr>
          <a:xfrm>
            <a:off x="933400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2827700B-1F21-424B-2197-A064983394D1}"/>
              </a:ext>
            </a:extLst>
          </p:cNvPr>
          <p:cNvCxnSpPr>
            <a:cxnSpLocks/>
          </p:cNvCxnSpPr>
          <p:nvPr userDrawn="1"/>
        </p:nvCxnSpPr>
        <p:spPr>
          <a:xfrm>
            <a:off x="732789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A51B279B-9551-EF3C-E84F-AB4B2AC02B06}"/>
              </a:ext>
            </a:extLst>
          </p:cNvPr>
          <p:cNvCxnSpPr>
            <a:cxnSpLocks/>
          </p:cNvCxnSpPr>
          <p:nvPr userDrawn="1"/>
        </p:nvCxnSpPr>
        <p:spPr>
          <a:xfrm>
            <a:off x="522347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0F59B81B-D685-CCB7-4073-147F619DC4E6}"/>
              </a:ext>
            </a:extLst>
          </p:cNvPr>
          <p:cNvCxnSpPr>
            <a:cxnSpLocks/>
          </p:cNvCxnSpPr>
          <p:nvPr userDrawn="1"/>
        </p:nvCxnSpPr>
        <p:spPr>
          <a:xfrm>
            <a:off x="3105377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3C3F558-C1BB-A33C-A1FA-7E7367DDDDC4}"/>
              </a:ext>
            </a:extLst>
          </p:cNvPr>
          <p:cNvCxnSpPr>
            <a:cxnSpLocks/>
          </p:cNvCxnSpPr>
          <p:nvPr userDrawn="1"/>
        </p:nvCxnSpPr>
        <p:spPr>
          <a:xfrm>
            <a:off x="125351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CDF41C53-D260-9C51-18AE-86408BACCDC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01307" y="1742811"/>
            <a:ext cx="633046" cy="0"/>
          </a:xfrm>
          <a:prstGeom prst="line">
            <a:avLst/>
          </a:prstGeom>
          <a:ln>
            <a:solidFill>
              <a:srgbClr val="23BB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Slide Number Placeholder 5">
            <a:extLst>
              <a:ext uri="{FF2B5EF4-FFF2-40B4-BE49-F238E27FC236}">
                <a16:creationId xmlns:a16="http://schemas.microsoft.com/office/drawing/2014/main" id="{4DABDA2A-F28F-4245-44AA-5CC103182E23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1204029" y="6302392"/>
            <a:ext cx="866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F50472E3-B0C3-48E3-8108-AC14270191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6945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1AE33D60-309F-95A0-C731-50361999AB02}"/>
              </a:ext>
            </a:extLst>
          </p:cNvPr>
          <p:cNvSpPr/>
          <p:nvPr userDrawn="1"/>
        </p:nvSpPr>
        <p:spPr>
          <a:xfrm>
            <a:off x="11091848" y="2721957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2D5D6E6-2F9D-ED63-BBF2-BC5F684451B1}"/>
              </a:ext>
            </a:extLst>
          </p:cNvPr>
          <p:cNvSpPr/>
          <p:nvPr userDrawn="1"/>
        </p:nvSpPr>
        <p:spPr>
          <a:xfrm>
            <a:off x="208781" y="162489"/>
            <a:ext cx="10772491" cy="6510097"/>
          </a:xfrm>
          <a:prstGeom prst="roundRect">
            <a:avLst>
              <a:gd name="adj" fmla="val 2509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&lt;svg id="Layer_1" data-name="Layer 1" xmlns="http://www.w3.org/2000/svg" viewBox="0 0 848.33 42.27"&gt;&lt;path d="M1410.36,309.12,809,309.68h424.5a38,38,0,0,1-38,38H776.76a37.88,37.88,0,0,1-37.89-37.89h0L562,309.91v-3.76l848.33-.78Z" transform="translate(-562.03 -305.37)" style="fill:#231f20;fill-rule:evenodd"/&gt;&lt;/svg&gt;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307A80D9-7B92-38ED-FF96-13F5C0112E5A}"/>
              </a:ext>
            </a:extLst>
          </p:cNvPr>
          <p:cNvSpPr/>
          <p:nvPr userDrawn="1"/>
        </p:nvSpPr>
        <p:spPr>
          <a:xfrm rot="16200000">
            <a:off x="11279336" y="1887025"/>
            <a:ext cx="675113" cy="675113"/>
          </a:xfrm>
          <a:prstGeom prst="ellipse">
            <a:avLst/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FAC56037-4FAF-6C34-41EE-5EF147F59764}"/>
              </a:ext>
            </a:extLst>
          </p:cNvPr>
          <p:cNvSpPr/>
          <p:nvPr userDrawn="1"/>
        </p:nvSpPr>
        <p:spPr>
          <a:xfrm rot="16200000">
            <a:off x="11204029" y="162489"/>
            <a:ext cx="825729" cy="82572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1A0B7B87-400D-A6C1-B85F-439D6466D70D}"/>
              </a:ext>
            </a:extLst>
          </p:cNvPr>
          <p:cNvSpPr/>
          <p:nvPr userDrawn="1"/>
        </p:nvSpPr>
        <p:spPr>
          <a:xfrm rot="16200000">
            <a:off x="10717616" y="1106439"/>
            <a:ext cx="1798556" cy="923170"/>
          </a:xfrm>
          <a:custGeom>
            <a:avLst/>
            <a:gdLst>
              <a:gd name="connsiteX0" fmla="*/ 84420 w 1798556"/>
              <a:gd name="connsiteY0" fmla="*/ 2361 h 923170"/>
              <a:gd name="connsiteX1" fmla="*/ 1775137 w 1798556"/>
              <a:gd name="connsiteY1" fmla="*/ 2361 h 923170"/>
              <a:gd name="connsiteX2" fmla="*/ 1770761 w 1798556"/>
              <a:gd name="connsiteY2" fmla="*/ 2802 h 923170"/>
              <a:gd name="connsiteX3" fmla="*/ 1399907 w 1798556"/>
              <a:gd name="connsiteY3" fmla="*/ 457825 h 923170"/>
              <a:gd name="connsiteX4" fmla="*/ 1770761 w 1798556"/>
              <a:gd name="connsiteY4" fmla="*/ 912848 h 923170"/>
              <a:gd name="connsiteX5" fmla="*/ 1798556 w 1798556"/>
              <a:gd name="connsiteY5" fmla="*/ 915650 h 923170"/>
              <a:gd name="connsiteX6" fmla="*/ 1798556 w 1798556"/>
              <a:gd name="connsiteY6" fmla="*/ 923170 h 923170"/>
              <a:gd name="connsiteX7" fmla="*/ 84420 w 1798556"/>
              <a:gd name="connsiteY7" fmla="*/ 923170 h 923170"/>
              <a:gd name="connsiteX8" fmla="*/ 0 w 1798556"/>
              <a:gd name="connsiteY8" fmla="*/ 838750 h 923170"/>
              <a:gd name="connsiteX9" fmla="*/ 0 w 1798556"/>
              <a:gd name="connsiteY9" fmla="*/ 86781 h 923170"/>
              <a:gd name="connsiteX10" fmla="*/ 84420 w 1798556"/>
              <a:gd name="connsiteY10" fmla="*/ 2361 h 923170"/>
              <a:gd name="connsiteX11" fmla="*/ 1798556 w 1798556"/>
              <a:gd name="connsiteY11" fmla="*/ 0 h 923170"/>
              <a:gd name="connsiteX12" fmla="*/ 1798556 w 1798556"/>
              <a:gd name="connsiteY12" fmla="*/ 2361 h 923170"/>
              <a:gd name="connsiteX13" fmla="*/ 1775137 w 1798556"/>
              <a:gd name="connsiteY13" fmla="*/ 2361 h 923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98556" h="923170">
                <a:moveTo>
                  <a:pt x="84420" y="2361"/>
                </a:moveTo>
                <a:lnTo>
                  <a:pt x="1775137" y="2361"/>
                </a:lnTo>
                <a:lnTo>
                  <a:pt x="1770761" y="2802"/>
                </a:lnTo>
                <a:cubicBezTo>
                  <a:pt x="1559115" y="46111"/>
                  <a:pt x="1399907" y="233375"/>
                  <a:pt x="1399907" y="457825"/>
                </a:cubicBezTo>
                <a:cubicBezTo>
                  <a:pt x="1399907" y="682275"/>
                  <a:pt x="1559115" y="869539"/>
                  <a:pt x="1770761" y="912848"/>
                </a:cubicBezTo>
                <a:lnTo>
                  <a:pt x="1798556" y="915650"/>
                </a:lnTo>
                <a:lnTo>
                  <a:pt x="1798556" y="923170"/>
                </a:lnTo>
                <a:lnTo>
                  <a:pt x="84420" y="923170"/>
                </a:lnTo>
                <a:cubicBezTo>
                  <a:pt x="37796" y="923170"/>
                  <a:pt x="0" y="885374"/>
                  <a:pt x="0" y="838750"/>
                </a:cubicBezTo>
                <a:lnTo>
                  <a:pt x="0" y="86781"/>
                </a:lnTo>
                <a:cubicBezTo>
                  <a:pt x="0" y="40157"/>
                  <a:pt x="37796" y="2361"/>
                  <a:pt x="84420" y="2361"/>
                </a:cubicBezTo>
                <a:close/>
                <a:moveTo>
                  <a:pt x="1798556" y="0"/>
                </a:moveTo>
                <a:lnTo>
                  <a:pt x="1798556" y="2361"/>
                </a:lnTo>
                <a:lnTo>
                  <a:pt x="1775137" y="23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A472A9F-8A39-00B9-01FF-5D6777E9AAAC}"/>
              </a:ext>
            </a:extLst>
          </p:cNvPr>
          <p:cNvSpPr/>
          <p:nvPr userDrawn="1"/>
        </p:nvSpPr>
        <p:spPr>
          <a:xfrm>
            <a:off x="11155308" y="265286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3CC0675-607A-80CA-474E-BC47833FCF1E}"/>
              </a:ext>
            </a:extLst>
          </p:cNvPr>
          <p:cNvSpPr/>
          <p:nvPr userDrawn="1"/>
        </p:nvSpPr>
        <p:spPr>
          <a:xfrm>
            <a:off x="11155308" y="326205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14B9A0D-D9D2-5D9A-62ED-120D702769D1}"/>
              </a:ext>
            </a:extLst>
          </p:cNvPr>
          <p:cNvSpPr/>
          <p:nvPr userDrawn="1"/>
        </p:nvSpPr>
        <p:spPr>
          <a:xfrm>
            <a:off x="11155308" y="387123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2057632-5FF1-7517-EFEA-328409498AA5}"/>
              </a:ext>
            </a:extLst>
          </p:cNvPr>
          <p:cNvSpPr/>
          <p:nvPr userDrawn="1"/>
        </p:nvSpPr>
        <p:spPr>
          <a:xfrm>
            <a:off x="11155308" y="448042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55DECAB3-F8CE-FD94-B33C-7FFB67A99ED7}"/>
              </a:ext>
            </a:extLst>
          </p:cNvPr>
          <p:cNvSpPr/>
          <p:nvPr userDrawn="1"/>
        </p:nvSpPr>
        <p:spPr>
          <a:xfrm>
            <a:off x="11155308" y="508960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8A0AD16B-AF57-8C41-2271-3A0E2FF4882F}"/>
              </a:ext>
            </a:extLst>
          </p:cNvPr>
          <p:cNvSpPr/>
          <p:nvPr userDrawn="1"/>
        </p:nvSpPr>
        <p:spPr>
          <a:xfrm>
            <a:off x="11155308" y="569879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754E645C-F3D4-8362-D93D-9AC3DCDE3D8F}"/>
              </a:ext>
            </a:extLst>
          </p:cNvPr>
          <p:cNvSpPr/>
          <p:nvPr userDrawn="1"/>
        </p:nvSpPr>
        <p:spPr>
          <a:xfrm>
            <a:off x="11162912" y="6307982"/>
            <a:ext cx="907959" cy="387529"/>
          </a:xfrm>
          <a:prstGeom prst="roundRect">
            <a:avLst>
              <a:gd name="adj" fmla="val 33012"/>
            </a:avLst>
          </a:prstGeom>
          <a:solidFill>
            <a:srgbClr val="23BBCA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ECEE9E6-28CA-D2FF-3D2E-4CF230750102}"/>
              </a:ext>
            </a:extLst>
          </p:cNvPr>
          <p:cNvSpPr/>
          <p:nvPr userDrawn="1"/>
        </p:nvSpPr>
        <p:spPr>
          <a:xfrm>
            <a:off x="208780" y="162488"/>
            <a:ext cx="10772491" cy="506258"/>
          </a:xfrm>
          <a:custGeom>
            <a:avLst/>
            <a:gdLst>
              <a:gd name="connsiteX0" fmla="*/ 163338 w 10772491"/>
              <a:gd name="connsiteY0" fmla="*/ 0 h 506258"/>
              <a:gd name="connsiteX1" fmla="*/ 10609153 w 10772491"/>
              <a:gd name="connsiteY1" fmla="*/ 0 h 506258"/>
              <a:gd name="connsiteX2" fmla="*/ 10772491 w 10772491"/>
              <a:gd name="connsiteY2" fmla="*/ 163338 h 506258"/>
              <a:gd name="connsiteX3" fmla="*/ 10772491 w 10772491"/>
              <a:gd name="connsiteY3" fmla="*/ 506258 h 506258"/>
              <a:gd name="connsiteX4" fmla="*/ 0 w 10772491"/>
              <a:gd name="connsiteY4" fmla="*/ 506258 h 506258"/>
              <a:gd name="connsiteX5" fmla="*/ 0 w 10772491"/>
              <a:gd name="connsiteY5" fmla="*/ 163338 h 506258"/>
              <a:gd name="connsiteX6" fmla="*/ 163338 w 10772491"/>
              <a:gd name="connsiteY6" fmla="*/ 0 h 50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72491" h="506258">
                <a:moveTo>
                  <a:pt x="163338" y="0"/>
                </a:moveTo>
                <a:lnTo>
                  <a:pt x="10609153" y="0"/>
                </a:lnTo>
                <a:cubicBezTo>
                  <a:pt x="10699362" y="0"/>
                  <a:pt x="10772491" y="73129"/>
                  <a:pt x="10772491" y="163338"/>
                </a:cubicBezTo>
                <a:lnTo>
                  <a:pt x="10772491" y="506258"/>
                </a:lnTo>
                <a:lnTo>
                  <a:pt x="0" y="506258"/>
                </a:lnTo>
                <a:lnTo>
                  <a:pt x="0" y="163338"/>
                </a:lnTo>
                <a:cubicBezTo>
                  <a:pt x="0" y="73129"/>
                  <a:pt x="73129" y="0"/>
                  <a:pt x="163338" y="0"/>
                </a:cubicBezTo>
                <a:close/>
              </a:path>
            </a:pathLst>
          </a:custGeom>
          <a:solidFill>
            <a:srgbClr val="23BB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E564326-2ED5-0B39-82E4-3C10A2B7FB27}"/>
              </a:ext>
            </a:extLst>
          </p:cNvPr>
          <p:cNvCxnSpPr>
            <a:cxnSpLocks/>
          </p:cNvCxnSpPr>
          <p:nvPr userDrawn="1"/>
        </p:nvCxnSpPr>
        <p:spPr>
          <a:xfrm>
            <a:off x="933400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2827700B-1F21-424B-2197-A064983394D1}"/>
              </a:ext>
            </a:extLst>
          </p:cNvPr>
          <p:cNvCxnSpPr>
            <a:cxnSpLocks/>
          </p:cNvCxnSpPr>
          <p:nvPr userDrawn="1"/>
        </p:nvCxnSpPr>
        <p:spPr>
          <a:xfrm>
            <a:off x="732789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A51B279B-9551-EF3C-E84F-AB4B2AC02B06}"/>
              </a:ext>
            </a:extLst>
          </p:cNvPr>
          <p:cNvCxnSpPr>
            <a:cxnSpLocks/>
          </p:cNvCxnSpPr>
          <p:nvPr userDrawn="1"/>
        </p:nvCxnSpPr>
        <p:spPr>
          <a:xfrm>
            <a:off x="522347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0F59B81B-D685-CCB7-4073-147F619DC4E6}"/>
              </a:ext>
            </a:extLst>
          </p:cNvPr>
          <p:cNvCxnSpPr>
            <a:cxnSpLocks/>
          </p:cNvCxnSpPr>
          <p:nvPr userDrawn="1"/>
        </p:nvCxnSpPr>
        <p:spPr>
          <a:xfrm>
            <a:off x="3105377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3C3F558-C1BB-A33C-A1FA-7E7367DDDDC4}"/>
              </a:ext>
            </a:extLst>
          </p:cNvPr>
          <p:cNvCxnSpPr>
            <a:cxnSpLocks/>
          </p:cNvCxnSpPr>
          <p:nvPr userDrawn="1"/>
        </p:nvCxnSpPr>
        <p:spPr>
          <a:xfrm>
            <a:off x="125351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CDF41C53-D260-9C51-18AE-86408BACCDC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01307" y="1742811"/>
            <a:ext cx="633046" cy="0"/>
          </a:xfrm>
          <a:prstGeom prst="line">
            <a:avLst/>
          </a:prstGeom>
          <a:ln>
            <a:solidFill>
              <a:srgbClr val="23BB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Slide Number Placeholder 5">
            <a:extLst>
              <a:ext uri="{FF2B5EF4-FFF2-40B4-BE49-F238E27FC236}">
                <a16:creationId xmlns:a16="http://schemas.microsoft.com/office/drawing/2014/main" id="{4DABDA2A-F28F-4245-44AA-5CC103182E23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1204029" y="6302392"/>
            <a:ext cx="866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F50472E3-B0C3-48E3-8108-AC14270191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AE11095-2F8F-ED31-52E7-732EED11639A}"/>
              </a:ext>
            </a:extLst>
          </p:cNvPr>
          <p:cNvSpPr/>
          <p:nvPr userDrawn="1"/>
        </p:nvSpPr>
        <p:spPr>
          <a:xfrm>
            <a:off x="886640" y="2570382"/>
            <a:ext cx="1662214" cy="16622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91C3122-A1B4-5522-E44D-BA65B752899E}"/>
              </a:ext>
            </a:extLst>
          </p:cNvPr>
          <p:cNvSpPr/>
          <p:nvPr userDrawn="1"/>
        </p:nvSpPr>
        <p:spPr>
          <a:xfrm>
            <a:off x="3487254" y="2570382"/>
            <a:ext cx="1662214" cy="16622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4031BFF-E7F6-2879-48DA-0F693A4473A7}"/>
              </a:ext>
            </a:extLst>
          </p:cNvPr>
          <p:cNvSpPr/>
          <p:nvPr userDrawn="1"/>
        </p:nvSpPr>
        <p:spPr>
          <a:xfrm>
            <a:off x="6087868" y="2570382"/>
            <a:ext cx="1662214" cy="16622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7A9CB9D-87FC-4F07-BF30-553914732DD0}"/>
              </a:ext>
            </a:extLst>
          </p:cNvPr>
          <p:cNvSpPr/>
          <p:nvPr userDrawn="1"/>
        </p:nvSpPr>
        <p:spPr>
          <a:xfrm>
            <a:off x="8688482" y="2570382"/>
            <a:ext cx="1662214" cy="16622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cture Placeholder 63">
            <a:extLst>
              <a:ext uri="{FF2B5EF4-FFF2-40B4-BE49-F238E27FC236}">
                <a16:creationId xmlns:a16="http://schemas.microsoft.com/office/drawing/2014/main" id="{0F1F494A-C59E-1218-07DD-70E96F750B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79016" y="2662235"/>
            <a:ext cx="1479918" cy="1479918"/>
          </a:xfrm>
          <a:custGeom>
            <a:avLst/>
            <a:gdLst>
              <a:gd name="connsiteX0" fmla="*/ 739959 w 1479918"/>
              <a:gd name="connsiteY0" fmla="*/ 0 h 1479918"/>
              <a:gd name="connsiteX1" fmla="*/ 1479918 w 1479918"/>
              <a:gd name="connsiteY1" fmla="*/ 739959 h 1479918"/>
              <a:gd name="connsiteX2" fmla="*/ 739959 w 1479918"/>
              <a:gd name="connsiteY2" fmla="*/ 1479918 h 1479918"/>
              <a:gd name="connsiteX3" fmla="*/ 0 w 1479918"/>
              <a:gd name="connsiteY3" fmla="*/ 739959 h 1479918"/>
              <a:gd name="connsiteX4" fmla="*/ 739959 w 1479918"/>
              <a:gd name="connsiteY4" fmla="*/ 0 h 1479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9918" h="1479918">
                <a:moveTo>
                  <a:pt x="739959" y="0"/>
                </a:moveTo>
                <a:cubicBezTo>
                  <a:pt x="1148627" y="0"/>
                  <a:pt x="1479918" y="331291"/>
                  <a:pt x="1479918" y="739959"/>
                </a:cubicBezTo>
                <a:cubicBezTo>
                  <a:pt x="1479918" y="1148627"/>
                  <a:pt x="1148627" y="1479918"/>
                  <a:pt x="739959" y="1479918"/>
                </a:cubicBezTo>
                <a:cubicBezTo>
                  <a:pt x="331291" y="1479918"/>
                  <a:pt x="0" y="1148627"/>
                  <a:pt x="0" y="739959"/>
                </a:cubicBezTo>
                <a:cubicBezTo>
                  <a:pt x="0" y="331291"/>
                  <a:pt x="331291" y="0"/>
                  <a:pt x="739959" y="0"/>
                </a:cubicBezTo>
                <a:close/>
              </a:path>
            </a:pathLst>
          </a:custGeom>
        </p:spPr>
      </p:sp>
      <p:sp>
        <p:nvSpPr>
          <p:cNvPr id="16" name="Picture Placeholder 65">
            <a:extLst>
              <a:ext uri="{FF2B5EF4-FFF2-40B4-BE49-F238E27FC236}">
                <a16:creationId xmlns:a16="http://schemas.microsoft.com/office/drawing/2014/main" id="{8114BD2F-2B86-1067-5A97-A33020A16CF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779630" y="2662235"/>
            <a:ext cx="1479918" cy="1479918"/>
          </a:xfrm>
          <a:custGeom>
            <a:avLst/>
            <a:gdLst>
              <a:gd name="connsiteX0" fmla="*/ 739959 w 1479918"/>
              <a:gd name="connsiteY0" fmla="*/ 0 h 1479918"/>
              <a:gd name="connsiteX1" fmla="*/ 1479918 w 1479918"/>
              <a:gd name="connsiteY1" fmla="*/ 739959 h 1479918"/>
              <a:gd name="connsiteX2" fmla="*/ 739959 w 1479918"/>
              <a:gd name="connsiteY2" fmla="*/ 1479918 h 1479918"/>
              <a:gd name="connsiteX3" fmla="*/ 0 w 1479918"/>
              <a:gd name="connsiteY3" fmla="*/ 739959 h 1479918"/>
              <a:gd name="connsiteX4" fmla="*/ 739959 w 1479918"/>
              <a:gd name="connsiteY4" fmla="*/ 0 h 1479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9918" h="1479918">
                <a:moveTo>
                  <a:pt x="739959" y="0"/>
                </a:moveTo>
                <a:cubicBezTo>
                  <a:pt x="1148627" y="0"/>
                  <a:pt x="1479918" y="331291"/>
                  <a:pt x="1479918" y="739959"/>
                </a:cubicBezTo>
                <a:cubicBezTo>
                  <a:pt x="1479918" y="1148627"/>
                  <a:pt x="1148627" y="1479918"/>
                  <a:pt x="739959" y="1479918"/>
                </a:cubicBezTo>
                <a:cubicBezTo>
                  <a:pt x="331291" y="1479918"/>
                  <a:pt x="0" y="1148627"/>
                  <a:pt x="0" y="739959"/>
                </a:cubicBezTo>
                <a:cubicBezTo>
                  <a:pt x="0" y="331291"/>
                  <a:pt x="331291" y="0"/>
                  <a:pt x="739959" y="0"/>
                </a:cubicBezTo>
                <a:close/>
              </a:path>
            </a:pathLst>
          </a:custGeom>
        </p:spPr>
      </p:sp>
      <p:sp>
        <p:nvSpPr>
          <p:cNvPr id="17" name="Picture Placeholder 69">
            <a:extLst>
              <a:ext uri="{FF2B5EF4-FFF2-40B4-BE49-F238E27FC236}">
                <a16:creationId xmlns:a16="http://schemas.microsoft.com/office/drawing/2014/main" id="{6404109F-14EE-5183-6FE9-7A543B73EF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78402" y="2662235"/>
            <a:ext cx="1479918" cy="1479918"/>
          </a:xfrm>
          <a:custGeom>
            <a:avLst/>
            <a:gdLst>
              <a:gd name="connsiteX0" fmla="*/ 739959 w 1479918"/>
              <a:gd name="connsiteY0" fmla="*/ 0 h 1479918"/>
              <a:gd name="connsiteX1" fmla="*/ 1479918 w 1479918"/>
              <a:gd name="connsiteY1" fmla="*/ 739959 h 1479918"/>
              <a:gd name="connsiteX2" fmla="*/ 739959 w 1479918"/>
              <a:gd name="connsiteY2" fmla="*/ 1479918 h 1479918"/>
              <a:gd name="connsiteX3" fmla="*/ 0 w 1479918"/>
              <a:gd name="connsiteY3" fmla="*/ 739959 h 1479918"/>
              <a:gd name="connsiteX4" fmla="*/ 739959 w 1479918"/>
              <a:gd name="connsiteY4" fmla="*/ 0 h 1479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9918" h="1479918">
                <a:moveTo>
                  <a:pt x="739959" y="0"/>
                </a:moveTo>
                <a:cubicBezTo>
                  <a:pt x="1148627" y="0"/>
                  <a:pt x="1479918" y="331291"/>
                  <a:pt x="1479918" y="739959"/>
                </a:cubicBezTo>
                <a:cubicBezTo>
                  <a:pt x="1479918" y="1148627"/>
                  <a:pt x="1148627" y="1479918"/>
                  <a:pt x="739959" y="1479918"/>
                </a:cubicBezTo>
                <a:cubicBezTo>
                  <a:pt x="331291" y="1479918"/>
                  <a:pt x="0" y="1148627"/>
                  <a:pt x="0" y="739959"/>
                </a:cubicBezTo>
                <a:cubicBezTo>
                  <a:pt x="0" y="331291"/>
                  <a:pt x="331291" y="0"/>
                  <a:pt x="739959" y="0"/>
                </a:cubicBezTo>
                <a:close/>
              </a:path>
            </a:pathLst>
          </a:custGeom>
        </p:spPr>
      </p:sp>
      <p:sp>
        <p:nvSpPr>
          <p:cNvPr id="18" name="Picture Placeholder 78">
            <a:extLst>
              <a:ext uri="{FF2B5EF4-FFF2-40B4-BE49-F238E27FC236}">
                <a16:creationId xmlns:a16="http://schemas.microsoft.com/office/drawing/2014/main" id="{B26F32A2-188B-5F14-8C47-FE078A7527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7788" y="2662235"/>
            <a:ext cx="1479918" cy="1479918"/>
          </a:xfrm>
          <a:custGeom>
            <a:avLst/>
            <a:gdLst>
              <a:gd name="connsiteX0" fmla="*/ 739959 w 1479918"/>
              <a:gd name="connsiteY0" fmla="*/ 0 h 1479918"/>
              <a:gd name="connsiteX1" fmla="*/ 1479918 w 1479918"/>
              <a:gd name="connsiteY1" fmla="*/ 739959 h 1479918"/>
              <a:gd name="connsiteX2" fmla="*/ 739959 w 1479918"/>
              <a:gd name="connsiteY2" fmla="*/ 1479918 h 1479918"/>
              <a:gd name="connsiteX3" fmla="*/ 0 w 1479918"/>
              <a:gd name="connsiteY3" fmla="*/ 739959 h 1479918"/>
              <a:gd name="connsiteX4" fmla="*/ 739959 w 1479918"/>
              <a:gd name="connsiteY4" fmla="*/ 0 h 1479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9918" h="1479918">
                <a:moveTo>
                  <a:pt x="739959" y="0"/>
                </a:moveTo>
                <a:cubicBezTo>
                  <a:pt x="1148627" y="0"/>
                  <a:pt x="1479918" y="331291"/>
                  <a:pt x="1479918" y="739959"/>
                </a:cubicBezTo>
                <a:cubicBezTo>
                  <a:pt x="1479918" y="1148627"/>
                  <a:pt x="1148627" y="1479918"/>
                  <a:pt x="739959" y="1479918"/>
                </a:cubicBezTo>
                <a:cubicBezTo>
                  <a:pt x="331291" y="1479918"/>
                  <a:pt x="0" y="1148627"/>
                  <a:pt x="0" y="739959"/>
                </a:cubicBezTo>
                <a:cubicBezTo>
                  <a:pt x="0" y="331291"/>
                  <a:pt x="331291" y="0"/>
                  <a:pt x="739959" y="0"/>
                </a:cubicBez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054435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D0CADBFE-BD5C-268D-7FDE-6E0ADC3E8E84}"/>
              </a:ext>
            </a:extLst>
          </p:cNvPr>
          <p:cNvSpPr/>
          <p:nvPr userDrawn="1"/>
        </p:nvSpPr>
        <p:spPr>
          <a:xfrm>
            <a:off x="11090294" y="3331142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1AE33D60-309F-95A0-C731-50361999AB02}"/>
              </a:ext>
            </a:extLst>
          </p:cNvPr>
          <p:cNvSpPr/>
          <p:nvPr userDrawn="1"/>
        </p:nvSpPr>
        <p:spPr>
          <a:xfrm>
            <a:off x="11091848" y="2721957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2D5D6E6-2F9D-ED63-BBF2-BC5F684451B1}"/>
              </a:ext>
            </a:extLst>
          </p:cNvPr>
          <p:cNvSpPr/>
          <p:nvPr userDrawn="1"/>
        </p:nvSpPr>
        <p:spPr>
          <a:xfrm>
            <a:off x="208781" y="162489"/>
            <a:ext cx="10772491" cy="6510097"/>
          </a:xfrm>
          <a:prstGeom prst="roundRect">
            <a:avLst>
              <a:gd name="adj" fmla="val 2509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307A80D9-7B92-38ED-FF96-13F5C0112E5A}"/>
              </a:ext>
            </a:extLst>
          </p:cNvPr>
          <p:cNvSpPr/>
          <p:nvPr userDrawn="1"/>
        </p:nvSpPr>
        <p:spPr>
          <a:xfrm rot="16200000">
            <a:off x="11279336" y="1887025"/>
            <a:ext cx="675113" cy="675113"/>
          </a:xfrm>
          <a:prstGeom prst="ellipse">
            <a:avLst/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FAC56037-4FAF-6C34-41EE-5EF147F59764}"/>
              </a:ext>
            </a:extLst>
          </p:cNvPr>
          <p:cNvSpPr/>
          <p:nvPr userDrawn="1"/>
        </p:nvSpPr>
        <p:spPr>
          <a:xfrm rot="16200000">
            <a:off x="11204029" y="162489"/>
            <a:ext cx="825729" cy="82572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1A0B7B87-400D-A6C1-B85F-439D6466D70D}"/>
              </a:ext>
            </a:extLst>
          </p:cNvPr>
          <p:cNvSpPr/>
          <p:nvPr userDrawn="1"/>
        </p:nvSpPr>
        <p:spPr>
          <a:xfrm rot="16200000">
            <a:off x="10717616" y="1106439"/>
            <a:ext cx="1798556" cy="923170"/>
          </a:xfrm>
          <a:custGeom>
            <a:avLst/>
            <a:gdLst>
              <a:gd name="connsiteX0" fmla="*/ 84420 w 1798556"/>
              <a:gd name="connsiteY0" fmla="*/ 2361 h 923170"/>
              <a:gd name="connsiteX1" fmla="*/ 1775137 w 1798556"/>
              <a:gd name="connsiteY1" fmla="*/ 2361 h 923170"/>
              <a:gd name="connsiteX2" fmla="*/ 1770761 w 1798556"/>
              <a:gd name="connsiteY2" fmla="*/ 2802 h 923170"/>
              <a:gd name="connsiteX3" fmla="*/ 1399907 w 1798556"/>
              <a:gd name="connsiteY3" fmla="*/ 457825 h 923170"/>
              <a:gd name="connsiteX4" fmla="*/ 1770761 w 1798556"/>
              <a:gd name="connsiteY4" fmla="*/ 912848 h 923170"/>
              <a:gd name="connsiteX5" fmla="*/ 1798556 w 1798556"/>
              <a:gd name="connsiteY5" fmla="*/ 915650 h 923170"/>
              <a:gd name="connsiteX6" fmla="*/ 1798556 w 1798556"/>
              <a:gd name="connsiteY6" fmla="*/ 923170 h 923170"/>
              <a:gd name="connsiteX7" fmla="*/ 84420 w 1798556"/>
              <a:gd name="connsiteY7" fmla="*/ 923170 h 923170"/>
              <a:gd name="connsiteX8" fmla="*/ 0 w 1798556"/>
              <a:gd name="connsiteY8" fmla="*/ 838750 h 923170"/>
              <a:gd name="connsiteX9" fmla="*/ 0 w 1798556"/>
              <a:gd name="connsiteY9" fmla="*/ 86781 h 923170"/>
              <a:gd name="connsiteX10" fmla="*/ 84420 w 1798556"/>
              <a:gd name="connsiteY10" fmla="*/ 2361 h 923170"/>
              <a:gd name="connsiteX11" fmla="*/ 1798556 w 1798556"/>
              <a:gd name="connsiteY11" fmla="*/ 0 h 923170"/>
              <a:gd name="connsiteX12" fmla="*/ 1798556 w 1798556"/>
              <a:gd name="connsiteY12" fmla="*/ 2361 h 923170"/>
              <a:gd name="connsiteX13" fmla="*/ 1775137 w 1798556"/>
              <a:gd name="connsiteY13" fmla="*/ 2361 h 923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98556" h="923170">
                <a:moveTo>
                  <a:pt x="84420" y="2361"/>
                </a:moveTo>
                <a:lnTo>
                  <a:pt x="1775137" y="2361"/>
                </a:lnTo>
                <a:lnTo>
                  <a:pt x="1770761" y="2802"/>
                </a:lnTo>
                <a:cubicBezTo>
                  <a:pt x="1559115" y="46111"/>
                  <a:pt x="1399907" y="233375"/>
                  <a:pt x="1399907" y="457825"/>
                </a:cubicBezTo>
                <a:cubicBezTo>
                  <a:pt x="1399907" y="682275"/>
                  <a:pt x="1559115" y="869539"/>
                  <a:pt x="1770761" y="912848"/>
                </a:cubicBezTo>
                <a:lnTo>
                  <a:pt x="1798556" y="915650"/>
                </a:lnTo>
                <a:lnTo>
                  <a:pt x="1798556" y="923170"/>
                </a:lnTo>
                <a:lnTo>
                  <a:pt x="84420" y="923170"/>
                </a:lnTo>
                <a:cubicBezTo>
                  <a:pt x="37796" y="923170"/>
                  <a:pt x="0" y="885374"/>
                  <a:pt x="0" y="838750"/>
                </a:cubicBezTo>
                <a:lnTo>
                  <a:pt x="0" y="86781"/>
                </a:lnTo>
                <a:cubicBezTo>
                  <a:pt x="0" y="40157"/>
                  <a:pt x="37796" y="2361"/>
                  <a:pt x="84420" y="2361"/>
                </a:cubicBezTo>
                <a:close/>
                <a:moveTo>
                  <a:pt x="1798556" y="0"/>
                </a:moveTo>
                <a:lnTo>
                  <a:pt x="1798556" y="2361"/>
                </a:lnTo>
                <a:lnTo>
                  <a:pt x="1775137" y="23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A472A9F-8A39-00B9-01FF-5D6777E9AAAC}"/>
              </a:ext>
            </a:extLst>
          </p:cNvPr>
          <p:cNvSpPr/>
          <p:nvPr userDrawn="1"/>
        </p:nvSpPr>
        <p:spPr>
          <a:xfrm>
            <a:off x="11155308" y="265286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3CC0675-607A-80CA-474E-BC47833FCF1E}"/>
              </a:ext>
            </a:extLst>
          </p:cNvPr>
          <p:cNvSpPr/>
          <p:nvPr userDrawn="1"/>
        </p:nvSpPr>
        <p:spPr>
          <a:xfrm>
            <a:off x="11155308" y="326205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14B9A0D-D9D2-5D9A-62ED-120D702769D1}"/>
              </a:ext>
            </a:extLst>
          </p:cNvPr>
          <p:cNvSpPr/>
          <p:nvPr userDrawn="1"/>
        </p:nvSpPr>
        <p:spPr>
          <a:xfrm>
            <a:off x="11155308" y="387123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2057632-5FF1-7517-EFEA-328409498AA5}"/>
              </a:ext>
            </a:extLst>
          </p:cNvPr>
          <p:cNvSpPr/>
          <p:nvPr userDrawn="1"/>
        </p:nvSpPr>
        <p:spPr>
          <a:xfrm>
            <a:off x="11155308" y="448042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55DECAB3-F8CE-FD94-B33C-7FFB67A99ED7}"/>
              </a:ext>
            </a:extLst>
          </p:cNvPr>
          <p:cNvSpPr/>
          <p:nvPr userDrawn="1"/>
        </p:nvSpPr>
        <p:spPr>
          <a:xfrm>
            <a:off x="11155308" y="508960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8A0AD16B-AF57-8C41-2271-3A0E2FF4882F}"/>
              </a:ext>
            </a:extLst>
          </p:cNvPr>
          <p:cNvSpPr/>
          <p:nvPr userDrawn="1"/>
        </p:nvSpPr>
        <p:spPr>
          <a:xfrm>
            <a:off x="11155308" y="569879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754E645C-F3D4-8362-D93D-9AC3DCDE3D8F}"/>
              </a:ext>
            </a:extLst>
          </p:cNvPr>
          <p:cNvSpPr/>
          <p:nvPr userDrawn="1"/>
        </p:nvSpPr>
        <p:spPr>
          <a:xfrm>
            <a:off x="11162912" y="6307982"/>
            <a:ext cx="907959" cy="387529"/>
          </a:xfrm>
          <a:prstGeom prst="roundRect">
            <a:avLst>
              <a:gd name="adj" fmla="val 33012"/>
            </a:avLst>
          </a:prstGeom>
          <a:solidFill>
            <a:srgbClr val="23BBCA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ECEE9E6-28CA-D2FF-3D2E-4CF230750102}"/>
              </a:ext>
            </a:extLst>
          </p:cNvPr>
          <p:cNvSpPr/>
          <p:nvPr userDrawn="1"/>
        </p:nvSpPr>
        <p:spPr>
          <a:xfrm>
            <a:off x="208780" y="162488"/>
            <a:ext cx="10772491" cy="506258"/>
          </a:xfrm>
          <a:custGeom>
            <a:avLst/>
            <a:gdLst>
              <a:gd name="connsiteX0" fmla="*/ 163338 w 10772491"/>
              <a:gd name="connsiteY0" fmla="*/ 0 h 506258"/>
              <a:gd name="connsiteX1" fmla="*/ 10609153 w 10772491"/>
              <a:gd name="connsiteY1" fmla="*/ 0 h 506258"/>
              <a:gd name="connsiteX2" fmla="*/ 10772491 w 10772491"/>
              <a:gd name="connsiteY2" fmla="*/ 163338 h 506258"/>
              <a:gd name="connsiteX3" fmla="*/ 10772491 w 10772491"/>
              <a:gd name="connsiteY3" fmla="*/ 506258 h 506258"/>
              <a:gd name="connsiteX4" fmla="*/ 0 w 10772491"/>
              <a:gd name="connsiteY4" fmla="*/ 506258 h 506258"/>
              <a:gd name="connsiteX5" fmla="*/ 0 w 10772491"/>
              <a:gd name="connsiteY5" fmla="*/ 163338 h 506258"/>
              <a:gd name="connsiteX6" fmla="*/ 163338 w 10772491"/>
              <a:gd name="connsiteY6" fmla="*/ 0 h 50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72491" h="506258">
                <a:moveTo>
                  <a:pt x="163338" y="0"/>
                </a:moveTo>
                <a:lnTo>
                  <a:pt x="10609153" y="0"/>
                </a:lnTo>
                <a:cubicBezTo>
                  <a:pt x="10699362" y="0"/>
                  <a:pt x="10772491" y="73129"/>
                  <a:pt x="10772491" y="163338"/>
                </a:cubicBezTo>
                <a:lnTo>
                  <a:pt x="10772491" y="506258"/>
                </a:lnTo>
                <a:lnTo>
                  <a:pt x="0" y="506258"/>
                </a:lnTo>
                <a:lnTo>
                  <a:pt x="0" y="163338"/>
                </a:lnTo>
                <a:cubicBezTo>
                  <a:pt x="0" y="73129"/>
                  <a:pt x="73129" y="0"/>
                  <a:pt x="163338" y="0"/>
                </a:cubicBezTo>
                <a:close/>
              </a:path>
            </a:pathLst>
          </a:custGeom>
          <a:solidFill>
            <a:srgbClr val="23BB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E564326-2ED5-0B39-82E4-3C10A2B7FB27}"/>
              </a:ext>
            </a:extLst>
          </p:cNvPr>
          <p:cNvCxnSpPr>
            <a:cxnSpLocks/>
          </p:cNvCxnSpPr>
          <p:nvPr userDrawn="1"/>
        </p:nvCxnSpPr>
        <p:spPr>
          <a:xfrm>
            <a:off x="933400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2827700B-1F21-424B-2197-A064983394D1}"/>
              </a:ext>
            </a:extLst>
          </p:cNvPr>
          <p:cNvCxnSpPr>
            <a:cxnSpLocks/>
          </p:cNvCxnSpPr>
          <p:nvPr userDrawn="1"/>
        </p:nvCxnSpPr>
        <p:spPr>
          <a:xfrm>
            <a:off x="732789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A51B279B-9551-EF3C-E84F-AB4B2AC02B06}"/>
              </a:ext>
            </a:extLst>
          </p:cNvPr>
          <p:cNvCxnSpPr>
            <a:cxnSpLocks/>
          </p:cNvCxnSpPr>
          <p:nvPr userDrawn="1"/>
        </p:nvCxnSpPr>
        <p:spPr>
          <a:xfrm>
            <a:off x="522347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0F59B81B-D685-CCB7-4073-147F619DC4E6}"/>
              </a:ext>
            </a:extLst>
          </p:cNvPr>
          <p:cNvCxnSpPr>
            <a:cxnSpLocks/>
          </p:cNvCxnSpPr>
          <p:nvPr userDrawn="1"/>
        </p:nvCxnSpPr>
        <p:spPr>
          <a:xfrm>
            <a:off x="3105377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3C3F558-C1BB-A33C-A1FA-7E7367DDDDC4}"/>
              </a:ext>
            </a:extLst>
          </p:cNvPr>
          <p:cNvCxnSpPr>
            <a:cxnSpLocks/>
          </p:cNvCxnSpPr>
          <p:nvPr userDrawn="1"/>
        </p:nvCxnSpPr>
        <p:spPr>
          <a:xfrm>
            <a:off x="125351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6202B08D-2EC7-B1AF-CEC1-44380C842508}"/>
              </a:ext>
            </a:extLst>
          </p:cNvPr>
          <p:cNvCxnSpPr>
            <a:endCxn id="102" idx="3"/>
          </p:cNvCxnSpPr>
          <p:nvPr userDrawn="1"/>
        </p:nvCxnSpPr>
        <p:spPr>
          <a:xfrm>
            <a:off x="208780" y="668746"/>
            <a:ext cx="10772491" cy="0"/>
          </a:xfrm>
          <a:prstGeom prst="line">
            <a:avLst/>
          </a:prstGeom>
          <a:ln>
            <a:solidFill>
              <a:srgbClr val="035E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CDF41C53-D260-9C51-18AE-86408BACCDC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01307" y="1742811"/>
            <a:ext cx="633046" cy="0"/>
          </a:xfrm>
          <a:prstGeom prst="line">
            <a:avLst/>
          </a:prstGeom>
          <a:ln>
            <a:solidFill>
              <a:srgbClr val="23BB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Slide Number Placeholder 5">
            <a:extLst>
              <a:ext uri="{FF2B5EF4-FFF2-40B4-BE49-F238E27FC236}">
                <a16:creationId xmlns:a16="http://schemas.microsoft.com/office/drawing/2014/main" id="{4DABDA2A-F28F-4245-44AA-5CC103182E23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1204029" y="6302392"/>
            <a:ext cx="866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F50472E3-B0C3-48E3-8108-AC14270191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707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D0CADBFE-BD5C-268D-7FDE-6E0ADC3E8E84}"/>
              </a:ext>
            </a:extLst>
          </p:cNvPr>
          <p:cNvSpPr/>
          <p:nvPr userDrawn="1"/>
        </p:nvSpPr>
        <p:spPr>
          <a:xfrm>
            <a:off x="11090294" y="3331142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1AE33D60-309F-95A0-C731-50361999AB02}"/>
              </a:ext>
            </a:extLst>
          </p:cNvPr>
          <p:cNvSpPr/>
          <p:nvPr userDrawn="1"/>
        </p:nvSpPr>
        <p:spPr>
          <a:xfrm>
            <a:off x="11091848" y="2721957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2D5D6E6-2F9D-ED63-BBF2-BC5F684451B1}"/>
              </a:ext>
            </a:extLst>
          </p:cNvPr>
          <p:cNvSpPr/>
          <p:nvPr userDrawn="1"/>
        </p:nvSpPr>
        <p:spPr>
          <a:xfrm>
            <a:off x="208781" y="162489"/>
            <a:ext cx="10772491" cy="6510097"/>
          </a:xfrm>
          <a:prstGeom prst="roundRect">
            <a:avLst>
              <a:gd name="adj" fmla="val 2509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307A80D9-7B92-38ED-FF96-13F5C0112E5A}"/>
              </a:ext>
            </a:extLst>
          </p:cNvPr>
          <p:cNvSpPr/>
          <p:nvPr userDrawn="1"/>
        </p:nvSpPr>
        <p:spPr>
          <a:xfrm rot="16200000">
            <a:off x="11279336" y="1887025"/>
            <a:ext cx="675113" cy="675113"/>
          </a:xfrm>
          <a:prstGeom prst="ellipse">
            <a:avLst/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FAC56037-4FAF-6C34-41EE-5EF147F59764}"/>
              </a:ext>
            </a:extLst>
          </p:cNvPr>
          <p:cNvSpPr/>
          <p:nvPr userDrawn="1"/>
        </p:nvSpPr>
        <p:spPr>
          <a:xfrm rot="16200000">
            <a:off x="11204029" y="162489"/>
            <a:ext cx="825729" cy="82572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1A0B7B87-400D-A6C1-B85F-439D6466D70D}"/>
              </a:ext>
            </a:extLst>
          </p:cNvPr>
          <p:cNvSpPr/>
          <p:nvPr userDrawn="1"/>
        </p:nvSpPr>
        <p:spPr>
          <a:xfrm rot="16200000">
            <a:off x="10717616" y="1106439"/>
            <a:ext cx="1798556" cy="923170"/>
          </a:xfrm>
          <a:custGeom>
            <a:avLst/>
            <a:gdLst>
              <a:gd name="connsiteX0" fmla="*/ 84420 w 1798556"/>
              <a:gd name="connsiteY0" fmla="*/ 2361 h 923170"/>
              <a:gd name="connsiteX1" fmla="*/ 1775137 w 1798556"/>
              <a:gd name="connsiteY1" fmla="*/ 2361 h 923170"/>
              <a:gd name="connsiteX2" fmla="*/ 1770761 w 1798556"/>
              <a:gd name="connsiteY2" fmla="*/ 2802 h 923170"/>
              <a:gd name="connsiteX3" fmla="*/ 1399907 w 1798556"/>
              <a:gd name="connsiteY3" fmla="*/ 457825 h 923170"/>
              <a:gd name="connsiteX4" fmla="*/ 1770761 w 1798556"/>
              <a:gd name="connsiteY4" fmla="*/ 912848 h 923170"/>
              <a:gd name="connsiteX5" fmla="*/ 1798556 w 1798556"/>
              <a:gd name="connsiteY5" fmla="*/ 915650 h 923170"/>
              <a:gd name="connsiteX6" fmla="*/ 1798556 w 1798556"/>
              <a:gd name="connsiteY6" fmla="*/ 923170 h 923170"/>
              <a:gd name="connsiteX7" fmla="*/ 84420 w 1798556"/>
              <a:gd name="connsiteY7" fmla="*/ 923170 h 923170"/>
              <a:gd name="connsiteX8" fmla="*/ 0 w 1798556"/>
              <a:gd name="connsiteY8" fmla="*/ 838750 h 923170"/>
              <a:gd name="connsiteX9" fmla="*/ 0 w 1798556"/>
              <a:gd name="connsiteY9" fmla="*/ 86781 h 923170"/>
              <a:gd name="connsiteX10" fmla="*/ 84420 w 1798556"/>
              <a:gd name="connsiteY10" fmla="*/ 2361 h 923170"/>
              <a:gd name="connsiteX11" fmla="*/ 1798556 w 1798556"/>
              <a:gd name="connsiteY11" fmla="*/ 0 h 923170"/>
              <a:gd name="connsiteX12" fmla="*/ 1798556 w 1798556"/>
              <a:gd name="connsiteY12" fmla="*/ 2361 h 923170"/>
              <a:gd name="connsiteX13" fmla="*/ 1775137 w 1798556"/>
              <a:gd name="connsiteY13" fmla="*/ 2361 h 923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98556" h="923170">
                <a:moveTo>
                  <a:pt x="84420" y="2361"/>
                </a:moveTo>
                <a:lnTo>
                  <a:pt x="1775137" y="2361"/>
                </a:lnTo>
                <a:lnTo>
                  <a:pt x="1770761" y="2802"/>
                </a:lnTo>
                <a:cubicBezTo>
                  <a:pt x="1559115" y="46111"/>
                  <a:pt x="1399907" y="233375"/>
                  <a:pt x="1399907" y="457825"/>
                </a:cubicBezTo>
                <a:cubicBezTo>
                  <a:pt x="1399907" y="682275"/>
                  <a:pt x="1559115" y="869539"/>
                  <a:pt x="1770761" y="912848"/>
                </a:cubicBezTo>
                <a:lnTo>
                  <a:pt x="1798556" y="915650"/>
                </a:lnTo>
                <a:lnTo>
                  <a:pt x="1798556" y="923170"/>
                </a:lnTo>
                <a:lnTo>
                  <a:pt x="84420" y="923170"/>
                </a:lnTo>
                <a:cubicBezTo>
                  <a:pt x="37796" y="923170"/>
                  <a:pt x="0" y="885374"/>
                  <a:pt x="0" y="838750"/>
                </a:cubicBezTo>
                <a:lnTo>
                  <a:pt x="0" y="86781"/>
                </a:lnTo>
                <a:cubicBezTo>
                  <a:pt x="0" y="40157"/>
                  <a:pt x="37796" y="2361"/>
                  <a:pt x="84420" y="2361"/>
                </a:cubicBezTo>
                <a:close/>
                <a:moveTo>
                  <a:pt x="1798556" y="0"/>
                </a:moveTo>
                <a:lnTo>
                  <a:pt x="1798556" y="2361"/>
                </a:lnTo>
                <a:lnTo>
                  <a:pt x="1775137" y="23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A472A9F-8A39-00B9-01FF-5D6777E9AAAC}"/>
              </a:ext>
            </a:extLst>
          </p:cNvPr>
          <p:cNvSpPr/>
          <p:nvPr userDrawn="1"/>
        </p:nvSpPr>
        <p:spPr>
          <a:xfrm>
            <a:off x="11155308" y="265286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3CC0675-607A-80CA-474E-BC47833FCF1E}"/>
              </a:ext>
            </a:extLst>
          </p:cNvPr>
          <p:cNvSpPr/>
          <p:nvPr userDrawn="1"/>
        </p:nvSpPr>
        <p:spPr>
          <a:xfrm>
            <a:off x="11155308" y="326205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14B9A0D-D9D2-5D9A-62ED-120D702769D1}"/>
              </a:ext>
            </a:extLst>
          </p:cNvPr>
          <p:cNvSpPr/>
          <p:nvPr userDrawn="1"/>
        </p:nvSpPr>
        <p:spPr>
          <a:xfrm>
            <a:off x="11155308" y="387123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2057632-5FF1-7517-EFEA-328409498AA5}"/>
              </a:ext>
            </a:extLst>
          </p:cNvPr>
          <p:cNvSpPr/>
          <p:nvPr userDrawn="1"/>
        </p:nvSpPr>
        <p:spPr>
          <a:xfrm>
            <a:off x="11155308" y="448042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55DECAB3-F8CE-FD94-B33C-7FFB67A99ED7}"/>
              </a:ext>
            </a:extLst>
          </p:cNvPr>
          <p:cNvSpPr/>
          <p:nvPr userDrawn="1"/>
        </p:nvSpPr>
        <p:spPr>
          <a:xfrm>
            <a:off x="11155308" y="508960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8A0AD16B-AF57-8C41-2271-3A0E2FF4882F}"/>
              </a:ext>
            </a:extLst>
          </p:cNvPr>
          <p:cNvSpPr/>
          <p:nvPr userDrawn="1"/>
        </p:nvSpPr>
        <p:spPr>
          <a:xfrm>
            <a:off x="11155308" y="569879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754E645C-F3D4-8362-D93D-9AC3DCDE3D8F}"/>
              </a:ext>
            </a:extLst>
          </p:cNvPr>
          <p:cNvSpPr/>
          <p:nvPr userDrawn="1"/>
        </p:nvSpPr>
        <p:spPr>
          <a:xfrm>
            <a:off x="11162912" y="6307982"/>
            <a:ext cx="907959" cy="387529"/>
          </a:xfrm>
          <a:prstGeom prst="roundRect">
            <a:avLst>
              <a:gd name="adj" fmla="val 33012"/>
            </a:avLst>
          </a:prstGeom>
          <a:solidFill>
            <a:srgbClr val="23BBCA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ECEE9E6-28CA-D2FF-3D2E-4CF230750102}"/>
              </a:ext>
            </a:extLst>
          </p:cNvPr>
          <p:cNvSpPr/>
          <p:nvPr userDrawn="1"/>
        </p:nvSpPr>
        <p:spPr>
          <a:xfrm>
            <a:off x="208780" y="162488"/>
            <a:ext cx="10772491" cy="506258"/>
          </a:xfrm>
          <a:custGeom>
            <a:avLst/>
            <a:gdLst>
              <a:gd name="connsiteX0" fmla="*/ 163338 w 10772491"/>
              <a:gd name="connsiteY0" fmla="*/ 0 h 506258"/>
              <a:gd name="connsiteX1" fmla="*/ 10609153 w 10772491"/>
              <a:gd name="connsiteY1" fmla="*/ 0 h 506258"/>
              <a:gd name="connsiteX2" fmla="*/ 10772491 w 10772491"/>
              <a:gd name="connsiteY2" fmla="*/ 163338 h 506258"/>
              <a:gd name="connsiteX3" fmla="*/ 10772491 w 10772491"/>
              <a:gd name="connsiteY3" fmla="*/ 506258 h 506258"/>
              <a:gd name="connsiteX4" fmla="*/ 0 w 10772491"/>
              <a:gd name="connsiteY4" fmla="*/ 506258 h 506258"/>
              <a:gd name="connsiteX5" fmla="*/ 0 w 10772491"/>
              <a:gd name="connsiteY5" fmla="*/ 163338 h 506258"/>
              <a:gd name="connsiteX6" fmla="*/ 163338 w 10772491"/>
              <a:gd name="connsiteY6" fmla="*/ 0 h 50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72491" h="506258">
                <a:moveTo>
                  <a:pt x="163338" y="0"/>
                </a:moveTo>
                <a:lnTo>
                  <a:pt x="10609153" y="0"/>
                </a:lnTo>
                <a:cubicBezTo>
                  <a:pt x="10699362" y="0"/>
                  <a:pt x="10772491" y="73129"/>
                  <a:pt x="10772491" y="163338"/>
                </a:cubicBezTo>
                <a:lnTo>
                  <a:pt x="10772491" y="506258"/>
                </a:lnTo>
                <a:lnTo>
                  <a:pt x="0" y="506258"/>
                </a:lnTo>
                <a:lnTo>
                  <a:pt x="0" y="163338"/>
                </a:lnTo>
                <a:cubicBezTo>
                  <a:pt x="0" y="73129"/>
                  <a:pt x="73129" y="0"/>
                  <a:pt x="163338" y="0"/>
                </a:cubicBezTo>
                <a:close/>
              </a:path>
            </a:pathLst>
          </a:custGeom>
          <a:solidFill>
            <a:srgbClr val="23BB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E564326-2ED5-0B39-82E4-3C10A2B7FB27}"/>
              </a:ext>
            </a:extLst>
          </p:cNvPr>
          <p:cNvCxnSpPr>
            <a:cxnSpLocks/>
          </p:cNvCxnSpPr>
          <p:nvPr userDrawn="1"/>
        </p:nvCxnSpPr>
        <p:spPr>
          <a:xfrm>
            <a:off x="933400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2827700B-1F21-424B-2197-A064983394D1}"/>
              </a:ext>
            </a:extLst>
          </p:cNvPr>
          <p:cNvCxnSpPr>
            <a:cxnSpLocks/>
          </p:cNvCxnSpPr>
          <p:nvPr userDrawn="1"/>
        </p:nvCxnSpPr>
        <p:spPr>
          <a:xfrm>
            <a:off x="732789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A51B279B-9551-EF3C-E84F-AB4B2AC02B06}"/>
              </a:ext>
            </a:extLst>
          </p:cNvPr>
          <p:cNvCxnSpPr>
            <a:cxnSpLocks/>
          </p:cNvCxnSpPr>
          <p:nvPr userDrawn="1"/>
        </p:nvCxnSpPr>
        <p:spPr>
          <a:xfrm>
            <a:off x="522347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0F59B81B-D685-CCB7-4073-147F619DC4E6}"/>
              </a:ext>
            </a:extLst>
          </p:cNvPr>
          <p:cNvCxnSpPr>
            <a:cxnSpLocks/>
          </p:cNvCxnSpPr>
          <p:nvPr userDrawn="1"/>
        </p:nvCxnSpPr>
        <p:spPr>
          <a:xfrm>
            <a:off x="3105377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3C3F558-C1BB-A33C-A1FA-7E7367DDDDC4}"/>
              </a:ext>
            </a:extLst>
          </p:cNvPr>
          <p:cNvCxnSpPr>
            <a:cxnSpLocks/>
          </p:cNvCxnSpPr>
          <p:nvPr userDrawn="1"/>
        </p:nvCxnSpPr>
        <p:spPr>
          <a:xfrm>
            <a:off x="125351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6202B08D-2EC7-B1AF-CEC1-44380C842508}"/>
              </a:ext>
            </a:extLst>
          </p:cNvPr>
          <p:cNvCxnSpPr>
            <a:endCxn id="102" idx="3"/>
          </p:cNvCxnSpPr>
          <p:nvPr userDrawn="1"/>
        </p:nvCxnSpPr>
        <p:spPr>
          <a:xfrm>
            <a:off x="208780" y="668746"/>
            <a:ext cx="10772491" cy="0"/>
          </a:xfrm>
          <a:prstGeom prst="line">
            <a:avLst/>
          </a:prstGeom>
          <a:ln>
            <a:solidFill>
              <a:srgbClr val="035E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CDF41C53-D260-9C51-18AE-86408BACCDC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01307" y="1742811"/>
            <a:ext cx="633046" cy="0"/>
          </a:xfrm>
          <a:prstGeom prst="line">
            <a:avLst/>
          </a:prstGeom>
          <a:ln>
            <a:solidFill>
              <a:srgbClr val="23BB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Slide Number Placeholder 5">
            <a:extLst>
              <a:ext uri="{FF2B5EF4-FFF2-40B4-BE49-F238E27FC236}">
                <a16:creationId xmlns:a16="http://schemas.microsoft.com/office/drawing/2014/main" id="{4DABDA2A-F28F-4245-44AA-5CC103182E23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1204029" y="6302392"/>
            <a:ext cx="866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F50472E3-B0C3-48E3-8108-AC14270191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34">
            <a:extLst>
              <a:ext uri="{FF2B5EF4-FFF2-40B4-BE49-F238E27FC236}">
                <a16:creationId xmlns:a16="http://schemas.microsoft.com/office/drawing/2014/main" id="{4AC6A5E4-1A46-8147-FE82-68FF5441763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429398" y="2277580"/>
            <a:ext cx="3600000" cy="2052000"/>
          </a:xfrm>
          <a:custGeom>
            <a:avLst/>
            <a:gdLst>
              <a:gd name="connsiteX0" fmla="*/ 0 w 3600000"/>
              <a:gd name="connsiteY0" fmla="*/ 0 h 2052000"/>
              <a:gd name="connsiteX1" fmla="*/ 3600000 w 3600000"/>
              <a:gd name="connsiteY1" fmla="*/ 0 h 2052000"/>
              <a:gd name="connsiteX2" fmla="*/ 3600000 w 3600000"/>
              <a:gd name="connsiteY2" fmla="*/ 2052000 h 2052000"/>
              <a:gd name="connsiteX3" fmla="*/ 0 w 3600000"/>
              <a:gd name="connsiteY3" fmla="*/ 2052000 h 20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000" h="2052000">
                <a:moveTo>
                  <a:pt x="0" y="0"/>
                </a:moveTo>
                <a:lnTo>
                  <a:pt x="3600000" y="0"/>
                </a:lnTo>
                <a:lnTo>
                  <a:pt x="3600000" y="2052000"/>
                </a:lnTo>
                <a:lnTo>
                  <a:pt x="0" y="2052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sp>
      <p:sp>
        <p:nvSpPr>
          <p:cNvPr id="11" name="Picture Placeholder 36">
            <a:extLst>
              <a:ext uri="{FF2B5EF4-FFF2-40B4-BE49-F238E27FC236}">
                <a16:creationId xmlns:a16="http://schemas.microsoft.com/office/drawing/2014/main" id="{68818BC1-5563-97D2-541D-321D6F2430F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68098" y="2277580"/>
            <a:ext cx="3600000" cy="2052000"/>
          </a:xfrm>
          <a:custGeom>
            <a:avLst/>
            <a:gdLst>
              <a:gd name="connsiteX0" fmla="*/ 0 w 3600000"/>
              <a:gd name="connsiteY0" fmla="*/ 0 h 2052000"/>
              <a:gd name="connsiteX1" fmla="*/ 3600000 w 3600000"/>
              <a:gd name="connsiteY1" fmla="*/ 0 h 2052000"/>
              <a:gd name="connsiteX2" fmla="*/ 3600000 w 3600000"/>
              <a:gd name="connsiteY2" fmla="*/ 2052000 h 2052000"/>
              <a:gd name="connsiteX3" fmla="*/ 0 w 3600000"/>
              <a:gd name="connsiteY3" fmla="*/ 2052000 h 20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0000" h="2052000">
                <a:moveTo>
                  <a:pt x="0" y="0"/>
                </a:moveTo>
                <a:lnTo>
                  <a:pt x="3600000" y="0"/>
                </a:lnTo>
                <a:lnTo>
                  <a:pt x="3600000" y="2052000"/>
                </a:lnTo>
                <a:lnTo>
                  <a:pt x="0" y="2052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sp>
    </p:spTree>
    <p:extLst>
      <p:ext uri="{BB962C8B-B14F-4D97-AF65-F5344CB8AC3E}">
        <p14:creationId xmlns:p14="http://schemas.microsoft.com/office/powerpoint/2010/main" val="1400756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D0CADBFE-BD5C-268D-7FDE-6E0ADC3E8E84}"/>
              </a:ext>
            </a:extLst>
          </p:cNvPr>
          <p:cNvSpPr/>
          <p:nvPr userDrawn="1"/>
        </p:nvSpPr>
        <p:spPr>
          <a:xfrm>
            <a:off x="11090294" y="3331142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1AE33D60-309F-95A0-C731-50361999AB02}"/>
              </a:ext>
            </a:extLst>
          </p:cNvPr>
          <p:cNvSpPr/>
          <p:nvPr userDrawn="1"/>
        </p:nvSpPr>
        <p:spPr>
          <a:xfrm>
            <a:off x="11091848" y="2721957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2D5D6E6-2F9D-ED63-BBF2-BC5F684451B1}"/>
              </a:ext>
            </a:extLst>
          </p:cNvPr>
          <p:cNvSpPr/>
          <p:nvPr userDrawn="1"/>
        </p:nvSpPr>
        <p:spPr>
          <a:xfrm>
            <a:off x="208781" y="162489"/>
            <a:ext cx="10772491" cy="6510097"/>
          </a:xfrm>
          <a:prstGeom prst="roundRect">
            <a:avLst>
              <a:gd name="adj" fmla="val 2509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307A80D9-7B92-38ED-FF96-13F5C0112E5A}"/>
              </a:ext>
            </a:extLst>
          </p:cNvPr>
          <p:cNvSpPr/>
          <p:nvPr userDrawn="1"/>
        </p:nvSpPr>
        <p:spPr>
          <a:xfrm rot="16200000">
            <a:off x="11279336" y="1887025"/>
            <a:ext cx="675113" cy="675113"/>
          </a:xfrm>
          <a:prstGeom prst="ellipse">
            <a:avLst/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FAC56037-4FAF-6C34-41EE-5EF147F59764}"/>
              </a:ext>
            </a:extLst>
          </p:cNvPr>
          <p:cNvSpPr/>
          <p:nvPr userDrawn="1"/>
        </p:nvSpPr>
        <p:spPr>
          <a:xfrm rot="16200000">
            <a:off x="11204029" y="162489"/>
            <a:ext cx="825729" cy="82572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1A0B7B87-400D-A6C1-B85F-439D6466D70D}"/>
              </a:ext>
            </a:extLst>
          </p:cNvPr>
          <p:cNvSpPr/>
          <p:nvPr userDrawn="1"/>
        </p:nvSpPr>
        <p:spPr>
          <a:xfrm rot="16200000">
            <a:off x="10717616" y="1106439"/>
            <a:ext cx="1798556" cy="923170"/>
          </a:xfrm>
          <a:custGeom>
            <a:avLst/>
            <a:gdLst>
              <a:gd name="connsiteX0" fmla="*/ 84420 w 1798556"/>
              <a:gd name="connsiteY0" fmla="*/ 2361 h 923170"/>
              <a:gd name="connsiteX1" fmla="*/ 1775137 w 1798556"/>
              <a:gd name="connsiteY1" fmla="*/ 2361 h 923170"/>
              <a:gd name="connsiteX2" fmla="*/ 1770761 w 1798556"/>
              <a:gd name="connsiteY2" fmla="*/ 2802 h 923170"/>
              <a:gd name="connsiteX3" fmla="*/ 1399907 w 1798556"/>
              <a:gd name="connsiteY3" fmla="*/ 457825 h 923170"/>
              <a:gd name="connsiteX4" fmla="*/ 1770761 w 1798556"/>
              <a:gd name="connsiteY4" fmla="*/ 912848 h 923170"/>
              <a:gd name="connsiteX5" fmla="*/ 1798556 w 1798556"/>
              <a:gd name="connsiteY5" fmla="*/ 915650 h 923170"/>
              <a:gd name="connsiteX6" fmla="*/ 1798556 w 1798556"/>
              <a:gd name="connsiteY6" fmla="*/ 923170 h 923170"/>
              <a:gd name="connsiteX7" fmla="*/ 84420 w 1798556"/>
              <a:gd name="connsiteY7" fmla="*/ 923170 h 923170"/>
              <a:gd name="connsiteX8" fmla="*/ 0 w 1798556"/>
              <a:gd name="connsiteY8" fmla="*/ 838750 h 923170"/>
              <a:gd name="connsiteX9" fmla="*/ 0 w 1798556"/>
              <a:gd name="connsiteY9" fmla="*/ 86781 h 923170"/>
              <a:gd name="connsiteX10" fmla="*/ 84420 w 1798556"/>
              <a:gd name="connsiteY10" fmla="*/ 2361 h 923170"/>
              <a:gd name="connsiteX11" fmla="*/ 1798556 w 1798556"/>
              <a:gd name="connsiteY11" fmla="*/ 0 h 923170"/>
              <a:gd name="connsiteX12" fmla="*/ 1798556 w 1798556"/>
              <a:gd name="connsiteY12" fmla="*/ 2361 h 923170"/>
              <a:gd name="connsiteX13" fmla="*/ 1775137 w 1798556"/>
              <a:gd name="connsiteY13" fmla="*/ 2361 h 923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98556" h="923170">
                <a:moveTo>
                  <a:pt x="84420" y="2361"/>
                </a:moveTo>
                <a:lnTo>
                  <a:pt x="1775137" y="2361"/>
                </a:lnTo>
                <a:lnTo>
                  <a:pt x="1770761" y="2802"/>
                </a:lnTo>
                <a:cubicBezTo>
                  <a:pt x="1559115" y="46111"/>
                  <a:pt x="1399907" y="233375"/>
                  <a:pt x="1399907" y="457825"/>
                </a:cubicBezTo>
                <a:cubicBezTo>
                  <a:pt x="1399907" y="682275"/>
                  <a:pt x="1559115" y="869539"/>
                  <a:pt x="1770761" y="912848"/>
                </a:cubicBezTo>
                <a:lnTo>
                  <a:pt x="1798556" y="915650"/>
                </a:lnTo>
                <a:lnTo>
                  <a:pt x="1798556" y="923170"/>
                </a:lnTo>
                <a:lnTo>
                  <a:pt x="84420" y="923170"/>
                </a:lnTo>
                <a:cubicBezTo>
                  <a:pt x="37796" y="923170"/>
                  <a:pt x="0" y="885374"/>
                  <a:pt x="0" y="838750"/>
                </a:cubicBezTo>
                <a:lnTo>
                  <a:pt x="0" y="86781"/>
                </a:lnTo>
                <a:cubicBezTo>
                  <a:pt x="0" y="40157"/>
                  <a:pt x="37796" y="2361"/>
                  <a:pt x="84420" y="2361"/>
                </a:cubicBezTo>
                <a:close/>
                <a:moveTo>
                  <a:pt x="1798556" y="0"/>
                </a:moveTo>
                <a:lnTo>
                  <a:pt x="1798556" y="2361"/>
                </a:lnTo>
                <a:lnTo>
                  <a:pt x="1775137" y="23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A472A9F-8A39-00B9-01FF-5D6777E9AAAC}"/>
              </a:ext>
            </a:extLst>
          </p:cNvPr>
          <p:cNvSpPr/>
          <p:nvPr userDrawn="1"/>
        </p:nvSpPr>
        <p:spPr>
          <a:xfrm>
            <a:off x="11155308" y="265286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3CC0675-607A-80CA-474E-BC47833FCF1E}"/>
              </a:ext>
            </a:extLst>
          </p:cNvPr>
          <p:cNvSpPr/>
          <p:nvPr userDrawn="1"/>
        </p:nvSpPr>
        <p:spPr>
          <a:xfrm>
            <a:off x="11155308" y="326205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14B9A0D-D9D2-5D9A-62ED-120D702769D1}"/>
              </a:ext>
            </a:extLst>
          </p:cNvPr>
          <p:cNvSpPr/>
          <p:nvPr userDrawn="1"/>
        </p:nvSpPr>
        <p:spPr>
          <a:xfrm>
            <a:off x="11155308" y="387123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2057632-5FF1-7517-EFEA-328409498AA5}"/>
              </a:ext>
            </a:extLst>
          </p:cNvPr>
          <p:cNvSpPr/>
          <p:nvPr userDrawn="1"/>
        </p:nvSpPr>
        <p:spPr>
          <a:xfrm>
            <a:off x="11155308" y="448042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55DECAB3-F8CE-FD94-B33C-7FFB67A99ED7}"/>
              </a:ext>
            </a:extLst>
          </p:cNvPr>
          <p:cNvSpPr/>
          <p:nvPr userDrawn="1"/>
        </p:nvSpPr>
        <p:spPr>
          <a:xfrm>
            <a:off x="11155308" y="508960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8A0AD16B-AF57-8C41-2271-3A0E2FF4882F}"/>
              </a:ext>
            </a:extLst>
          </p:cNvPr>
          <p:cNvSpPr/>
          <p:nvPr userDrawn="1"/>
        </p:nvSpPr>
        <p:spPr>
          <a:xfrm>
            <a:off x="11155308" y="569879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754E645C-F3D4-8362-D93D-9AC3DCDE3D8F}"/>
              </a:ext>
            </a:extLst>
          </p:cNvPr>
          <p:cNvSpPr/>
          <p:nvPr userDrawn="1"/>
        </p:nvSpPr>
        <p:spPr>
          <a:xfrm>
            <a:off x="11162912" y="6307982"/>
            <a:ext cx="907959" cy="387529"/>
          </a:xfrm>
          <a:prstGeom prst="roundRect">
            <a:avLst>
              <a:gd name="adj" fmla="val 33012"/>
            </a:avLst>
          </a:prstGeom>
          <a:solidFill>
            <a:srgbClr val="23BBCA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ECEE9E6-28CA-D2FF-3D2E-4CF230750102}"/>
              </a:ext>
            </a:extLst>
          </p:cNvPr>
          <p:cNvSpPr/>
          <p:nvPr userDrawn="1"/>
        </p:nvSpPr>
        <p:spPr>
          <a:xfrm>
            <a:off x="208780" y="162488"/>
            <a:ext cx="10772491" cy="506258"/>
          </a:xfrm>
          <a:custGeom>
            <a:avLst/>
            <a:gdLst>
              <a:gd name="connsiteX0" fmla="*/ 163338 w 10772491"/>
              <a:gd name="connsiteY0" fmla="*/ 0 h 506258"/>
              <a:gd name="connsiteX1" fmla="*/ 10609153 w 10772491"/>
              <a:gd name="connsiteY1" fmla="*/ 0 h 506258"/>
              <a:gd name="connsiteX2" fmla="*/ 10772491 w 10772491"/>
              <a:gd name="connsiteY2" fmla="*/ 163338 h 506258"/>
              <a:gd name="connsiteX3" fmla="*/ 10772491 w 10772491"/>
              <a:gd name="connsiteY3" fmla="*/ 506258 h 506258"/>
              <a:gd name="connsiteX4" fmla="*/ 0 w 10772491"/>
              <a:gd name="connsiteY4" fmla="*/ 506258 h 506258"/>
              <a:gd name="connsiteX5" fmla="*/ 0 w 10772491"/>
              <a:gd name="connsiteY5" fmla="*/ 163338 h 506258"/>
              <a:gd name="connsiteX6" fmla="*/ 163338 w 10772491"/>
              <a:gd name="connsiteY6" fmla="*/ 0 h 50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72491" h="506258">
                <a:moveTo>
                  <a:pt x="163338" y="0"/>
                </a:moveTo>
                <a:lnTo>
                  <a:pt x="10609153" y="0"/>
                </a:lnTo>
                <a:cubicBezTo>
                  <a:pt x="10699362" y="0"/>
                  <a:pt x="10772491" y="73129"/>
                  <a:pt x="10772491" y="163338"/>
                </a:cubicBezTo>
                <a:lnTo>
                  <a:pt x="10772491" y="506258"/>
                </a:lnTo>
                <a:lnTo>
                  <a:pt x="0" y="506258"/>
                </a:lnTo>
                <a:lnTo>
                  <a:pt x="0" y="163338"/>
                </a:lnTo>
                <a:cubicBezTo>
                  <a:pt x="0" y="73129"/>
                  <a:pt x="73129" y="0"/>
                  <a:pt x="163338" y="0"/>
                </a:cubicBezTo>
                <a:close/>
              </a:path>
            </a:pathLst>
          </a:custGeom>
          <a:solidFill>
            <a:srgbClr val="23BB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E564326-2ED5-0B39-82E4-3C10A2B7FB27}"/>
              </a:ext>
            </a:extLst>
          </p:cNvPr>
          <p:cNvCxnSpPr>
            <a:cxnSpLocks/>
          </p:cNvCxnSpPr>
          <p:nvPr userDrawn="1"/>
        </p:nvCxnSpPr>
        <p:spPr>
          <a:xfrm>
            <a:off x="933400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2827700B-1F21-424B-2197-A064983394D1}"/>
              </a:ext>
            </a:extLst>
          </p:cNvPr>
          <p:cNvCxnSpPr>
            <a:cxnSpLocks/>
          </p:cNvCxnSpPr>
          <p:nvPr userDrawn="1"/>
        </p:nvCxnSpPr>
        <p:spPr>
          <a:xfrm>
            <a:off x="732789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A51B279B-9551-EF3C-E84F-AB4B2AC02B06}"/>
              </a:ext>
            </a:extLst>
          </p:cNvPr>
          <p:cNvCxnSpPr>
            <a:cxnSpLocks/>
          </p:cNvCxnSpPr>
          <p:nvPr userDrawn="1"/>
        </p:nvCxnSpPr>
        <p:spPr>
          <a:xfrm>
            <a:off x="522347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0F59B81B-D685-CCB7-4073-147F619DC4E6}"/>
              </a:ext>
            </a:extLst>
          </p:cNvPr>
          <p:cNvCxnSpPr>
            <a:cxnSpLocks/>
          </p:cNvCxnSpPr>
          <p:nvPr userDrawn="1"/>
        </p:nvCxnSpPr>
        <p:spPr>
          <a:xfrm>
            <a:off x="3105377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3C3F558-C1BB-A33C-A1FA-7E7367DDDDC4}"/>
              </a:ext>
            </a:extLst>
          </p:cNvPr>
          <p:cNvCxnSpPr>
            <a:cxnSpLocks/>
          </p:cNvCxnSpPr>
          <p:nvPr userDrawn="1"/>
        </p:nvCxnSpPr>
        <p:spPr>
          <a:xfrm>
            <a:off x="125351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6202B08D-2EC7-B1AF-CEC1-44380C842508}"/>
              </a:ext>
            </a:extLst>
          </p:cNvPr>
          <p:cNvCxnSpPr>
            <a:endCxn id="102" idx="3"/>
          </p:cNvCxnSpPr>
          <p:nvPr userDrawn="1"/>
        </p:nvCxnSpPr>
        <p:spPr>
          <a:xfrm>
            <a:off x="208780" y="668746"/>
            <a:ext cx="10772491" cy="0"/>
          </a:xfrm>
          <a:prstGeom prst="line">
            <a:avLst/>
          </a:prstGeom>
          <a:ln>
            <a:solidFill>
              <a:srgbClr val="035E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CDF41C53-D260-9C51-18AE-86408BACCDC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01307" y="1742811"/>
            <a:ext cx="633046" cy="0"/>
          </a:xfrm>
          <a:prstGeom prst="line">
            <a:avLst/>
          </a:prstGeom>
          <a:ln>
            <a:solidFill>
              <a:srgbClr val="23BB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Slide Number Placeholder 5">
            <a:extLst>
              <a:ext uri="{FF2B5EF4-FFF2-40B4-BE49-F238E27FC236}">
                <a16:creationId xmlns:a16="http://schemas.microsoft.com/office/drawing/2014/main" id="{4DABDA2A-F28F-4245-44AA-5CC103182E23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1204029" y="6302392"/>
            <a:ext cx="866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F50472E3-B0C3-48E3-8108-AC14270191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004E7EC-41E9-DC4D-05B0-106D8DA88EF1}"/>
              </a:ext>
            </a:extLst>
          </p:cNvPr>
          <p:cNvSpPr/>
          <p:nvPr userDrawn="1"/>
        </p:nvSpPr>
        <p:spPr>
          <a:xfrm>
            <a:off x="7915585" y="2047500"/>
            <a:ext cx="2763000" cy="2763000"/>
          </a:xfrm>
          <a:prstGeom prst="ellipse">
            <a:avLst/>
          </a:prstGeom>
          <a:solidFill>
            <a:srgbClr val="014063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B22DDDC-73B0-4B20-79F0-36CEB2683401}"/>
              </a:ext>
            </a:extLst>
          </p:cNvPr>
          <p:cNvSpPr/>
          <p:nvPr userDrawn="1"/>
        </p:nvSpPr>
        <p:spPr>
          <a:xfrm>
            <a:off x="431066" y="2047500"/>
            <a:ext cx="2763000" cy="2763000"/>
          </a:xfrm>
          <a:prstGeom prst="ellipse">
            <a:avLst/>
          </a:prstGeom>
          <a:solidFill>
            <a:srgbClr val="23BBCA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BF45ADC-5E59-6F12-132F-5304A408ED4C}"/>
              </a:ext>
            </a:extLst>
          </p:cNvPr>
          <p:cNvSpPr/>
          <p:nvPr userDrawn="1"/>
        </p:nvSpPr>
        <p:spPr>
          <a:xfrm>
            <a:off x="5420746" y="2047500"/>
            <a:ext cx="2763000" cy="2763000"/>
          </a:xfrm>
          <a:prstGeom prst="ellipse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9D14957-664B-0700-3B88-0D15924C0B2F}"/>
              </a:ext>
            </a:extLst>
          </p:cNvPr>
          <p:cNvSpPr/>
          <p:nvPr userDrawn="1"/>
        </p:nvSpPr>
        <p:spPr>
          <a:xfrm>
            <a:off x="2925906" y="2047500"/>
            <a:ext cx="2763000" cy="2763000"/>
          </a:xfrm>
          <a:prstGeom prst="ellipse">
            <a:avLst/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32">
            <a:extLst>
              <a:ext uri="{FF2B5EF4-FFF2-40B4-BE49-F238E27FC236}">
                <a16:creationId xmlns:a16="http://schemas.microsoft.com/office/drawing/2014/main" id="{C9002BB6-CFC9-EBD5-E02A-00E1D6CCAB3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338562" y="2470478"/>
            <a:ext cx="1917044" cy="1917044"/>
          </a:xfrm>
          <a:custGeom>
            <a:avLst/>
            <a:gdLst>
              <a:gd name="connsiteX0" fmla="*/ 958522 w 1917044"/>
              <a:gd name="connsiteY0" fmla="*/ 0 h 1917044"/>
              <a:gd name="connsiteX1" fmla="*/ 1917044 w 1917044"/>
              <a:gd name="connsiteY1" fmla="*/ 958522 h 1917044"/>
              <a:gd name="connsiteX2" fmla="*/ 958522 w 1917044"/>
              <a:gd name="connsiteY2" fmla="*/ 1917044 h 1917044"/>
              <a:gd name="connsiteX3" fmla="*/ 0 w 1917044"/>
              <a:gd name="connsiteY3" fmla="*/ 958522 h 1917044"/>
              <a:gd name="connsiteX4" fmla="*/ 958522 w 1917044"/>
              <a:gd name="connsiteY4" fmla="*/ 0 h 1917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7044" h="1917044">
                <a:moveTo>
                  <a:pt x="958522" y="0"/>
                </a:moveTo>
                <a:cubicBezTo>
                  <a:pt x="1487899" y="0"/>
                  <a:pt x="1917044" y="429145"/>
                  <a:pt x="1917044" y="958522"/>
                </a:cubicBezTo>
                <a:cubicBezTo>
                  <a:pt x="1917044" y="1487900"/>
                  <a:pt x="1487899" y="1917044"/>
                  <a:pt x="958522" y="1917044"/>
                </a:cubicBezTo>
                <a:cubicBezTo>
                  <a:pt x="429145" y="1917044"/>
                  <a:pt x="0" y="1487900"/>
                  <a:pt x="0" y="958522"/>
                </a:cubicBezTo>
                <a:cubicBezTo>
                  <a:pt x="0" y="429145"/>
                  <a:pt x="429145" y="0"/>
                  <a:pt x="9585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sp>
      <p:sp>
        <p:nvSpPr>
          <p:cNvPr id="7" name="Picture Placeholder 34">
            <a:extLst>
              <a:ext uri="{FF2B5EF4-FFF2-40B4-BE49-F238E27FC236}">
                <a16:creationId xmlns:a16="http://schemas.microsoft.com/office/drawing/2014/main" id="{24C6CD97-01A3-F055-2A8E-9B6863883B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43724" y="2470478"/>
            <a:ext cx="1917044" cy="1917044"/>
          </a:xfrm>
          <a:custGeom>
            <a:avLst/>
            <a:gdLst>
              <a:gd name="connsiteX0" fmla="*/ 958522 w 1917044"/>
              <a:gd name="connsiteY0" fmla="*/ 0 h 1917044"/>
              <a:gd name="connsiteX1" fmla="*/ 1917044 w 1917044"/>
              <a:gd name="connsiteY1" fmla="*/ 958522 h 1917044"/>
              <a:gd name="connsiteX2" fmla="*/ 958522 w 1917044"/>
              <a:gd name="connsiteY2" fmla="*/ 1917044 h 1917044"/>
              <a:gd name="connsiteX3" fmla="*/ 0 w 1917044"/>
              <a:gd name="connsiteY3" fmla="*/ 958522 h 1917044"/>
              <a:gd name="connsiteX4" fmla="*/ 958522 w 1917044"/>
              <a:gd name="connsiteY4" fmla="*/ 0 h 1917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7044" h="1917044">
                <a:moveTo>
                  <a:pt x="958522" y="0"/>
                </a:moveTo>
                <a:cubicBezTo>
                  <a:pt x="1487900" y="0"/>
                  <a:pt x="1917044" y="429145"/>
                  <a:pt x="1917044" y="958522"/>
                </a:cubicBezTo>
                <a:cubicBezTo>
                  <a:pt x="1917044" y="1487900"/>
                  <a:pt x="1487900" y="1917044"/>
                  <a:pt x="958522" y="1917044"/>
                </a:cubicBezTo>
                <a:cubicBezTo>
                  <a:pt x="429145" y="1917044"/>
                  <a:pt x="0" y="1487900"/>
                  <a:pt x="0" y="958522"/>
                </a:cubicBezTo>
                <a:cubicBezTo>
                  <a:pt x="0" y="429145"/>
                  <a:pt x="429145" y="0"/>
                  <a:pt x="958522" y="0"/>
                </a:cubicBezTo>
                <a:close/>
              </a:path>
            </a:pathLst>
          </a:custGeom>
        </p:spPr>
      </p:sp>
      <p:sp>
        <p:nvSpPr>
          <p:cNvPr id="8" name="Picture Placeholder 36">
            <a:extLst>
              <a:ext uri="{FF2B5EF4-FFF2-40B4-BE49-F238E27FC236}">
                <a16:creationId xmlns:a16="http://schemas.microsoft.com/office/drawing/2014/main" id="{EA7E58F1-F365-CA5E-7A76-D09F918EF4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48884" y="2470478"/>
            <a:ext cx="1917044" cy="1917044"/>
          </a:xfrm>
          <a:custGeom>
            <a:avLst/>
            <a:gdLst>
              <a:gd name="connsiteX0" fmla="*/ 958522 w 1917044"/>
              <a:gd name="connsiteY0" fmla="*/ 0 h 1917044"/>
              <a:gd name="connsiteX1" fmla="*/ 1917044 w 1917044"/>
              <a:gd name="connsiteY1" fmla="*/ 958522 h 1917044"/>
              <a:gd name="connsiteX2" fmla="*/ 958522 w 1917044"/>
              <a:gd name="connsiteY2" fmla="*/ 1917044 h 1917044"/>
              <a:gd name="connsiteX3" fmla="*/ 0 w 1917044"/>
              <a:gd name="connsiteY3" fmla="*/ 958522 h 1917044"/>
              <a:gd name="connsiteX4" fmla="*/ 958522 w 1917044"/>
              <a:gd name="connsiteY4" fmla="*/ 0 h 1917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7044" h="1917044">
                <a:moveTo>
                  <a:pt x="958522" y="0"/>
                </a:moveTo>
                <a:cubicBezTo>
                  <a:pt x="1487900" y="0"/>
                  <a:pt x="1917044" y="429145"/>
                  <a:pt x="1917044" y="958522"/>
                </a:cubicBezTo>
                <a:cubicBezTo>
                  <a:pt x="1917044" y="1487900"/>
                  <a:pt x="1487900" y="1917044"/>
                  <a:pt x="958522" y="1917044"/>
                </a:cubicBezTo>
                <a:cubicBezTo>
                  <a:pt x="429145" y="1917044"/>
                  <a:pt x="0" y="1487900"/>
                  <a:pt x="0" y="958522"/>
                </a:cubicBezTo>
                <a:cubicBezTo>
                  <a:pt x="0" y="429145"/>
                  <a:pt x="429145" y="0"/>
                  <a:pt x="958522" y="0"/>
                </a:cubicBezTo>
                <a:close/>
              </a:path>
            </a:pathLst>
          </a:custGeom>
        </p:spPr>
      </p:sp>
      <p:sp>
        <p:nvSpPr>
          <p:cNvPr id="9" name="Picture Placeholder 38">
            <a:extLst>
              <a:ext uri="{FF2B5EF4-FFF2-40B4-BE49-F238E27FC236}">
                <a16:creationId xmlns:a16="http://schemas.microsoft.com/office/drawing/2014/main" id="{60A46FF3-FB53-AB3A-CF0C-D5AE69C949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54044" y="2470478"/>
            <a:ext cx="1917044" cy="1917044"/>
          </a:xfrm>
          <a:custGeom>
            <a:avLst/>
            <a:gdLst>
              <a:gd name="connsiteX0" fmla="*/ 958522 w 1917044"/>
              <a:gd name="connsiteY0" fmla="*/ 0 h 1917044"/>
              <a:gd name="connsiteX1" fmla="*/ 1917044 w 1917044"/>
              <a:gd name="connsiteY1" fmla="*/ 958522 h 1917044"/>
              <a:gd name="connsiteX2" fmla="*/ 958522 w 1917044"/>
              <a:gd name="connsiteY2" fmla="*/ 1917044 h 1917044"/>
              <a:gd name="connsiteX3" fmla="*/ 0 w 1917044"/>
              <a:gd name="connsiteY3" fmla="*/ 958522 h 1917044"/>
              <a:gd name="connsiteX4" fmla="*/ 958522 w 1917044"/>
              <a:gd name="connsiteY4" fmla="*/ 0 h 1917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7044" h="1917044">
                <a:moveTo>
                  <a:pt x="958522" y="0"/>
                </a:moveTo>
                <a:cubicBezTo>
                  <a:pt x="1487900" y="0"/>
                  <a:pt x="1917044" y="429145"/>
                  <a:pt x="1917044" y="958522"/>
                </a:cubicBezTo>
                <a:cubicBezTo>
                  <a:pt x="1917044" y="1487900"/>
                  <a:pt x="1487900" y="1917044"/>
                  <a:pt x="958522" y="1917044"/>
                </a:cubicBezTo>
                <a:cubicBezTo>
                  <a:pt x="429145" y="1917044"/>
                  <a:pt x="0" y="1487900"/>
                  <a:pt x="0" y="958522"/>
                </a:cubicBezTo>
                <a:cubicBezTo>
                  <a:pt x="0" y="429145"/>
                  <a:pt x="429145" y="0"/>
                  <a:pt x="95852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sp>
    </p:spTree>
    <p:extLst>
      <p:ext uri="{BB962C8B-B14F-4D97-AF65-F5344CB8AC3E}">
        <p14:creationId xmlns:p14="http://schemas.microsoft.com/office/powerpoint/2010/main" val="658737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D0CADBFE-BD5C-268D-7FDE-6E0ADC3E8E84}"/>
              </a:ext>
            </a:extLst>
          </p:cNvPr>
          <p:cNvSpPr/>
          <p:nvPr userDrawn="1"/>
        </p:nvSpPr>
        <p:spPr>
          <a:xfrm>
            <a:off x="11090294" y="3331142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E592E2C7-50E3-A728-902D-E15A2B9BA616}"/>
              </a:ext>
            </a:extLst>
          </p:cNvPr>
          <p:cNvSpPr/>
          <p:nvPr userDrawn="1"/>
        </p:nvSpPr>
        <p:spPr>
          <a:xfrm>
            <a:off x="11090294" y="3943884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1AE33D60-309F-95A0-C731-50361999AB02}"/>
              </a:ext>
            </a:extLst>
          </p:cNvPr>
          <p:cNvSpPr/>
          <p:nvPr userDrawn="1"/>
        </p:nvSpPr>
        <p:spPr>
          <a:xfrm>
            <a:off x="11091848" y="2721957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2D5D6E6-2F9D-ED63-BBF2-BC5F684451B1}"/>
              </a:ext>
            </a:extLst>
          </p:cNvPr>
          <p:cNvSpPr/>
          <p:nvPr userDrawn="1"/>
        </p:nvSpPr>
        <p:spPr>
          <a:xfrm>
            <a:off x="208781" y="162489"/>
            <a:ext cx="10772491" cy="6510097"/>
          </a:xfrm>
          <a:prstGeom prst="roundRect">
            <a:avLst>
              <a:gd name="adj" fmla="val 2509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3BD8291-60C6-14FA-B42D-BDE18A8AE18A}"/>
              </a:ext>
            </a:extLst>
          </p:cNvPr>
          <p:cNvGrpSpPr/>
          <p:nvPr userDrawn="1"/>
        </p:nvGrpSpPr>
        <p:grpSpPr>
          <a:xfrm rot="16200000">
            <a:off x="10417069" y="900728"/>
            <a:ext cx="2399649" cy="923170"/>
            <a:chOff x="9621180" y="288708"/>
            <a:chExt cx="2399649" cy="923170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07A80D9-7B92-38ED-FF96-13F5C0112E5A}"/>
                </a:ext>
              </a:extLst>
            </p:cNvPr>
            <p:cNvSpPr/>
            <p:nvPr userDrawn="1"/>
          </p:nvSpPr>
          <p:spPr>
            <a:xfrm>
              <a:off x="9621180" y="412735"/>
              <a:ext cx="675113" cy="675113"/>
            </a:xfrm>
            <a:prstGeom prst="ellipse">
              <a:avLst/>
            </a:prstGeom>
            <a:solidFill>
              <a:srgbClr val="0140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AC56037-4FAF-6C34-41EE-5EF147F59764}"/>
                </a:ext>
              </a:extLst>
            </p:cNvPr>
            <p:cNvSpPr/>
            <p:nvPr userDrawn="1"/>
          </p:nvSpPr>
          <p:spPr>
            <a:xfrm>
              <a:off x="11195100" y="337428"/>
              <a:ext cx="825729" cy="825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A0B7B87-400D-A6C1-B85F-439D6466D70D}"/>
                </a:ext>
              </a:extLst>
            </p:cNvPr>
            <p:cNvSpPr/>
            <p:nvPr userDrawn="1"/>
          </p:nvSpPr>
          <p:spPr>
            <a:xfrm>
              <a:off x="9716016" y="288708"/>
              <a:ext cx="1798556" cy="923170"/>
            </a:xfrm>
            <a:custGeom>
              <a:avLst/>
              <a:gdLst>
                <a:gd name="connsiteX0" fmla="*/ 84420 w 1798556"/>
                <a:gd name="connsiteY0" fmla="*/ 2361 h 923170"/>
                <a:gd name="connsiteX1" fmla="*/ 1775137 w 1798556"/>
                <a:gd name="connsiteY1" fmla="*/ 2361 h 923170"/>
                <a:gd name="connsiteX2" fmla="*/ 1770761 w 1798556"/>
                <a:gd name="connsiteY2" fmla="*/ 2802 h 923170"/>
                <a:gd name="connsiteX3" fmla="*/ 1399907 w 1798556"/>
                <a:gd name="connsiteY3" fmla="*/ 457825 h 923170"/>
                <a:gd name="connsiteX4" fmla="*/ 1770761 w 1798556"/>
                <a:gd name="connsiteY4" fmla="*/ 912848 h 923170"/>
                <a:gd name="connsiteX5" fmla="*/ 1798556 w 1798556"/>
                <a:gd name="connsiteY5" fmla="*/ 915650 h 923170"/>
                <a:gd name="connsiteX6" fmla="*/ 1798556 w 1798556"/>
                <a:gd name="connsiteY6" fmla="*/ 923170 h 923170"/>
                <a:gd name="connsiteX7" fmla="*/ 84420 w 1798556"/>
                <a:gd name="connsiteY7" fmla="*/ 923170 h 923170"/>
                <a:gd name="connsiteX8" fmla="*/ 0 w 1798556"/>
                <a:gd name="connsiteY8" fmla="*/ 838750 h 923170"/>
                <a:gd name="connsiteX9" fmla="*/ 0 w 1798556"/>
                <a:gd name="connsiteY9" fmla="*/ 86781 h 923170"/>
                <a:gd name="connsiteX10" fmla="*/ 84420 w 1798556"/>
                <a:gd name="connsiteY10" fmla="*/ 2361 h 923170"/>
                <a:gd name="connsiteX11" fmla="*/ 1798556 w 1798556"/>
                <a:gd name="connsiteY11" fmla="*/ 0 h 923170"/>
                <a:gd name="connsiteX12" fmla="*/ 1798556 w 1798556"/>
                <a:gd name="connsiteY12" fmla="*/ 2361 h 923170"/>
                <a:gd name="connsiteX13" fmla="*/ 1775137 w 1798556"/>
                <a:gd name="connsiteY13" fmla="*/ 2361 h 923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98556" h="923170">
                  <a:moveTo>
                    <a:pt x="84420" y="2361"/>
                  </a:moveTo>
                  <a:lnTo>
                    <a:pt x="1775137" y="2361"/>
                  </a:lnTo>
                  <a:lnTo>
                    <a:pt x="1770761" y="2802"/>
                  </a:lnTo>
                  <a:cubicBezTo>
                    <a:pt x="1559115" y="46111"/>
                    <a:pt x="1399907" y="233375"/>
                    <a:pt x="1399907" y="457825"/>
                  </a:cubicBezTo>
                  <a:cubicBezTo>
                    <a:pt x="1399907" y="682275"/>
                    <a:pt x="1559115" y="869539"/>
                    <a:pt x="1770761" y="912848"/>
                  </a:cubicBezTo>
                  <a:lnTo>
                    <a:pt x="1798556" y="915650"/>
                  </a:lnTo>
                  <a:lnTo>
                    <a:pt x="1798556" y="923170"/>
                  </a:lnTo>
                  <a:lnTo>
                    <a:pt x="84420" y="923170"/>
                  </a:lnTo>
                  <a:cubicBezTo>
                    <a:pt x="37796" y="923170"/>
                    <a:pt x="0" y="885374"/>
                    <a:pt x="0" y="838750"/>
                  </a:cubicBezTo>
                  <a:lnTo>
                    <a:pt x="0" y="86781"/>
                  </a:lnTo>
                  <a:cubicBezTo>
                    <a:pt x="0" y="40157"/>
                    <a:pt x="37796" y="2361"/>
                    <a:pt x="84420" y="2361"/>
                  </a:cubicBezTo>
                  <a:close/>
                  <a:moveTo>
                    <a:pt x="1798556" y="0"/>
                  </a:moveTo>
                  <a:lnTo>
                    <a:pt x="1798556" y="2361"/>
                  </a:lnTo>
                  <a:lnTo>
                    <a:pt x="1775137" y="23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A472A9F-8A39-00B9-01FF-5D6777E9AAAC}"/>
              </a:ext>
            </a:extLst>
          </p:cNvPr>
          <p:cNvSpPr/>
          <p:nvPr userDrawn="1"/>
        </p:nvSpPr>
        <p:spPr>
          <a:xfrm>
            <a:off x="11155308" y="265286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3CC0675-607A-80CA-474E-BC47833FCF1E}"/>
              </a:ext>
            </a:extLst>
          </p:cNvPr>
          <p:cNvSpPr/>
          <p:nvPr userDrawn="1"/>
        </p:nvSpPr>
        <p:spPr>
          <a:xfrm>
            <a:off x="11155308" y="326205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14B9A0D-D9D2-5D9A-62ED-120D702769D1}"/>
              </a:ext>
            </a:extLst>
          </p:cNvPr>
          <p:cNvSpPr/>
          <p:nvPr userDrawn="1"/>
        </p:nvSpPr>
        <p:spPr>
          <a:xfrm>
            <a:off x="11155308" y="387123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2057632-5FF1-7517-EFEA-328409498AA5}"/>
              </a:ext>
            </a:extLst>
          </p:cNvPr>
          <p:cNvSpPr/>
          <p:nvPr userDrawn="1"/>
        </p:nvSpPr>
        <p:spPr>
          <a:xfrm>
            <a:off x="11155308" y="448042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55DECAB3-F8CE-FD94-B33C-7FFB67A99ED7}"/>
              </a:ext>
            </a:extLst>
          </p:cNvPr>
          <p:cNvSpPr/>
          <p:nvPr userDrawn="1"/>
        </p:nvSpPr>
        <p:spPr>
          <a:xfrm>
            <a:off x="11155308" y="508960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8A0AD16B-AF57-8C41-2271-3A0E2FF4882F}"/>
              </a:ext>
            </a:extLst>
          </p:cNvPr>
          <p:cNvSpPr/>
          <p:nvPr userDrawn="1"/>
        </p:nvSpPr>
        <p:spPr>
          <a:xfrm>
            <a:off x="11155308" y="569879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754E645C-F3D4-8362-D93D-9AC3DCDE3D8F}"/>
              </a:ext>
            </a:extLst>
          </p:cNvPr>
          <p:cNvSpPr/>
          <p:nvPr userDrawn="1"/>
        </p:nvSpPr>
        <p:spPr>
          <a:xfrm>
            <a:off x="11162912" y="6307982"/>
            <a:ext cx="907959" cy="387529"/>
          </a:xfrm>
          <a:prstGeom prst="roundRect">
            <a:avLst>
              <a:gd name="adj" fmla="val 33012"/>
            </a:avLst>
          </a:prstGeom>
          <a:solidFill>
            <a:srgbClr val="23BBCA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ECEE9E6-28CA-D2FF-3D2E-4CF230750102}"/>
              </a:ext>
            </a:extLst>
          </p:cNvPr>
          <p:cNvSpPr/>
          <p:nvPr userDrawn="1"/>
        </p:nvSpPr>
        <p:spPr>
          <a:xfrm>
            <a:off x="208780" y="162488"/>
            <a:ext cx="10772491" cy="506258"/>
          </a:xfrm>
          <a:custGeom>
            <a:avLst/>
            <a:gdLst>
              <a:gd name="connsiteX0" fmla="*/ 163338 w 10772491"/>
              <a:gd name="connsiteY0" fmla="*/ 0 h 506258"/>
              <a:gd name="connsiteX1" fmla="*/ 10609153 w 10772491"/>
              <a:gd name="connsiteY1" fmla="*/ 0 h 506258"/>
              <a:gd name="connsiteX2" fmla="*/ 10772491 w 10772491"/>
              <a:gd name="connsiteY2" fmla="*/ 163338 h 506258"/>
              <a:gd name="connsiteX3" fmla="*/ 10772491 w 10772491"/>
              <a:gd name="connsiteY3" fmla="*/ 506258 h 506258"/>
              <a:gd name="connsiteX4" fmla="*/ 0 w 10772491"/>
              <a:gd name="connsiteY4" fmla="*/ 506258 h 506258"/>
              <a:gd name="connsiteX5" fmla="*/ 0 w 10772491"/>
              <a:gd name="connsiteY5" fmla="*/ 163338 h 506258"/>
              <a:gd name="connsiteX6" fmla="*/ 163338 w 10772491"/>
              <a:gd name="connsiteY6" fmla="*/ 0 h 50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72491" h="506258">
                <a:moveTo>
                  <a:pt x="163338" y="0"/>
                </a:moveTo>
                <a:lnTo>
                  <a:pt x="10609153" y="0"/>
                </a:lnTo>
                <a:cubicBezTo>
                  <a:pt x="10699362" y="0"/>
                  <a:pt x="10772491" y="73129"/>
                  <a:pt x="10772491" y="163338"/>
                </a:cubicBezTo>
                <a:lnTo>
                  <a:pt x="10772491" y="506258"/>
                </a:lnTo>
                <a:lnTo>
                  <a:pt x="0" y="506258"/>
                </a:lnTo>
                <a:lnTo>
                  <a:pt x="0" y="163338"/>
                </a:lnTo>
                <a:cubicBezTo>
                  <a:pt x="0" y="73129"/>
                  <a:pt x="73129" y="0"/>
                  <a:pt x="163338" y="0"/>
                </a:cubicBezTo>
                <a:close/>
              </a:path>
            </a:pathLst>
          </a:custGeom>
          <a:solidFill>
            <a:srgbClr val="23BB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E564326-2ED5-0B39-82E4-3C10A2B7FB27}"/>
              </a:ext>
            </a:extLst>
          </p:cNvPr>
          <p:cNvCxnSpPr>
            <a:cxnSpLocks/>
          </p:cNvCxnSpPr>
          <p:nvPr userDrawn="1"/>
        </p:nvCxnSpPr>
        <p:spPr>
          <a:xfrm>
            <a:off x="933400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2827700B-1F21-424B-2197-A064983394D1}"/>
              </a:ext>
            </a:extLst>
          </p:cNvPr>
          <p:cNvCxnSpPr>
            <a:cxnSpLocks/>
          </p:cNvCxnSpPr>
          <p:nvPr userDrawn="1"/>
        </p:nvCxnSpPr>
        <p:spPr>
          <a:xfrm>
            <a:off x="732789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A51B279B-9551-EF3C-E84F-AB4B2AC02B06}"/>
              </a:ext>
            </a:extLst>
          </p:cNvPr>
          <p:cNvCxnSpPr>
            <a:cxnSpLocks/>
          </p:cNvCxnSpPr>
          <p:nvPr userDrawn="1"/>
        </p:nvCxnSpPr>
        <p:spPr>
          <a:xfrm>
            <a:off x="522347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0F59B81B-D685-CCB7-4073-147F619DC4E6}"/>
              </a:ext>
            </a:extLst>
          </p:cNvPr>
          <p:cNvCxnSpPr>
            <a:cxnSpLocks/>
          </p:cNvCxnSpPr>
          <p:nvPr userDrawn="1"/>
        </p:nvCxnSpPr>
        <p:spPr>
          <a:xfrm>
            <a:off x="3105377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3C3F558-C1BB-A33C-A1FA-7E7367DDDDC4}"/>
              </a:ext>
            </a:extLst>
          </p:cNvPr>
          <p:cNvCxnSpPr>
            <a:cxnSpLocks/>
          </p:cNvCxnSpPr>
          <p:nvPr userDrawn="1"/>
        </p:nvCxnSpPr>
        <p:spPr>
          <a:xfrm>
            <a:off x="125351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6202B08D-2EC7-B1AF-CEC1-44380C842508}"/>
              </a:ext>
            </a:extLst>
          </p:cNvPr>
          <p:cNvCxnSpPr>
            <a:endCxn id="102" idx="3"/>
          </p:cNvCxnSpPr>
          <p:nvPr userDrawn="1"/>
        </p:nvCxnSpPr>
        <p:spPr>
          <a:xfrm>
            <a:off x="208780" y="668746"/>
            <a:ext cx="10772491" cy="0"/>
          </a:xfrm>
          <a:prstGeom prst="line">
            <a:avLst/>
          </a:prstGeom>
          <a:ln>
            <a:solidFill>
              <a:srgbClr val="035E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CDF41C53-D260-9C51-18AE-86408BACCDC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01307" y="1742811"/>
            <a:ext cx="633046" cy="0"/>
          </a:xfrm>
          <a:prstGeom prst="line">
            <a:avLst/>
          </a:prstGeom>
          <a:ln>
            <a:solidFill>
              <a:srgbClr val="23BB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Slide Number Placeholder 5">
            <a:extLst>
              <a:ext uri="{FF2B5EF4-FFF2-40B4-BE49-F238E27FC236}">
                <a16:creationId xmlns:a16="http://schemas.microsoft.com/office/drawing/2014/main" id="{4DABDA2A-F28F-4245-44AA-5CC103182E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4029" y="6302392"/>
            <a:ext cx="866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F50472E3-B0C3-48E3-8108-AC14270191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171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D0CADBFE-BD5C-268D-7FDE-6E0ADC3E8E84}"/>
              </a:ext>
            </a:extLst>
          </p:cNvPr>
          <p:cNvSpPr/>
          <p:nvPr userDrawn="1"/>
        </p:nvSpPr>
        <p:spPr>
          <a:xfrm>
            <a:off x="11090294" y="3331142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: Rounded Corners 130">
            <a:extLst>
              <a:ext uri="{FF2B5EF4-FFF2-40B4-BE49-F238E27FC236}">
                <a16:creationId xmlns:a16="http://schemas.microsoft.com/office/drawing/2014/main" id="{E592E2C7-50E3-A728-902D-E15A2B9BA616}"/>
              </a:ext>
            </a:extLst>
          </p:cNvPr>
          <p:cNvSpPr/>
          <p:nvPr userDrawn="1"/>
        </p:nvSpPr>
        <p:spPr>
          <a:xfrm>
            <a:off x="11090294" y="3943884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1AE33D60-309F-95A0-C731-50361999AB02}"/>
              </a:ext>
            </a:extLst>
          </p:cNvPr>
          <p:cNvSpPr/>
          <p:nvPr userDrawn="1"/>
        </p:nvSpPr>
        <p:spPr>
          <a:xfrm>
            <a:off x="11091848" y="2721957"/>
            <a:ext cx="264393" cy="380276"/>
          </a:xfrm>
          <a:prstGeom prst="roundRect">
            <a:avLst>
              <a:gd name="adj" fmla="val 5000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2D5D6E6-2F9D-ED63-BBF2-BC5F684451B1}"/>
              </a:ext>
            </a:extLst>
          </p:cNvPr>
          <p:cNvSpPr/>
          <p:nvPr userDrawn="1"/>
        </p:nvSpPr>
        <p:spPr>
          <a:xfrm>
            <a:off x="208781" y="162489"/>
            <a:ext cx="10772491" cy="6510097"/>
          </a:xfrm>
          <a:prstGeom prst="roundRect">
            <a:avLst>
              <a:gd name="adj" fmla="val 2509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3BD8291-60C6-14FA-B42D-BDE18A8AE18A}"/>
              </a:ext>
            </a:extLst>
          </p:cNvPr>
          <p:cNvGrpSpPr/>
          <p:nvPr userDrawn="1"/>
        </p:nvGrpSpPr>
        <p:grpSpPr>
          <a:xfrm rot="16200000">
            <a:off x="10417069" y="900728"/>
            <a:ext cx="2399649" cy="923170"/>
            <a:chOff x="9621180" y="288708"/>
            <a:chExt cx="2399649" cy="923170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07A80D9-7B92-38ED-FF96-13F5C0112E5A}"/>
                </a:ext>
              </a:extLst>
            </p:cNvPr>
            <p:cNvSpPr/>
            <p:nvPr userDrawn="1"/>
          </p:nvSpPr>
          <p:spPr>
            <a:xfrm>
              <a:off x="9621180" y="412735"/>
              <a:ext cx="675113" cy="675113"/>
            </a:xfrm>
            <a:prstGeom prst="ellipse">
              <a:avLst/>
            </a:prstGeom>
            <a:solidFill>
              <a:srgbClr val="0140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FAC56037-4FAF-6C34-41EE-5EF147F59764}"/>
                </a:ext>
              </a:extLst>
            </p:cNvPr>
            <p:cNvSpPr/>
            <p:nvPr userDrawn="1"/>
          </p:nvSpPr>
          <p:spPr>
            <a:xfrm>
              <a:off x="11195100" y="337428"/>
              <a:ext cx="825729" cy="8257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A0B7B87-400D-A6C1-B85F-439D6466D70D}"/>
                </a:ext>
              </a:extLst>
            </p:cNvPr>
            <p:cNvSpPr/>
            <p:nvPr userDrawn="1"/>
          </p:nvSpPr>
          <p:spPr>
            <a:xfrm>
              <a:off x="9716016" y="288708"/>
              <a:ext cx="1798556" cy="923170"/>
            </a:xfrm>
            <a:custGeom>
              <a:avLst/>
              <a:gdLst>
                <a:gd name="connsiteX0" fmla="*/ 84420 w 1798556"/>
                <a:gd name="connsiteY0" fmla="*/ 2361 h 923170"/>
                <a:gd name="connsiteX1" fmla="*/ 1775137 w 1798556"/>
                <a:gd name="connsiteY1" fmla="*/ 2361 h 923170"/>
                <a:gd name="connsiteX2" fmla="*/ 1770761 w 1798556"/>
                <a:gd name="connsiteY2" fmla="*/ 2802 h 923170"/>
                <a:gd name="connsiteX3" fmla="*/ 1399907 w 1798556"/>
                <a:gd name="connsiteY3" fmla="*/ 457825 h 923170"/>
                <a:gd name="connsiteX4" fmla="*/ 1770761 w 1798556"/>
                <a:gd name="connsiteY4" fmla="*/ 912848 h 923170"/>
                <a:gd name="connsiteX5" fmla="*/ 1798556 w 1798556"/>
                <a:gd name="connsiteY5" fmla="*/ 915650 h 923170"/>
                <a:gd name="connsiteX6" fmla="*/ 1798556 w 1798556"/>
                <a:gd name="connsiteY6" fmla="*/ 923170 h 923170"/>
                <a:gd name="connsiteX7" fmla="*/ 84420 w 1798556"/>
                <a:gd name="connsiteY7" fmla="*/ 923170 h 923170"/>
                <a:gd name="connsiteX8" fmla="*/ 0 w 1798556"/>
                <a:gd name="connsiteY8" fmla="*/ 838750 h 923170"/>
                <a:gd name="connsiteX9" fmla="*/ 0 w 1798556"/>
                <a:gd name="connsiteY9" fmla="*/ 86781 h 923170"/>
                <a:gd name="connsiteX10" fmla="*/ 84420 w 1798556"/>
                <a:gd name="connsiteY10" fmla="*/ 2361 h 923170"/>
                <a:gd name="connsiteX11" fmla="*/ 1798556 w 1798556"/>
                <a:gd name="connsiteY11" fmla="*/ 0 h 923170"/>
                <a:gd name="connsiteX12" fmla="*/ 1798556 w 1798556"/>
                <a:gd name="connsiteY12" fmla="*/ 2361 h 923170"/>
                <a:gd name="connsiteX13" fmla="*/ 1775137 w 1798556"/>
                <a:gd name="connsiteY13" fmla="*/ 2361 h 923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98556" h="923170">
                  <a:moveTo>
                    <a:pt x="84420" y="2361"/>
                  </a:moveTo>
                  <a:lnTo>
                    <a:pt x="1775137" y="2361"/>
                  </a:lnTo>
                  <a:lnTo>
                    <a:pt x="1770761" y="2802"/>
                  </a:lnTo>
                  <a:cubicBezTo>
                    <a:pt x="1559115" y="46111"/>
                    <a:pt x="1399907" y="233375"/>
                    <a:pt x="1399907" y="457825"/>
                  </a:cubicBezTo>
                  <a:cubicBezTo>
                    <a:pt x="1399907" y="682275"/>
                    <a:pt x="1559115" y="869539"/>
                    <a:pt x="1770761" y="912848"/>
                  </a:cubicBezTo>
                  <a:lnTo>
                    <a:pt x="1798556" y="915650"/>
                  </a:lnTo>
                  <a:lnTo>
                    <a:pt x="1798556" y="923170"/>
                  </a:lnTo>
                  <a:lnTo>
                    <a:pt x="84420" y="923170"/>
                  </a:lnTo>
                  <a:cubicBezTo>
                    <a:pt x="37796" y="923170"/>
                    <a:pt x="0" y="885374"/>
                    <a:pt x="0" y="838750"/>
                  </a:cubicBezTo>
                  <a:lnTo>
                    <a:pt x="0" y="86781"/>
                  </a:lnTo>
                  <a:cubicBezTo>
                    <a:pt x="0" y="40157"/>
                    <a:pt x="37796" y="2361"/>
                    <a:pt x="84420" y="2361"/>
                  </a:cubicBezTo>
                  <a:close/>
                  <a:moveTo>
                    <a:pt x="1798556" y="0"/>
                  </a:moveTo>
                  <a:lnTo>
                    <a:pt x="1798556" y="2361"/>
                  </a:lnTo>
                  <a:lnTo>
                    <a:pt x="1775137" y="23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8A472A9F-8A39-00B9-01FF-5D6777E9AAAC}"/>
              </a:ext>
            </a:extLst>
          </p:cNvPr>
          <p:cNvSpPr/>
          <p:nvPr userDrawn="1"/>
        </p:nvSpPr>
        <p:spPr>
          <a:xfrm>
            <a:off x="11155308" y="265286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93CC0675-607A-80CA-474E-BC47833FCF1E}"/>
              </a:ext>
            </a:extLst>
          </p:cNvPr>
          <p:cNvSpPr/>
          <p:nvPr userDrawn="1"/>
        </p:nvSpPr>
        <p:spPr>
          <a:xfrm>
            <a:off x="11155308" y="326205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D14B9A0D-D9D2-5D9A-62ED-120D702769D1}"/>
              </a:ext>
            </a:extLst>
          </p:cNvPr>
          <p:cNvSpPr/>
          <p:nvPr userDrawn="1"/>
        </p:nvSpPr>
        <p:spPr>
          <a:xfrm>
            <a:off x="11155308" y="387123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2057632-5FF1-7517-EFEA-328409498AA5}"/>
              </a:ext>
            </a:extLst>
          </p:cNvPr>
          <p:cNvSpPr/>
          <p:nvPr userDrawn="1"/>
        </p:nvSpPr>
        <p:spPr>
          <a:xfrm>
            <a:off x="11155308" y="448042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55DECAB3-F8CE-FD94-B33C-7FFB67A99ED7}"/>
              </a:ext>
            </a:extLst>
          </p:cNvPr>
          <p:cNvSpPr/>
          <p:nvPr userDrawn="1"/>
        </p:nvSpPr>
        <p:spPr>
          <a:xfrm>
            <a:off x="11155308" y="5089609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8A0AD16B-AF57-8C41-2271-3A0E2FF4882F}"/>
              </a:ext>
            </a:extLst>
          </p:cNvPr>
          <p:cNvSpPr/>
          <p:nvPr userDrawn="1"/>
        </p:nvSpPr>
        <p:spPr>
          <a:xfrm>
            <a:off x="11155308" y="5698794"/>
            <a:ext cx="923170" cy="518453"/>
          </a:xfrm>
          <a:prstGeom prst="roundRect">
            <a:avLst>
              <a:gd name="adj" fmla="val 20373"/>
            </a:avLst>
          </a:prstGeom>
          <a:solidFill>
            <a:srgbClr val="FFFFFF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754E645C-F3D4-8362-D93D-9AC3DCDE3D8F}"/>
              </a:ext>
            </a:extLst>
          </p:cNvPr>
          <p:cNvSpPr/>
          <p:nvPr userDrawn="1"/>
        </p:nvSpPr>
        <p:spPr>
          <a:xfrm>
            <a:off x="11162912" y="6307982"/>
            <a:ext cx="907959" cy="387529"/>
          </a:xfrm>
          <a:prstGeom prst="roundRect">
            <a:avLst>
              <a:gd name="adj" fmla="val 33012"/>
            </a:avLst>
          </a:prstGeom>
          <a:solidFill>
            <a:srgbClr val="23BBCA"/>
          </a:solidFill>
          <a:ln>
            <a:noFill/>
          </a:ln>
          <a:effectLst>
            <a:outerShdw blurRad="635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EECEE9E6-28CA-D2FF-3D2E-4CF230750102}"/>
              </a:ext>
            </a:extLst>
          </p:cNvPr>
          <p:cNvSpPr/>
          <p:nvPr userDrawn="1"/>
        </p:nvSpPr>
        <p:spPr>
          <a:xfrm>
            <a:off x="208780" y="162488"/>
            <a:ext cx="10772491" cy="506258"/>
          </a:xfrm>
          <a:custGeom>
            <a:avLst/>
            <a:gdLst>
              <a:gd name="connsiteX0" fmla="*/ 163338 w 10772491"/>
              <a:gd name="connsiteY0" fmla="*/ 0 h 506258"/>
              <a:gd name="connsiteX1" fmla="*/ 10609153 w 10772491"/>
              <a:gd name="connsiteY1" fmla="*/ 0 h 506258"/>
              <a:gd name="connsiteX2" fmla="*/ 10772491 w 10772491"/>
              <a:gd name="connsiteY2" fmla="*/ 163338 h 506258"/>
              <a:gd name="connsiteX3" fmla="*/ 10772491 w 10772491"/>
              <a:gd name="connsiteY3" fmla="*/ 506258 h 506258"/>
              <a:gd name="connsiteX4" fmla="*/ 0 w 10772491"/>
              <a:gd name="connsiteY4" fmla="*/ 506258 h 506258"/>
              <a:gd name="connsiteX5" fmla="*/ 0 w 10772491"/>
              <a:gd name="connsiteY5" fmla="*/ 163338 h 506258"/>
              <a:gd name="connsiteX6" fmla="*/ 163338 w 10772491"/>
              <a:gd name="connsiteY6" fmla="*/ 0 h 50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72491" h="506258">
                <a:moveTo>
                  <a:pt x="163338" y="0"/>
                </a:moveTo>
                <a:lnTo>
                  <a:pt x="10609153" y="0"/>
                </a:lnTo>
                <a:cubicBezTo>
                  <a:pt x="10699362" y="0"/>
                  <a:pt x="10772491" y="73129"/>
                  <a:pt x="10772491" y="163338"/>
                </a:cubicBezTo>
                <a:lnTo>
                  <a:pt x="10772491" y="506258"/>
                </a:lnTo>
                <a:lnTo>
                  <a:pt x="0" y="506258"/>
                </a:lnTo>
                <a:lnTo>
                  <a:pt x="0" y="163338"/>
                </a:lnTo>
                <a:cubicBezTo>
                  <a:pt x="0" y="73129"/>
                  <a:pt x="73129" y="0"/>
                  <a:pt x="163338" y="0"/>
                </a:cubicBezTo>
                <a:close/>
              </a:path>
            </a:pathLst>
          </a:custGeom>
          <a:solidFill>
            <a:srgbClr val="23BB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E564326-2ED5-0B39-82E4-3C10A2B7FB27}"/>
              </a:ext>
            </a:extLst>
          </p:cNvPr>
          <p:cNvCxnSpPr>
            <a:cxnSpLocks/>
          </p:cNvCxnSpPr>
          <p:nvPr userDrawn="1"/>
        </p:nvCxnSpPr>
        <p:spPr>
          <a:xfrm>
            <a:off x="933400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2827700B-1F21-424B-2197-A064983394D1}"/>
              </a:ext>
            </a:extLst>
          </p:cNvPr>
          <p:cNvCxnSpPr>
            <a:cxnSpLocks/>
          </p:cNvCxnSpPr>
          <p:nvPr userDrawn="1"/>
        </p:nvCxnSpPr>
        <p:spPr>
          <a:xfrm>
            <a:off x="732789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A51B279B-9551-EF3C-E84F-AB4B2AC02B06}"/>
              </a:ext>
            </a:extLst>
          </p:cNvPr>
          <p:cNvCxnSpPr>
            <a:cxnSpLocks/>
          </p:cNvCxnSpPr>
          <p:nvPr userDrawn="1"/>
        </p:nvCxnSpPr>
        <p:spPr>
          <a:xfrm>
            <a:off x="5223479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0F59B81B-D685-CCB7-4073-147F619DC4E6}"/>
              </a:ext>
            </a:extLst>
          </p:cNvPr>
          <p:cNvCxnSpPr>
            <a:cxnSpLocks/>
          </p:cNvCxnSpPr>
          <p:nvPr userDrawn="1"/>
        </p:nvCxnSpPr>
        <p:spPr>
          <a:xfrm>
            <a:off x="3105377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13C3F558-C1BB-A33C-A1FA-7E7367DDDDC4}"/>
              </a:ext>
            </a:extLst>
          </p:cNvPr>
          <p:cNvCxnSpPr>
            <a:cxnSpLocks/>
          </p:cNvCxnSpPr>
          <p:nvPr userDrawn="1"/>
        </p:nvCxnSpPr>
        <p:spPr>
          <a:xfrm>
            <a:off x="1253516" y="270952"/>
            <a:ext cx="0" cy="272143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6202B08D-2EC7-B1AF-CEC1-44380C842508}"/>
              </a:ext>
            </a:extLst>
          </p:cNvPr>
          <p:cNvCxnSpPr>
            <a:endCxn id="102" idx="3"/>
          </p:cNvCxnSpPr>
          <p:nvPr userDrawn="1"/>
        </p:nvCxnSpPr>
        <p:spPr>
          <a:xfrm>
            <a:off x="208780" y="668746"/>
            <a:ext cx="10772491" cy="0"/>
          </a:xfrm>
          <a:prstGeom prst="line">
            <a:avLst/>
          </a:prstGeom>
          <a:ln>
            <a:solidFill>
              <a:srgbClr val="035E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CDF41C53-D260-9C51-18AE-86408BACCDC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301307" y="1742811"/>
            <a:ext cx="633046" cy="0"/>
          </a:xfrm>
          <a:prstGeom prst="line">
            <a:avLst/>
          </a:prstGeom>
          <a:ln>
            <a:solidFill>
              <a:srgbClr val="23BB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Slide Number Placeholder 5">
            <a:extLst>
              <a:ext uri="{FF2B5EF4-FFF2-40B4-BE49-F238E27FC236}">
                <a16:creationId xmlns:a16="http://schemas.microsoft.com/office/drawing/2014/main" id="{4DABDA2A-F28F-4245-44AA-5CC103182E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4029" y="6302392"/>
            <a:ext cx="866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F50472E3-B0C3-48E3-8108-AC14270191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26">
            <a:extLst>
              <a:ext uri="{FF2B5EF4-FFF2-40B4-BE49-F238E27FC236}">
                <a16:creationId xmlns:a16="http://schemas.microsoft.com/office/drawing/2014/main" id="{6795CB49-179C-9C29-0C07-8304302C37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40170" y="1256609"/>
            <a:ext cx="3156328" cy="3156328"/>
          </a:xfrm>
          <a:custGeom>
            <a:avLst/>
            <a:gdLst>
              <a:gd name="connsiteX0" fmla="*/ 1578164 w 3156328"/>
              <a:gd name="connsiteY0" fmla="*/ 0 h 3156328"/>
              <a:gd name="connsiteX1" fmla="*/ 3156328 w 3156328"/>
              <a:gd name="connsiteY1" fmla="*/ 1578164 h 3156328"/>
              <a:gd name="connsiteX2" fmla="*/ 1578164 w 3156328"/>
              <a:gd name="connsiteY2" fmla="*/ 3156328 h 3156328"/>
              <a:gd name="connsiteX3" fmla="*/ 0 w 3156328"/>
              <a:gd name="connsiteY3" fmla="*/ 1578164 h 3156328"/>
              <a:gd name="connsiteX4" fmla="*/ 1578164 w 3156328"/>
              <a:gd name="connsiteY4" fmla="*/ 0 h 3156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56328" h="3156328">
                <a:moveTo>
                  <a:pt x="1578164" y="0"/>
                </a:moveTo>
                <a:cubicBezTo>
                  <a:pt x="2449760" y="0"/>
                  <a:pt x="3156328" y="706568"/>
                  <a:pt x="3156328" y="1578164"/>
                </a:cubicBezTo>
                <a:cubicBezTo>
                  <a:pt x="3156328" y="2449760"/>
                  <a:pt x="2449760" y="3156328"/>
                  <a:pt x="1578164" y="3156328"/>
                </a:cubicBezTo>
                <a:cubicBezTo>
                  <a:pt x="706568" y="3156328"/>
                  <a:pt x="0" y="2449760"/>
                  <a:pt x="0" y="1578164"/>
                </a:cubicBezTo>
                <a:cubicBezTo>
                  <a:pt x="0" y="706568"/>
                  <a:pt x="706568" y="0"/>
                  <a:pt x="1578164" y="0"/>
                </a:cubicBezTo>
                <a:close/>
              </a:path>
            </a:pathLst>
          </a:custGeom>
        </p:spPr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DAF13CC-ECE8-B519-D136-B2689A4C64E2}"/>
              </a:ext>
            </a:extLst>
          </p:cNvPr>
          <p:cNvSpPr/>
          <p:nvPr userDrawn="1"/>
        </p:nvSpPr>
        <p:spPr>
          <a:xfrm>
            <a:off x="7553656" y="2944558"/>
            <a:ext cx="3156327" cy="315632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34">
            <a:extLst>
              <a:ext uri="{FF2B5EF4-FFF2-40B4-BE49-F238E27FC236}">
                <a16:creationId xmlns:a16="http://schemas.microsoft.com/office/drawing/2014/main" id="{EF465DFF-B73E-6940-0AD8-2535494732E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11331" y="3102233"/>
            <a:ext cx="2840978" cy="2840978"/>
          </a:xfrm>
          <a:custGeom>
            <a:avLst/>
            <a:gdLst>
              <a:gd name="connsiteX0" fmla="*/ 1420489 w 2840978"/>
              <a:gd name="connsiteY0" fmla="*/ 0 h 2840978"/>
              <a:gd name="connsiteX1" fmla="*/ 2840978 w 2840978"/>
              <a:gd name="connsiteY1" fmla="*/ 1420489 h 2840978"/>
              <a:gd name="connsiteX2" fmla="*/ 1420489 w 2840978"/>
              <a:gd name="connsiteY2" fmla="*/ 2840978 h 2840978"/>
              <a:gd name="connsiteX3" fmla="*/ 0 w 2840978"/>
              <a:gd name="connsiteY3" fmla="*/ 1420489 h 2840978"/>
              <a:gd name="connsiteX4" fmla="*/ 1420489 w 2840978"/>
              <a:gd name="connsiteY4" fmla="*/ 0 h 2840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40978" h="2840978">
                <a:moveTo>
                  <a:pt x="1420489" y="0"/>
                </a:moveTo>
                <a:cubicBezTo>
                  <a:pt x="2205003" y="0"/>
                  <a:pt x="2840978" y="635975"/>
                  <a:pt x="2840978" y="1420489"/>
                </a:cubicBezTo>
                <a:cubicBezTo>
                  <a:pt x="2840978" y="2205003"/>
                  <a:pt x="2205003" y="2840978"/>
                  <a:pt x="1420489" y="2840978"/>
                </a:cubicBezTo>
                <a:cubicBezTo>
                  <a:pt x="635975" y="2840978"/>
                  <a:pt x="0" y="2205003"/>
                  <a:pt x="0" y="1420489"/>
                </a:cubicBezTo>
                <a:cubicBezTo>
                  <a:pt x="0" y="635975"/>
                  <a:pt x="635975" y="0"/>
                  <a:pt x="142048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</p:sp>
    </p:spTree>
    <p:extLst>
      <p:ext uri="{BB962C8B-B14F-4D97-AF65-F5344CB8AC3E}">
        <p14:creationId xmlns:p14="http://schemas.microsoft.com/office/powerpoint/2010/main" val="341726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8B96125-6F86-7C77-C012-F048D5AA26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472E3-B0C3-48E3-8108-AC1427019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030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9" r:id="rId4"/>
    <p:sldLayoutId id="2147483652" r:id="rId5"/>
    <p:sldLayoutId id="2147483660" r:id="rId6"/>
    <p:sldLayoutId id="2147483661" r:id="rId7"/>
    <p:sldLayoutId id="2147483653" r:id="rId8"/>
    <p:sldLayoutId id="2147483663" r:id="rId9"/>
    <p:sldLayoutId id="2147483662" r:id="rId10"/>
    <p:sldLayoutId id="2147483654" r:id="rId11"/>
    <p:sldLayoutId id="2147483665" r:id="rId12"/>
    <p:sldLayoutId id="2147483664" r:id="rId13"/>
    <p:sldLayoutId id="2147483655" r:id="rId14"/>
    <p:sldLayoutId id="2147483667" r:id="rId15"/>
    <p:sldLayoutId id="2147483666" r:id="rId16"/>
    <p:sldLayoutId id="2147483656" r:id="rId17"/>
    <p:sldLayoutId id="2147483658" r:id="rId18"/>
    <p:sldLayoutId id="2147483657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26" Type="http://schemas.openxmlformats.org/officeDocument/2006/relationships/slide" Target="slide17.xml"/><Relationship Id="rId3" Type="http://schemas.openxmlformats.org/officeDocument/2006/relationships/image" Target="../media/image2.jpeg"/><Relationship Id="rId21" Type="http://schemas.openxmlformats.org/officeDocument/2006/relationships/slide" Target="slide3.xml"/><Relationship Id="rId34" Type="http://schemas.openxmlformats.org/officeDocument/2006/relationships/image" Target="../media/image12.png"/><Relationship Id="rId7" Type="http://schemas.openxmlformats.org/officeDocument/2006/relationships/image" Target="../media/image6.png"/><Relationship Id="rId25" Type="http://schemas.openxmlformats.org/officeDocument/2006/relationships/image" Target="../media/image9.png"/><Relationship Id="rId33" Type="http://schemas.openxmlformats.org/officeDocument/2006/relationships/image" Target="../media/image110.png"/><Relationship Id="rId38" Type="http://schemas.openxmlformats.org/officeDocument/2006/relationships/image" Target="../media/image13.png"/><Relationship Id="rId2" Type="http://schemas.openxmlformats.org/officeDocument/2006/relationships/image" Target="../media/image1.jpeg"/><Relationship Id="rId20" Type="http://schemas.openxmlformats.org/officeDocument/2006/relationships/image" Target="../media/image70.png"/><Relationship Id="rId29" Type="http://schemas.openxmlformats.org/officeDocument/2006/relationships/slide" Target="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24" Type="http://schemas.openxmlformats.org/officeDocument/2006/relationships/image" Target="../media/image80.png"/><Relationship Id="rId32" Type="http://schemas.openxmlformats.org/officeDocument/2006/relationships/slide" Target="slide24.xml"/><Relationship Id="rId37" Type="http://schemas.openxmlformats.org/officeDocument/2006/relationships/image" Target="../media/image13.png"/><Relationship Id="rId5" Type="http://schemas.openxmlformats.org/officeDocument/2006/relationships/image" Target="../media/image4.jpeg"/><Relationship Id="rId23" Type="http://schemas.openxmlformats.org/officeDocument/2006/relationships/slide" Target="slide10.xml"/><Relationship Id="rId28" Type="http://schemas.openxmlformats.org/officeDocument/2006/relationships/image" Target="../media/image10.png"/><Relationship Id="rId36" Type="http://schemas.openxmlformats.org/officeDocument/2006/relationships/image" Target="../media/image120.png"/><Relationship Id="rId31" Type="http://schemas.openxmlformats.org/officeDocument/2006/relationships/image" Target="../media/image11.png"/><Relationship Id="rId4" Type="http://schemas.openxmlformats.org/officeDocument/2006/relationships/image" Target="../media/image3.jpeg"/><Relationship Id="rId22" Type="http://schemas.openxmlformats.org/officeDocument/2006/relationships/image" Target="../media/image8.png"/><Relationship Id="rId27" Type="http://schemas.openxmlformats.org/officeDocument/2006/relationships/image" Target="../media/image90.png"/><Relationship Id="rId30" Type="http://schemas.openxmlformats.org/officeDocument/2006/relationships/image" Target="../media/image100.png"/><Relationship Id="rId35" Type="http://schemas.openxmlformats.org/officeDocument/2006/relationships/slide" Target="slide3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31.jpeg"/><Relationship Id="rId7" Type="http://schemas.openxmlformats.org/officeDocument/2006/relationships/image" Target="../media/image2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3.jpe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35.jpeg"/><Relationship Id="rId10" Type="http://schemas.openxmlformats.org/officeDocument/2006/relationships/image" Target="../media/image22.png"/><Relationship Id="rId4" Type="http://schemas.openxmlformats.org/officeDocument/2006/relationships/image" Target="../media/image34.jpeg"/><Relationship Id="rId9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8.jpe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40.jpeg"/><Relationship Id="rId10" Type="http://schemas.openxmlformats.org/officeDocument/2006/relationships/image" Target="../media/image22.png"/><Relationship Id="rId4" Type="http://schemas.openxmlformats.org/officeDocument/2006/relationships/image" Target="../media/image39.jpeg"/><Relationship Id="rId9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42.jpeg"/><Relationship Id="rId7" Type="http://schemas.openxmlformats.org/officeDocument/2006/relationships/image" Target="../media/image21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45.jpeg"/><Relationship Id="rId7" Type="http://schemas.openxmlformats.org/officeDocument/2006/relationships/image" Target="../media/image21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47.jpeg"/><Relationship Id="rId7" Type="http://schemas.openxmlformats.org/officeDocument/2006/relationships/image" Target="../media/image21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50.jpeg"/><Relationship Id="rId7" Type="http://schemas.openxmlformats.org/officeDocument/2006/relationships/image" Target="../media/image21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52.jpeg"/><Relationship Id="rId7" Type="http://schemas.openxmlformats.org/officeDocument/2006/relationships/image" Target="../media/image21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55.jpeg"/><Relationship Id="rId7" Type="http://schemas.openxmlformats.org/officeDocument/2006/relationships/image" Target="../media/image21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0.png"/><Relationship Id="rId11" Type="http://schemas.openxmlformats.org/officeDocument/2006/relationships/chart" Target="../charts/chart1.xml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6.jpe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28.jpeg"/><Relationship Id="rId10" Type="http://schemas.openxmlformats.org/officeDocument/2006/relationships/image" Target="../media/image22.png"/><Relationship Id="rId4" Type="http://schemas.openxmlformats.org/officeDocument/2006/relationships/image" Target="../media/image27.jpe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83CE4D9-3914-DE60-6328-857377D56A06}"/>
              </a:ext>
            </a:extLst>
          </p:cNvPr>
          <p:cNvSpPr/>
          <p:nvPr/>
        </p:nvSpPr>
        <p:spPr>
          <a:xfrm>
            <a:off x="4114800" y="833120"/>
            <a:ext cx="1564640" cy="1442720"/>
          </a:xfrm>
          <a:prstGeom prst="rect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A4DB92-D490-FACB-D84E-9203D73668BD}"/>
              </a:ext>
            </a:extLst>
          </p:cNvPr>
          <p:cNvSpPr/>
          <p:nvPr/>
        </p:nvSpPr>
        <p:spPr>
          <a:xfrm>
            <a:off x="2936240" y="1242026"/>
            <a:ext cx="1076960" cy="1033814"/>
          </a:xfrm>
          <a:prstGeom prst="rect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2317D2-549F-90EA-CFD6-BE5606A3AA55}"/>
              </a:ext>
            </a:extLst>
          </p:cNvPr>
          <p:cNvSpPr/>
          <p:nvPr/>
        </p:nvSpPr>
        <p:spPr>
          <a:xfrm>
            <a:off x="5770880" y="843280"/>
            <a:ext cx="1493520" cy="1432560"/>
          </a:xfrm>
          <a:prstGeom prst="rect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734F6D-E83D-0100-6487-089FCD8462A5}"/>
              </a:ext>
            </a:extLst>
          </p:cNvPr>
          <p:cNvSpPr/>
          <p:nvPr/>
        </p:nvSpPr>
        <p:spPr>
          <a:xfrm>
            <a:off x="2286000" y="2346960"/>
            <a:ext cx="843280" cy="1239519"/>
          </a:xfrm>
          <a:prstGeom prst="rect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D330202-4474-D771-3413-AF1A5434AAB0}"/>
              </a:ext>
            </a:extLst>
          </p:cNvPr>
          <p:cNvSpPr/>
          <p:nvPr/>
        </p:nvSpPr>
        <p:spPr>
          <a:xfrm>
            <a:off x="3220720" y="2346960"/>
            <a:ext cx="1564640" cy="1239519"/>
          </a:xfrm>
          <a:prstGeom prst="rect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6B621D1-C006-9FA5-1D64-25914329FCF2}"/>
              </a:ext>
            </a:extLst>
          </p:cNvPr>
          <p:cNvSpPr/>
          <p:nvPr/>
        </p:nvSpPr>
        <p:spPr>
          <a:xfrm>
            <a:off x="4876800" y="2346960"/>
            <a:ext cx="3139440" cy="1442720"/>
          </a:xfrm>
          <a:prstGeom prst="rect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61ED025-F8EA-76D1-1A5D-ECB8C7E40375}"/>
              </a:ext>
            </a:extLst>
          </p:cNvPr>
          <p:cNvSpPr/>
          <p:nvPr/>
        </p:nvSpPr>
        <p:spPr>
          <a:xfrm>
            <a:off x="975360" y="3698240"/>
            <a:ext cx="3810000" cy="701040"/>
          </a:xfrm>
          <a:prstGeom prst="rect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A9D2EFB-1F65-2C5F-7695-70541E752563}"/>
              </a:ext>
            </a:extLst>
          </p:cNvPr>
          <p:cNvSpPr/>
          <p:nvPr/>
        </p:nvSpPr>
        <p:spPr>
          <a:xfrm>
            <a:off x="1488558" y="4480561"/>
            <a:ext cx="3296802" cy="528318"/>
          </a:xfrm>
          <a:prstGeom prst="rect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8A0D94F-D70F-D728-B923-B5EFF9368434}"/>
              </a:ext>
            </a:extLst>
          </p:cNvPr>
          <p:cNvSpPr/>
          <p:nvPr/>
        </p:nvSpPr>
        <p:spPr>
          <a:xfrm>
            <a:off x="4876800" y="3882347"/>
            <a:ext cx="2499360" cy="1358794"/>
          </a:xfrm>
          <a:prstGeom prst="rect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DD7420A-2472-2999-91AD-CFA84CF68834}"/>
              </a:ext>
            </a:extLst>
          </p:cNvPr>
          <p:cNvSpPr/>
          <p:nvPr/>
        </p:nvSpPr>
        <p:spPr>
          <a:xfrm>
            <a:off x="7355840" y="843280"/>
            <a:ext cx="772160" cy="398746"/>
          </a:xfrm>
          <a:prstGeom prst="rect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2B06E7A-C52C-CA87-3E3B-DACF904405E9}"/>
              </a:ext>
            </a:extLst>
          </p:cNvPr>
          <p:cNvSpPr/>
          <p:nvPr/>
        </p:nvSpPr>
        <p:spPr>
          <a:xfrm>
            <a:off x="7376160" y="1325812"/>
            <a:ext cx="1798320" cy="950028"/>
          </a:xfrm>
          <a:prstGeom prst="rect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9D69EF6-1B36-BDD2-F8B4-5E70370801DD}"/>
              </a:ext>
            </a:extLst>
          </p:cNvPr>
          <p:cNvSpPr/>
          <p:nvPr/>
        </p:nvSpPr>
        <p:spPr>
          <a:xfrm>
            <a:off x="9265920" y="2346960"/>
            <a:ext cx="1950720" cy="1051560"/>
          </a:xfrm>
          <a:prstGeom prst="rect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2A44814-5ED3-E097-75C3-F69A62921D68}"/>
              </a:ext>
            </a:extLst>
          </p:cNvPr>
          <p:cNvSpPr/>
          <p:nvPr/>
        </p:nvSpPr>
        <p:spPr>
          <a:xfrm>
            <a:off x="8092442" y="2359626"/>
            <a:ext cx="1082038" cy="1038894"/>
          </a:xfrm>
          <a:prstGeom prst="rect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FAE1C3-89E0-B2EF-F7A7-C430E6A6AB67}"/>
              </a:ext>
            </a:extLst>
          </p:cNvPr>
          <p:cNvSpPr/>
          <p:nvPr/>
        </p:nvSpPr>
        <p:spPr>
          <a:xfrm>
            <a:off x="9265920" y="1724691"/>
            <a:ext cx="574038" cy="551149"/>
          </a:xfrm>
          <a:prstGeom prst="rect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40098B5-7EFD-5FAC-A800-71CFEB4BFA16}"/>
              </a:ext>
            </a:extLst>
          </p:cNvPr>
          <p:cNvSpPr/>
          <p:nvPr/>
        </p:nvSpPr>
        <p:spPr>
          <a:xfrm>
            <a:off x="8074660" y="3500501"/>
            <a:ext cx="835659" cy="793735"/>
          </a:xfrm>
          <a:prstGeom prst="rect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B053F5B-2322-7B32-0589-C452D067EEDC}"/>
              </a:ext>
            </a:extLst>
          </p:cNvPr>
          <p:cNvSpPr/>
          <p:nvPr/>
        </p:nvSpPr>
        <p:spPr>
          <a:xfrm>
            <a:off x="8968739" y="3500501"/>
            <a:ext cx="835659" cy="793735"/>
          </a:xfrm>
          <a:prstGeom prst="rect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9EF62D4-D8FB-6EFB-4F16-853F0EA599B2}"/>
              </a:ext>
            </a:extLst>
          </p:cNvPr>
          <p:cNvSpPr/>
          <p:nvPr/>
        </p:nvSpPr>
        <p:spPr>
          <a:xfrm>
            <a:off x="7467601" y="4379154"/>
            <a:ext cx="1341120" cy="722722"/>
          </a:xfrm>
          <a:prstGeom prst="rect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7672655-EFED-7846-C4F4-66380A4807EE}"/>
              </a:ext>
            </a:extLst>
          </p:cNvPr>
          <p:cNvSpPr/>
          <p:nvPr/>
        </p:nvSpPr>
        <p:spPr>
          <a:xfrm>
            <a:off x="8888183" y="4379154"/>
            <a:ext cx="708661" cy="722722"/>
          </a:xfrm>
          <a:prstGeom prst="rect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C921C8C-93D9-E8A0-FEF2-BD0C1025D891}"/>
              </a:ext>
            </a:extLst>
          </p:cNvPr>
          <p:cNvSpPr/>
          <p:nvPr/>
        </p:nvSpPr>
        <p:spPr>
          <a:xfrm>
            <a:off x="9685019" y="4379154"/>
            <a:ext cx="708661" cy="722722"/>
          </a:xfrm>
          <a:prstGeom prst="rect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5279D98-07FB-29BA-48C0-49FE925C58BC}"/>
              </a:ext>
            </a:extLst>
          </p:cNvPr>
          <p:cNvSpPr/>
          <p:nvPr/>
        </p:nvSpPr>
        <p:spPr>
          <a:xfrm>
            <a:off x="7466329" y="3914246"/>
            <a:ext cx="518161" cy="379990"/>
          </a:xfrm>
          <a:prstGeom prst="rect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FFB44D05-5222-79E0-11F1-DA8FF5B960B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0345378B-0B44-DA69-22B7-859B8514DFF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08048FB0-7680-E7F1-774D-D2CE7E1EFC3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CB3C56BF-89CD-E26C-7BD4-A784A94F750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CC7906EA-DCEB-0C17-C715-186D56BF441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071C2F8-0F1E-E1AB-D09B-652EC9C3B35E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9920" y="5273040"/>
            <a:ext cx="8453120" cy="1283622"/>
          </a:xfrm>
          <a:prstGeom prst="rect">
            <a:avLst/>
          </a:prstGeom>
        </p:spPr>
      </p:pic>
      <p:grpSp>
        <p:nvGrpSpPr>
          <p:cNvPr id="38" name="Google Shape;10089;p74">
            <a:extLst>
              <a:ext uri="{FF2B5EF4-FFF2-40B4-BE49-F238E27FC236}">
                <a16:creationId xmlns:a16="http://schemas.microsoft.com/office/drawing/2014/main" id="{1A21D035-8173-3869-43E3-37031BCD9DD1}"/>
              </a:ext>
            </a:extLst>
          </p:cNvPr>
          <p:cNvGrpSpPr/>
          <p:nvPr/>
        </p:nvGrpSpPr>
        <p:grpSpPr>
          <a:xfrm>
            <a:off x="2447894" y="2666788"/>
            <a:ext cx="558051" cy="588350"/>
            <a:chOff x="6403515" y="1179621"/>
            <a:chExt cx="515511" cy="543501"/>
          </a:xfrm>
          <a:solidFill>
            <a:srgbClr val="F3F9FF"/>
          </a:solidFill>
        </p:grpSpPr>
        <p:sp>
          <p:nvSpPr>
            <p:cNvPr id="39" name="Google Shape;10090;p74">
              <a:extLst>
                <a:ext uri="{FF2B5EF4-FFF2-40B4-BE49-F238E27FC236}">
                  <a16:creationId xmlns:a16="http://schemas.microsoft.com/office/drawing/2014/main" id="{69A17C5B-A9C0-075F-2906-5FDC1F8D4BCE}"/>
                </a:ext>
              </a:extLst>
            </p:cNvPr>
            <p:cNvSpPr/>
            <p:nvPr/>
          </p:nvSpPr>
          <p:spPr>
            <a:xfrm>
              <a:off x="6523439" y="1179621"/>
              <a:ext cx="275636" cy="34362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06"/>
                <a:gd name="f4" fmla="val 7961"/>
                <a:gd name="f5" fmla="val 4506"/>
                <a:gd name="f6" fmla="val 3266"/>
                <a:gd name="f7" fmla="val 4569"/>
                <a:gd name="f8" fmla="val 4601"/>
                <a:gd name="f9" fmla="val 3298"/>
                <a:gd name="f10" fmla="val 4632"/>
                <a:gd name="f11" fmla="val 5577"/>
                <a:gd name="f12" fmla="val 4621"/>
                <a:gd name="f13" fmla="val 5420"/>
                <a:gd name="f14" fmla="val 5881"/>
                <a:gd name="f15" fmla="val 4664"/>
                <a:gd name="f16" fmla="val 7110"/>
                <a:gd name="f17" fmla="val 3403"/>
                <a:gd name="f18" fmla="val 2206"/>
                <a:gd name="f19" fmla="val 1419"/>
                <a:gd name="f20" fmla="val 5944"/>
                <a:gd name="f21" fmla="val 1261"/>
                <a:gd name="f22" fmla="val 2238"/>
                <a:gd name="f23" fmla="val 2269"/>
                <a:gd name="f24" fmla="val 2301"/>
                <a:gd name="f25" fmla="val 4055"/>
                <a:gd name="f26" fmla="val 1"/>
                <a:gd name="f27" fmla="val 3400"/>
                <a:gd name="f28" fmla="val 2703"/>
                <a:gd name="f29" fmla="val 167"/>
                <a:gd name="f30" fmla="val 2049"/>
                <a:gd name="f31" fmla="val 494"/>
                <a:gd name="f32" fmla="val 1957"/>
                <a:gd name="f33" fmla="val 483"/>
                <a:gd name="f34" fmla="val 1867"/>
                <a:gd name="f35" fmla="val 478"/>
                <a:gd name="f36" fmla="val 1779"/>
                <a:gd name="f37" fmla="val 1354"/>
                <a:gd name="f38" fmla="val 976"/>
                <a:gd name="f39" fmla="val 600"/>
                <a:gd name="f40" fmla="val 662"/>
                <a:gd name="f41" fmla="val 809"/>
                <a:gd name="f42" fmla="val 347"/>
                <a:gd name="f43" fmla="val 1061"/>
                <a:gd name="f44" fmla="val 1534"/>
                <a:gd name="f45" fmla="val 2384"/>
                <a:gd name="f46" fmla="val 2857"/>
                <a:gd name="f47" fmla="val 95"/>
                <a:gd name="f48" fmla="val 3613"/>
                <a:gd name="f49" fmla="val 473"/>
                <a:gd name="f50" fmla="val 4810"/>
                <a:gd name="f51" fmla="val 536"/>
                <a:gd name="f52" fmla="val 6070"/>
                <a:gd name="f53" fmla="val 1482"/>
                <a:gd name="f54" fmla="val 7078"/>
                <a:gd name="f55" fmla="val 7646"/>
                <a:gd name="f56" fmla="val 2710"/>
                <a:gd name="f57" fmla="val 5136"/>
                <a:gd name="f58" fmla="val 6207"/>
                <a:gd name="f59" fmla="val 6417"/>
                <a:gd name="f60" fmla="val 6396"/>
                <a:gd name="f61" fmla="val 6554"/>
                <a:gd name="f62" fmla="val 4085"/>
                <a:gd name="f63" fmla="val 6774"/>
                <a:gd name="f64" fmla="val 3046"/>
                <a:gd name="f65" fmla="val 2447"/>
                <a:gd name="f66" fmla="val 1565"/>
                <a:gd name="f67" fmla="val 6459"/>
                <a:gd name="f68" fmla="val 872"/>
                <a:gd name="f69" fmla="val 5703"/>
                <a:gd name="f70" fmla="val 431"/>
                <a:gd name="f71" fmla="val 5234"/>
                <a:gd name="f72" fmla="val 143"/>
                <a:gd name="f73" fmla="val 4662"/>
                <a:gd name="f74" fmla="*/ f0 1 6806"/>
                <a:gd name="f75" fmla="*/ f1 1 7961"/>
                <a:gd name="f76" fmla="val f2"/>
                <a:gd name="f77" fmla="val f3"/>
                <a:gd name="f78" fmla="val f4"/>
                <a:gd name="f79" fmla="+- f78 0 f76"/>
                <a:gd name="f80" fmla="+- f77 0 f76"/>
                <a:gd name="f81" fmla="*/ f80 1 6806"/>
                <a:gd name="f82" fmla="*/ f79 1 7961"/>
                <a:gd name="f83" fmla="*/ f76 1 f81"/>
                <a:gd name="f84" fmla="*/ f77 1 f81"/>
                <a:gd name="f85" fmla="*/ f76 1 f82"/>
                <a:gd name="f86" fmla="*/ f78 1 f82"/>
                <a:gd name="f87" fmla="*/ f83 f74 1"/>
                <a:gd name="f88" fmla="*/ f84 f74 1"/>
                <a:gd name="f89" fmla="*/ f86 f75 1"/>
                <a:gd name="f90" fmla="*/ f85 f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7" t="f90" r="f88" b="f89"/>
              <a:pathLst>
                <a:path w="6806" h="7961">
                  <a:moveTo>
                    <a:pt x="f5" y="f6"/>
                  </a:moveTo>
                  <a:cubicBezTo>
                    <a:pt x="f7" y="f6"/>
                    <a:pt x="f8" y="f9"/>
                    <a:pt x="f10" y="f9"/>
                  </a:cubicBezTo>
                  <a:lnTo>
                    <a:pt x="f11" y="f12"/>
                  </a:lnTo>
                  <a:cubicBezTo>
                    <a:pt x="f13" y="f14"/>
                    <a:pt x="f15" y="f16"/>
                    <a:pt x="f17" y="f16"/>
                  </a:cubicBezTo>
                  <a:cubicBezTo>
                    <a:pt x="f18" y="f16"/>
                    <a:pt x="f19" y="f20"/>
                    <a:pt x="f21" y="f12"/>
                  </a:cubicBezTo>
                  <a:lnTo>
                    <a:pt x="f18" y="f9"/>
                  </a:lnTo>
                  <a:cubicBezTo>
                    <a:pt x="f22" y="f6"/>
                    <a:pt x="f23" y="f6"/>
                    <a:pt x="f24" y="f6"/>
                  </a:cubicBezTo>
                  <a:close/>
                  <a:moveTo>
                    <a:pt x="f25" y="f26"/>
                  </a:moveTo>
                  <a:cubicBezTo>
                    <a:pt x="f27" y="f26"/>
                    <a:pt x="f28" y="f29"/>
                    <a:pt x="f30" y="f31"/>
                  </a:cubicBezTo>
                  <a:cubicBezTo>
                    <a:pt x="f32" y="f33"/>
                    <a:pt x="f34" y="f35"/>
                    <a:pt x="f36" y="f35"/>
                  </a:cubicBezTo>
                  <a:cubicBezTo>
                    <a:pt x="f37" y="f35"/>
                    <a:pt x="f38" y="f39"/>
                    <a:pt x="f40" y="f41"/>
                  </a:cubicBezTo>
                  <a:cubicBezTo>
                    <a:pt x="f42" y="f43"/>
                    <a:pt x="f26" y="f44"/>
                    <a:pt x="f26" y="f45"/>
                  </a:cubicBezTo>
                  <a:cubicBezTo>
                    <a:pt x="f26" y="f46"/>
                    <a:pt x="f47" y="f48"/>
                    <a:pt x="f42" y="f12"/>
                  </a:cubicBezTo>
                  <a:cubicBezTo>
                    <a:pt x="f49" y="f50"/>
                    <a:pt x="f51" y="f52"/>
                    <a:pt x="f53" y="f54"/>
                  </a:cubicBezTo>
                  <a:cubicBezTo>
                    <a:pt x="f30" y="f55"/>
                    <a:pt x="f56" y="f4"/>
                    <a:pt x="f17" y="f4"/>
                  </a:cubicBezTo>
                  <a:cubicBezTo>
                    <a:pt x="f57" y="f4"/>
                    <a:pt x="f58" y="f59"/>
                    <a:pt x="f60" y="f12"/>
                  </a:cubicBezTo>
                  <a:cubicBezTo>
                    <a:pt x="f61" y="f62"/>
                    <a:pt x="f63" y="f64"/>
                    <a:pt x="f3" y="f65"/>
                  </a:cubicBezTo>
                  <a:cubicBezTo>
                    <a:pt x="f3" y="f66"/>
                    <a:pt x="f67" y="f68"/>
                    <a:pt x="f69" y="f70"/>
                  </a:cubicBezTo>
                  <a:cubicBezTo>
                    <a:pt x="f71" y="f72"/>
                    <a:pt x="f73" y="f26"/>
                    <a:pt x="f25" y="f2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0" name="Google Shape;10091;p74">
              <a:extLst>
                <a:ext uri="{FF2B5EF4-FFF2-40B4-BE49-F238E27FC236}">
                  <a16:creationId xmlns:a16="http://schemas.microsoft.com/office/drawing/2014/main" id="{99A9BC5B-E382-EE1C-B4DA-99D745F6D2B1}"/>
                </a:ext>
              </a:extLst>
            </p:cNvPr>
            <p:cNvSpPr/>
            <p:nvPr/>
          </p:nvSpPr>
          <p:spPr>
            <a:xfrm>
              <a:off x="6403515" y="1519440"/>
              <a:ext cx="515511" cy="20368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2729"/>
                <a:gd name="f4" fmla="val 4719"/>
                <a:gd name="f5" fmla="val 4474"/>
                <a:gd name="f6" fmla="val 1001"/>
                <a:gd name="f7" fmla="val 5797"/>
                <a:gd name="f8" fmla="val 2293"/>
                <a:gd name="f9" fmla="val 5199"/>
                <a:gd name="f10" fmla="val 2891"/>
                <a:gd name="f11" fmla="val 4002"/>
                <a:gd name="f12" fmla="val 1159"/>
                <a:gd name="f13" fmla="val 4159"/>
                <a:gd name="f14" fmla="val 1096"/>
                <a:gd name="f15" fmla="val 4380"/>
                <a:gd name="f16" fmla="val 1064"/>
                <a:gd name="f17" fmla="val 8318"/>
                <a:gd name="f18" fmla="val 8475"/>
                <a:gd name="f19" fmla="val 8633"/>
                <a:gd name="f20" fmla="val 8790"/>
                <a:gd name="f21" fmla="val 1190"/>
                <a:gd name="f22" fmla="val 7593"/>
                <a:gd name="f23" fmla="val 6995"/>
                <a:gd name="f24" fmla="val 10681"/>
                <a:gd name="f25" fmla="val 3112"/>
                <a:gd name="f26" fmla="val 10901"/>
                <a:gd name="f27" fmla="val 11059"/>
                <a:gd name="f28" fmla="val 3301"/>
                <a:gd name="f29" fmla="val 3553"/>
                <a:gd name="f30" fmla="val 3742"/>
                <a:gd name="f31" fmla="val 10870"/>
                <a:gd name="f32" fmla="val 3931"/>
                <a:gd name="f33" fmla="val 9578"/>
                <a:gd name="f34" fmla="val 9326"/>
                <a:gd name="f35" fmla="val 9137"/>
                <a:gd name="f36" fmla="val 4458"/>
                <a:gd name="f37" fmla="val 1"/>
                <a:gd name="f38" fmla="val 4348"/>
                <a:gd name="f39" fmla="val 4238"/>
                <a:gd name="f40" fmla="val 40"/>
                <a:gd name="f41" fmla="val 119"/>
                <a:gd name="f42" fmla="val 4065"/>
                <a:gd name="f43" fmla="val 245"/>
                <a:gd name="f44" fmla="val 3939"/>
                <a:gd name="f45" fmla="val 308"/>
                <a:gd name="f46" fmla="val 3781"/>
                <a:gd name="f47" fmla="val 2395"/>
                <a:gd name="f48" fmla="val 914"/>
                <a:gd name="f49" fmla="val 1442"/>
                <a:gd name="f50" fmla="val 2639"/>
                <a:gd name="f51" fmla="val 4341"/>
                <a:gd name="f52" fmla="val 4561"/>
                <a:gd name="f53" fmla="val 189"/>
                <a:gd name="f54" fmla="val 441"/>
                <a:gd name="f55" fmla="val 12287"/>
                <a:gd name="f56" fmla="val 12508"/>
                <a:gd name="f57" fmla="val 12665"/>
                <a:gd name="f58" fmla="val 4530"/>
                <a:gd name="f59" fmla="val 12728"/>
                <a:gd name="f60" fmla="val 1474"/>
                <a:gd name="f61" fmla="val 11783"/>
                <a:gd name="f62" fmla="val 371"/>
                <a:gd name="f63" fmla="val 10303"/>
                <a:gd name="f64" fmla="val 8948"/>
                <a:gd name="f65" fmla="val 8727"/>
                <a:gd name="f66" fmla="val 8664"/>
                <a:gd name="f67" fmla="val 277"/>
                <a:gd name="f68" fmla="val 8538"/>
                <a:gd name="f69" fmla="val 151"/>
                <a:gd name="f70" fmla="val 8456"/>
                <a:gd name="f71" fmla="val 52"/>
                <a:gd name="f72" fmla="val 8339"/>
                <a:gd name="f73" fmla="val 5"/>
                <a:gd name="f74" fmla="val 8219"/>
                <a:gd name="f75" fmla="val 8110"/>
                <a:gd name="f76" fmla="val 7998"/>
                <a:gd name="f77" fmla="val 44"/>
                <a:gd name="f78" fmla="val 7908"/>
                <a:gd name="f79" fmla="val 6333"/>
                <a:gd name="f80" fmla="val 1694"/>
                <a:gd name="f81" fmla="val 4758"/>
                <a:gd name="f82" fmla="val 4679"/>
                <a:gd name="f83" fmla="val 4569"/>
                <a:gd name="f84" fmla="*/ f0 1 12729"/>
                <a:gd name="f85" fmla="*/ f1 1 4719"/>
                <a:gd name="f86" fmla="val f2"/>
                <a:gd name="f87" fmla="val f3"/>
                <a:gd name="f88" fmla="val f4"/>
                <a:gd name="f89" fmla="+- f88 0 f86"/>
                <a:gd name="f90" fmla="+- f87 0 f86"/>
                <a:gd name="f91" fmla="*/ f90 1 12729"/>
                <a:gd name="f92" fmla="*/ f89 1 4719"/>
                <a:gd name="f93" fmla="*/ f86 1 f91"/>
                <a:gd name="f94" fmla="*/ f87 1 f91"/>
                <a:gd name="f95" fmla="*/ f86 1 f92"/>
                <a:gd name="f96" fmla="*/ f88 1 f92"/>
                <a:gd name="f97" fmla="*/ f93 f84 1"/>
                <a:gd name="f98" fmla="*/ f94 f84 1"/>
                <a:gd name="f99" fmla="*/ f96 f85 1"/>
                <a:gd name="f100" fmla="*/ f95 f8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7" t="f100" r="f98" b="f99"/>
              <a:pathLst>
                <a:path w="12729" h="4719">
                  <a:moveTo>
                    <a:pt x="f5" y="f6"/>
                  </a:moveTo>
                  <a:lnTo>
                    <a:pt x="f7" y="f8"/>
                  </a:lnTo>
                  <a:lnTo>
                    <a:pt x="f9" y="f10"/>
                  </a:lnTo>
                  <a:lnTo>
                    <a:pt x="f11" y="f12"/>
                  </a:lnTo>
                  <a:cubicBezTo>
                    <a:pt x="f13" y="f14"/>
                    <a:pt x="f15" y="f16"/>
                    <a:pt x="f5" y="f6"/>
                  </a:cubicBezTo>
                  <a:close/>
                  <a:moveTo>
                    <a:pt x="f17" y="f6"/>
                  </a:moveTo>
                  <a:cubicBezTo>
                    <a:pt x="f18" y="f16"/>
                    <a:pt x="f19" y="f12"/>
                    <a:pt x="f20" y="f21"/>
                  </a:cubicBezTo>
                  <a:lnTo>
                    <a:pt x="f22" y="f10"/>
                  </a:lnTo>
                  <a:lnTo>
                    <a:pt x="f23" y="f8"/>
                  </a:lnTo>
                  <a:lnTo>
                    <a:pt x="f17" y="f6"/>
                  </a:lnTo>
                  <a:close/>
                  <a:moveTo>
                    <a:pt x="f24" y="f25"/>
                  </a:moveTo>
                  <a:cubicBezTo>
                    <a:pt x="f26" y="f25"/>
                    <a:pt x="f27" y="f28"/>
                    <a:pt x="f27" y="f29"/>
                  </a:cubicBezTo>
                  <a:cubicBezTo>
                    <a:pt x="f27" y="f30"/>
                    <a:pt x="f31" y="f32"/>
                    <a:pt x="f24" y="f32"/>
                  </a:cubicBezTo>
                  <a:lnTo>
                    <a:pt x="f33" y="f32"/>
                  </a:lnTo>
                  <a:cubicBezTo>
                    <a:pt x="f34" y="f32"/>
                    <a:pt x="f35" y="f30"/>
                    <a:pt x="f35" y="f29"/>
                  </a:cubicBezTo>
                  <a:cubicBezTo>
                    <a:pt x="f35" y="f28"/>
                    <a:pt x="f34" y="f25"/>
                    <a:pt x="f33" y="f25"/>
                  </a:cubicBezTo>
                  <a:close/>
                  <a:moveTo>
                    <a:pt x="f36" y="f37"/>
                  </a:moveTo>
                  <a:cubicBezTo>
                    <a:pt x="f38" y="f37"/>
                    <a:pt x="f39" y="f40"/>
                    <a:pt x="f13" y="f41"/>
                  </a:cubicBezTo>
                  <a:cubicBezTo>
                    <a:pt x="f42" y="f43"/>
                    <a:pt x="f44" y="f45"/>
                    <a:pt x="f46" y="f45"/>
                  </a:cubicBezTo>
                  <a:lnTo>
                    <a:pt x="f47" y="f45"/>
                  </a:lnTo>
                  <a:cubicBezTo>
                    <a:pt x="f48" y="f45"/>
                    <a:pt x="f2" y="f49"/>
                    <a:pt x="f2" y="f50"/>
                  </a:cubicBezTo>
                  <a:lnTo>
                    <a:pt x="f2" y="f51"/>
                  </a:lnTo>
                  <a:cubicBezTo>
                    <a:pt x="f2" y="f52"/>
                    <a:pt x="f53" y="f4"/>
                    <a:pt x="f54" y="f4"/>
                  </a:cubicBezTo>
                  <a:lnTo>
                    <a:pt x="f55" y="f4"/>
                  </a:lnTo>
                  <a:cubicBezTo>
                    <a:pt x="f56" y="f4"/>
                    <a:pt x="f57" y="f58"/>
                    <a:pt x="f57" y="f51"/>
                  </a:cubicBezTo>
                  <a:lnTo>
                    <a:pt x="f57" y="f50"/>
                  </a:lnTo>
                  <a:cubicBezTo>
                    <a:pt x="f59" y="f60"/>
                    <a:pt x="f61" y="f62"/>
                    <a:pt x="f63" y="f62"/>
                  </a:cubicBezTo>
                  <a:lnTo>
                    <a:pt x="f64" y="f62"/>
                  </a:lnTo>
                  <a:cubicBezTo>
                    <a:pt x="f65" y="f62"/>
                    <a:pt x="f66" y="f67"/>
                    <a:pt x="f68" y="f69"/>
                  </a:cubicBezTo>
                  <a:cubicBezTo>
                    <a:pt x="f70" y="f71"/>
                    <a:pt x="f72" y="f73"/>
                    <a:pt x="f74" y="f73"/>
                  </a:cubicBezTo>
                  <a:cubicBezTo>
                    <a:pt x="f75" y="f73"/>
                    <a:pt x="f76" y="f77"/>
                    <a:pt x="f78" y="f41"/>
                  </a:cubicBezTo>
                  <a:lnTo>
                    <a:pt x="f79" y="f80"/>
                  </a:lnTo>
                  <a:lnTo>
                    <a:pt x="f81" y="f41"/>
                  </a:lnTo>
                  <a:cubicBezTo>
                    <a:pt x="f82" y="f40"/>
                    <a:pt x="f83" y="f37"/>
                    <a:pt x="f36" y="f37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41" name="Google Shape;6957;p88">
            <a:extLst>
              <a:ext uri="{FF2B5EF4-FFF2-40B4-BE49-F238E27FC236}">
                <a16:creationId xmlns:a16="http://schemas.microsoft.com/office/drawing/2014/main" id="{046EC6A9-09DA-28AF-25D6-85EFDF1C08C5}"/>
              </a:ext>
            </a:extLst>
          </p:cNvPr>
          <p:cNvGrpSpPr/>
          <p:nvPr/>
        </p:nvGrpSpPr>
        <p:grpSpPr>
          <a:xfrm>
            <a:off x="9411074" y="1855977"/>
            <a:ext cx="282640" cy="282094"/>
            <a:chOff x="3730944" y="986052"/>
            <a:chExt cx="373559" cy="372837"/>
          </a:xfrm>
          <a:solidFill>
            <a:srgbClr val="F3F9FF"/>
          </a:solidFill>
        </p:grpSpPr>
        <p:sp>
          <p:nvSpPr>
            <p:cNvPr id="42" name="Google Shape;6958;p88">
              <a:extLst>
                <a:ext uri="{FF2B5EF4-FFF2-40B4-BE49-F238E27FC236}">
                  <a16:creationId xmlns:a16="http://schemas.microsoft.com/office/drawing/2014/main" id="{2EF62E48-32E2-DC5C-C473-8AF2CD67CF2B}"/>
                </a:ext>
              </a:extLst>
            </p:cNvPr>
            <p:cNvSpPr/>
            <p:nvPr/>
          </p:nvSpPr>
          <p:spPr>
            <a:xfrm>
              <a:off x="3808475" y="986052"/>
              <a:ext cx="131929" cy="4358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128"/>
                <a:gd name="f4" fmla="val 1364"/>
                <a:gd name="f5" fmla="val 645"/>
                <a:gd name="f6" fmla="val 263"/>
                <a:gd name="f7" fmla="val 296"/>
                <a:gd name="f8" fmla="val 670"/>
                <a:gd name="f9" fmla="val 1016"/>
                <a:gd name="f10" fmla="val 1205"/>
                <a:gd name="f11" fmla="val 158"/>
                <a:gd name="f12" fmla="val 1363"/>
                <a:gd name="f13" fmla="val 347"/>
                <a:gd name="f14" fmla="val 3781"/>
                <a:gd name="f15" fmla="val 3970"/>
                <a:gd name="f16" fmla="val 4127"/>
                <a:gd name="f17" fmla="val 260"/>
                <a:gd name="f18" fmla="val 3812"/>
                <a:gd name="f19" fmla="val 8"/>
                <a:gd name="f20" fmla="val 3466"/>
                <a:gd name="f21" fmla="val 756"/>
                <a:gd name="f22" fmla="val 718"/>
                <a:gd name="f23" fmla="val 3"/>
                <a:gd name="f24" fmla="val 681"/>
                <a:gd name="f25" fmla="*/ f0 1 4128"/>
                <a:gd name="f26" fmla="*/ f1 1 1364"/>
                <a:gd name="f27" fmla="val f2"/>
                <a:gd name="f28" fmla="val f3"/>
                <a:gd name="f29" fmla="val f4"/>
                <a:gd name="f30" fmla="+- f29 0 f27"/>
                <a:gd name="f31" fmla="+- f28 0 f27"/>
                <a:gd name="f32" fmla="*/ f31 1 4128"/>
                <a:gd name="f33" fmla="*/ f30 1 1364"/>
                <a:gd name="f34" fmla="*/ f27 1 f32"/>
                <a:gd name="f35" fmla="*/ f28 1 f32"/>
                <a:gd name="f36" fmla="*/ f27 1 f33"/>
                <a:gd name="f37" fmla="*/ f29 1 f33"/>
                <a:gd name="f38" fmla="*/ f34 f25 1"/>
                <a:gd name="f39" fmla="*/ f35 f25 1"/>
                <a:gd name="f40" fmla="*/ f37 f26 1"/>
                <a:gd name="f41" fmla="*/ f36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8" t="f41" r="f39" b="f40"/>
              <a:pathLst>
                <a:path w="4128" h="1364">
                  <a:moveTo>
                    <a:pt x="f5" y="f2"/>
                  </a:moveTo>
                  <a:cubicBezTo>
                    <a:pt x="f6" y="f2"/>
                    <a:pt x="f2" y="f7"/>
                    <a:pt x="f2" y="f8"/>
                  </a:cubicBezTo>
                  <a:lnTo>
                    <a:pt x="f2" y="f9"/>
                  </a:lnTo>
                  <a:cubicBezTo>
                    <a:pt x="f2" y="f10"/>
                    <a:pt x="f11" y="f12"/>
                    <a:pt x="f13" y="f12"/>
                  </a:cubicBezTo>
                  <a:lnTo>
                    <a:pt x="f14" y="f12"/>
                  </a:lnTo>
                  <a:cubicBezTo>
                    <a:pt x="f15" y="f12"/>
                    <a:pt x="f16" y="f10"/>
                    <a:pt x="f16" y="f9"/>
                  </a:cubicBezTo>
                  <a:lnTo>
                    <a:pt x="f16" y="f8"/>
                  </a:lnTo>
                  <a:cubicBezTo>
                    <a:pt x="f16" y="f17"/>
                    <a:pt x="f18" y="f19"/>
                    <a:pt x="f20" y="f19"/>
                  </a:cubicBezTo>
                  <a:lnTo>
                    <a:pt x="f21" y="f19"/>
                  </a:lnTo>
                  <a:cubicBezTo>
                    <a:pt x="f22" y="f23"/>
                    <a:pt x="f24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3" name="Google Shape;6959;p88">
              <a:extLst>
                <a:ext uri="{FF2B5EF4-FFF2-40B4-BE49-F238E27FC236}">
                  <a16:creationId xmlns:a16="http://schemas.microsoft.com/office/drawing/2014/main" id="{D52A4E50-E8F4-1AC3-E3CC-33F27884D182}"/>
                </a:ext>
              </a:extLst>
            </p:cNvPr>
            <p:cNvSpPr/>
            <p:nvPr/>
          </p:nvSpPr>
          <p:spPr>
            <a:xfrm>
              <a:off x="3797384" y="1180618"/>
              <a:ext cx="21159" cy="23198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2"/>
                <a:gd name="f4" fmla="val 726"/>
                <a:gd name="f5" fmla="val 1"/>
                <a:gd name="f6" fmla="val 725"/>
                <a:gd name="f7" fmla="*/ f0 1 662"/>
                <a:gd name="f8" fmla="*/ f1 1 726"/>
                <a:gd name="f9" fmla="val f2"/>
                <a:gd name="f10" fmla="val f3"/>
                <a:gd name="f11" fmla="val f4"/>
                <a:gd name="f12" fmla="+- f11 0 f9"/>
                <a:gd name="f13" fmla="+- f10 0 f9"/>
                <a:gd name="f14" fmla="*/ f13 1 662"/>
                <a:gd name="f15" fmla="*/ f12 1 726"/>
                <a:gd name="f16" fmla="*/ f9 1 f14"/>
                <a:gd name="f17" fmla="*/ f10 1 f14"/>
                <a:gd name="f18" fmla="*/ f9 1 f15"/>
                <a:gd name="f19" fmla="*/ f11 1 f15"/>
                <a:gd name="f20" fmla="*/ f16 f7 1"/>
                <a:gd name="f21" fmla="*/ f17 f7 1"/>
                <a:gd name="f22" fmla="*/ f19 f8 1"/>
                <a:gd name="f23" fmla="*/ f18 f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" t="f23" r="f21" b="f22"/>
              <a:pathLst>
                <a:path w="662" h="726">
                  <a:moveTo>
                    <a:pt x="f5" y="f5"/>
                  </a:moveTo>
                  <a:lnTo>
                    <a:pt x="f5" y="f6"/>
                  </a:lnTo>
                  <a:lnTo>
                    <a:pt x="f3" y="f6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4" name="Google Shape;6960;p88">
              <a:extLst>
                <a:ext uri="{FF2B5EF4-FFF2-40B4-BE49-F238E27FC236}">
                  <a16:creationId xmlns:a16="http://schemas.microsoft.com/office/drawing/2014/main" id="{05398B37-7EBB-424B-09C3-4A7BB85C06B9}"/>
                </a:ext>
              </a:extLst>
            </p:cNvPr>
            <p:cNvSpPr/>
            <p:nvPr/>
          </p:nvSpPr>
          <p:spPr>
            <a:xfrm>
              <a:off x="3797384" y="1094043"/>
              <a:ext cx="21159" cy="2115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2"/>
                <a:gd name="f4" fmla="val 1"/>
                <a:gd name="f5" fmla="*/ f0 1 662"/>
                <a:gd name="f6" fmla="*/ f1 1 662"/>
                <a:gd name="f7" fmla="val f2"/>
                <a:gd name="f8" fmla="val f3"/>
                <a:gd name="f9" fmla="+- f8 0 f7"/>
                <a:gd name="f10" fmla="*/ f9 1 662"/>
                <a:gd name="f11" fmla="*/ f7 1 f10"/>
                <a:gd name="f12" fmla="*/ f8 1 f10"/>
                <a:gd name="f13" fmla="*/ f11 f5 1"/>
                <a:gd name="f14" fmla="*/ f12 f5 1"/>
                <a:gd name="f15" fmla="*/ f12 f6 1"/>
                <a:gd name="f16" fmla="*/ f11 f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3" t="f16" r="f14" b="f15"/>
              <a:pathLst>
                <a:path w="662" h="662">
                  <a:moveTo>
                    <a:pt x="f4" y="f2"/>
                  </a:moveTo>
                  <a:lnTo>
                    <a:pt x="f4" y="f3"/>
                  </a:lnTo>
                  <a:lnTo>
                    <a:pt x="f3" y="f3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5" name="Google Shape;6961;p88">
              <a:extLst>
                <a:ext uri="{FF2B5EF4-FFF2-40B4-BE49-F238E27FC236}">
                  <a16:creationId xmlns:a16="http://schemas.microsoft.com/office/drawing/2014/main" id="{BED3FADA-F919-3C08-179D-9BBB88DFA676}"/>
                </a:ext>
              </a:extLst>
            </p:cNvPr>
            <p:cNvSpPr/>
            <p:nvPr/>
          </p:nvSpPr>
          <p:spPr>
            <a:xfrm>
              <a:off x="3797384" y="1270229"/>
              <a:ext cx="21159" cy="2118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62"/>
                <a:gd name="f4" fmla="val 663"/>
                <a:gd name="f5" fmla="val 1"/>
                <a:gd name="f6" fmla="*/ f0 1 662"/>
                <a:gd name="f7" fmla="*/ f1 1 663"/>
                <a:gd name="f8" fmla="val f2"/>
                <a:gd name="f9" fmla="val f3"/>
                <a:gd name="f10" fmla="val f4"/>
                <a:gd name="f11" fmla="+- f10 0 f8"/>
                <a:gd name="f12" fmla="+- f9 0 f8"/>
                <a:gd name="f13" fmla="*/ f12 1 662"/>
                <a:gd name="f14" fmla="*/ f11 1 663"/>
                <a:gd name="f15" fmla="*/ f8 1 f13"/>
                <a:gd name="f16" fmla="*/ f9 1 f13"/>
                <a:gd name="f17" fmla="*/ f8 1 f14"/>
                <a:gd name="f18" fmla="*/ f10 1 f14"/>
                <a:gd name="f19" fmla="*/ f15 f6 1"/>
                <a:gd name="f20" fmla="*/ f16 f6 1"/>
                <a:gd name="f21" fmla="*/ f18 f7 1"/>
                <a:gd name="f22" fmla="*/ f17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662" h="663">
                  <a:moveTo>
                    <a:pt x="f5" y="f5"/>
                  </a:moveTo>
                  <a:lnTo>
                    <a:pt x="f5" y="f3"/>
                  </a:lnTo>
                  <a:lnTo>
                    <a:pt x="f3" y="f3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6" name="Google Shape;6962;p88">
              <a:extLst>
                <a:ext uri="{FF2B5EF4-FFF2-40B4-BE49-F238E27FC236}">
                  <a16:creationId xmlns:a16="http://schemas.microsoft.com/office/drawing/2014/main" id="{D47709F0-12D3-7961-45A8-9724F66A06D2}"/>
                </a:ext>
              </a:extLst>
            </p:cNvPr>
            <p:cNvSpPr/>
            <p:nvPr/>
          </p:nvSpPr>
          <p:spPr>
            <a:xfrm>
              <a:off x="3730944" y="1007440"/>
              <a:ext cx="284945" cy="35144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8916"/>
                <a:gd name="f4" fmla="val 10997"/>
                <a:gd name="f5" fmla="val 7183"/>
                <a:gd name="f6" fmla="val 2049"/>
                <a:gd name="f7" fmla="val 7404"/>
                <a:gd name="f8" fmla="val 7561"/>
                <a:gd name="f9" fmla="val 2206"/>
                <a:gd name="f10" fmla="val 2395"/>
                <a:gd name="f11" fmla="val 2584"/>
                <a:gd name="f12" fmla="val 2742"/>
                <a:gd name="f13" fmla="val 4474"/>
                <a:gd name="f14" fmla="val 4285"/>
                <a:gd name="f15" fmla="val 4127"/>
                <a:gd name="f16" fmla="val 3151"/>
                <a:gd name="f17" fmla="val 2017"/>
                <a:gd name="f18" fmla="val 3340"/>
                <a:gd name="f19" fmla="val 3497"/>
                <a:gd name="f20" fmla="val 2175"/>
                <a:gd name="f21" fmla="val 2364"/>
                <a:gd name="f22" fmla="val 3750"/>
                <a:gd name="f23" fmla="val 3939"/>
                <a:gd name="f24" fmla="val 4097"/>
                <a:gd name="f25" fmla="val 1764"/>
                <a:gd name="f26" fmla="val 1575"/>
                <a:gd name="f27" fmla="val 1418"/>
                <a:gd name="f28" fmla="val 5860"/>
                <a:gd name="f29" fmla="val 3372"/>
                <a:gd name="f30" fmla="val 6049"/>
                <a:gd name="f31" fmla="val 6207"/>
                <a:gd name="f32" fmla="val 3529"/>
                <a:gd name="f33" fmla="val 4758"/>
                <a:gd name="f34" fmla="val 4916"/>
                <a:gd name="f35" fmla="val 5105"/>
                <a:gd name="f36" fmla="val 5325"/>
                <a:gd name="f37" fmla="val 5483"/>
                <a:gd name="f38" fmla="val 6491"/>
                <a:gd name="f39" fmla="val 6680"/>
                <a:gd name="f40" fmla="val 6837"/>
                <a:gd name="f41" fmla="val 6144"/>
                <a:gd name="f42" fmla="val 6302"/>
                <a:gd name="f43" fmla="val 7562"/>
                <a:gd name="f44" fmla="val 7720"/>
                <a:gd name="f45" fmla="val 7909"/>
                <a:gd name="f46" fmla="val 8098"/>
                <a:gd name="f47" fmla="val 8255"/>
                <a:gd name="f48" fmla="val 7531"/>
                <a:gd name="f49" fmla="val 7657"/>
                <a:gd name="f50" fmla="val 7877"/>
                <a:gd name="f51" fmla="val 9232"/>
                <a:gd name="f52" fmla="val 9452"/>
                <a:gd name="f53" fmla="val 9610"/>
                <a:gd name="f54" fmla="val 8885"/>
                <a:gd name="f55" fmla="val 9043"/>
                <a:gd name="f56" fmla="val 1040"/>
                <a:gd name="f57" fmla="val 1"/>
                <a:gd name="f58" fmla="val 504"/>
                <a:gd name="f59" fmla="val 473"/>
                <a:gd name="f60" fmla="val 1009"/>
                <a:gd name="f61" fmla="val 9956"/>
                <a:gd name="f62" fmla="val 32"/>
                <a:gd name="f63" fmla="val 10524"/>
                <a:gd name="f64" fmla="val 10996"/>
                <a:gd name="f65" fmla="val 7908"/>
                <a:gd name="f66" fmla="val 8444"/>
                <a:gd name="f67" fmla="val 347"/>
                <a:gd name="f68" fmla="val 915"/>
                <a:gd name="f69" fmla="val 6711"/>
                <a:gd name="f70" fmla="val 1387"/>
                <a:gd name="f71" fmla="val 6175"/>
                <a:gd name="f72" fmla="val 2741"/>
                <a:gd name="f73" fmla="val 1733"/>
                <a:gd name="f74" fmla="*/ f0 1 8916"/>
                <a:gd name="f75" fmla="*/ f1 1 10997"/>
                <a:gd name="f76" fmla="val f2"/>
                <a:gd name="f77" fmla="val f3"/>
                <a:gd name="f78" fmla="val f4"/>
                <a:gd name="f79" fmla="+- f78 0 f76"/>
                <a:gd name="f80" fmla="+- f77 0 f76"/>
                <a:gd name="f81" fmla="*/ f80 1 8916"/>
                <a:gd name="f82" fmla="*/ f79 1 10997"/>
                <a:gd name="f83" fmla="*/ f76 1 f81"/>
                <a:gd name="f84" fmla="*/ f77 1 f81"/>
                <a:gd name="f85" fmla="*/ f76 1 f82"/>
                <a:gd name="f86" fmla="*/ f78 1 f82"/>
                <a:gd name="f87" fmla="*/ f83 f74 1"/>
                <a:gd name="f88" fmla="*/ f84 f74 1"/>
                <a:gd name="f89" fmla="*/ f86 f75 1"/>
                <a:gd name="f90" fmla="*/ f85 f7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7" t="f90" r="f88" b="f89"/>
              <a:pathLst>
                <a:path w="8916" h="10997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lnTo>
                    <a:pt x="f13" y="f12"/>
                  </a:lnTo>
                  <a:cubicBezTo>
                    <a:pt x="f14" y="f12"/>
                    <a:pt x="f15" y="f11"/>
                    <a:pt x="f15" y="f10"/>
                  </a:cubicBezTo>
                  <a:cubicBezTo>
                    <a:pt x="f15" y="f9"/>
                    <a:pt x="f14" y="f6"/>
                    <a:pt x="f13" y="f6"/>
                  </a:cubicBezTo>
                  <a:close/>
                  <a:moveTo>
                    <a:pt x="f16" y="f17"/>
                  </a:moveTo>
                  <a:cubicBezTo>
                    <a:pt x="f18" y="f17"/>
                    <a:pt x="f19" y="f20"/>
                    <a:pt x="f19" y="f21"/>
                  </a:cubicBezTo>
                  <a:lnTo>
                    <a:pt x="f19" y="f22"/>
                  </a:lnTo>
                  <a:cubicBezTo>
                    <a:pt x="f19" y="f23"/>
                    <a:pt x="f18" y="f24"/>
                    <a:pt x="f16" y="f24"/>
                  </a:cubicBezTo>
                  <a:lnTo>
                    <a:pt x="f25" y="f24"/>
                  </a:lnTo>
                  <a:cubicBezTo>
                    <a:pt x="f26" y="f24"/>
                    <a:pt x="f27" y="f23"/>
                    <a:pt x="f27" y="f22"/>
                  </a:cubicBezTo>
                  <a:lnTo>
                    <a:pt x="f27" y="f21"/>
                  </a:lnTo>
                  <a:cubicBezTo>
                    <a:pt x="f27" y="f20"/>
                    <a:pt x="f26" y="f17"/>
                    <a:pt x="f25" y="f17"/>
                  </a:cubicBezTo>
                  <a:close/>
                  <a:moveTo>
                    <a:pt x="f28" y="f29"/>
                  </a:moveTo>
                  <a:cubicBezTo>
                    <a:pt x="f30" y="f29"/>
                    <a:pt x="f31" y="f32"/>
                    <a:pt x="f31" y="f22"/>
                  </a:cubicBezTo>
                  <a:cubicBezTo>
                    <a:pt x="f31" y="f23"/>
                    <a:pt x="f30" y="f24"/>
                    <a:pt x="f28" y="f24"/>
                  </a:cubicBezTo>
                  <a:lnTo>
                    <a:pt x="f13" y="f24"/>
                  </a:lnTo>
                  <a:cubicBezTo>
                    <a:pt x="f14" y="f24"/>
                    <a:pt x="f15" y="f23"/>
                    <a:pt x="f15" y="f22"/>
                  </a:cubicBezTo>
                  <a:cubicBezTo>
                    <a:pt x="f15" y="f32"/>
                    <a:pt x="f14" y="f29"/>
                    <a:pt x="f13" y="f29"/>
                  </a:cubicBezTo>
                  <a:close/>
                  <a:moveTo>
                    <a:pt x="f5" y="f33"/>
                  </a:moveTo>
                  <a:cubicBezTo>
                    <a:pt x="f7" y="f33"/>
                    <a:pt x="f8" y="f34"/>
                    <a:pt x="f8" y="f35"/>
                  </a:cubicBezTo>
                  <a:cubicBezTo>
                    <a:pt x="f8" y="f36"/>
                    <a:pt x="f7" y="f37"/>
                    <a:pt x="f5" y="f37"/>
                  </a:cubicBezTo>
                  <a:lnTo>
                    <a:pt x="f13" y="f37"/>
                  </a:lnTo>
                  <a:cubicBezTo>
                    <a:pt x="f14" y="f37"/>
                    <a:pt x="f15" y="f36"/>
                    <a:pt x="f15" y="f35"/>
                  </a:cubicBezTo>
                  <a:cubicBezTo>
                    <a:pt x="f15" y="f34"/>
                    <a:pt x="f14" y="f33"/>
                    <a:pt x="f13" y="f33"/>
                  </a:cubicBezTo>
                  <a:close/>
                  <a:moveTo>
                    <a:pt x="f16" y="f33"/>
                  </a:moveTo>
                  <a:cubicBezTo>
                    <a:pt x="f18" y="f33"/>
                    <a:pt x="f19" y="f34"/>
                    <a:pt x="f19" y="f35"/>
                  </a:cubicBezTo>
                  <a:lnTo>
                    <a:pt x="f19" y="f38"/>
                  </a:lnTo>
                  <a:cubicBezTo>
                    <a:pt x="f19" y="f39"/>
                    <a:pt x="f18" y="f40"/>
                    <a:pt x="f16" y="f40"/>
                  </a:cubicBezTo>
                  <a:lnTo>
                    <a:pt x="f25" y="f40"/>
                  </a:lnTo>
                  <a:cubicBezTo>
                    <a:pt x="f26" y="f40"/>
                    <a:pt x="f27" y="f39"/>
                    <a:pt x="f27" y="f38"/>
                  </a:cubicBezTo>
                  <a:lnTo>
                    <a:pt x="f27" y="f35"/>
                  </a:lnTo>
                  <a:cubicBezTo>
                    <a:pt x="f27" y="f34"/>
                    <a:pt x="f26" y="f33"/>
                    <a:pt x="f25" y="f33"/>
                  </a:cubicBezTo>
                  <a:close/>
                  <a:moveTo>
                    <a:pt x="f28" y="f41"/>
                  </a:moveTo>
                  <a:cubicBezTo>
                    <a:pt x="f30" y="f41"/>
                    <a:pt x="f31" y="f42"/>
                    <a:pt x="f31" y="f38"/>
                  </a:cubicBezTo>
                  <a:cubicBezTo>
                    <a:pt x="f31" y="f39"/>
                    <a:pt x="f30" y="f40"/>
                    <a:pt x="f28" y="f40"/>
                  </a:cubicBezTo>
                  <a:lnTo>
                    <a:pt x="f13" y="f40"/>
                  </a:lnTo>
                  <a:cubicBezTo>
                    <a:pt x="f14" y="f40"/>
                    <a:pt x="f15" y="f39"/>
                    <a:pt x="f15" y="f38"/>
                  </a:cubicBezTo>
                  <a:cubicBezTo>
                    <a:pt x="f15" y="f42"/>
                    <a:pt x="f14" y="f41"/>
                    <a:pt x="f13" y="f41"/>
                  </a:cubicBezTo>
                  <a:close/>
                  <a:moveTo>
                    <a:pt x="f5" y="f43"/>
                  </a:moveTo>
                  <a:cubicBezTo>
                    <a:pt x="f7" y="f43"/>
                    <a:pt x="f8" y="f44"/>
                    <a:pt x="f8" y="f45"/>
                  </a:cubicBezTo>
                  <a:cubicBezTo>
                    <a:pt x="f8" y="f46"/>
                    <a:pt x="f7" y="f47"/>
                    <a:pt x="f5" y="f47"/>
                  </a:cubicBezTo>
                  <a:lnTo>
                    <a:pt x="f13" y="f47"/>
                  </a:lnTo>
                  <a:cubicBezTo>
                    <a:pt x="f14" y="f47"/>
                    <a:pt x="f15" y="f46"/>
                    <a:pt x="f15" y="f45"/>
                  </a:cubicBezTo>
                  <a:cubicBezTo>
                    <a:pt x="f15" y="f44"/>
                    <a:pt x="f14" y="f43"/>
                    <a:pt x="f13" y="f43"/>
                  </a:cubicBezTo>
                  <a:close/>
                  <a:moveTo>
                    <a:pt x="f16" y="f48"/>
                  </a:moveTo>
                  <a:cubicBezTo>
                    <a:pt x="f18" y="f48"/>
                    <a:pt x="f19" y="f49"/>
                    <a:pt x="f19" y="f50"/>
                  </a:cubicBezTo>
                  <a:lnTo>
                    <a:pt x="f19" y="f51"/>
                  </a:lnTo>
                  <a:cubicBezTo>
                    <a:pt x="f19" y="f52"/>
                    <a:pt x="f18" y="f53"/>
                    <a:pt x="f16" y="f53"/>
                  </a:cubicBezTo>
                  <a:lnTo>
                    <a:pt x="f25" y="f53"/>
                  </a:lnTo>
                  <a:cubicBezTo>
                    <a:pt x="f26" y="f53"/>
                    <a:pt x="f27" y="f52"/>
                    <a:pt x="f27" y="f51"/>
                  </a:cubicBezTo>
                  <a:lnTo>
                    <a:pt x="f27" y="f50"/>
                  </a:lnTo>
                  <a:cubicBezTo>
                    <a:pt x="f27" y="f49"/>
                    <a:pt x="f26" y="f48"/>
                    <a:pt x="f25" y="f48"/>
                  </a:cubicBezTo>
                  <a:close/>
                  <a:moveTo>
                    <a:pt x="f28" y="f54"/>
                  </a:moveTo>
                  <a:cubicBezTo>
                    <a:pt x="f30" y="f54"/>
                    <a:pt x="f31" y="f55"/>
                    <a:pt x="f31" y="f51"/>
                  </a:cubicBezTo>
                  <a:cubicBezTo>
                    <a:pt x="f31" y="f52"/>
                    <a:pt x="f30" y="f53"/>
                    <a:pt x="f28" y="f53"/>
                  </a:cubicBezTo>
                  <a:lnTo>
                    <a:pt x="f13" y="f53"/>
                  </a:lnTo>
                  <a:cubicBezTo>
                    <a:pt x="f14" y="f53"/>
                    <a:pt x="f15" y="f52"/>
                    <a:pt x="f15" y="f51"/>
                  </a:cubicBezTo>
                  <a:cubicBezTo>
                    <a:pt x="f15" y="f55"/>
                    <a:pt x="f14" y="f54"/>
                    <a:pt x="f13" y="f54"/>
                  </a:cubicBezTo>
                  <a:close/>
                  <a:moveTo>
                    <a:pt x="f56" y="f57"/>
                  </a:moveTo>
                  <a:cubicBezTo>
                    <a:pt x="f58" y="f57"/>
                    <a:pt x="f2" y="f59"/>
                    <a:pt x="f2" y="f60"/>
                  </a:cubicBezTo>
                  <a:lnTo>
                    <a:pt x="f2" y="f61"/>
                  </a:lnTo>
                  <a:cubicBezTo>
                    <a:pt x="f62" y="f63"/>
                    <a:pt x="f58" y="f64"/>
                    <a:pt x="f56" y="f64"/>
                  </a:cubicBezTo>
                  <a:lnTo>
                    <a:pt x="f65" y="f64"/>
                  </a:lnTo>
                  <a:cubicBezTo>
                    <a:pt x="f66" y="f64"/>
                    <a:pt x="f3" y="f63"/>
                    <a:pt x="f3" y="f61"/>
                  </a:cubicBezTo>
                  <a:lnTo>
                    <a:pt x="f3" y="f60"/>
                  </a:lnTo>
                  <a:cubicBezTo>
                    <a:pt x="f3" y="f59"/>
                    <a:pt x="f66" y="f57"/>
                    <a:pt x="f65" y="f57"/>
                  </a:cubicBezTo>
                  <a:lnTo>
                    <a:pt x="f5" y="f57"/>
                  </a:lnTo>
                  <a:lnTo>
                    <a:pt x="f5" y="f67"/>
                  </a:lnTo>
                  <a:cubicBezTo>
                    <a:pt x="f5" y="f68"/>
                    <a:pt x="f69" y="f70"/>
                    <a:pt x="f71" y="f70"/>
                  </a:cubicBezTo>
                  <a:lnTo>
                    <a:pt x="f72" y="f70"/>
                  </a:lnTo>
                  <a:cubicBezTo>
                    <a:pt x="f9" y="f70"/>
                    <a:pt x="f73" y="f68"/>
                    <a:pt x="f73" y="f67"/>
                  </a:cubicBezTo>
                  <a:lnTo>
                    <a:pt x="f73" y="f57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7" name="Google Shape;6963;p88">
              <a:extLst>
                <a:ext uri="{FF2B5EF4-FFF2-40B4-BE49-F238E27FC236}">
                  <a16:creationId xmlns:a16="http://schemas.microsoft.com/office/drawing/2014/main" id="{77E9FBF3-E8B8-CAD1-1CD4-E751E7A76203}"/>
                </a:ext>
              </a:extLst>
            </p:cNvPr>
            <p:cNvSpPr/>
            <p:nvPr/>
          </p:nvSpPr>
          <p:spPr>
            <a:xfrm>
              <a:off x="4039023" y="1115165"/>
              <a:ext cx="65480" cy="13294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4160"/>
                <a:gd name="f5" fmla="val 1"/>
                <a:gd name="f6" fmla="*/ f0 1 2049"/>
                <a:gd name="f7" fmla="*/ f1 1 4160"/>
                <a:gd name="f8" fmla="val f2"/>
                <a:gd name="f9" fmla="val f3"/>
                <a:gd name="f10" fmla="val f4"/>
                <a:gd name="f11" fmla="+- f10 0 f8"/>
                <a:gd name="f12" fmla="+- f9 0 f8"/>
                <a:gd name="f13" fmla="*/ f12 1 2049"/>
                <a:gd name="f14" fmla="*/ f11 1 4160"/>
                <a:gd name="f15" fmla="*/ f8 1 f13"/>
                <a:gd name="f16" fmla="*/ f9 1 f13"/>
                <a:gd name="f17" fmla="*/ f8 1 f14"/>
                <a:gd name="f18" fmla="*/ f10 1 f14"/>
                <a:gd name="f19" fmla="*/ f15 f6 1"/>
                <a:gd name="f20" fmla="*/ f16 f6 1"/>
                <a:gd name="f21" fmla="*/ f18 f7 1"/>
                <a:gd name="f22" fmla="*/ f17 f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2049" h="4160">
                  <a:moveTo>
                    <a:pt x="f5" y="f5"/>
                  </a:moveTo>
                  <a:lnTo>
                    <a:pt x="f5" y="f4"/>
                  </a:lnTo>
                  <a:lnTo>
                    <a:pt x="f3" y="f4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8" name="Google Shape;6964;p88">
              <a:extLst>
                <a:ext uri="{FF2B5EF4-FFF2-40B4-BE49-F238E27FC236}">
                  <a16:creationId xmlns:a16="http://schemas.microsoft.com/office/drawing/2014/main" id="{8FEA0937-536F-D7F0-305B-806EF945B65D}"/>
                </a:ext>
              </a:extLst>
            </p:cNvPr>
            <p:cNvSpPr/>
            <p:nvPr/>
          </p:nvSpPr>
          <p:spPr>
            <a:xfrm>
              <a:off x="4039023" y="1028590"/>
              <a:ext cx="65480" cy="654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1009"/>
                <a:gd name="f5" fmla="val 1"/>
                <a:gd name="f6" fmla="val 473"/>
                <a:gd name="f7" fmla="val 1040"/>
                <a:gd name="f8" fmla="val 2048"/>
                <a:gd name="f9" fmla="val 1576"/>
                <a:gd name="f10" fmla="*/ f0 1 2049"/>
                <a:gd name="f11" fmla="*/ f1 1 2049"/>
                <a:gd name="f12" fmla="val f2"/>
                <a:gd name="f13" fmla="val f3"/>
                <a:gd name="f14" fmla="+- f13 0 f12"/>
                <a:gd name="f15" fmla="*/ f14 1 2049"/>
                <a:gd name="f16" fmla="*/ f12 1 f15"/>
                <a:gd name="f17" fmla="*/ f13 1 f15"/>
                <a:gd name="f18" fmla="*/ f16 f10 1"/>
                <a:gd name="f19" fmla="*/ f17 f10 1"/>
                <a:gd name="f20" fmla="*/ f17 f11 1"/>
                <a:gd name="f21" fmla="*/ f16 f1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8" t="f21" r="f19" b="f20"/>
              <a:pathLst>
                <a:path w="2049" h="2049">
                  <a:moveTo>
                    <a:pt x="f4" y="f5"/>
                  </a:moveTo>
                  <a:cubicBezTo>
                    <a:pt x="f6" y="f5"/>
                    <a:pt x="f5" y="f6"/>
                    <a:pt x="f5" y="f7"/>
                  </a:cubicBezTo>
                  <a:lnTo>
                    <a:pt x="f5" y="f8"/>
                  </a:lnTo>
                  <a:lnTo>
                    <a:pt x="f3" y="f8"/>
                  </a:lnTo>
                  <a:lnTo>
                    <a:pt x="f3" y="f7"/>
                  </a:lnTo>
                  <a:cubicBezTo>
                    <a:pt x="f3" y="f6"/>
                    <a:pt x="f9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49" name="Google Shape;6965;p88">
              <a:extLst>
                <a:ext uri="{FF2B5EF4-FFF2-40B4-BE49-F238E27FC236}">
                  <a16:creationId xmlns:a16="http://schemas.microsoft.com/office/drawing/2014/main" id="{82986B3A-2B71-9709-B2E4-AB63D136658D}"/>
                </a:ext>
              </a:extLst>
            </p:cNvPr>
            <p:cNvSpPr/>
            <p:nvPr/>
          </p:nvSpPr>
          <p:spPr>
            <a:xfrm>
              <a:off x="4041044" y="1270229"/>
              <a:ext cx="59445" cy="654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860"/>
                <a:gd name="f4" fmla="val 2049"/>
                <a:gd name="f5" fmla="val 1"/>
                <a:gd name="f6" fmla="val 599"/>
                <a:gd name="f7" fmla="val 1796"/>
                <a:gd name="f8" fmla="val 694"/>
                <a:gd name="f9" fmla="val 1985"/>
                <a:gd name="f10" fmla="val 788"/>
                <a:gd name="f11" fmla="val 2048"/>
                <a:gd name="f12" fmla="val 946"/>
                <a:gd name="f13" fmla="val 1103"/>
                <a:gd name="f14" fmla="val 1229"/>
                <a:gd name="f15" fmla="val 1261"/>
                <a:gd name="f16" fmla="*/ f0 1 1860"/>
                <a:gd name="f17" fmla="*/ f1 1 2049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1860"/>
                <a:gd name="f24" fmla="*/ f21 1 2049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1860" h="2049">
                  <a:moveTo>
                    <a:pt x="f5" y="f5"/>
                  </a:moveTo>
                  <a:lnTo>
                    <a:pt x="f6" y="f7"/>
                  </a:lnTo>
                  <a:cubicBezTo>
                    <a:pt x="f8" y="f9"/>
                    <a:pt x="f10" y="f11"/>
                    <a:pt x="f12" y="f11"/>
                  </a:cubicBezTo>
                  <a:cubicBezTo>
                    <a:pt x="f13" y="f11"/>
                    <a:pt x="f14" y="f9"/>
                    <a:pt x="f15" y="f7"/>
                  </a:cubicBez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50" name="Google Shape;6760;p88">
            <a:extLst>
              <a:ext uri="{FF2B5EF4-FFF2-40B4-BE49-F238E27FC236}">
                <a16:creationId xmlns:a16="http://schemas.microsoft.com/office/drawing/2014/main" id="{3FBB1713-1F4B-569A-5059-9D2686CCEE08}"/>
              </a:ext>
            </a:extLst>
          </p:cNvPr>
          <p:cNvGrpSpPr/>
          <p:nvPr/>
        </p:nvGrpSpPr>
        <p:grpSpPr>
          <a:xfrm>
            <a:off x="8235853" y="3637130"/>
            <a:ext cx="447137" cy="537116"/>
            <a:chOff x="3152165" y="935257"/>
            <a:chExt cx="374968" cy="450424"/>
          </a:xfrm>
          <a:solidFill>
            <a:srgbClr val="F3F9FF"/>
          </a:solidFill>
        </p:grpSpPr>
        <p:sp>
          <p:nvSpPr>
            <p:cNvPr id="51" name="Google Shape;6761;p88">
              <a:extLst>
                <a:ext uri="{FF2B5EF4-FFF2-40B4-BE49-F238E27FC236}">
                  <a16:creationId xmlns:a16="http://schemas.microsoft.com/office/drawing/2014/main" id="{C00D49BF-2E88-C963-B819-562505E9AC6C}"/>
                </a:ext>
              </a:extLst>
            </p:cNvPr>
            <p:cNvSpPr/>
            <p:nvPr/>
          </p:nvSpPr>
          <p:spPr>
            <a:xfrm>
              <a:off x="3152165" y="935257"/>
              <a:ext cx="79168" cy="31288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049"/>
                <a:gd name="f4" fmla="val 8098"/>
                <a:gd name="f5" fmla="val 1702"/>
                <a:gd name="f6" fmla="val 757"/>
                <a:gd name="f7" fmla="val 1"/>
                <a:gd name="f8" fmla="val 788"/>
                <a:gd name="f9" fmla="val 1733"/>
                <a:gd name="f10" fmla="val 8097"/>
                <a:gd name="f11" fmla="val 348"/>
                <a:gd name="f12" fmla="val 7782"/>
                <a:gd name="f13" fmla="val 820"/>
                <a:gd name="f14" fmla="val 7562"/>
                <a:gd name="f15" fmla="val 1387"/>
                <a:gd name="f16" fmla="*/ f0 1 2049"/>
                <a:gd name="f17" fmla="*/ f1 1 8098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2049"/>
                <a:gd name="f24" fmla="*/ f21 1 8098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049" h="8097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lnTo>
                    <a:pt x="f7" y="f10"/>
                  </a:lnTo>
                  <a:cubicBezTo>
                    <a:pt x="f11" y="f12"/>
                    <a:pt x="f13" y="f14"/>
                    <a:pt x="f15" y="f14"/>
                  </a:cubicBezTo>
                  <a:lnTo>
                    <a:pt x="f3" y="f14"/>
                  </a:lnTo>
                  <a:lnTo>
                    <a:pt x="f3" y="f2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2" name="Google Shape;6762;p88">
              <a:extLst>
                <a:ext uri="{FF2B5EF4-FFF2-40B4-BE49-F238E27FC236}">
                  <a16:creationId xmlns:a16="http://schemas.microsoft.com/office/drawing/2014/main" id="{0E2707E9-F4F9-BF01-4F13-B1C26097A2BC}"/>
                </a:ext>
              </a:extLst>
            </p:cNvPr>
            <p:cNvSpPr/>
            <p:nvPr/>
          </p:nvSpPr>
          <p:spPr>
            <a:xfrm>
              <a:off x="3152165" y="1252965"/>
              <a:ext cx="374968" cy="1059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9705"/>
                <a:gd name="f4" fmla="val 2742"/>
                <a:gd name="f5" fmla="val 1387"/>
                <a:gd name="f6" fmla="val 631"/>
                <a:gd name="f7" fmla="val 1"/>
                <a:gd name="f8" fmla="val 630"/>
                <a:gd name="f9" fmla="val 1386"/>
                <a:gd name="f10" fmla="val 2111"/>
                <a:gd name="f11" fmla="val 600"/>
                <a:gd name="f12" fmla="val 2741"/>
                <a:gd name="f13" fmla="val 1356"/>
                <a:gd name="f14" fmla="val 4758"/>
                <a:gd name="f15" fmla="val 1733"/>
                <a:gd name="f16" fmla="val 1702"/>
                <a:gd name="f17" fmla="val 1513"/>
                <a:gd name="f18" fmla="val 1575"/>
                <a:gd name="f19" fmla="val 1355"/>
                <a:gd name="f20" fmla="val 1166"/>
                <a:gd name="f21" fmla="val 1008"/>
                <a:gd name="f22" fmla="val 9232"/>
                <a:gd name="f23" fmla="val 9263"/>
                <a:gd name="f24" fmla="val 851"/>
                <a:gd name="f25" fmla="val 9326"/>
                <a:gd name="f26" fmla="val 662"/>
                <a:gd name="f27" fmla="val 9452"/>
                <a:gd name="f28" fmla="val 536"/>
                <a:gd name="f29" fmla="val 9704"/>
                <a:gd name="f30" fmla="val 221"/>
                <a:gd name="f31" fmla="val 9484"/>
                <a:gd name="f32" fmla="*/ f0 1 9705"/>
                <a:gd name="f33" fmla="*/ f1 1 2742"/>
                <a:gd name="f34" fmla="val f2"/>
                <a:gd name="f35" fmla="val f3"/>
                <a:gd name="f36" fmla="val f4"/>
                <a:gd name="f37" fmla="+- f36 0 f34"/>
                <a:gd name="f38" fmla="+- f35 0 f34"/>
                <a:gd name="f39" fmla="*/ f38 1 9705"/>
                <a:gd name="f40" fmla="*/ f37 1 2742"/>
                <a:gd name="f41" fmla="*/ f34 1 f39"/>
                <a:gd name="f42" fmla="*/ f35 1 f39"/>
                <a:gd name="f43" fmla="*/ f34 1 f40"/>
                <a:gd name="f44" fmla="*/ f36 1 f40"/>
                <a:gd name="f45" fmla="*/ f41 f32 1"/>
                <a:gd name="f46" fmla="*/ f42 f32 1"/>
                <a:gd name="f47" fmla="*/ f44 f33 1"/>
                <a:gd name="f48" fmla="*/ f4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9705" h="2742">
                  <a:moveTo>
                    <a:pt x="f5" y="f2"/>
                  </a:moveTo>
                  <a:cubicBezTo>
                    <a:pt x="f6" y="f2"/>
                    <a:pt x="f7" y="f8"/>
                    <a:pt x="f7" y="f9"/>
                  </a:cubicBezTo>
                  <a:cubicBezTo>
                    <a:pt x="f7" y="f10"/>
                    <a:pt x="f11" y="f12"/>
                    <a:pt x="f13" y="f12"/>
                  </a:cubicBezTo>
                  <a:lnTo>
                    <a:pt x="f14" y="f12"/>
                  </a:lnTo>
                  <a:lnTo>
                    <a:pt x="f14" y="f15"/>
                  </a:lnTo>
                  <a:lnTo>
                    <a:pt x="f16" y="f15"/>
                  </a:lnTo>
                  <a:cubicBezTo>
                    <a:pt x="f17" y="f15"/>
                    <a:pt x="f13" y="f18"/>
                    <a:pt x="f13" y="f19"/>
                  </a:cubicBezTo>
                  <a:cubicBezTo>
                    <a:pt x="f13" y="f20"/>
                    <a:pt x="f17" y="f21"/>
                    <a:pt x="f16" y="f21"/>
                  </a:cubicBezTo>
                  <a:lnTo>
                    <a:pt x="f22" y="f21"/>
                  </a:ln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2"/>
                    <a:pt x="f23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3" name="Google Shape;6763;p88">
              <a:extLst>
                <a:ext uri="{FF2B5EF4-FFF2-40B4-BE49-F238E27FC236}">
                  <a16:creationId xmlns:a16="http://schemas.microsoft.com/office/drawing/2014/main" id="{58DE5DFA-AED3-FDDC-D43E-B5A3BC1D233F}"/>
                </a:ext>
              </a:extLst>
            </p:cNvPr>
            <p:cNvSpPr/>
            <p:nvPr/>
          </p:nvSpPr>
          <p:spPr>
            <a:xfrm>
              <a:off x="3441893" y="1319881"/>
              <a:ext cx="85231" cy="3902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206"/>
                <a:gd name="f4" fmla="val 1010"/>
                <a:gd name="f5" fmla="val 1"/>
                <a:gd name="f6" fmla="val 1009"/>
                <a:gd name="f7" fmla="val 1670"/>
                <a:gd name="f8" fmla="val 1953"/>
                <a:gd name="f9" fmla="val 2205"/>
                <a:gd name="f10" fmla="val 788"/>
                <a:gd name="f11" fmla="val 505"/>
                <a:gd name="f12" fmla="val 1827"/>
                <a:gd name="f13" fmla="val 347"/>
                <a:gd name="f14" fmla="val 1764"/>
                <a:gd name="f15" fmla="val 190"/>
                <a:gd name="f16" fmla="*/ f0 1 2206"/>
                <a:gd name="f17" fmla="*/ f1 1 1010"/>
                <a:gd name="f18" fmla="val f2"/>
                <a:gd name="f19" fmla="val f3"/>
                <a:gd name="f20" fmla="val f4"/>
                <a:gd name="f21" fmla="+- f20 0 f18"/>
                <a:gd name="f22" fmla="+- f19 0 f18"/>
                <a:gd name="f23" fmla="*/ f22 1 2206"/>
                <a:gd name="f24" fmla="*/ f21 1 1010"/>
                <a:gd name="f25" fmla="*/ f18 1 f23"/>
                <a:gd name="f26" fmla="*/ f19 1 f23"/>
                <a:gd name="f27" fmla="*/ f18 1 f24"/>
                <a:gd name="f28" fmla="*/ f20 1 f24"/>
                <a:gd name="f29" fmla="*/ f25 f16 1"/>
                <a:gd name="f30" fmla="*/ f26 f16 1"/>
                <a:gd name="f31" fmla="*/ f28 f17 1"/>
                <a:gd name="f32" fmla="*/ f27 f1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206" h="1010">
                  <a:moveTo>
                    <a:pt x="f2" y="f5"/>
                  </a:moveTo>
                  <a:lnTo>
                    <a:pt x="f2" y="f6"/>
                  </a:lnTo>
                  <a:lnTo>
                    <a:pt x="f7" y="f6"/>
                  </a:lnTo>
                  <a:cubicBezTo>
                    <a:pt x="f8" y="f6"/>
                    <a:pt x="f9" y="f10"/>
                    <a:pt x="f8" y="f11"/>
                  </a:cubicBezTo>
                  <a:cubicBezTo>
                    <a:pt x="f12" y="f13"/>
                    <a:pt x="f14" y="f15"/>
                    <a:pt x="f7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4" name="Google Shape;6764;p88">
              <a:extLst>
                <a:ext uri="{FF2B5EF4-FFF2-40B4-BE49-F238E27FC236}">
                  <a16:creationId xmlns:a16="http://schemas.microsoft.com/office/drawing/2014/main" id="{16C44C5D-59B1-00C0-3381-D46906F7771F}"/>
                </a:ext>
              </a:extLst>
            </p:cNvPr>
            <p:cNvSpPr/>
            <p:nvPr/>
          </p:nvSpPr>
          <p:spPr>
            <a:xfrm>
              <a:off x="3323825" y="1094710"/>
              <a:ext cx="130283" cy="5359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3372"/>
                <a:gd name="f4" fmla="val 1387"/>
                <a:gd name="f5" fmla="val 1701"/>
                <a:gd name="f6" fmla="val 882"/>
                <a:gd name="f7" fmla="val 221"/>
                <a:gd name="f8" fmla="val 599"/>
                <a:gd name="f9" fmla="val 3371"/>
                <a:gd name="f10" fmla="val 3214"/>
                <a:gd name="f11" fmla="val 2521"/>
                <a:gd name="f12" fmla="*/ f0 1 3372"/>
                <a:gd name="f13" fmla="*/ f1 1 1387"/>
                <a:gd name="f14" fmla="val f2"/>
                <a:gd name="f15" fmla="val f3"/>
                <a:gd name="f16" fmla="val f4"/>
                <a:gd name="f17" fmla="+- f16 0 f14"/>
                <a:gd name="f18" fmla="+- f15 0 f14"/>
                <a:gd name="f19" fmla="*/ f18 1 3372"/>
                <a:gd name="f20" fmla="*/ f17 1 1387"/>
                <a:gd name="f21" fmla="*/ f14 1 f19"/>
                <a:gd name="f22" fmla="*/ f15 1 f19"/>
                <a:gd name="f23" fmla="*/ f14 1 f20"/>
                <a:gd name="f24" fmla="*/ f16 1 f20"/>
                <a:gd name="f25" fmla="*/ f21 f12 1"/>
                <a:gd name="f26" fmla="*/ f22 f12 1"/>
                <a:gd name="f27" fmla="*/ f24 f13 1"/>
                <a:gd name="f28" fmla="*/ f23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5" t="f28" r="f26" b="f27"/>
              <a:pathLst>
                <a:path w="3372" h="1387">
                  <a:moveTo>
                    <a:pt x="f5" y="f2"/>
                  </a:moveTo>
                  <a:cubicBezTo>
                    <a:pt x="f6" y="f2"/>
                    <a:pt x="f7" y="f8"/>
                    <a:pt x="f2" y="f4"/>
                  </a:cubicBezTo>
                  <a:lnTo>
                    <a:pt x="f9" y="f4"/>
                  </a:lnTo>
                  <a:cubicBezTo>
                    <a:pt x="f10" y="f8"/>
                    <a:pt x="f11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5" name="Google Shape;6765;p88">
              <a:extLst>
                <a:ext uri="{FF2B5EF4-FFF2-40B4-BE49-F238E27FC236}">
                  <a16:creationId xmlns:a16="http://schemas.microsoft.com/office/drawing/2014/main" id="{43401E8A-F978-C39E-A09E-59238669056A}"/>
                </a:ext>
              </a:extLst>
            </p:cNvPr>
            <p:cNvSpPr/>
            <p:nvPr/>
          </p:nvSpPr>
          <p:spPr>
            <a:xfrm>
              <a:off x="3363967" y="1015578"/>
              <a:ext cx="51151" cy="5115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24"/>
                <a:gd name="f4" fmla="val 662"/>
                <a:gd name="f5" fmla="val 1"/>
                <a:gd name="f6" fmla="val 316"/>
                <a:gd name="f7" fmla="val 284"/>
                <a:gd name="f8" fmla="val 1040"/>
                <a:gd name="f9" fmla="*/ f0 1 1324"/>
                <a:gd name="f10" fmla="*/ f1 1 1324"/>
                <a:gd name="f11" fmla="val f2"/>
                <a:gd name="f12" fmla="val f3"/>
                <a:gd name="f13" fmla="+- f12 0 f11"/>
                <a:gd name="f14" fmla="*/ f13 1 1324"/>
                <a:gd name="f15" fmla="*/ f11 1 f14"/>
                <a:gd name="f16" fmla="*/ f12 1 f14"/>
                <a:gd name="f17" fmla="*/ f15 f9 1"/>
                <a:gd name="f18" fmla="*/ f16 f9 1"/>
                <a:gd name="f19" fmla="*/ f16 f10 1"/>
                <a:gd name="f20" fmla="*/ f15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7" t="f20" r="f18" b="f19"/>
              <a:pathLst>
                <a:path w="1324" h="1324">
                  <a:moveTo>
                    <a:pt x="f4" y="f5"/>
                  </a:moveTo>
                  <a:cubicBezTo>
                    <a:pt x="f6" y="f5"/>
                    <a:pt x="f5" y="f7"/>
                    <a:pt x="f5" y="f4"/>
                  </a:cubicBezTo>
                  <a:cubicBezTo>
                    <a:pt x="f5" y="f8"/>
                    <a:pt x="f6" y="f3"/>
                    <a:pt x="f4" y="f3"/>
                  </a:cubicBezTo>
                  <a:cubicBezTo>
                    <a:pt x="f8" y="f3"/>
                    <a:pt x="f3" y="f8"/>
                    <a:pt x="f3" y="f4"/>
                  </a:cubicBezTo>
                  <a:cubicBezTo>
                    <a:pt x="f3" y="f7"/>
                    <a:pt x="f8" y="f5"/>
                    <a:pt x="f4" y="f5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6" name="Google Shape;6766;p88">
              <a:extLst>
                <a:ext uri="{FF2B5EF4-FFF2-40B4-BE49-F238E27FC236}">
                  <a16:creationId xmlns:a16="http://schemas.microsoft.com/office/drawing/2014/main" id="{B350470A-8DD9-C51D-2032-0F0DF73FB7FF}"/>
                </a:ext>
              </a:extLst>
            </p:cNvPr>
            <p:cNvSpPr/>
            <p:nvPr/>
          </p:nvSpPr>
          <p:spPr>
            <a:xfrm>
              <a:off x="3256864" y="935257"/>
              <a:ext cx="265395" cy="29216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869"/>
                <a:gd name="f4" fmla="val 7562"/>
                <a:gd name="f5" fmla="val 3434"/>
                <a:gd name="f6" fmla="val 1355"/>
                <a:gd name="f7" fmla="val 4191"/>
                <a:gd name="f8" fmla="val 4821"/>
                <a:gd name="f9" fmla="val 1985"/>
                <a:gd name="f10" fmla="val 2741"/>
                <a:gd name="f11" fmla="val 3088"/>
                <a:gd name="f12" fmla="val 4663"/>
                <a:gd name="f13" fmla="val 3403"/>
                <a:gd name="f14" fmla="val 4474"/>
                <a:gd name="f15" fmla="val 3655"/>
                <a:gd name="f16" fmla="val 5293"/>
                <a:gd name="f17" fmla="val 4033"/>
                <a:gd name="f18" fmla="val 5829"/>
                <a:gd name="f19" fmla="val 4852"/>
                <a:gd name="f20" fmla="val 6018"/>
                <a:gd name="f21" fmla="val 5671"/>
                <a:gd name="f22" fmla="val 6175"/>
                <a:gd name="f23" fmla="val 5482"/>
                <a:gd name="f24" fmla="val 1387"/>
                <a:gd name="f25" fmla="val 1198"/>
                <a:gd name="f26" fmla="val 1040"/>
                <a:gd name="f27" fmla="val 1576"/>
                <a:gd name="f28" fmla="val 2426"/>
                <a:gd name="f29" fmla="val 2174"/>
                <a:gd name="f30" fmla="val 2048"/>
                <a:gd name="f31" fmla="val 2678"/>
                <a:gd name="f32" fmla="val 6868"/>
                <a:gd name="f33" fmla="val 1009"/>
                <a:gd name="f34" fmla="val 473"/>
                <a:gd name="f35" fmla="val 6396"/>
                <a:gd name="f36" fmla="*/ f0 1 6869"/>
                <a:gd name="f37" fmla="*/ f1 1 7562"/>
                <a:gd name="f38" fmla="val f2"/>
                <a:gd name="f39" fmla="val f3"/>
                <a:gd name="f40" fmla="val f4"/>
                <a:gd name="f41" fmla="+- f40 0 f38"/>
                <a:gd name="f42" fmla="+- f39 0 f38"/>
                <a:gd name="f43" fmla="*/ f42 1 6869"/>
                <a:gd name="f44" fmla="*/ f41 1 7562"/>
                <a:gd name="f45" fmla="*/ f38 1 f43"/>
                <a:gd name="f46" fmla="*/ f39 1 f43"/>
                <a:gd name="f47" fmla="*/ f38 1 f44"/>
                <a:gd name="f48" fmla="*/ f40 1 f44"/>
                <a:gd name="f49" fmla="*/ f45 f36 1"/>
                <a:gd name="f50" fmla="*/ f46 f36 1"/>
                <a:gd name="f51" fmla="*/ f48 f37 1"/>
                <a:gd name="f52" fmla="*/ f47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9" t="f52" r="f50" b="f51"/>
              <a:pathLst>
                <a:path w="6867" h="7562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18" y="f18"/>
                  </a:cubicBezTo>
                  <a:cubicBezTo>
                    <a:pt x="f18" y="f20"/>
                    <a:pt x="f21" y="f22"/>
                    <a:pt x="f23" y="f22"/>
                  </a:cubicBezTo>
                  <a:lnTo>
                    <a:pt x="f24" y="f22"/>
                  </a:lnTo>
                  <a:cubicBezTo>
                    <a:pt x="f25" y="f22"/>
                    <a:pt x="f26" y="f20"/>
                    <a:pt x="f26" y="f18"/>
                  </a:cubicBezTo>
                  <a:cubicBezTo>
                    <a:pt x="f26" y="f19"/>
                    <a:pt x="f27" y="f17"/>
                    <a:pt x="f28" y="f15"/>
                  </a:cubicBezTo>
                  <a:cubicBezTo>
                    <a:pt x="f29" y="f13"/>
                    <a:pt x="f30" y="f11"/>
                    <a:pt x="f30" y="f10"/>
                  </a:cubicBezTo>
                  <a:cubicBezTo>
                    <a:pt x="f30" y="f9"/>
                    <a:pt x="f31" y="f6"/>
                    <a:pt x="f5" y="f6"/>
                  </a:cubicBezTo>
                  <a:close/>
                  <a:moveTo>
                    <a:pt x="f2" y="f2"/>
                  </a:moveTo>
                  <a:lnTo>
                    <a:pt x="f2" y="f4"/>
                  </a:lnTo>
                  <a:lnTo>
                    <a:pt x="f32" y="f4"/>
                  </a:lnTo>
                  <a:lnTo>
                    <a:pt x="f32" y="f33"/>
                  </a:lnTo>
                  <a:cubicBezTo>
                    <a:pt x="f32" y="f34"/>
                    <a:pt x="f35" y="f2"/>
                    <a:pt x="f18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7" name="Google Shape;6767;p88">
              <a:extLst>
                <a:ext uri="{FF2B5EF4-FFF2-40B4-BE49-F238E27FC236}">
                  <a16:creationId xmlns:a16="http://schemas.microsoft.com/office/drawing/2014/main" id="{0C7CD574-A8FE-AE70-D6F6-D1268C902B3E}"/>
                </a:ext>
              </a:extLst>
            </p:cNvPr>
            <p:cNvSpPr/>
            <p:nvPr/>
          </p:nvSpPr>
          <p:spPr>
            <a:xfrm>
              <a:off x="3363967" y="1319881"/>
              <a:ext cx="53592" cy="6580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387"/>
                <a:gd name="f4" fmla="val 1703"/>
                <a:gd name="f5" fmla="val 1"/>
                <a:gd name="f6" fmla="val 1702"/>
                <a:gd name="f7" fmla="val 505"/>
                <a:gd name="f8" fmla="val 536"/>
                <a:gd name="f9" fmla="val 1324"/>
                <a:gd name="f10" fmla="val 631"/>
                <a:gd name="f11" fmla="val 694"/>
                <a:gd name="f12" fmla="val 711"/>
                <a:gd name="f13" fmla="val 1316"/>
                <a:gd name="f14" fmla="val 725"/>
                <a:gd name="f15" fmla="val 1312"/>
                <a:gd name="f16" fmla="val 739"/>
                <a:gd name="f17" fmla="val 776"/>
                <a:gd name="f18" fmla="val 805"/>
                <a:gd name="f19" fmla="val 1341"/>
                <a:gd name="f20" fmla="val 851"/>
                <a:gd name="f21" fmla="*/ f0 1 1387"/>
                <a:gd name="f22" fmla="*/ f1 1 1703"/>
                <a:gd name="f23" fmla="val f2"/>
                <a:gd name="f24" fmla="val f3"/>
                <a:gd name="f25" fmla="val f4"/>
                <a:gd name="f26" fmla="+- f25 0 f23"/>
                <a:gd name="f27" fmla="+- f24 0 f23"/>
                <a:gd name="f28" fmla="*/ f27 1 1387"/>
                <a:gd name="f29" fmla="*/ f26 1 1703"/>
                <a:gd name="f30" fmla="*/ f23 1 f28"/>
                <a:gd name="f31" fmla="*/ f24 1 f28"/>
                <a:gd name="f32" fmla="*/ f23 1 f29"/>
                <a:gd name="f33" fmla="*/ f25 1 f29"/>
                <a:gd name="f34" fmla="*/ f30 f21 1"/>
                <a:gd name="f35" fmla="*/ f31 f21 1"/>
                <a:gd name="f36" fmla="*/ f33 f22 1"/>
                <a:gd name="f37" fmla="*/ f32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4" t="f37" r="f35" b="f36"/>
              <a:pathLst>
                <a:path w="1387" h="1703">
                  <a:moveTo>
                    <a:pt x="f5" y="f5"/>
                  </a:moveTo>
                  <a:lnTo>
                    <a:pt x="f5" y="f6"/>
                  </a:lnTo>
                  <a:lnTo>
                    <a:pt x="f7" y="f3"/>
                  </a:lnTo>
                  <a:cubicBezTo>
                    <a:pt x="f8" y="f9"/>
                    <a:pt x="f10" y="f9"/>
                    <a:pt x="f11" y="f9"/>
                  </a:cubicBezTo>
                  <a:cubicBezTo>
                    <a:pt x="f12" y="f13"/>
                    <a:pt x="f14" y="f15"/>
                    <a:pt x="f16" y="f15"/>
                  </a:cubicBezTo>
                  <a:cubicBezTo>
                    <a:pt x="f17" y="f15"/>
                    <a:pt x="f18" y="f19"/>
                    <a:pt x="f20" y="f3"/>
                  </a:cubicBezTo>
                  <a:lnTo>
                    <a:pt x="f3" y="f6"/>
                  </a:lnTo>
                  <a:lnTo>
                    <a:pt x="f3" y="f5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58" name="Google Shape;6971;p88">
            <a:extLst>
              <a:ext uri="{FF2B5EF4-FFF2-40B4-BE49-F238E27FC236}">
                <a16:creationId xmlns:a16="http://schemas.microsoft.com/office/drawing/2014/main" id="{D8857919-1E61-CE1F-5960-E065E10653CB}"/>
              </a:ext>
            </a:extLst>
          </p:cNvPr>
          <p:cNvGrpSpPr/>
          <p:nvPr/>
        </p:nvGrpSpPr>
        <p:grpSpPr>
          <a:xfrm>
            <a:off x="9121117" y="3612867"/>
            <a:ext cx="530901" cy="530857"/>
            <a:chOff x="6107753" y="1700217"/>
            <a:chExt cx="445212" cy="445175"/>
          </a:xfrm>
          <a:solidFill>
            <a:srgbClr val="F3F9FF"/>
          </a:solidFill>
        </p:grpSpPr>
        <p:sp>
          <p:nvSpPr>
            <p:cNvPr id="59" name="Google Shape;6972;p88">
              <a:extLst>
                <a:ext uri="{FF2B5EF4-FFF2-40B4-BE49-F238E27FC236}">
                  <a16:creationId xmlns:a16="http://schemas.microsoft.com/office/drawing/2014/main" id="{FC73605E-9884-4A50-B50D-FD7D38994B6D}"/>
                </a:ext>
              </a:extLst>
            </p:cNvPr>
            <p:cNvSpPr/>
            <p:nvPr/>
          </p:nvSpPr>
          <p:spPr>
            <a:xfrm>
              <a:off x="6107753" y="1700217"/>
              <a:ext cx="445212" cy="445175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1658"/>
                <a:gd name="f4" fmla="val 11657"/>
                <a:gd name="f5" fmla="val 5829"/>
                <a:gd name="f6" fmla="val 3372"/>
                <a:gd name="f7" fmla="val 1261"/>
                <a:gd name="f8" fmla="val 1796"/>
                <a:gd name="f9" fmla="val 788"/>
                <a:gd name="f10" fmla="val 4159"/>
                <a:gd name="f11" fmla="val 347"/>
                <a:gd name="f12" fmla="val 4285"/>
                <a:gd name="f13" fmla="val 1"/>
                <a:gd name="f14" fmla="val 4694"/>
                <a:gd name="f15" fmla="val 5167"/>
                <a:gd name="f16" fmla="val 7876"/>
                <a:gd name="f17" fmla="val 8412"/>
                <a:gd name="f18" fmla="val 473"/>
                <a:gd name="f19" fmla="val 8885"/>
                <a:gd name="f20" fmla="val 1009"/>
                <a:gd name="f21" fmla="val 1702"/>
                <a:gd name="f22" fmla="val 1891"/>
                <a:gd name="f23" fmla="val 2049"/>
                <a:gd name="f24" fmla="val 8727"/>
                <a:gd name="f25" fmla="val 8538"/>
                <a:gd name="f26" fmla="val 4442"/>
                <a:gd name="f27" fmla="val 4253"/>
                <a:gd name="f28" fmla="val 4096"/>
                <a:gd name="f29" fmla="val 1481"/>
                <a:gd name="f30" fmla="val 1954"/>
                <a:gd name="f31" fmla="val 2111"/>
                <a:gd name="f32" fmla="val 3781"/>
                <a:gd name="f33" fmla="val 630"/>
                <a:gd name="f34" fmla="val 7877"/>
                <a:gd name="f35" fmla="val 9673"/>
                <a:gd name="f36" fmla="val 10145"/>
                <a:gd name="f37" fmla="val 9956"/>
                <a:gd name="f38" fmla="val 9767"/>
                <a:gd name="f39" fmla="val 9610"/>
                <a:gd name="f40" fmla="val 10271"/>
                <a:gd name="f41" fmla="val 10114"/>
                <a:gd name="f42" fmla="val 9672"/>
                <a:gd name="f43" fmla="val 9421"/>
                <a:gd name="f44" fmla="val 8570"/>
                <a:gd name="f45" fmla="val 6774"/>
                <a:gd name="f46" fmla="val 6617"/>
                <a:gd name="f47" fmla="val 9893"/>
                <a:gd name="f48" fmla="val 6270"/>
                <a:gd name="f49" fmla="val 9609"/>
                <a:gd name="f50" fmla="val 5262"/>
                <a:gd name="f51" fmla="val 4789"/>
                <a:gd name="f52" fmla="val 10082"/>
                <a:gd name="f53" fmla="val 10617"/>
                <a:gd name="f54" fmla="val 11184"/>
                <a:gd name="f55" fmla="val 6648"/>
                <a:gd name="f56" fmla="val 11373"/>
                <a:gd name="f57" fmla="val 10995"/>
                <a:gd name="f58" fmla="val 9799"/>
                <a:gd name="f59" fmla="val 10775"/>
                <a:gd name="f60" fmla="val 10933"/>
                <a:gd name="f61" fmla="val 11342"/>
                <a:gd name="f62" fmla="val 8790"/>
                <a:gd name="f63" fmla="val 8380"/>
                <a:gd name="f64" fmla="val 7908"/>
                <a:gd name="f65" fmla="val 5198"/>
                <a:gd name="f66" fmla="val 11311"/>
                <a:gd name="f67" fmla="val 10870"/>
                <a:gd name="f68" fmla="val 10397"/>
                <a:gd name="f69" fmla="val 8255"/>
                <a:gd name="f70" fmla="*/ f0 1 11658"/>
                <a:gd name="f71" fmla="*/ f1 1 11657"/>
                <a:gd name="f72" fmla="val f2"/>
                <a:gd name="f73" fmla="val f3"/>
                <a:gd name="f74" fmla="val f4"/>
                <a:gd name="f75" fmla="+- f74 0 f72"/>
                <a:gd name="f76" fmla="+- f73 0 f72"/>
                <a:gd name="f77" fmla="*/ f76 1 11658"/>
                <a:gd name="f78" fmla="*/ f75 1 11657"/>
                <a:gd name="f79" fmla="*/ f72 1 f77"/>
                <a:gd name="f80" fmla="*/ f73 1 f77"/>
                <a:gd name="f81" fmla="*/ f72 1 f78"/>
                <a:gd name="f82" fmla="*/ f74 1 f78"/>
                <a:gd name="f83" fmla="*/ f79 f70 1"/>
                <a:gd name="f84" fmla="*/ f80 f70 1"/>
                <a:gd name="f85" fmla="*/ f82 f71 1"/>
                <a:gd name="f86" fmla="*/ f81 f7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83" t="f86" r="f84" b="f85"/>
              <a:pathLst>
                <a:path w="11658" h="11657">
                  <a:moveTo>
                    <a:pt x="f5" y="f2"/>
                  </a:moveTo>
                  <a:cubicBezTo>
                    <a:pt x="f6" y="f2"/>
                    <a:pt x="f7" y="f8"/>
                    <a:pt x="f9" y="f10"/>
                  </a:cubicBezTo>
                  <a:cubicBezTo>
                    <a:pt x="f11" y="f12"/>
                    <a:pt x="f13" y="f14"/>
                    <a:pt x="f13" y="f15"/>
                  </a:cubicBezTo>
                  <a:lnTo>
                    <a:pt x="f13" y="f16"/>
                  </a:lnTo>
                  <a:cubicBezTo>
                    <a:pt x="f13" y="f17"/>
                    <a:pt x="f18" y="f19"/>
                    <a:pt x="f20" y="f19"/>
                  </a:cubicBezTo>
                  <a:lnTo>
                    <a:pt x="f21" y="f19"/>
                  </a:lnTo>
                  <a:cubicBezTo>
                    <a:pt x="f22" y="f19"/>
                    <a:pt x="f23" y="f24"/>
                    <a:pt x="f23" y="f25"/>
                  </a:cubicBezTo>
                  <a:lnTo>
                    <a:pt x="f23" y="f26"/>
                  </a:lnTo>
                  <a:cubicBezTo>
                    <a:pt x="f23" y="f27"/>
                    <a:pt x="f22" y="f28"/>
                    <a:pt x="f21" y="f28"/>
                  </a:cubicBezTo>
                  <a:lnTo>
                    <a:pt x="f29" y="f28"/>
                  </a:lnTo>
                  <a:cubicBezTo>
                    <a:pt x="f30" y="f31"/>
                    <a:pt x="f32" y="f33"/>
                    <a:pt x="f5" y="f33"/>
                  </a:cubicBezTo>
                  <a:cubicBezTo>
                    <a:pt x="f34" y="f33"/>
                    <a:pt x="f35" y="f31"/>
                    <a:pt x="f36" y="f28"/>
                  </a:cubicBezTo>
                  <a:lnTo>
                    <a:pt x="f37" y="f28"/>
                  </a:lnTo>
                  <a:cubicBezTo>
                    <a:pt x="f38" y="f28"/>
                    <a:pt x="f39" y="f27"/>
                    <a:pt x="f39" y="f26"/>
                  </a:cubicBezTo>
                  <a:lnTo>
                    <a:pt x="f39" y="f25"/>
                  </a:lnTo>
                  <a:cubicBezTo>
                    <a:pt x="f39" y="f24"/>
                    <a:pt x="f38" y="f19"/>
                    <a:pt x="f37" y="f19"/>
                  </a:cubicBezTo>
                  <a:lnTo>
                    <a:pt x="f40" y="f19"/>
                  </a:lnTo>
                  <a:cubicBezTo>
                    <a:pt x="f41" y="f42"/>
                    <a:pt x="f43" y="f40"/>
                    <a:pt x="f44" y="f40"/>
                  </a:cubicBezTo>
                  <a:lnTo>
                    <a:pt x="f45" y="f40"/>
                  </a:lnTo>
                  <a:cubicBezTo>
                    <a:pt x="f46" y="f47"/>
                    <a:pt x="f48" y="f49"/>
                    <a:pt x="f5" y="f49"/>
                  </a:cubicBezTo>
                  <a:cubicBezTo>
                    <a:pt x="f50" y="f49"/>
                    <a:pt x="f51" y="f52"/>
                    <a:pt x="f51" y="f53"/>
                  </a:cubicBezTo>
                  <a:cubicBezTo>
                    <a:pt x="f51" y="f54"/>
                    <a:pt x="f50" y="f4"/>
                    <a:pt x="f5" y="f4"/>
                  </a:cubicBezTo>
                  <a:cubicBezTo>
                    <a:pt x="f48" y="f4"/>
                    <a:pt x="f55" y="f56"/>
                    <a:pt x="f45" y="f57"/>
                  </a:cubicBezTo>
                  <a:lnTo>
                    <a:pt x="f44" y="f57"/>
                  </a:lnTo>
                  <a:cubicBezTo>
                    <a:pt x="f58" y="f57"/>
                    <a:pt x="f59" y="f52"/>
                    <a:pt x="f60" y="f19"/>
                  </a:cubicBezTo>
                  <a:cubicBezTo>
                    <a:pt x="f61" y="f62"/>
                    <a:pt x="f3" y="f63"/>
                    <a:pt x="f3" y="f64"/>
                  </a:cubicBezTo>
                  <a:lnTo>
                    <a:pt x="f3" y="f65"/>
                  </a:lnTo>
                  <a:cubicBezTo>
                    <a:pt x="f3" y="f14"/>
                    <a:pt x="f66" y="f27"/>
                    <a:pt x="f67" y="f10"/>
                  </a:cubicBezTo>
                  <a:cubicBezTo>
                    <a:pt x="f68" y="f8"/>
                    <a:pt x="f69" y="f2"/>
                    <a:pt x="f5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0" name="Google Shape;6973;p88">
              <a:extLst>
                <a:ext uri="{FF2B5EF4-FFF2-40B4-BE49-F238E27FC236}">
                  <a16:creationId xmlns:a16="http://schemas.microsoft.com/office/drawing/2014/main" id="{069E55CC-8F9D-11A4-AF00-91D05A2398C2}"/>
                </a:ext>
              </a:extLst>
            </p:cNvPr>
            <p:cNvSpPr/>
            <p:nvPr/>
          </p:nvSpPr>
          <p:spPr>
            <a:xfrm>
              <a:off x="6211244" y="1804897"/>
              <a:ext cx="239444" cy="23563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6270"/>
                <a:gd name="f4" fmla="val 6170"/>
                <a:gd name="f5" fmla="val 3119"/>
                <a:gd name="f6" fmla="val 1386"/>
                <a:gd name="f7" fmla="val 3308"/>
                <a:gd name="f8" fmla="val 3466"/>
                <a:gd name="f9" fmla="val 1544"/>
                <a:gd name="f10" fmla="val 1733"/>
                <a:gd name="f11" fmla="val 1953"/>
                <a:gd name="f12" fmla="val 2079"/>
                <a:gd name="f13" fmla="val 2930"/>
                <a:gd name="f14" fmla="val 2773"/>
                <a:gd name="f15" fmla="val 2741"/>
                <a:gd name="f16" fmla="val 2867"/>
                <a:gd name="f17" fmla="val 3088"/>
                <a:gd name="f18" fmla="val 4474"/>
                <a:gd name="f19" fmla="val 4663"/>
                <a:gd name="f20" fmla="val 4820"/>
                <a:gd name="f21" fmla="val 3151"/>
                <a:gd name="f22" fmla="val 1449"/>
                <a:gd name="f23" fmla="val 63"/>
                <a:gd name="f24" fmla="val 3592"/>
                <a:gd name="f25" fmla="val 158"/>
                <a:gd name="f26" fmla="val 4096"/>
                <a:gd name="f27" fmla="val 441"/>
                <a:gd name="f28" fmla="val 4568"/>
                <a:gd name="f29" fmla="val 5734"/>
                <a:gd name="f30" fmla="val 5828"/>
                <a:gd name="f31" fmla="val 5955"/>
                <a:gd name="f32" fmla="val 126"/>
                <a:gd name="f33" fmla="val 6081"/>
                <a:gd name="f34" fmla="val 171"/>
                <a:gd name="f35" fmla="val 6125"/>
                <a:gd name="f36" fmla="val 263"/>
                <a:gd name="f37" fmla="val 357"/>
                <a:gd name="f38" fmla="val 396"/>
                <a:gd name="f39" fmla="val 436"/>
                <a:gd name="f40" fmla="val 6162"/>
                <a:gd name="f41" fmla="val 473"/>
                <a:gd name="f42" fmla="val 6144"/>
                <a:gd name="f43" fmla="val 1638"/>
                <a:gd name="f44" fmla="val 5765"/>
                <a:gd name="f45" fmla="val 6049"/>
                <a:gd name="f46" fmla="val 2615"/>
                <a:gd name="f47" fmla="val 4852"/>
                <a:gd name="f48" fmla="val 4789"/>
                <a:gd name="f49" fmla="*/ f0 1 6270"/>
                <a:gd name="f50" fmla="*/ f1 1 6170"/>
                <a:gd name="f51" fmla="val f2"/>
                <a:gd name="f52" fmla="val f3"/>
                <a:gd name="f53" fmla="val f4"/>
                <a:gd name="f54" fmla="+- f53 0 f51"/>
                <a:gd name="f55" fmla="+- f52 0 f51"/>
                <a:gd name="f56" fmla="*/ f55 1 6270"/>
                <a:gd name="f57" fmla="*/ f54 1 6170"/>
                <a:gd name="f58" fmla="*/ f51 1 f56"/>
                <a:gd name="f59" fmla="*/ f52 1 f56"/>
                <a:gd name="f60" fmla="*/ f51 1 f57"/>
                <a:gd name="f61" fmla="*/ f53 1 f57"/>
                <a:gd name="f62" fmla="*/ f58 f49 1"/>
                <a:gd name="f63" fmla="*/ f59 f49 1"/>
                <a:gd name="f64" fmla="*/ f61 f50 1"/>
                <a:gd name="f65" fmla="*/ f60 f5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62" t="f65" r="f63" b="f64"/>
              <a:pathLst>
                <a:path w="6270" h="6170">
                  <a:moveTo>
                    <a:pt x="f5" y="f6"/>
                  </a:moveTo>
                  <a:cubicBezTo>
                    <a:pt x="f7" y="f6"/>
                    <a:pt x="f8" y="f9"/>
                    <a:pt x="f8" y="f10"/>
                  </a:cubicBezTo>
                  <a:cubicBezTo>
                    <a:pt x="f8" y="f11"/>
                    <a:pt x="f7" y="f12"/>
                    <a:pt x="f5" y="f12"/>
                  </a:cubicBezTo>
                  <a:cubicBezTo>
                    <a:pt x="f13" y="f12"/>
                    <a:pt x="f14" y="f11"/>
                    <a:pt x="f14" y="f10"/>
                  </a:cubicBezTo>
                  <a:cubicBezTo>
                    <a:pt x="f14" y="f9"/>
                    <a:pt x="f13" y="f6"/>
                    <a:pt x="f5" y="f6"/>
                  </a:cubicBezTo>
                  <a:close/>
                  <a:moveTo>
                    <a:pt x="f5" y="f15"/>
                  </a:moveTo>
                  <a:cubicBezTo>
                    <a:pt x="f7" y="f15"/>
                    <a:pt x="f8" y="f16"/>
                    <a:pt x="f8" y="f17"/>
                  </a:cubicBezTo>
                  <a:lnTo>
                    <a:pt x="f8" y="f18"/>
                  </a:lnTo>
                  <a:cubicBezTo>
                    <a:pt x="f8" y="f19"/>
                    <a:pt x="f7" y="f20"/>
                    <a:pt x="f5" y="f20"/>
                  </a:cubicBezTo>
                  <a:cubicBezTo>
                    <a:pt x="f13" y="f20"/>
                    <a:pt x="f14" y="f19"/>
                    <a:pt x="f14" y="f18"/>
                  </a:cubicBezTo>
                  <a:lnTo>
                    <a:pt x="f14" y="f17"/>
                  </a:lnTo>
                  <a:cubicBezTo>
                    <a:pt x="f14" y="f16"/>
                    <a:pt x="f13" y="f15"/>
                    <a:pt x="f5" y="f15"/>
                  </a:cubicBezTo>
                  <a:close/>
                  <a:moveTo>
                    <a:pt x="f21" y="f2"/>
                  </a:moveTo>
                  <a:cubicBezTo>
                    <a:pt x="f22" y="f2"/>
                    <a:pt x="f23" y="f6"/>
                    <a:pt x="f23" y="f17"/>
                  </a:cubicBezTo>
                  <a:cubicBezTo>
                    <a:pt x="f23" y="f24"/>
                    <a:pt x="f25" y="f26"/>
                    <a:pt x="f27" y="f28"/>
                  </a:cubicBezTo>
                  <a:lnTo>
                    <a:pt x="f23" y="f29"/>
                  </a:lnTo>
                  <a:cubicBezTo>
                    <a:pt x="f2" y="f30"/>
                    <a:pt x="f2" y="f31"/>
                    <a:pt x="f32" y="f33"/>
                  </a:cubicBezTo>
                  <a:cubicBezTo>
                    <a:pt x="f34" y="f35"/>
                    <a:pt x="f36" y="f4"/>
                    <a:pt x="f37" y="f4"/>
                  </a:cubicBezTo>
                  <a:cubicBezTo>
                    <a:pt x="f38" y="f4"/>
                    <a:pt x="f39" y="f40"/>
                    <a:pt x="f41" y="f42"/>
                  </a:cubicBezTo>
                  <a:lnTo>
                    <a:pt x="f43" y="f44"/>
                  </a:lnTo>
                  <a:cubicBezTo>
                    <a:pt x="f12" y="f45"/>
                    <a:pt x="f46" y="f42"/>
                    <a:pt x="f21" y="f42"/>
                  </a:cubicBezTo>
                  <a:cubicBezTo>
                    <a:pt x="f47" y="f42"/>
                    <a:pt x="f3" y="f48"/>
                    <a:pt x="f3" y="f17"/>
                  </a:cubicBezTo>
                  <a:cubicBezTo>
                    <a:pt x="f3" y="f6"/>
                    <a:pt x="f47" y="f2"/>
                    <a:pt x="f21" y="f2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61" name="Google Shape;5651;p66">
            <a:extLst>
              <a:ext uri="{FF2B5EF4-FFF2-40B4-BE49-F238E27FC236}">
                <a16:creationId xmlns:a16="http://schemas.microsoft.com/office/drawing/2014/main" id="{C6341941-764F-3280-D3BC-48617CD42F55}"/>
              </a:ext>
            </a:extLst>
          </p:cNvPr>
          <p:cNvGrpSpPr/>
          <p:nvPr/>
        </p:nvGrpSpPr>
        <p:grpSpPr>
          <a:xfrm>
            <a:off x="7537353" y="3987807"/>
            <a:ext cx="361271" cy="232868"/>
            <a:chOff x="7593278" y="2726923"/>
            <a:chExt cx="441298" cy="284452"/>
          </a:xfrm>
          <a:solidFill>
            <a:srgbClr val="F3F9FF"/>
          </a:solidFill>
        </p:grpSpPr>
        <p:sp>
          <p:nvSpPr>
            <p:cNvPr id="62" name="Google Shape;5652;p66">
              <a:extLst>
                <a:ext uri="{FF2B5EF4-FFF2-40B4-BE49-F238E27FC236}">
                  <a16:creationId xmlns:a16="http://schemas.microsoft.com/office/drawing/2014/main" id="{3D668DF5-8F45-D905-40C8-0FE1CE398353}"/>
                </a:ext>
              </a:extLst>
            </p:cNvPr>
            <p:cNvSpPr/>
            <p:nvPr/>
          </p:nvSpPr>
          <p:spPr>
            <a:xfrm>
              <a:off x="7593278" y="2744919"/>
              <a:ext cx="441298" cy="26645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9273"/>
                <a:gd name="f4" fmla="val 11637"/>
                <a:gd name="f5" fmla="val 266"/>
                <a:gd name="f6" fmla="val 1"/>
                <a:gd name="f7" fmla="val 91"/>
                <a:gd name="f8" fmla="val 272"/>
                <a:gd name="f9" fmla="val 585"/>
                <a:gd name="f10" fmla="val 907"/>
                <a:gd name="f11" fmla="val 9941"/>
                <a:gd name="f12" fmla="val 10877"/>
                <a:gd name="f13" fmla="val 757"/>
                <a:gd name="f14" fmla="val 11633"/>
                <a:gd name="f15" fmla="val 1693"/>
                <a:gd name="f16" fmla="val 11636"/>
                <a:gd name="f17" fmla="val 17577"/>
                <a:gd name="f18" fmla="val 18514"/>
                <a:gd name="f19" fmla="val 19270"/>
                <a:gd name="f20" fmla="val 19176"/>
                <a:gd name="f21" fmla="val 19005"/>
                <a:gd name="f22" fmla="val 9974"/>
                <a:gd name="f23" fmla="val 7005"/>
                <a:gd name="f24" fmla="val 9873"/>
                <a:gd name="f25" fmla="val 7080"/>
                <a:gd name="f26" fmla="val 9754"/>
                <a:gd name="f27" fmla="val 7118"/>
                <a:gd name="f28" fmla="val 9635"/>
                <a:gd name="f29" fmla="val 9516"/>
                <a:gd name="f30" fmla="val 9397"/>
                <a:gd name="f31" fmla="val 9296"/>
                <a:gd name="f32" fmla="*/ f0 1 19273"/>
                <a:gd name="f33" fmla="*/ f1 1 11637"/>
                <a:gd name="f34" fmla="val f2"/>
                <a:gd name="f35" fmla="val f3"/>
                <a:gd name="f36" fmla="val f4"/>
                <a:gd name="f37" fmla="+- f36 0 f34"/>
                <a:gd name="f38" fmla="+- f35 0 f34"/>
                <a:gd name="f39" fmla="*/ f38 1 19273"/>
                <a:gd name="f40" fmla="*/ f37 1 11637"/>
                <a:gd name="f41" fmla="*/ f34 1 f39"/>
                <a:gd name="f42" fmla="*/ f35 1 f39"/>
                <a:gd name="f43" fmla="*/ f34 1 f40"/>
                <a:gd name="f44" fmla="*/ f36 1 f40"/>
                <a:gd name="f45" fmla="*/ f41 f32 1"/>
                <a:gd name="f46" fmla="*/ f42 f32 1"/>
                <a:gd name="f47" fmla="*/ f44 f33 1"/>
                <a:gd name="f48" fmla="*/ f43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5" t="f48" r="f46" b="f47"/>
              <a:pathLst>
                <a:path w="19273" h="11637">
                  <a:moveTo>
                    <a:pt x="f5" y="f6"/>
                  </a:moveTo>
                  <a:cubicBezTo>
                    <a:pt x="f7" y="f8"/>
                    <a:pt x="f6" y="f9"/>
                    <a:pt x="f6" y="f10"/>
                  </a:cubicBezTo>
                  <a:lnTo>
                    <a:pt x="f6" y="f11"/>
                  </a:lnTo>
                  <a:cubicBezTo>
                    <a:pt x="f6" y="f12"/>
                    <a:pt x="f13" y="f14"/>
                    <a:pt x="f15" y="f16"/>
                  </a:cubicBezTo>
                  <a:lnTo>
                    <a:pt x="f17" y="f16"/>
                  </a:lnTo>
                  <a:cubicBezTo>
                    <a:pt x="f18" y="f14"/>
                    <a:pt x="f19" y="f12"/>
                    <a:pt x="f3" y="f11"/>
                  </a:cubicBezTo>
                  <a:lnTo>
                    <a:pt x="f3" y="f10"/>
                  </a:lnTo>
                  <a:cubicBezTo>
                    <a:pt x="f19" y="f9"/>
                    <a:pt x="f20" y="f8"/>
                    <a:pt x="f21" y="f6"/>
                  </a:cubicBezTo>
                  <a:lnTo>
                    <a:pt x="f22" y="f23"/>
                  </a:lnTo>
                  <a:cubicBezTo>
                    <a:pt x="f24" y="f25"/>
                    <a:pt x="f26" y="f27"/>
                    <a:pt x="f28" y="f27"/>
                  </a:cubicBezTo>
                  <a:cubicBezTo>
                    <a:pt x="f29" y="f27"/>
                    <a:pt x="f30" y="f25"/>
                    <a:pt x="f31" y="f23"/>
                  </a:cubicBezTo>
                  <a:lnTo>
                    <a:pt x="f5" y="f6"/>
                  </a:ln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b="0" i="0" u="none" strike="noStrike" kern="0" cap="none" spc="0" baseline="0">
                <a:solidFill>
                  <a:srgbClr val="AE45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3" name="Google Shape;5653;p66">
              <a:extLst>
                <a:ext uri="{FF2B5EF4-FFF2-40B4-BE49-F238E27FC236}">
                  <a16:creationId xmlns:a16="http://schemas.microsoft.com/office/drawing/2014/main" id="{9283FD27-86F1-8660-35FB-42D26381657C}"/>
                </a:ext>
              </a:extLst>
            </p:cNvPr>
            <p:cNvSpPr/>
            <p:nvPr/>
          </p:nvSpPr>
          <p:spPr>
            <a:xfrm>
              <a:off x="7620664" y="2726923"/>
              <a:ext cx="386480" cy="15185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16879"/>
                <a:gd name="f4" fmla="val 6632"/>
                <a:gd name="f5" fmla="val 497"/>
                <a:gd name="f6" fmla="val 1"/>
                <a:gd name="f7" fmla="val 328"/>
                <a:gd name="f8" fmla="val 160"/>
                <a:gd name="f9" fmla="val 31"/>
                <a:gd name="f10" fmla="val 82"/>
                <a:gd name="f11" fmla="val 8441"/>
                <a:gd name="f12" fmla="val 6631"/>
                <a:gd name="f13" fmla="val 16878"/>
                <a:gd name="f14" fmla="val 16719"/>
                <a:gd name="f15" fmla="val 16550"/>
                <a:gd name="f16" fmla="val 16381"/>
                <a:gd name="f17" fmla="*/ f0 1 16879"/>
                <a:gd name="f18" fmla="*/ f1 1 6632"/>
                <a:gd name="f19" fmla="val f2"/>
                <a:gd name="f20" fmla="val f3"/>
                <a:gd name="f21" fmla="val f4"/>
                <a:gd name="f22" fmla="+- f21 0 f19"/>
                <a:gd name="f23" fmla="+- f20 0 f19"/>
                <a:gd name="f24" fmla="*/ f23 1 16879"/>
                <a:gd name="f25" fmla="*/ f22 1 6632"/>
                <a:gd name="f26" fmla="*/ f19 1 f24"/>
                <a:gd name="f27" fmla="*/ f20 1 f24"/>
                <a:gd name="f28" fmla="*/ f19 1 f25"/>
                <a:gd name="f29" fmla="*/ f21 1 f25"/>
                <a:gd name="f30" fmla="*/ f26 f17 1"/>
                <a:gd name="f31" fmla="*/ f27 f17 1"/>
                <a:gd name="f32" fmla="*/ f29 f18 1"/>
                <a:gd name="f33" fmla="*/ f28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30" t="f33" r="f31" b="f32"/>
              <a:pathLst>
                <a:path w="16879" h="6632">
                  <a:moveTo>
                    <a:pt x="f5" y="f6"/>
                  </a:moveTo>
                  <a:cubicBezTo>
                    <a:pt x="f7" y="f6"/>
                    <a:pt x="f8" y="f9"/>
                    <a:pt x="f2" y="f10"/>
                  </a:cubicBezTo>
                  <a:lnTo>
                    <a:pt x="f11" y="f12"/>
                  </a:lnTo>
                  <a:lnTo>
                    <a:pt x="f13" y="f10"/>
                  </a:lnTo>
                  <a:cubicBezTo>
                    <a:pt x="f14" y="f9"/>
                    <a:pt x="f15" y="f6"/>
                    <a:pt x="f16" y="f6"/>
                  </a:cubicBezTo>
                  <a:close/>
                </a:path>
              </a:pathLst>
            </a:custGeom>
            <a:grpFill/>
            <a:ln cap="flat">
              <a:noFill/>
              <a:prstDash val="solid"/>
            </a:ln>
          </p:spPr>
          <p:txBody>
            <a:bodyPr vert="horz" wrap="square" lIns="68570" tIns="68570" rIns="68570" bIns="68570" anchor="ctr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s-PE" sz="1050" b="0" i="0" u="none" strike="noStrike" kern="0" cap="none" spc="0" baseline="0">
                <a:solidFill>
                  <a:srgbClr val="AE45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75A777BA-7E6E-A798-51D1-D7A4B8B2DBEE}"/>
              </a:ext>
            </a:extLst>
          </p:cNvPr>
          <p:cNvSpPr txBox="1"/>
          <p:nvPr/>
        </p:nvSpPr>
        <p:spPr>
          <a:xfrm>
            <a:off x="4124960" y="1701658"/>
            <a:ext cx="153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solidFill>
                  <a:srgbClr val="F3F9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معرفی نامه</a:t>
            </a:r>
            <a:endParaRPr lang="en-US" dirty="0">
              <a:solidFill>
                <a:srgbClr val="F3F9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56A0F00-AB21-4825-028A-B1EB45452AF5}"/>
              </a:ext>
            </a:extLst>
          </p:cNvPr>
          <p:cNvSpPr txBox="1"/>
          <p:nvPr/>
        </p:nvSpPr>
        <p:spPr>
          <a:xfrm>
            <a:off x="3205482" y="3084565"/>
            <a:ext cx="1609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solidFill>
                  <a:srgbClr val="F3F9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تحقیق</a:t>
            </a:r>
            <a:endParaRPr lang="en-US" dirty="0">
              <a:solidFill>
                <a:srgbClr val="F3F9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A33C620-F8CE-F495-399C-332BE91A8037}"/>
              </a:ext>
            </a:extLst>
          </p:cNvPr>
          <p:cNvSpPr txBox="1"/>
          <p:nvPr/>
        </p:nvSpPr>
        <p:spPr>
          <a:xfrm>
            <a:off x="1084407" y="3812082"/>
            <a:ext cx="2852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solidFill>
                  <a:srgbClr val="F3F9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نتایج تجزیه و تحلیل داده ها</a:t>
            </a:r>
            <a:endParaRPr lang="en-US" dirty="0">
              <a:solidFill>
                <a:srgbClr val="F3F9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4214EF0-B599-90A8-9ADA-D81AD93AAD72}"/>
              </a:ext>
            </a:extLst>
          </p:cNvPr>
          <p:cNvSpPr txBox="1"/>
          <p:nvPr/>
        </p:nvSpPr>
        <p:spPr>
          <a:xfrm>
            <a:off x="7323940" y="1867256"/>
            <a:ext cx="18886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3F9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تحقیق</a:t>
            </a:r>
            <a:endParaRPr lang="en-US" sz="1600" dirty="0">
              <a:solidFill>
                <a:srgbClr val="F3F9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6A7046C-8D4C-3C47-03D1-6F73DF5C5B11}"/>
              </a:ext>
            </a:extLst>
          </p:cNvPr>
          <p:cNvSpPr txBox="1"/>
          <p:nvPr/>
        </p:nvSpPr>
        <p:spPr>
          <a:xfrm>
            <a:off x="9286303" y="2955853"/>
            <a:ext cx="18886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3F9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600" dirty="0">
              <a:solidFill>
                <a:srgbClr val="F3F9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8EC6082-4EF5-CAB4-6916-471499DDF99E}"/>
              </a:ext>
            </a:extLst>
          </p:cNvPr>
          <p:cNvSpPr txBox="1"/>
          <p:nvPr/>
        </p:nvSpPr>
        <p:spPr>
          <a:xfrm>
            <a:off x="7464335" y="4508593"/>
            <a:ext cx="8659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solidFill>
                  <a:srgbClr val="F3F9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dirty="0">
              <a:solidFill>
                <a:srgbClr val="F3F9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A33922A-5C40-E761-A523-E1B562656537}"/>
              </a:ext>
            </a:extLst>
          </p:cNvPr>
          <p:cNvSpPr txBox="1"/>
          <p:nvPr/>
        </p:nvSpPr>
        <p:spPr>
          <a:xfrm>
            <a:off x="4873534" y="4736585"/>
            <a:ext cx="2450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solidFill>
                  <a:srgbClr val="F3F9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dirty="0">
              <a:solidFill>
                <a:srgbClr val="F3F9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1" name="Rectangle 7">
            <a:extLst>
              <a:ext uri="{FF2B5EF4-FFF2-40B4-BE49-F238E27FC236}">
                <a16:creationId xmlns:a16="http://schemas.microsoft.com/office/drawing/2014/main" id="{98EEDB7F-1674-32CC-CE20-197F525900CE}"/>
              </a:ext>
            </a:extLst>
          </p:cNvPr>
          <p:cNvSpPr/>
          <p:nvPr/>
        </p:nvSpPr>
        <p:spPr>
          <a:xfrm>
            <a:off x="8230361" y="2491091"/>
            <a:ext cx="786631" cy="786631"/>
          </a:xfrm>
          <a:custGeom>
            <a:avLst/>
            <a:gdLst>
              <a:gd name="f0" fmla="val w"/>
              <a:gd name="f1" fmla="val h"/>
              <a:gd name="f2" fmla="val 0"/>
              <a:gd name="f3" fmla="val 3240000"/>
              <a:gd name="f4" fmla="val 401869"/>
              <a:gd name="f5" fmla="val 2055482"/>
              <a:gd name="f6" fmla="val 869869"/>
              <a:gd name="f7" fmla="val 2919482"/>
              <a:gd name="f8" fmla="val 1121949"/>
              <a:gd name="f9" fmla="val 1695482"/>
              <a:gd name="f10" fmla="val 1589949"/>
              <a:gd name="f11" fmla="val 1842029"/>
              <a:gd name="f12" fmla="val 1335482"/>
              <a:gd name="f13" fmla="val 2310029"/>
              <a:gd name="f14" fmla="val 2562109"/>
              <a:gd name="f15" fmla="val 975482"/>
              <a:gd name="f16" fmla="val 3030109"/>
              <a:gd name="f17" fmla="val 2321888"/>
              <a:gd name="f18" fmla="val 224805"/>
              <a:gd name="f19" fmla="val 2880631"/>
              <a:gd name="f20" fmla="val 247420"/>
              <a:gd name="f21" fmla="val 2620844"/>
              <a:gd name="f22" fmla="val 742612"/>
              <a:gd name="f23" fmla="val 2546105"/>
              <a:gd name="f24" fmla="val 613161"/>
              <a:gd name="f25" fmla="val 541555"/>
              <a:gd name="f26" fmla="val 1770488"/>
              <a:gd name="f27" fmla="val 392077"/>
              <a:gd name="f28" fmla="val 1511585"/>
              <a:gd name="f29" fmla="val 2396627"/>
              <a:gd name="f30" fmla="val 354257"/>
              <a:gd name="f31" fmla="val 180000"/>
              <a:gd name="f32" fmla="val 3059999"/>
              <a:gd name="f33" fmla="val 3239999"/>
              <a:gd name="f34" fmla="*/ f0 1 3240000"/>
              <a:gd name="f35" fmla="*/ f1 1 3240000"/>
              <a:gd name="f36" fmla="val f2"/>
              <a:gd name="f37" fmla="val f3"/>
              <a:gd name="f38" fmla="+- f37 0 f36"/>
              <a:gd name="f39" fmla="*/ f38 1 3240000"/>
              <a:gd name="f40" fmla="*/ f36 1 f39"/>
              <a:gd name="f41" fmla="*/ f37 1 f39"/>
              <a:gd name="f42" fmla="*/ f40 f34 1"/>
              <a:gd name="f43" fmla="*/ f41 f34 1"/>
              <a:gd name="f44" fmla="*/ f41 f35 1"/>
              <a:gd name="f45" fmla="*/ f40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2" t="f45" r="f43" b="f44"/>
            <a:pathLst>
              <a:path w="3240000" h="3240000">
                <a:moveTo>
                  <a:pt x="f4" y="f5"/>
                </a:moveTo>
                <a:lnTo>
                  <a:pt x="f6" y="f5"/>
                </a:lnTo>
                <a:lnTo>
                  <a:pt x="f6" y="f7"/>
                </a:lnTo>
                <a:lnTo>
                  <a:pt x="f4" y="f7"/>
                </a:lnTo>
                <a:close/>
                <a:moveTo>
                  <a:pt x="f8" y="f9"/>
                </a:moveTo>
                <a:lnTo>
                  <a:pt x="f10" y="f9"/>
                </a:lnTo>
                <a:lnTo>
                  <a:pt x="f10" y="f7"/>
                </a:lnTo>
                <a:lnTo>
                  <a:pt x="f8" y="f7"/>
                </a:lnTo>
                <a:close/>
                <a:moveTo>
                  <a:pt x="f11" y="f12"/>
                </a:moveTo>
                <a:lnTo>
                  <a:pt x="f13" y="f12"/>
                </a:lnTo>
                <a:lnTo>
                  <a:pt x="f13" y="f7"/>
                </a:lnTo>
                <a:lnTo>
                  <a:pt x="f11" y="f7"/>
                </a:lnTo>
                <a:close/>
                <a:moveTo>
                  <a:pt x="f14" y="f15"/>
                </a:moveTo>
                <a:lnTo>
                  <a:pt x="f16" y="f15"/>
                </a:lnTo>
                <a:lnTo>
                  <a:pt x="f16" y="f7"/>
                </a:lnTo>
                <a:lnTo>
                  <a:pt x="f14" y="f7"/>
                </a:lnTo>
                <a:close/>
                <a:moveTo>
                  <a:pt x="f17" y="f18"/>
                </a:moveTo>
                <a:lnTo>
                  <a:pt x="f19" y="f20"/>
                </a:lnTo>
                <a:lnTo>
                  <a:pt x="f21" y="f22"/>
                </a:lnTo>
                <a:lnTo>
                  <a:pt x="f23" y="f24"/>
                </a:lnTo>
                <a:lnTo>
                  <a:pt x="f25" y="f26"/>
                </a:lnTo>
                <a:lnTo>
                  <a:pt x="f27" y="f28"/>
                </a:lnTo>
                <a:lnTo>
                  <a:pt x="f29" y="f30"/>
                </a:lnTo>
                <a:close/>
                <a:moveTo>
                  <a:pt x="f2" y="f2"/>
                </a:moveTo>
                <a:lnTo>
                  <a:pt x="f31" y="f2"/>
                </a:lnTo>
                <a:lnTo>
                  <a:pt x="f31" y="f32"/>
                </a:lnTo>
                <a:lnTo>
                  <a:pt x="f3" y="f32"/>
                </a:lnTo>
                <a:lnTo>
                  <a:pt x="f3" y="f33"/>
                </a:lnTo>
                <a:lnTo>
                  <a:pt x="f31" y="f33"/>
                </a:lnTo>
                <a:lnTo>
                  <a:pt x="f31" y="f3"/>
                </a:lnTo>
                <a:lnTo>
                  <a:pt x="f2" y="f3"/>
                </a:lnTo>
                <a:lnTo>
                  <a:pt x="f2" y="f33"/>
                </a:lnTo>
                <a:lnTo>
                  <a:pt x="f2" y="f32"/>
                </a:lnTo>
                <a:close/>
              </a:path>
            </a:pathLst>
          </a:custGeom>
          <a:solidFill>
            <a:srgbClr val="F3F9FF"/>
          </a:solidFill>
          <a:ln cap="flat">
            <a:noFill/>
            <a:prstDash val="solid"/>
          </a:ln>
        </p:spPr>
        <p:txBody>
          <a:bodyPr vert="horz" wrap="square" lIns="68580" tIns="34290" rIns="68580" bIns="3429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b="0" i="0" u="none" strike="noStrike" kern="0" cap="none" spc="0" baseline="0">
              <a:solidFill>
                <a:srgbClr val="AE4500"/>
              </a:solidFill>
              <a:uFillTx/>
              <a:latin typeface="Arial"/>
              <a:ea typeface="맑은 고딕" pitchFamily="34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114C3D0-557A-128F-1084-32C7B72E79CE}"/>
              </a:ext>
            </a:extLst>
          </p:cNvPr>
          <p:cNvSpPr txBox="1"/>
          <p:nvPr/>
        </p:nvSpPr>
        <p:spPr>
          <a:xfrm>
            <a:off x="1485291" y="4524992"/>
            <a:ext cx="3296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solidFill>
                  <a:srgbClr val="F3F9FF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پژوهشگران: ..........................</a:t>
            </a:r>
            <a:endParaRPr lang="en-US" dirty="0">
              <a:solidFill>
                <a:srgbClr val="F3F9FF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3" name="Section Zoom 2">
                <a:extLst>
                  <a:ext uri="{FF2B5EF4-FFF2-40B4-BE49-F238E27FC236}">
                    <a16:creationId xmlns:a16="http://schemas.microsoft.com/office/drawing/2014/main" id="{7C3B1E12-C0EE-B7EC-628C-7543598B1E8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59321985"/>
                  </p:ext>
                </p:extLst>
              </p:nvPr>
            </p:nvGraphicFramePr>
            <p:xfrm>
              <a:off x="3698874" y="2448650"/>
              <a:ext cx="622305" cy="622305"/>
            </p:xfrm>
            <a:graphic>
              <a:graphicData uri="http://schemas.microsoft.com/office/powerpoint/2016/sectionzoom">
                <psez:sectionZm>
                  <psez:sectionZmObj sectionId="{B157AFE2-8593-459E-A934-7AA1B159ACEB}">
                    <psez:zmPr id="{F9CF6E3B-5457-49AD-B6FD-98690F516826}" imageType="cover" transitionDur="1000">
                      <p166:blipFill xmlns:p166="http://schemas.microsoft.com/office/powerpoint/2016/6/main">
                        <a:blip r:embed="rId8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622305" cy="622305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3" name="Section Zoom 2">
                <a:hlinkClick r:id="rId21" action="ppaction://hlinksldjump"/>
                <a:extLst>
                  <a:ext uri="{FF2B5EF4-FFF2-40B4-BE49-F238E27FC236}">
                    <a16:creationId xmlns:a16="http://schemas.microsoft.com/office/drawing/2014/main" id="{7C3B1E12-C0EE-B7EC-628C-7543598B1E8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98874" y="2448650"/>
                <a:ext cx="622305" cy="622305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5" name="Section Zoom 4">
                <a:extLst>
                  <a:ext uri="{FF2B5EF4-FFF2-40B4-BE49-F238E27FC236}">
                    <a16:creationId xmlns:a16="http://schemas.microsoft.com/office/drawing/2014/main" id="{1C2A5CA9-D9B6-EDEE-15D0-BB35A4F31D1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89327021"/>
                  </p:ext>
                </p:extLst>
              </p:nvPr>
            </p:nvGraphicFramePr>
            <p:xfrm>
              <a:off x="8035133" y="1369420"/>
              <a:ext cx="550067" cy="550067"/>
            </p:xfrm>
            <a:graphic>
              <a:graphicData uri="http://schemas.microsoft.com/office/powerpoint/2016/sectionzoom">
                <psez:sectionZm>
                  <psez:sectionZmObj sectionId="{4B1FDBD9-1E57-4FE9-9EAB-7274FF2C18E3}">
                    <psez:zmPr id="{9429FA89-2BDC-459A-81E6-46B81092053E}" imageType="cover" transitionDur="1000">
                      <p166:blipFill xmlns:p166="http://schemas.microsoft.com/office/powerpoint/2016/6/main">
                        <a:blip r:embed="rId22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550067" cy="550067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5" name="Section Zoom 4">
                <a:hlinkClick r:id="rId23" action="ppaction://hlinksldjump"/>
                <a:extLst>
                  <a:ext uri="{FF2B5EF4-FFF2-40B4-BE49-F238E27FC236}">
                    <a16:creationId xmlns:a16="http://schemas.microsoft.com/office/drawing/2014/main" id="{1C2A5CA9-D9B6-EDEE-15D0-BB35A4F31D1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35133" y="1369420"/>
                <a:ext cx="550067" cy="550067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28" name="Section Zoom 27">
                <a:extLst>
                  <a:ext uri="{FF2B5EF4-FFF2-40B4-BE49-F238E27FC236}">
                    <a16:creationId xmlns:a16="http://schemas.microsoft.com/office/drawing/2014/main" id="{8F862ADA-8BF4-F936-684E-1825726B646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3883785"/>
                  </p:ext>
                </p:extLst>
              </p:nvPr>
            </p:nvGraphicFramePr>
            <p:xfrm>
              <a:off x="9999650" y="2432676"/>
              <a:ext cx="534043" cy="534043"/>
            </p:xfrm>
            <a:graphic>
              <a:graphicData uri="http://schemas.microsoft.com/office/powerpoint/2016/sectionzoom">
                <psez:sectionZm>
                  <psez:sectionZmObj sectionId="{F3F2D9FA-682A-479D-9D10-B4ADF6CFC95B}">
                    <psez:zmPr id="{49FA8E69-C0C2-4C42-9648-FB5601A433B8}" imageType="cover" transitionDur="1000">
                      <p166:blipFill xmlns:p166="http://schemas.microsoft.com/office/powerpoint/2016/6/main">
                        <a:blip r:embed="rId25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534043" cy="534043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28" name="Section Zoom 27">
                <a:hlinkClick r:id="rId26" action="ppaction://hlinksldjump"/>
                <a:extLst>
                  <a:ext uri="{FF2B5EF4-FFF2-40B4-BE49-F238E27FC236}">
                    <a16:creationId xmlns:a16="http://schemas.microsoft.com/office/drawing/2014/main" id="{8F862ADA-8BF4-F936-684E-1825726B646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999650" y="2432676"/>
                <a:ext cx="534043" cy="534043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36" name="Section Zoom 35">
                <a:extLst>
                  <a:ext uri="{FF2B5EF4-FFF2-40B4-BE49-F238E27FC236}">
                    <a16:creationId xmlns:a16="http://schemas.microsoft.com/office/drawing/2014/main" id="{47165529-00C8-23AF-0AB0-A2F8B217808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33083979"/>
                  </p:ext>
                </p:extLst>
              </p:nvPr>
            </p:nvGraphicFramePr>
            <p:xfrm>
              <a:off x="5816892" y="4013200"/>
              <a:ext cx="705931" cy="705931"/>
            </p:xfrm>
            <a:graphic>
              <a:graphicData uri="http://schemas.microsoft.com/office/powerpoint/2016/sectionzoom">
                <psez:sectionZm>
                  <psez:sectionZmObj sectionId="{24592EBE-853D-4487-B4A5-E8FBEC6561CB}">
                    <psez:zmPr id="{4B01F871-49FB-4050-A5CA-E80E5438DD50}" imageType="cover" transitionDur="1000">
                      <p166:blipFill xmlns:p166="http://schemas.microsoft.com/office/powerpoint/2016/6/main">
                        <a:blip r:embed="rId28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705931" cy="705931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36" name="Section Zoom 35">
                <a:hlinkClick r:id="rId29" action="ppaction://hlinksldjump"/>
                <a:extLst>
                  <a:ext uri="{FF2B5EF4-FFF2-40B4-BE49-F238E27FC236}">
                    <a16:creationId xmlns:a16="http://schemas.microsoft.com/office/drawing/2014/main" id="{47165529-00C8-23AF-0AB0-A2F8B217808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16892" y="4013200"/>
                <a:ext cx="705931" cy="705931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32" name="Section Zoom 31">
                <a:extLst>
                  <a:ext uri="{FF2B5EF4-FFF2-40B4-BE49-F238E27FC236}">
                    <a16:creationId xmlns:a16="http://schemas.microsoft.com/office/drawing/2014/main" id="{6B8362AA-B619-EF22-1F35-7F2EE953479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64726739"/>
                  </p:ext>
                </p:extLst>
              </p:nvPr>
            </p:nvGraphicFramePr>
            <p:xfrm>
              <a:off x="3982823" y="3766387"/>
              <a:ext cx="585859" cy="585859"/>
            </p:xfrm>
            <a:graphic>
              <a:graphicData uri="http://schemas.microsoft.com/office/powerpoint/2016/sectionzoom">
                <psez:sectionZm>
                  <psez:sectionZmObj sectionId="{F468120A-6075-45A3-808D-16779A972F19}">
                    <psez:zmPr id="{4019FC65-823F-4753-B075-6753D0646DF2}" imageType="cover" transitionDur="1000">
                      <p166:blipFill xmlns:p166="http://schemas.microsoft.com/office/powerpoint/2016/6/main">
                        <a:blip r:embed="rId31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585859" cy="585859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32" name="Section Zoom 31">
                <a:hlinkClick r:id="rId32" action="ppaction://hlinksldjump"/>
                <a:extLst>
                  <a:ext uri="{FF2B5EF4-FFF2-40B4-BE49-F238E27FC236}">
                    <a16:creationId xmlns:a16="http://schemas.microsoft.com/office/drawing/2014/main" id="{6B8362AA-B619-EF22-1F35-7F2EE953479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82823" y="3766387"/>
                <a:ext cx="585859" cy="585859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74" name="Section Zoom 73">
                <a:extLst>
                  <a:ext uri="{FF2B5EF4-FFF2-40B4-BE49-F238E27FC236}">
                    <a16:creationId xmlns:a16="http://schemas.microsoft.com/office/drawing/2014/main" id="{980FF115-CDBB-2897-99A0-A887F6B8501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77581627"/>
                  </p:ext>
                </p:extLst>
              </p:nvPr>
            </p:nvGraphicFramePr>
            <p:xfrm>
              <a:off x="8230361" y="4418716"/>
              <a:ext cx="467358" cy="467358"/>
            </p:xfrm>
            <a:graphic>
              <a:graphicData uri="http://schemas.microsoft.com/office/powerpoint/2016/sectionzoom">
                <psez:sectionZm>
                  <psez:sectionZmObj sectionId="{4415470F-0B3E-4F40-8F75-942AADF78BCB}">
                    <psez:zmPr id="{BA3FD6DD-0A48-49D5-980B-74C7C6095929}" imageType="cover" transitionDur="1000">
                      <p166:blipFill xmlns:p166="http://schemas.microsoft.com/office/powerpoint/2016/6/main">
                        <a:blip r:embed="rId34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467358" cy="467358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74" name="Section Zoom 73">
                <a:hlinkClick r:id="rId35" action="ppaction://hlinksldjump"/>
                <a:extLst>
                  <a:ext uri="{FF2B5EF4-FFF2-40B4-BE49-F238E27FC236}">
                    <a16:creationId xmlns:a16="http://schemas.microsoft.com/office/drawing/2014/main" id="{980FF115-CDBB-2897-99A0-A887F6B8501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30361" y="4418716"/>
                <a:ext cx="467358" cy="467358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6" name="Section Zoom 5">
                <a:extLst>
                  <a:ext uri="{FF2B5EF4-FFF2-40B4-BE49-F238E27FC236}">
                    <a16:creationId xmlns:a16="http://schemas.microsoft.com/office/drawing/2014/main" id="{7059F04A-DCA5-45B1-C1A7-321EFAC4BF5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18043254"/>
                  </p:ext>
                </p:extLst>
              </p:nvPr>
            </p:nvGraphicFramePr>
            <p:xfrm>
              <a:off x="4540389" y="959969"/>
              <a:ext cx="703302" cy="731686"/>
            </p:xfrm>
            <a:graphic>
              <a:graphicData uri="http://schemas.microsoft.com/office/powerpoint/2016/sectionzoom">
                <psez:sectionZm>
                  <psez:sectionZmObj sectionId="{1A0323CC-F9AB-4E4F-9C04-6F317820B214}">
                    <psez:zmPr id="{1C78302D-78F8-4FF8-B42B-F118919EC476}" imageType="cover" transitionDur="1000">
                      <p166:blipFill xmlns:p166="http://schemas.microsoft.com/office/powerpoint/2016/6/main">
                        <a:blip r:embed="rId37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703302" cy="731686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6" name="Section Zoom 5">
                <a:hlinkClick r:id="rId21" action="ppaction://hlinksldjump"/>
                <a:extLst>
                  <a:ext uri="{FF2B5EF4-FFF2-40B4-BE49-F238E27FC236}">
                    <a16:creationId xmlns:a16="http://schemas.microsoft.com/office/drawing/2014/main" id="{7059F04A-DCA5-45B1-C1A7-321EFAC4BF5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40389" y="959969"/>
                <a:ext cx="703302" cy="731686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09254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ED70B8D5-1868-DEA8-96B1-77AFE37F255B}"/>
              </a:ext>
            </a:extLst>
          </p:cNvPr>
          <p:cNvSpPr/>
          <p:nvPr/>
        </p:nvSpPr>
        <p:spPr>
          <a:xfrm>
            <a:off x="4766929" y="393405"/>
            <a:ext cx="2658139" cy="2658139"/>
          </a:xfrm>
          <a:prstGeom prst="ellipse">
            <a:avLst/>
          </a:prstGeom>
          <a:solidFill>
            <a:srgbClr val="23BBC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EA64006-AD69-C76F-7495-60AC66B1B3AD}"/>
              </a:ext>
            </a:extLst>
          </p:cNvPr>
          <p:cNvSpPr txBox="1"/>
          <p:nvPr/>
        </p:nvSpPr>
        <p:spPr>
          <a:xfrm>
            <a:off x="136449" y="3985081"/>
            <a:ext cx="1191909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7200" dirty="0">
                <a:latin typeface="Shabnam" panose="020B0603030804020204" pitchFamily="34" charset="-78"/>
                <a:cs typeface="Shabnam" panose="020B0603030804020204" pitchFamily="34" charset="-78"/>
              </a:rPr>
              <a:t>مبانی نظری تحقیق</a:t>
            </a:r>
            <a:endParaRPr lang="en-US" sz="7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8AFF542-CD01-8A78-89CC-A210732532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583" y="579887"/>
            <a:ext cx="2849113" cy="2849113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5F7854D-2CFC-4FC3-2F81-FD779EDA4581}"/>
              </a:ext>
            </a:extLst>
          </p:cNvPr>
          <p:cNvSpPr/>
          <p:nvPr/>
        </p:nvSpPr>
        <p:spPr>
          <a:xfrm>
            <a:off x="1442720" y="3797234"/>
            <a:ext cx="9316720" cy="1576024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66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5FDD9E-6433-F2BB-1488-7CDC637B4B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2F73DB-DF3D-D141-138E-C7C45CC1E8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E8ADAB7-2E4E-524B-CA16-A30D3C27F9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8802DD-D0B8-E730-A9C7-0E0D2CC6BD6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40898F4-B155-87FA-0B6F-6A781F34D0B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AAAD1BD-710B-C477-0F1F-43FF1F356E0D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756377-AFBE-A9D4-BFC9-3ED443B6766F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8592A2-C203-C5DE-A46A-732136A5AFC0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619E64-944A-50F1-A5AF-AAB23DB78276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13C770-17D7-F70E-B554-BE8F3F38304A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616C3F-8C2F-FCA5-F606-14FA161AF286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0A050FD-1279-656B-BB98-D87A688292A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79DC752-9438-3553-FDCC-256CB5AC291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E35E20B-A7DD-9022-F52E-9B203BA60FE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B3FB06E-FEF5-D46A-7639-B4B9F91A384C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035E7B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solidFill>
                  <a:srgbClr val="035E7B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solidFill>
                <a:srgbClr val="035E7B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10745B-2099-F03C-FAD4-0AA91B45CB18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35E7B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35E7B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solidFill>
                <a:srgbClr val="035E7B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4A2551-BFCB-3ED5-D9D5-3873DAB014C2}"/>
              </a:ext>
            </a:extLst>
          </p:cNvPr>
          <p:cNvSpPr txBox="1"/>
          <p:nvPr/>
        </p:nvSpPr>
        <p:spPr>
          <a:xfrm>
            <a:off x="560078" y="1463507"/>
            <a:ext cx="10042754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FDE9F89-1875-23C7-CC94-621FBFAC361F}"/>
              </a:ext>
            </a:extLst>
          </p:cNvPr>
          <p:cNvSpPr txBox="1"/>
          <p:nvPr/>
        </p:nvSpPr>
        <p:spPr>
          <a:xfrm>
            <a:off x="171339" y="942856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5158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5FDD9E-6433-F2BB-1488-7CDC637B4B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2F73DB-DF3D-D141-138E-C7C45CC1E8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E8ADAB7-2E4E-524B-CA16-A30D3C27F9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8802DD-D0B8-E730-A9C7-0E0D2CC6BD6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40898F4-B155-87FA-0B6F-6A781F34D0B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AAAD1BD-710B-C477-0F1F-43FF1F356E0D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756377-AFBE-A9D4-BFC9-3ED443B6766F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8592A2-C203-C5DE-A46A-732136A5AFC0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619E64-944A-50F1-A5AF-AAB23DB78276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13C770-17D7-F70E-B554-BE8F3F38304A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616C3F-8C2F-FCA5-F606-14FA161AF286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0A050FD-1279-656B-BB98-D87A688292A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79DC752-9438-3553-FDCC-256CB5AC291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E35E20B-A7DD-9022-F52E-9B203BA60FE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B3FB06E-FEF5-D46A-7639-B4B9F91A384C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10745B-2099-F03C-FAD4-0AA91B45CB18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1BCFBCA-0F45-9A0F-D29E-8F0DF1F16839}"/>
              </a:ext>
            </a:extLst>
          </p:cNvPr>
          <p:cNvGrpSpPr/>
          <p:nvPr/>
        </p:nvGrpSpPr>
        <p:grpSpPr>
          <a:xfrm>
            <a:off x="668930" y="1556628"/>
            <a:ext cx="5015869" cy="4262892"/>
            <a:chOff x="643216" y="1375747"/>
            <a:chExt cx="5340351" cy="4538663"/>
          </a:xfrm>
        </p:grpSpPr>
        <p:sp>
          <p:nvSpPr>
            <p:cNvPr id="17" name="Line 5">
              <a:extLst>
                <a:ext uri="{FF2B5EF4-FFF2-40B4-BE49-F238E27FC236}">
                  <a16:creationId xmlns:a16="http://schemas.microsoft.com/office/drawing/2014/main" id="{463B4C59-8E47-2D8B-D395-1CC3484405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8566" y="4334847"/>
              <a:ext cx="735013" cy="730250"/>
            </a:xfrm>
            <a:prstGeom prst="line">
              <a:avLst/>
            </a:prstGeom>
            <a:noFill/>
            <a:ln w="127000" cap="flat">
              <a:solidFill>
                <a:srgbClr val="01406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6">
              <a:extLst>
                <a:ext uri="{FF2B5EF4-FFF2-40B4-BE49-F238E27FC236}">
                  <a16:creationId xmlns:a16="http://schemas.microsoft.com/office/drawing/2014/main" id="{8B1B0EA8-C6A6-70C9-04D1-A2155F8D8D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3329" y="2920385"/>
              <a:ext cx="893763" cy="525463"/>
            </a:xfrm>
            <a:prstGeom prst="line">
              <a:avLst/>
            </a:prstGeom>
            <a:noFill/>
            <a:ln w="127000" cap="flat">
              <a:solidFill>
                <a:srgbClr val="01406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7">
              <a:extLst>
                <a:ext uri="{FF2B5EF4-FFF2-40B4-BE49-F238E27FC236}">
                  <a16:creationId xmlns:a16="http://schemas.microsoft.com/office/drawing/2014/main" id="{3B8052BC-2F6A-731C-4FDA-48D61B7E12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06816" y="3010872"/>
              <a:ext cx="720725" cy="746125"/>
            </a:xfrm>
            <a:prstGeom prst="line">
              <a:avLst/>
            </a:prstGeom>
            <a:noFill/>
            <a:ln w="127000" cap="flat">
              <a:solidFill>
                <a:srgbClr val="23BB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8">
              <a:extLst>
                <a:ext uri="{FF2B5EF4-FFF2-40B4-BE49-F238E27FC236}">
                  <a16:creationId xmlns:a16="http://schemas.microsoft.com/office/drawing/2014/main" id="{9081917C-9AB7-907A-2660-4ECBD6C042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11954" y="2715596"/>
              <a:ext cx="703262" cy="660401"/>
            </a:xfrm>
            <a:prstGeom prst="line">
              <a:avLst/>
            </a:prstGeom>
            <a:noFill/>
            <a:ln w="127000" cap="flat">
              <a:solidFill>
                <a:srgbClr val="23BB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9">
              <a:extLst>
                <a:ext uri="{FF2B5EF4-FFF2-40B4-BE49-F238E27FC236}">
                  <a16:creationId xmlns:a16="http://schemas.microsoft.com/office/drawing/2014/main" id="{6E027A61-2D04-52A5-128A-71ED3D15B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9254" y="4915872"/>
              <a:ext cx="1466850" cy="998538"/>
            </a:xfrm>
            <a:prstGeom prst="ellipse">
              <a:avLst/>
            </a:prstGeom>
            <a:solidFill>
              <a:srgbClr val="014063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10">
              <a:extLst>
                <a:ext uri="{FF2B5EF4-FFF2-40B4-BE49-F238E27FC236}">
                  <a16:creationId xmlns:a16="http://schemas.microsoft.com/office/drawing/2014/main" id="{FA4C8BD7-5AB3-5FFF-4D5C-C251BD17A7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9116" y="5030172"/>
              <a:ext cx="1128713" cy="769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11">
              <a:extLst>
                <a:ext uri="{FF2B5EF4-FFF2-40B4-BE49-F238E27FC236}">
                  <a16:creationId xmlns:a16="http://schemas.microsoft.com/office/drawing/2014/main" id="{A0C5D18C-32B8-56FB-B449-9B2E72A697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216" y="3541097"/>
              <a:ext cx="1260475" cy="908050"/>
            </a:xfrm>
            <a:prstGeom prst="ellipse">
              <a:avLst/>
            </a:prstGeom>
            <a:solidFill>
              <a:srgbClr val="23BBCA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12">
              <a:extLst>
                <a:ext uri="{FF2B5EF4-FFF2-40B4-BE49-F238E27FC236}">
                  <a16:creationId xmlns:a16="http://schemas.microsoft.com/office/drawing/2014/main" id="{5CED2CB0-A82D-9E02-0F6D-B98A229F2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266" y="3647460"/>
              <a:ext cx="968375" cy="7000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13">
              <a:extLst>
                <a:ext uri="{FF2B5EF4-FFF2-40B4-BE49-F238E27FC236}">
                  <a16:creationId xmlns:a16="http://schemas.microsoft.com/office/drawing/2014/main" id="{824204DA-B7D7-0B90-8414-F0091FF2BD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9254" y="2450485"/>
              <a:ext cx="1052513" cy="763588"/>
            </a:xfrm>
            <a:prstGeom prst="ellipse">
              <a:avLst/>
            </a:prstGeom>
            <a:solidFill>
              <a:srgbClr val="014063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14">
              <a:extLst>
                <a:ext uri="{FF2B5EF4-FFF2-40B4-BE49-F238E27FC236}">
                  <a16:creationId xmlns:a16="http://schemas.microsoft.com/office/drawing/2014/main" id="{67EC4558-4D5D-4BAB-49DE-6014DDC32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1491" y="2537797"/>
              <a:ext cx="808038" cy="5889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5">
              <a:extLst>
                <a:ext uri="{FF2B5EF4-FFF2-40B4-BE49-F238E27FC236}">
                  <a16:creationId xmlns:a16="http://schemas.microsoft.com/office/drawing/2014/main" id="{EEAC53DB-1FFA-8BC8-5C80-A526EDBE2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8016" y="3028335"/>
              <a:ext cx="1285875" cy="912813"/>
            </a:xfrm>
            <a:prstGeom prst="ellipse">
              <a:avLst/>
            </a:prstGeom>
            <a:solidFill>
              <a:srgbClr val="23BBCA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16">
              <a:extLst>
                <a:ext uri="{FF2B5EF4-FFF2-40B4-BE49-F238E27FC236}">
                  <a16:creationId xmlns:a16="http://schemas.microsoft.com/office/drawing/2014/main" id="{B1653983-0FAD-3DC9-C5E4-D685C1F35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7241" y="3133110"/>
              <a:ext cx="989013" cy="7032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17">
              <a:extLst>
                <a:ext uri="{FF2B5EF4-FFF2-40B4-BE49-F238E27FC236}">
                  <a16:creationId xmlns:a16="http://schemas.microsoft.com/office/drawing/2014/main" id="{8AF3EBB2-FC32-790B-0473-FC4E838D6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1054" y="2225060"/>
              <a:ext cx="1052513" cy="747713"/>
            </a:xfrm>
            <a:prstGeom prst="ellipse">
              <a:avLst/>
            </a:prstGeom>
            <a:solidFill>
              <a:srgbClr val="014063"/>
            </a:solidFill>
            <a:ln w="1905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8">
              <a:extLst>
                <a:ext uri="{FF2B5EF4-FFF2-40B4-BE49-F238E27FC236}">
                  <a16:creationId xmlns:a16="http://schemas.microsoft.com/office/drawing/2014/main" id="{BE8F77AE-FC81-6789-AB08-B518072A4C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4091" y="2309197"/>
              <a:ext cx="808038" cy="5762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33E2C843-7D1E-BF98-86CA-CC0BC285A8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0866" y="2507635"/>
              <a:ext cx="762000" cy="1498600"/>
            </a:xfrm>
            <a:custGeom>
              <a:avLst/>
              <a:gdLst>
                <a:gd name="T0" fmla="*/ 257 w 261"/>
                <a:gd name="T1" fmla="*/ 295 h 513"/>
                <a:gd name="T2" fmla="*/ 200 w 261"/>
                <a:gd name="T3" fmla="*/ 157 h 513"/>
                <a:gd name="T4" fmla="*/ 180 w 261"/>
                <a:gd name="T5" fmla="*/ 145 h 513"/>
                <a:gd name="T6" fmla="*/ 89 w 261"/>
                <a:gd name="T7" fmla="*/ 145 h 513"/>
                <a:gd name="T8" fmla="*/ 61 w 261"/>
                <a:gd name="T9" fmla="*/ 163 h 513"/>
                <a:gd name="T10" fmla="*/ 48 w 261"/>
                <a:gd name="T11" fmla="*/ 195 h 513"/>
                <a:gd name="T12" fmla="*/ 5 w 261"/>
                <a:gd name="T13" fmla="*/ 294 h 513"/>
                <a:gd name="T14" fmla="*/ 16 w 261"/>
                <a:gd name="T15" fmla="*/ 323 h 513"/>
                <a:gd name="T16" fmla="*/ 46 w 261"/>
                <a:gd name="T17" fmla="*/ 313 h 513"/>
                <a:gd name="T18" fmla="*/ 49 w 261"/>
                <a:gd name="T19" fmla="*/ 304 h 513"/>
                <a:gd name="T20" fmla="*/ 42 w 261"/>
                <a:gd name="T21" fmla="*/ 352 h 513"/>
                <a:gd name="T22" fmla="*/ 39 w 261"/>
                <a:gd name="T23" fmla="*/ 371 h 513"/>
                <a:gd name="T24" fmla="*/ 53 w 261"/>
                <a:gd name="T25" fmla="*/ 388 h 513"/>
                <a:gd name="T26" fmla="*/ 80 w 261"/>
                <a:gd name="T27" fmla="*/ 388 h 513"/>
                <a:gd name="T28" fmla="*/ 80 w 261"/>
                <a:gd name="T29" fmla="*/ 396 h 513"/>
                <a:gd name="T30" fmla="*/ 80 w 261"/>
                <a:gd name="T31" fmla="*/ 484 h 513"/>
                <a:gd name="T32" fmla="*/ 81 w 261"/>
                <a:gd name="T33" fmla="*/ 494 h 513"/>
                <a:gd name="T34" fmla="*/ 103 w 261"/>
                <a:gd name="T35" fmla="*/ 513 h 513"/>
                <a:gd name="T36" fmla="*/ 125 w 261"/>
                <a:gd name="T37" fmla="*/ 495 h 513"/>
                <a:gd name="T38" fmla="*/ 126 w 261"/>
                <a:gd name="T39" fmla="*/ 485 h 513"/>
                <a:gd name="T40" fmla="*/ 126 w 261"/>
                <a:gd name="T41" fmla="*/ 395 h 513"/>
                <a:gd name="T42" fmla="*/ 126 w 261"/>
                <a:gd name="T43" fmla="*/ 388 h 513"/>
                <a:gd name="T44" fmla="*/ 134 w 261"/>
                <a:gd name="T45" fmla="*/ 388 h 513"/>
                <a:gd name="T46" fmla="*/ 134 w 261"/>
                <a:gd name="T47" fmla="*/ 395 h 513"/>
                <a:gd name="T48" fmla="*/ 134 w 261"/>
                <a:gd name="T49" fmla="*/ 485 h 513"/>
                <a:gd name="T50" fmla="*/ 135 w 261"/>
                <a:gd name="T51" fmla="*/ 496 h 513"/>
                <a:gd name="T52" fmla="*/ 158 w 261"/>
                <a:gd name="T53" fmla="*/ 513 h 513"/>
                <a:gd name="T54" fmla="*/ 179 w 261"/>
                <a:gd name="T55" fmla="*/ 495 h 513"/>
                <a:gd name="T56" fmla="*/ 180 w 261"/>
                <a:gd name="T57" fmla="*/ 483 h 513"/>
                <a:gd name="T58" fmla="*/ 180 w 261"/>
                <a:gd name="T59" fmla="*/ 395 h 513"/>
                <a:gd name="T60" fmla="*/ 187 w 261"/>
                <a:gd name="T61" fmla="*/ 388 h 513"/>
                <a:gd name="T62" fmla="*/ 201 w 261"/>
                <a:gd name="T63" fmla="*/ 388 h 513"/>
                <a:gd name="T64" fmla="*/ 223 w 261"/>
                <a:gd name="T65" fmla="*/ 362 h 513"/>
                <a:gd name="T66" fmla="*/ 213 w 261"/>
                <a:gd name="T67" fmla="*/ 304 h 513"/>
                <a:gd name="T68" fmla="*/ 214 w 261"/>
                <a:gd name="T69" fmla="*/ 304 h 513"/>
                <a:gd name="T70" fmla="*/ 221 w 261"/>
                <a:gd name="T71" fmla="*/ 316 h 513"/>
                <a:gd name="T72" fmla="*/ 251 w 261"/>
                <a:gd name="T73" fmla="*/ 320 h 513"/>
                <a:gd name="T74" fmla="*/ 257 w 261"/>
                <a:gd name="T75" fmla="*/ 295 h 513"/>
                <a:gd name="T76" fmla="*/ 130 w 261"/>
                <a:gd name="T77" fmla="*/ 129 h 513"/>
                <a:gd name="T78" fmla="*/ 194 w 261"/>
                <a:gd name="T79" fmla="*/ 64 h 513"/>
                <a:gd name="T80" fmla="*/ 130 w 261"/>
                <a:gd name="T81" fmla="*/ 0 h 513"/>
                <a:gd name="T82" fmla="*/ 66 w 261"/>
                <a:gd name="T83" fmla="*/ 65 h 513"/>
                <a:gd name="T84" fmla="*/ 130 w 261"/>
                <a:gd name="T85" fmla="*/ 129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1" h="513">
                  <a:moveTo>
                    <a:pt x="257" y="295"/>
                  </a:moveTo>
                  <a:cubicBezTo>
                    <a:pt x="238" y="250"/>
                    <a:pt x="219" y="204"/>
                    <a:pt x="200" y="157"/>
                  </a:cubicBezTo>
                  <a:cubicBezTo>
                    <a:pt x="197" y="149"/>
                    <a:pt x="190" y="145"/>
                    <a:pt x="180" y="145"/>
                  </a:cubicBezTo>
                  <a:cubicBezTo>
                    <a:pt x="149" y="145"/>
                    <a:pt x="119" y="145"/>
                    <a:pt x="89" y="145"/>
                  </a:cubicBezTo>
                  <a:cubicBezTo>
                    <a:pt x="75" y="145"/>
                    <a:pt x="67" y="151"/>
                    <a:pt x="61" y="163"/>
                  </a:cubicBezTo>
                  <a:cubicBezTo>
                    <a:pt x="57" y="174"/>
                    <a:pt x="52" y="184"/>
                    <a:pt x="48" y="195"/>
                  </a:cubicBezTo>
                  <a:cubicBezTo>
                    <a:pt x="34" y="228"/>
                    <a:pt x="19" y="261"/>
                    <a:pt x="5" y="294"/>
                  </a:cubicBezTo>
                  <a:cubicBezTo>
                    <a:pt x="0" y="306"/>
                    <a:pt x="5" y="318"/>
                    <a:pt x="16" y="323"/>
                  </a:cubicBezTo>
                  <a:cubicBezTo>
                    <a:pt x="27" y="328"/>
                    <a:pt x="39" y="324"/>
                    <a:pt x="46" y="313"/>
                  </a:cubicBezTo>
                  <a:cubicBezTo>
                    <a:pt x="47" y="310"/>
                    <a:pt x="48" y="307"/>
                    <a:pt x="49" y="304"/>
                  </a:cubicBezTo>
                  <a:cubicBezTo>
                    <a:pt x="48" y="320"/>
                    <a:pt x="45" y="336"/>
                    <a:pt x="42" y="352"/>
                  </a:cubicBezTo>
                  <a:cubicBezTo>
                    <a:pt x="41" y="358"/>
                    <a:pt x="40" y="364"/>
                    <a:pt x="39" y="371"/>
                  </a:cubicBezTo>
                  <a:cubicBezTo>
                    <a:pt x="38" y="381"/>
                    <a:pt x="44" y="388"/>
                    <a:pt x="53" y="388"/>
                  </a:cubicBezTo>
                  <a:cubicBezTo>
                    <a:pt x="62" y="388"/>
                    <a:pt x="71" y="388"/>
                    <a:pt x="80" y="388"/>
                  </a:cubicBezTo>
                  <a:cubicBezTo>
                    <a:pt x="80" y="396"/>
                    <a:pt x="80" y="396"/>
                    <a:pt x="80" y="396"/>
                  </a:cubicBezTo>
                  <a:cubicBezTo>
                    <a:pt x="80" y="425"/>
                    <a:pt x="80" y="454"/>
                    <a:pt x="80" y="484"/>
                  </a:cubicBezTo>
                  <a:cubicBezTo>
                    <a:pt x="80" y="487"/>
                    <a:pt x="80" y="491"/>
                    <a:pt x="81" y="494"/>
                  </a:cubicBezTo>
                  <a:cubicBezTo>
                    <a:pt x="82" y="506"/>
                    <a:pt x="91" y="513"/>
                    <a:pt x="103" y="513"/>
                  </a:cubicBezTo>
                  <a:cubicBezTo>
                    <a:pt x="114" y="513"/>
                    <a:pt x="123" y="507"/>
                    <a:pt x="125" y="495"/>
                  </a:cubicBezTo>
                  <a:cubicBezTo>
                    <a:pt x="126" y="492"/>
                    <a:pt x="126" y="488"/>
                    <a:pt x="126" y="485"/>
                  </a:cubicBezTo>
                  <a:cubicBezTo>
                    <a:pt x="126" y="455"/>
                    <a:pt x="126" y="425"/>
                    <a:pt x="126" y="395"/>
                  </a:cubicBezTo>
                  <a:cubicBezTo>
                    <a:pt x="126" y="393"/>
                    <a:pt x="126" y="391"/>
                    <a:pt x="126" y="388"/>
                  </a:cubicBezTo>
                  <a:cubicBezTo>
                    <a:pt x="134" y="388"/>
                    <a:pt x="134" y="388"/>
                    <a:pt x="134" y="388"/>
                  </a:cubicBezTo>
                  <a:cubicBezTo>
                    <a:pt x="134" y="395"/>
                    <a:pt x="134" y="395"/>
                    <a:pt x="134" y="395"/>
                  </a:cubicBezTo>
                  <a:cubicBezTo>
                    <a:pt x="134" y="425"/>
                    <a:pt x="134" y="455"/>
                    <a:pt x="134" y="485"/>
                  </a:cubicBezTo>
                  <a:cubicBezTo>
                    <a:pt x="134" y="489"/>
                    <a:pt x="135" y="492"/>
                    <a:pt x="135" y="496"/>
                  </a:cubicBezTo>
                  <a:cubicBezTo>
                    <a:pt x="138" y="507"/>
                    <a:pt x="146" y="513"/>
                    <a:pt x="158" y="513"/>
                  </a:cubicBezTo>
                  <a:cubicBezTo>
                    <a:pt x="169" y="513"/>
                    <a:pt x="177" y="506"/>
                    <a:pt x="179" y="495"/>
                  </a:cubicBezTo>
                  <a:cubicBezTo>
                    <a:pt x="180" y="491"/>
                    <a:pt x="180" y="487"/>
                    <a:pt x="180" y="483"/>
                  </a:cubicBezTo>
                  <a:cubicBezTo>
                    <a:pt x="180" y="454"/>
                    <a:pt x="180" y="424"/>
                    <a:pt x="180" y="395"/>
                  </a:cubicBezTo>
                  <a:cubicBezTo>
                    <a:pt x="180" y="389"/>
                    <a:pt x="182" y="387"/>
                    <a:pt x="187" y="388"/>
                  </a:cubicBezTo>
                  <a:cubicBezTo>
                    <a:pt x="192" y="388"/>
                    <a:pt x="196" y="388"/>
                    <a:pt x="201" y="388"/>
                  </a:cubicBezTo>
                  <a:cubicBezTo>
                    <a:pt x="220" y="390"/>
                    <a:pt x="227" y="381"/>
                    <a:pt x="223" y="362"/>
                  </a:cubicBezTo>
                  <a:cubicBezTo>
                    <a:pt x="219" y="343"/>
                    <a:pt x="216" y="323"/>
                    <a:pt x="213" y="304"/>
                  </a:cubicBezTo>
                  <a:cubicBezTo>
                    <a:pt x="214" y="304"/>
                    <a:pt x="214" y="304"/>
                    <a:pt x="214" y="304"/>
                  </a:cubicBezTo>
                  <a:cubicBezTo>
                    <a:pt x="216" y="308"/>
                    <a:pt x="218" y="312"/>
                    <a:pt x="221" y="316"/>
                  </a:cubicBezTo>
                  <a:cubicBezTo>
                    <a:pt x="228" y="327"/>
                    <a:pt x="241" y="329"/>
                    <a:pt x="251" y="320"/>
                  </a:cubicBezTo>
                  <a:cubicBezTo>
                    <a:pt x="258" y="314"/>
                    <a:pt x="261" y="305"/>
                    <a:pt x="257" y="295"/>
                  </a:cubicBezTo>
                  <a:close/>
                  <a:moveTo>
                    <a:pt x="130" y="129"/>
                  </a:moveTo>
                  <a:cubicBezTo>
                    <a:pt x="165" y="129"/>
                    <a:pt x="194" y="100"/>
                    <a:pt x="194" y="64"/>
                  </a:cubicBezTo>
                  <a:cubicBezTo>
                    <a:pt x="194" y="29"/>
                    <a:pt x="166" y="0"/>
                    <a:pt x="130" y="0"/>
                  </a:cubicBezTo>
                  <a:cubicBezTo>
                    <a:pt x="95" y="0"/>
                    <a:pt x="66" y="29"/>
                    <a:pt x="66" y="65"/>
                  </a:cubicBezTo>
                  <a:cubicBezTo>
                    <a:pt x="66" y="100"/>
                    <a:pt x="95" y="128"/>
                    <a:pt x="130" y="129"/>
                  </a:cubicBezTo>
                  <a:close/>
                </a:path>
              </a:pathLst>
            </a:cu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60D93C4A-416A-BB7B-7D6F-A4955F4BF8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56304" y="2015510"/>
              <a:ext cx="746125" cy="1470025"/>
            </a:xfrm>
            <a:custGeom>
              <a:avLst/>
              <a:gdLst>
                <a:gd name="T0" fmla="*/ 252 w 256"/>
                <a:gd name="T1" fmla="*/ 289 h 504"/>
                <a:gd name="T2" fmla="*/ 196 w 256"/>
                <a:gd name="T3" fmla="*/ 154 h 504"/>
                <a:gd name="T4" fmla="*/ 177 w 256"/>
                <a:gd name="T5" fmla="*/ 141 h 504"/>
                <a:gd name="T6" fmla="*/ 87 w 256"/>
                <a:gd name="T7" fmla="*/ 141 h 504"/>
                <a:gd name="T8" fmla="*/ 60 w 256"/>
                <a:gd name="T9" fmla="*/ 159 h 504"/>
                <a:gd name="T10" fmla="*/ 47 w 256"/>
                <a:gd name="T11" fmla="*/ 191 h 504"/>
                <a:gd name="T12" fmla="*/ 5 w 256"/>
                <a:gd name="T13" fmla="*/ 288 h 504"/>
                <a:gd name="T14" fmla="*/ 16 w 256"/>
                <a:gd name="T15" fmla="*/ 317 h 504"/>
                <a:gd name="T16" fmla="*/ 45 w 256"/>
                <a:gd name="T17" fmla="*/ 306 h 504"/>
                <a:gd name="T18" fmla="*/ 49 w 256"/>
                <a:gd name="T19" fmla="*/ 298 h 504"/>
                <a:gd name="T20" fmla="*/ 41 w 256"/>
                <a:gd name="T21" fmla="*/ 345 h 504"/>
                <a:gd name="T22" fmla="*/ 38 w 256"/>
                <a:gd name="T23" fmla="*/ 363 h 504"/>
                <a:gd name="T24" fmla="*/ 52 w 256"/>
                <a:gd name="T25" fmla="*/ 380 h 504"/>
                <a:gd name="T26" fmla="*/ 79 w 256"/>
                <a:gd name="T27" fmla="*/ 380 h 504"/>
                <a:gd name="T28" fmla="*/ 79 w 256"/>
                <a:gd name="T29" fmla="*/ 388 h 504"/>
                <a:gd name="T30" fmla="*/ 79 w 256"/>
                <a:gd name="T31" fmla="*/ 475 h 504"/>
                <a:gd name="T32" fmla="*/ 79 w 256"/>
                <a:gd name="T33" fmla="*/ 485 h 504"/>
                <a:gd name="T34" fmla="*/ 101 w 256"/>
                <a:gd name="T35" fmla="*/ 504 h 504"/>
                <a:gd name="T36" fmla="*/ 123 w 256"/>
                <a:gd name="T37" fmla="*/ 486 h 504"/>
                <a:gd name="T38" fmla="*/ 124 w 256"/>
                <a:gd name="T39" fmla="*/ 476 h 504"/>
                <a:gd name="T40" fmla="*/ 124 w 256"/>
                <a:gd name="T41" fmla="*/ 387 h 504"/>
                <a:gd name="T42" fmla="*/ 124 w 256"/>
                <a:gd name="T43" fmla="*/ 381 h 504"/>
                <a:gd name="T44" fmla="*/ 132 w 256"/>
                <a:gd name="T45" fmla="*/ 381 h 504"/>
                <a:gd name="T46" fmla="*/ 132 w 256"/>
                <a:gd name="T47" fmla="*/ 388 h 504"/>
                <a:gd name="T48" fmla="*/ 132 w 256"/>
                <a:gd name="T49" fmla="*/ 476 h 504"/>
                <a:gd name="T50" fmla="*/ 133 w 256"/>
                <a:gd name="T51" fmla="*/ 487 h 504"/>
                <a:gd name="T52" fmla="*/ 155 w 256"/>
                <a:gd name="T53" fmla="*/ 504 h 504"/>
                <a:gd name="T54" fmla="*/ 176 w 256"/>
                <a:gd name="T55" fmla="*/ 485 h 504"/>
                <a:gd name="T56" fmla="*/ 177 w 256"/>
                <a:gd name="T57" fmla="*/ 474 h 504"/>
                <a:gd name="T58" fmla="*/ 177 w 256"/>
                <a:gd name="T59" fmla="*/ 388 h 504"/>
                <a:gd name="T60" fmla="*/ 184 w 256"/>
                <a:gd name="T61" fmla="*/ 380 h 504"/>
                <a:gd name="T62" fmla="*/ 197 w 256"/>
                <a:gd name="T63" fmla="*/ 381 h 504"/>
                <a:gd name="T64" fmla="*/ 219 w 256"/>
                <a:gd name="T65" fmla="*/ 355 h 504"/>
                <a:gd name="T66" fmla="*/ 210 w 256"/>
                <a:gd name="T67" fmla="*/ 298 h 504"/>
                <a:gd name="T68" fmla="*/ 211 w 256"/>
                <a:gd name="T69" fmla="*/ 298 h 504"/>
                <a:gd name="T70" fmla="*/ 217 w 256"/>
                <a:gd name="T71" fmla="*/ 310 h 504"/>
                <a:gd name="T72" fmla="*/ 246 w 256"/>
                <a:gd name="T73" fmla="*/ 314 h 504"/>
                <a:gd name="T74" fmla="*/ 252 w 256"/>
                <a:gd name="T75" fmla="*/ 289 h 504"/>
                <a:gd name="T76" fmla="*/ 128 w 256"/>
                <a:gd name="T77" fmla="*/ 126 h 504"/>
                <a:gd name="T78" fmla="*/ 191 w 256"/>
                <a:gd name="T79" fmla="*/ 63 h 504"/>
                <a:gd name="T80" fmla="*/ 128 w 256"/>
                <a:gd name="T81" fmla="*/ 0 h 504"/>
                <a:gd name="T82" fmla="*/ 65 w 256"/>
                <a:gd name="T83" fmla="*/ 63 h 504"/>
                <a:gd name="T84" fmla="*/ 128 w 256"/>
                <a:gd name="T85" fmla="*/ 126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6" h="504">
                  <a:moveTo>
                    <a:pt x="252" y="289"/>
                  </a:moveTo>
                  <a:cubicBezTo>
                    <a:pt x="234" y="244"/>
                    <a:pt x="215" y="199"/>
                    <a:pt x="196" y="154"/>
                  </a:cubicBezTo>
                  <a:cubicBezTo>
                    <a:pt x="193" y="145"/>
                    <a:pt x="186" y="141"/>
                    <a:pt x="177" y="141"/>
                  </a:cubicBezTo>
                  <a:cubicBezTo>
                    <a:pt x="147" y="142"/>
                    <a:pt x="117" y="142"/>
                    <a:pt x="87" y="141"/>
                  </a:cubicBezTo>
                  <a:cubicBezTo>
                    <a:pt x="74" y="141"/>
                    <a:pt x="65" y="148"/>
                    <a:pt x="60" y="159"/>
                  </a:cubicBezTo>
                  <a:cubicBezTo>
                    <a:pt x="56" y="170"/>
                    <a:pt x="51" y="181"/>
                    <a:pt x="47" y="191"/>
                  </a:cubicBezTo>
                  <a:cubicBezTo>
                    <a:pt x="33" y="223"/>
                    <a:pt x="19" y="256"/>
                    <a:pt x="5" y="288"/>
                  </a:cubicBezTo>
                  <a:cubicBezTo>
                    <a:pt x="0" y="300"/>
                    <a:pt x="5" y="312"/>
                    <a:pt x="16" y="317"/>
                  </a:cubicBezTo>
                  <a:cubicBezTo>
                    <a:pt x="26" y="322"/>
                    <a:pt x="38" y="317"/>
                    <a:pt x="45" y="306"/>
                  </a:cubicBezTo>
                  <a:cubicBezTo>
                    <a:pt x="46" y="304"/>
                    <a:pt x="47" y="301"/>
                    <a:pt x="49" y="298"/>
                  </a:cubicBezTo>
                  <a:cubicBezTo>
                    <a:pt x="47" y="314"/>
                    <a:pt x="44" y="330"/>
                    <a:pt x="41" y="345"/>
                  </a:cubicBezTo>
                  <a:cubicBezTo>
                    <a:pt x="40" y="351"/>
                    <a:pt x="39" y="357"/>
                    <a:pt x="38" y="363"/>
                  </a:cubicBezTo>
                  <a:cubicBezTo>
                    <a:pt x="37" y="373"/>
                    <a:pt x="43" y="380"/>
                    <a:pt x="52" y="380"/>
                  </a:cubicBezTo>
                  <a:cubicBezTo>
                    <a:pt x="61" y="381"/>
                    <a:pt x="70" y="380"/>
                    <a:pt x="79" y="380"/>
                  </a:cubicBezTo>
                  <a:cubicBezTo>
                    <a:pt x="79" y="388"/>
                    <a:pt x="79" y="388"/>
                    <a:pt x="79" y="388"/>
                  </a:cubicBezTo>
                  <a:cubicBezTo>
                    <a:pt x="79" y="417"/>
                    <a:pt x="79" y="446"/>
                    <a:pt x="79" y="475"/>
                  </a:cubicBezTo>
                  <a:cubicBezTo>
                    <a:pt x="79" y="478"/>
                    <a:pt x="79" y="481"/>
                    <a:pt x="79" y="485"/>
                  </a:cubicBezTo>
                  <a:cubicBezTo>
                    <a:pt x="81" y="496"/>
                    <a:pt x="90" y="503"/>
                    <a:pt x="101" y="504"/>
                  </a:cubicBezTo>
                  <a:cubicBezTo>
                    <a:pt x="112" y="504"/>
                    <a:pt x="121" y="497"/>
                    <a:pt x="123" y="486"/>
                  </a:cubicBezTo>
                  <a:cubicBezTo>
                    <a:pt x="123" y="482"/>
                    <a:pt x="124" y="479"/>
                    <a:pt x="124" y="476"/>
                  </a:cubicBezTo>
                  <a:cubicBezTo>
                    <a:pt x="124" y="446"/>
                    <a:pt x="124" y="417"/>
                    <a:pt x="124" y="387"/>
                  </a:cubicBezTo>
                  <a:cubicBezTo>
                    <a:pt x="124" y="385"/>
                    <a:pt x="124" y="383"/>
                    <a:pt x="124" y="381"/>
                  </a:cubicBezTo>
                  <a:cubicBezTo>
                    <a:pt x="132" y="381"/>
                    <a:pt x="132" y="381"/>
                    <a:pt x="132" y="381"/>
                  </a:cubicBezTo>
                  <a:cubicBezTo>
                    <a:pt x="132" y="388"/>
                    <a:pt x="132" y="388"/>
                    <a:pt x="132" y="388"/>
                  </a:cubicBezTo>
                  <a:cubicBezTo>
                    <a:pt x="132" y="417"/>
                    <a:pt x="132" y="446"/>
                    <a:pt x="132" y="476"/>
                  </a:cubicBezTo>
                  <a:cubicBezTo>
                    <a:pt x="132" y="479"/>
                    <a:pt x="132" y="483"/>
                    <a:pt x="133" y="487"/>
                  </a:cubicBezTo>
                  <a:cubicBezTo>
                    <a:pt x="135" y="497"/>
                    <a:pt x="144" y="504"/>
                    <a:pt x="155" y="504"/>
                  </a:cubicBezTo>
                  <a:cubicBezTo>
                    <a:pt x="166" y="503"/>
                    <a:pt x="174" y="496"/>
                    <a:pt x="176" y="485"/>
                  </a:cubicBezTo>
                  <a:cubicBezTo>
                    <a:pt x="177" y="481"/>
                    <a:pt x="177" y="478"/>
                    <a:pt x="177" y="474"/>
                  </a:cubicBezTo>
                  <a:cubicBezTo>
                    <a:pt x="177" y="445"/>
                    <a:pt x="177" y="416"/>
                    <a:pt x="177" y="388"/>
                  </a:cubicBezTo>
                  <a:cubicBezTo>
                    <a:pt x="177" y="382"/>
                    <a:pt x="179" y="380"/>
                    <a:pt x="184" y="380"/>
                  </a:cubicBezTo>
                  <a:cubicBezTo>
                    <a:pt x="188" y="381"/>
                    <a:pt x="193" y="380"/>
                    <a:pt x="197" y="381"/>
                  </a:cubicBezTo>
                  <a:cubicBezTo>
                    <a:pt x="216" y="382"/>
                    <a:pt x="223" y="374"/>
                    <a:pt x="219" y="355"/>
                  </a:cubicBezTo>
                  <a:cubicBezTo>
                    <a:pt x="215" y="336"/>
                    <a:pt x="212" y="317"/>
                    <a:pt x="210" y="298"/>
                  </a:cubicBezTo>
                  <a:cubicBezTo>
                    <a:pt x="210" y="298"/>
                    <a:pt x="210" y="298"/>
                    <a:pt x="211" y="298"/>
                  </a:cubicBezTo>
                  <a:cubicBezTo>
                    <a:pt x="212" y="301"/>
                    <a:pt x="214" y="305"/>
                    <a:pt x="217" y="310"/>
                  </a:cubicBezTo>
                  <a:cubicBezTo>
                    <a:pt x="224" y="321"/>
                    <a:pt x="236" y="323"/>
                    <a:pt x="246" y="314"/>
                  </a:cubicBezTo>
                  <a:cubicBezTo>
                    <a:pt x="253" y="308"/>
                    <a:pt x="256" y="299"/>
                    <a:pt x="252" y="289"/>
                  </a:cubicBezTo>
                  <a:close/>
                  <a:moveTo>
                    <a:pt x="128" y="126"/>
                  </a:moveTo>
                  <a:cubicBezTo>
                    <a:pt x="162" y="126"/>
                    <a:pt x="191" y="97"/>
                    <a:pt x="191" y="63"/>
                  </a:cubicBezTo>
                  <a:cubicBezTo>
                    <a:pt x="191" y="28"/>
                    <a:pt x="163" y="0"/>
                    <a:pt x="128" y="0"/>
                  </a:cubicBezTo>
                  <a:cubicBezTo>
                    <a:pt x="93" y="0"/>
                    <a:pt x="65" y="28"/>
                    <a:pt x="65" y="63"/>
                  </a:cubicBezTo>
                  <a:cubicBezTo>
                    <a:pt x="65" y="97"/>
                    <a:pt x="93" y="125"/>
                    <a:pt x="128" y="126"/>
                  </a:cubicBezTo>
                  <a:close/>
                </a:path>
              </a:pathLst>
            </a:cu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820A14EF-9CBB-CEA2-6A0D-2C45290D9F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97391" y="3755410"/>
              <a:ext cx="796925" cy="1674813"/>
            </a:xfrm>
            <a:custGeom>
              <a:avLst/>
              <a:gdLst>
                <a:gd name="T0" fmla="*/ 269 w 273"/>
                <a:gd name="T1" fmla="*/ 327 h 574"/>
                <a:gd name="T2" fmla="*/ 221 w 273"/>
                <a:gd name="T3" fmla="*/ 181 h 574"/>
                <a:gd name="T4" fmla="*/ 192 w 273"/>
                <a:gd name="T5" fmla="*/ 159 h 574"/>
                <a:gd name="T6" fmla="*/ 80 w 273"/>
                <a:gd name="T7" fmla="*/ 159 h 574"/>
                <a:gd name="T8" fmla="*/ 50 w 273"/>
                <a:gd name="T9" fmla="*/ 181 h 574"/>
                <a:gd name="T10" fmla="*/ 18 w 273"/>
                <a:gd name="T11" fmla="*/ 277 h 574"/>
                <a:gd name="T12" fmla="*/ 0 w 273"/>
                <a:gd name="T13" fmla="*/ 332 h 574"/>
                <a:gd name="T14" fmla="*/ 0 w 273"/>
                <a:gd name="T15" fmla="*/ 344 h 574"/>
                <a:gd name="T16" fmla="*/ 1 w 273"/>
                <a:gd name="T17" fmla="*/ 347 h 574"/>
                <a:gd name="T18" fmla="*/ 24 w 273"/>
                <a:gd name="T19" fmla="*/ 362 h 574"/>
                <a:gd name="T20" fmla="*/ 47 w 273"/>
                <a:gd name="T21" fmla="*/ 347 h 574"/>
                <a:gd name="T22" fmla="*/ 51 w 273"/>
                <a:gd name="T23" fmla="*/ 337 h 574"/>
                <a:gd name="T24" fmla="*/ 60 w 273"/>
                <a:gd name="T25" fmla="*/ 312 h 574"/>
                <a:gd name="T26" fmla="*/ 62 w 273"/>
                <a:gd name="T27" fmla="*/ 312 h 574"/>
                <a:gd name="T28" fmla="*/ 62 w 273"/>
                <a:gd name="T29" fmla="*/ 328 h 574"/>
                <a:gd name="T30" fmla="*/ 62 w 273"/>
                <a:gd name="T31" fmla="*/ 528 h 574"/>
                <a:gd name="T32" fmla="*/ 63 w 273"/>
                <a:gd name="T33" fmla="*/ 539 h 574"/>
                <a:gd name="T34" fmla="*/ 103 w 273"/>
                <a:gd name="T35" fmla="*/ 567 h 574"/>
                <a:gd name="T36" fmla="*/ 128 w 273"/>
                <a:gd name="T37" fmla="*/ 532 h 574"/>
                <a:gd name="T38" fmla="*/ 128 w 273"/>
                <a:gd name="T39" fmla="*/ 408 h 574"/>
                <a:gd name="T40" fmla="*/ 141 w 273"/>
                <a:gd name="T41" fmla="*/ 395 h 574"/>
                <a:gd name="T42" fmla="*/ 143 w 273"/>
                <a:gd name="T43" fmla="*/ 396 h 574"/>
                <a:gd name="T44" fmla="*/ 143 w 273"/>
                <a:gd name="T45" fmla="*/ 403 h 574"/>
                <a:gd name="T46" fmla="*/ 143 w 273"/>
                <a:gd name="T47" fmla="*/ 530 h 574"/>
                <a:gd name="T48" fmla="*/ 144 w 273"/>
                <a:gd name="T49" fmla="*/ 543 h 574"/>
                <a:gd name="T50" fmla="*/ 189 w 273"/>
                <a:gd name="T51" fmla="*/ 566 h 574"/>
                <a:gd name="T52" fmla="*/ 210 w 273"/>
                <a:gd name="T53" fmla="*/ 532 h 574"/>
                <a:gd name="T54" fmla="*/ 210 w 273"/>
                <a:gd name="T55" fmla="*/ 324 h 574"/>
                <a:gd name="T56" fmla="*/ 210 w 273"/>
                <a:gd name="T57" fmla="*/ 313 h 574"/>
                <a:gd name="T58" fmla="*/ 211 w 273"/>
                <a:gd name="T59" fmla="*/ 313 h 574"/>
                <a:gd name="T60" fmla="*/ 214 w 273"/>
                <a:gd name="T61" fmla="*/ 319 h 574"/>
                <a:gd name="T62" fmla="*/ 225 w 273"/>
                <a:gd name="T63" fmla="*/ 349 h 574"/>
                <a:gd name="T64" fmla="*/ 248 w 273"/>
                <a:gd name="T65" fmla="*/ 363 h 574"/>
                <a:gd name="T66" fmla="*/ 269 w 273"/>
                <a:gd name="T67" fmla="*/ 347 h 574"/>
                <a:gd name="T68" fmla="*/ 269 w 273"/>
                <a:gd name="T69" fmla="*/ 327 h 574"/>
                <a:gd name="T70" fmla="*/ 135 w 273"/>
                <a:gd name="T71" fmla="*/ 142 h 574"/>
                <a:gd name="T72" fmla="*/ 208 w 273"/>
                <a:gd name="T73" fmla="*/ 72 h 574"/>
                <a:gd name="T74" fmla="*/ 138 w 273"/>
                <a:gd name="T75" fmla="*/ 0 h 574"/>
                <a:gd name="T76" fmla="*/ 65 w 273"/>
                <a:gd name="T77" fmla="*/ 69 h 574"/>
                <a:gd name="T78" fmla="*/ 135 w 273"/>
                <a:gd name="T79" fmla="*/ 142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73" h="574">
                  <a:moveTo>
                    <a:pt x="269" y="327"/>
                  </a:moveTo>
                  <a:cubicBezTo>
                    <a:pt x="253" y="278"/>
                    <a:pt x="237" y="229"/>
                    <a:pt x="221" y="181"/>
                  </a:cubicBezTo>
                  <a:cubicBezTo>
                    <a:pt x="216" y="166"/>
                    <a:pt x="207" y="159"/>
                    <a:pt x="192" y="159"/>
                  </a:cubicBezTo>
                  <a:cubicBezTo>
                    <a:pt x="155" y="159"/>
                    <a:pt x="117" y="159"/>
                    <a:pt x="80" y="159"/>
                  </a:cubicBezTo>
                  <a:cubicBezTo>
                    <a:pt x="63" y="159"/>
                    <a:pt x="56" y="165"/>
                    <a:pt x="50" y="181"/>
                  </a:cubicBezTo>
                  <a:cubicBezTo>
                    <a:pt x="40" y="213"/>
                    <a:pt x="29" y="245"/>
                    <a:pt x="18" y="277"/>
                  </a:cubicBezTo>
                  <a:cubicBezTo>
                    <a:pt x="12" y="295"/>
                    <a:pt x="6" y="314"/>
                    <a:pt x="0" y="332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345"/>
                    <a:pt x="1" y="346"/>
                    <a:pt x="1" y="347"/>
                  </a:cubicBezTo>
                  <a:cubicBezTo>
                    <a:pt x="6" y="357"/>
                    <a:pt x="13" y="362"/>
                    <a:pt x="24" y="362"/>
                  </a:cubicBezTo>
                  <a:cubicBezTo>
                    <a:pt x="35" y="363"/>
                    <a:pt x="43" y="357"/>
                    <a:pt x="47" y="347"/>
                  </a:cubicBezTo>
                  <a:cubicBezTo>
                    <a:pt x="49" y="344"/>
                    <a:pt x="50" y="340"/>
                    <a:pt x="51" y="337"/>
                  </a:cubicBezTo>
                  <a:cubicBezTo>
                    <a:pt x="54" y="329"/>
                    <a:pt x="57" y="321"/>
                    <a:pt x="60" y="312"/>
                  </a:cubicBezTo>
                  <a:cubicBezTo>
                    <a:pt x="61" y="312"/>
                    <a:pt x="62" y="312"/>
                    <a:pt x="62" y="312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62" y="395"/>
                    <a:pt x="62" y="461"/>
                    <a:pt x="62" y="528"/>
                  </a:cubicBezTo>
                  <a:cubicBezTo>
                    <a:pt x="62" y="532"/>
                    <a:pt x="62" y="536"/>
                    <a:pt x="63" y="539"/>
                  </a:cubicBezTo>
                  <a:cubicBezTo>
                    <a:pt x="65" y="559"/>
                    <a:pt x="84" y="572"/>
                    <a:pt x="103" y="567"/>
                  </a:cubicBezTo>
                  <a:cubicBezTo>
                    <a:pt x="119" y="563"/>
                    <a:pt x="128" y="550"/>
                    <a:pt x="128" y="532"/>
                  </a:cubicBezTo>
                  <a:cubicBezTo>
                    <a:pt x="128" y="491"/>
                    <a:pt x="128" y="449"/>
                    <a:pt x="128" y="408"/>
                  </a:cubicBezTo>
                  <a:cubicBezTo>
                    <a:pt x="128" y="394"/>
                    <a:pt x="128" y="394"/>
                    <a:pt x="141" y="395"/>
                  </a:cubicBezTo>
                  <a:cubicBezTo>
                    <a:pt x="142" y="395"/>
                    <a:pt x="142" y="396"/>
                    <a:pt x="143" y="396"/>
                  </a:cubicBezTo>
                  <a:cubicBezTo>
                    <a:pt x="143" y="403"/>
                    <a:pt x="143" y="403"/>
                    <a:pt x="143" y="403"/>
                  </a:cubicBezTo>
                  <a:cubicBezTo>
                    <a:pt x="143" y="445"/>
                    <a:pt x="143" y="487"/>
                    <a:pt x="143" y="530"/>
                  </a:cubicBezTo>
                  <a:cubicBezTo>
                    <a:pt x="143" y="535"/>
                    <a:pt x="144" y="539"/>
                    <a:pt x="144" y="543"/>
                  </a:cubicBezTo>
                  <a:cubicBezTo>
                    <a:pt x="149" y="563"/>
                    <a:pt x="171" y="574"/>
                    <a:pt x="189" y="566"/>
                  </a:cubicBezTo>
                  <a:cubicBezTo>
                    <a:pt x="204" y="559"/>
                    <a:pt x="210" y="547"/>
                    <a:pt x="210" y="532"/>
                  </a:cubicBezTo>
                  <a:cubicBezTo>
                    <a:pt x="210" y="463"/>
                    <a:pt x="210" y="393"/>
                    <a:pt x="210" y="324"/>
                  </a:cubicBezTo>
                  <a:cubicBezTo>
                    <a:pt x="210" y="321"/>
                    <a:pt x="210" y="317"/>
                    <a:pt x="210" y="313"/>
                  </a:cubicBezTo>
                  <a:cubicBezTo>
                    <a:pt x="210" y="313"/>
                    <a:pt x="211" y="313"/>
                    <a:pt x="211" y="313"/>
                  </a:cubicBezTo>
                  <a:cubicBezTo>
                    <a:pt x="212" y="315"/>
                    <a:pt x="213" y="317"/>
                    <a:pt x="214" y="319"/>
                  </a:cubicBezTo>
                  <a:cubicBezTo>
                    <a:pt x="217" y="329"/>
                    <a:pt x="221" y="339"/>
                    <a:pt x="225" y="349"/>
                  </a:cubicBezTo>
                  <a:cubicBezTo>
                    <a:pt x="230" y="358"/>
                    <a:pt x="237" y="363"/>
                    <a:pt x="248" y="363"/>
                  </a:cubicBezTo>
                  <a:cubicBezTo>
                    <a:pt x="258" y="362"/>
                    <a:pt x="266" y="357"/>
                    <a:pt x="269" y="347"/>
                  </a:cubicBezTo>
                  <a:cubicBezTo>
                    <a:pt x="273" y="340"/>
                    <a:pt x="272" y="334"/>
                    <a:pt x="269" y="327"/>
                  </a:cubicBezTo>
                  <a:close/>
                  <a:moveTo>
                    <a:pt x="135" y="142"/>
                  </a:moveTo>
                  <a:cubicBezTo>
                    <a:pt x="175" y="142"/>
                    <a:pt x="207" y="111"/>
                    <a:pt x="208" y="72"/>
                  </a:cubicBezTo>
                  <a:cubicBezTo>
                    <a:pt x="208" y="34"/>
                    <a:pt x="177" y="2"/>
                    <a:pt x="138" y="0"/>
                  </a:cubicBezTo>
                  <a:cubicBezTo>
                    <a:pt x="99" y="0"/>
                    <a:pt x="66" y="31"/>
                    <a:pt x="65" y="69"/>
                  </a:cubicBezTo>
                  <a:cubicBezTo>
                    <a:pt x="64" y="109"/>
                    <a:pt x="96" y="141"/>
                    <a:pt x="135" y="142"/>
                  </a:cubicBez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">
              <a:extLst>
                <a:ext uri="{FF2B5EF4-FFF2-40B4-BE49-F238E27FC236}">
                  <a16:creationId xmlns:a16="http://schemas.microsoft.com/office/drawing/2014/main" id="{B1B0F56E-C488-AB30-80AA-85AAE60544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9441" y="1591647"/>
              <a:ext cx="595313" cy="1252538"/>
            </a:xfrm>
            <a:custGeom>
              <a:avLst/>
              <a:gdLst>
                <a:gd name="T0" fmla="*/ 201 w 204"/>
                <a:gd name="T1" fmla="*/ 244 h 429"/>
                <a:gd name="T2" fmla="*/ 165 w 204"/>
                <a:gd name="T3" fmla="*/ 135 h 429"/>
                <a:gd name="T4" fmla="*/ 143 w 204"/>
                <a:gd name="T5" fmla="*/ 119 h 429"/>
                <a:gd name="T6" fmla="*/ 60 w 204"/>
                <a:gd name="T7" fmla="*/ 119 h 429"/>
                <a:gd name="T8" fmla="*/ 38 w 204"/>
                <a:gd name="T9" fmla="*/ 135 h 429"/>
                <a:gd name="T10" fmla="*/ 14 w 204"/>
                <a:gd name="T11" fmla="*/ 207 h 429"/>
                <a:gd name="T12" fmla="*/ 0 w 204"/>
                <a:gd name="T13" fmla="*/ 248 h 429"/>
                <a:gd name="T14" fmla="*/ 0 w 204"/>
                <a:gd name="T15" fmla="*/ 257 h 429"/>
                <a:gd name="T16" fmla="*/ 1 w 204"/>
                <a:gd name="T17" fmla="*/ 259 h 429"/>
                <a:gd name="T18" fmla="*/ 18 w 204"/>
                <a:gd name="T19" fmla="*/ 271 h 429"/>
                <a:gd name="T20" fmla="*/ 36 w 204"/>
                <a:gd name="T21" fmla="*/ 259 h 429"/>
                <a:gd name="T22" fmla="*/ 38 w 204"/>
                <a:gd name="T23" fmla="*/ 252 h 429"/>
                <a:gd name="T24" fmla="*/ 45 w 204"/>
                <a:gd name="T25" fmla="*/ 234 h 429"/>
                <a:gd name="T26" fmla="*/ 47 w 204"/>
                <a:gd name="T27" fmla="*/ 234 h 429"/>
                <a:gd name="T28" fmla="*/ 47 w 204"/>
                <a:gd name="T29" fmla="*/ 245 h 429"/>
                <a:gd name="T30" fmla="*/ 47 w 204"/>
                <a:gd name="T31" fmla="*/ 395 h 429"/>
                <a:gd name="T32" fmla="*/ 47 w 204"/>
                <a:gd name="T33" fmla="*/ 403 h 429"/>
                <a:gd name="T34" fmla="*/ 77 w 204"/>
                <a:gd name="T35" fmla="*/ 424 h 429"/>
                <a:gd name="T36" fmla="*/ 96 w 204"/>
                <a:gd name="T37" fmla="*/ 398 h 429"/>
                <a:gd name="T38" fmla="*/ 96 w 204"/>
                <a:gd name="T39" fmla="*/ 305 h 429"/>
                <a:gd name="T40" fmla="*/ 106 w 204"/>
                <a:gd name="T41" fmla="*/ 295 h 429"/>
                <a:gd name="T42" fmla="*/ 107 w 204"/>
                <a:gd name="T43" fmla="*/ 296 h 429"/>
                <a:gd name="T44" fmla="*/ 107 w 204"/>
                <a:gd name="T45" fmla="*/ 301 h 429"/>
                <a:gd name="T46" fmla="*/ 107 w 204"/>
                <a:gd name="T47" fmla="*/ 396 h 429"/>
                <a:gd name="T48" fmla="*/ 108 w 204"/>
                <a:gd name="T49" fmla="*/ 406 h 429"/>
                <a:gd name="T50" fmla="*/ 141 w 204"/>
                <a:gd name="T51" fmla="*/ 423 h 429"/>
                <a:gd name="T52" fmla="*/ 157 w 204"/>
                <a:gd name="T53" fmla="*/ 398 h 429"/>
                <a:gd name="T54" fmla="*/ 157 w 204"/>
                <a:gd name="T55" fmla="*/ 243 h 429"/>
                <a:gd name="T56" fmla="*/ 157 w 204"/>
                <a:gd name="T57" fmla="*/ 234 h 429"/>
                <a:gd name="T58" fmla="*/ 158 w 204"/>
                <a:gd name="T59" fmla="*/ 234 h 429"/>
                <a:gd name="T60" fmla="*/ 160 w 204"/>
                <a:gd name="T61" fmla="*/ 239 h 429"/>
                <a:gd name="T62" fmla="*/ 168 w 204"/>
                <a:gd name="T63" fmla="*/ 261 h 429"/>
                <a:gd name="T64" fmla="*/ 185 w 204"/>
                <a:gd name="T65" fmla="*/ 271 h 429"/>
                <a:gd name="T66" fmla="*/ 201 w 204"/>
                <a:gd name="T67" fmla="*/ 260 h 429"/>
                <a:gd name="T68" fmla="*/ 201 w 204"/>
                <a:gd name="T69" fmla="*/ 244 h 429"/>
                <a:gd name="T70" fmla="*/ 101 w 204"/>
                <a:gd name="T71" fmla="*/ 106 h 429"/>
                <a:gd name="T72" fmla="*/ 155 w 204"/>
                <a:gd name="T73" fmla="*/ 54 h 429"/>
                <a:gd name="T74" fmla="*/ 103 w 204"/>
                <a:gd name="T75" fmla="*/ 1 h 429"/>
                <a:gd name="T76" fmla="*/ 49 w 204"/>
                <a:gd name="T77" fmla="*/ 52 h 429"/>
                <a:gd name="T78" fmla="*/ 101 w 204"/>
                <a:gd name="T79" fmla="*/ 106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4" h="429">
                  <a:moveTo>
                    <a:pt x="201" y="244"/>
                  </a:moveTo>
                  <a:cubicBezTo>
                    <a:pt x="189" y="208"/>
                    <a:pt x="177" y="172"/>
                    <a:pt x="165" y="135"/>
                  </a:cubicBezTo>
                  <a:cubicBezTo>
                    <a:pt x="162" y="124"/>
                    <a:pt x="155" y="119"/>
                    <a:pt x="143" y="119"/>
                  </a:cubicBezTo>
                  <a:cubicBezTo>
                    <a:pt x="116" y="119"/>
                    <a:pt x="87" y="119"/>
                    <a:pt x="60" y="119"/>
                  </a:cubicBezTo>
                  <a:cubicBezTo>
                    <a:pt x="47" y="119"/>
                    <a:pt x="42" y="124"/>
                    <a:pt x="38" y="135"/>
                  </a:cubicBezTo>
                  <a:cubicBezTo>
                    <a:pt x="30" y="159"/>
                    <a:pt x="22" y="183"/>
                    <a:pt x="14" y="207"/>
                  </a:cubicBezTo>
                  <a:cubicBezTo>
                    <a:pt x="9" y="221"/>
                    <a:pt x="5" y="235"/>
                    <a:pt x="0" y="24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8"/>
                    <a:pt x="1" y="259"/>
                    <a:pt x="1" y="259"/>
                  </a:cubicBezTo>
                  <a:cubicBezTo>
                    <a:pt x="4" y="267"/>
                    <a:pt x="10" y="271"/>
                    <a:pt x="18" y="271"/>
                  </a:cubicBezTo>
                  <a:cubicBezTo>
                    <a:pt x="27" y="271"/>
                    <a:pt x="32" y="267"/>
                    <a:pt x="36" y="259"/>
                  </a:cubicBezTo>
                  <a:cubicBezTo>
                    <a:pt x="37" y="257"/>
                    <a:pt x="38" y="254"/>
                    <a:pt x="38" y="252"/>
                  </a:cubicBezTo>
                  <a:cubicBezTo>
                    <a:pt x="41" y="246"/>
                    <a:pt x="43" y="240"/>
                    <a:pt x="45" y="234"/>
                  </a:cubicBezTo>
                  <a:cubicBezTo>
                    <a:pt x="46" y="234"/>
                    <a:pt x="46" y="234"/>
                    <a:pt x="47" y="234"/>
                  </a:cubicBezTo>
                  <a:cubicBezTo>
                    <a:pt x="47" y="245"/>
                    <a:pt x="47" y="245"/>
                    <a:pt x="47" y="245"/>
                  </a:cubicBezTo>
                  <a:cubicBezTo>
                    <a:pt x="47" y="295"/>
                    <a:pt x="47" y="345"/>
                    <a:pt x="47" y="395"/>
                  </a:cubicBezTo>
                  <a:cubicBezTo>
                    <a:pt x="47" y="398"/>
                    <a:pt x="47" y="400"/>
                    <a:pt x="47" y="403"/>
                  </a:cubicBezTo>
                  <a:cubicBezTo>
                    <a:pt x="49" y="418"/>
                    <a:pt x="63" y="428"/>
                    <a:pt x="77" y="424"/>
                  </a:cubicBezTo>
                  <a:cubicBezTo>
                    <a:pt x="89" y="421"/>
                    <a:pt x="96" y="411"/>
                    <a:pt x="96" y="398"/>
                  </a:cubicBezTo>
                  <a:cubicBezTo>
                    <a:pt x="96" y="367"/>
                    <a:pt x="96" y="336"/>
                    <a:pt x="96" y="305"/>
                  </a:cubicBezTo>
                  <a:cubicBezTo>
                    <a:pt x="96" y="295"/>
                    <a:pt x="96" y="295"/>
                    <a:pt x="106" y="295"/>
                  </a:cubicBezTo>
                  <a:cubicBezTo>
                    <a:pt x="106" y="295"/>
                    <a:pt x="106" y="296"/>
                    <a:pt x="107" y="296"/>
                  </a:cubicBezTo>
                  <a:cubicBezTo>
                    <a:pt x="107" y="301"/>
                    <a:pt x="107" y="301"/>
                    <a:pt x="107" y="301"/>
                  </a:cubicBezTo>
                  <a:cubicBezTo>
                    <a:pt x="107" y="333"/>
                    <a:pt x="107" y="364"/>
                    <a:pt x="107" y="396"/>
                  </a:cubicBezTo>
                  <a:cubicBezTo>
                    <a:pt x="107" y="400"/>
                    <a:pt x="107" y="403"/>
                    <a:pt x="108" y="406"/>
                  </a:cubicBezTo>
                  <a:cubicBezTo>
                    <a:pt x="112" y="421"/>
                    <a:pt x="128" y="429"/>
                    <a:pt x="141" y="423"/>
                  </a:cubicBezTo>
                  <a:cubicBezTo>
                    <a:pt x="152" y="418"/>
                    <a:pt x="157" y="409"/>
                    <a:pt x="157" y="398"/>
                  </a:cubicBezTo>
                  <a:cubicBezTo>
                    <a:pt x="157" y="346"/>
                    <a:pt x="157" y="294"/>
                    <a:pt x="157" y="243"/>
                  </a:cubicBezTo>
                  <a:cubicBezTo>
                    <a:pt x="157" y="240"/>
                    <a:pt x="157" y="237"/>
                    <a:pt x="157" y="234"/>
                  </a:cubicBezTo>
                  <a:cubicBezTo>
                    <a:pt x="157" y="234"/>
                    <a:pt x="158" y="234"/>
                    <a:pt x="158" y="234"/>
                  </a:cubicBezTo>
                  <a:cubicBezTo>
                    <a:pt x="159" y="236"/>
                    <a:pt x="159" y="237"/>
                    <a:pt x="160" y="239"/>
                  </a:cubicBezTo>
                  <a:cubicBezTo>
                    <a:pt x="163" y="246"/>
                    <a:pt x="165" y="254"/>
                    <a:pt x="168" y="261"/>
                  </a:cubicBezTo>
                  <a:cubicBezTo>
                    <a:pt x="172" y="268"/>
                    <a:pt x="177" y="271"/>
                    <a:pt x="185" y="271"/>
                  </a:cubicBezTo>
                  <a:cubicBezTo>
                    <a:pt x="193" y="271"/>
                    <a:pt x="199" y="267"/>
                    <a:pt x="201" y="260"/>
                  </a:cubicBezTo>
                  <a:cubicBezTo>
                    <a:pt x="204" y="254"/>
                    <a:pt x="203" y="250"/>
                    <a:pt x="201" y="244"/>
                  </a:cubicBezTo>
                  <a:close/>
                  <a:moveTo>
                    <a:pt x="101" y="106"/>
                  </a:moveTo>
                  <a:cubicBezTo>
                    <a:pt x="131" y="107"/>
                    <a:pt x="155" y="83"/>
                    <a:pt x="155" y="54"/>
                  </a:cubicBezTo>
                  <a:cubicBezTo>
                    <a:pt x="156" y="26"/>
                    <a:pt x="132" y="1"/>
                    <a:pt x="103" y="1"/>
                  </a:cubicBezTo>
                  <a:cubicBezTo>
                    <a:pt x="74" y="0"/>
                    <a:pt x="49" y="23"/>
                    <a:pt x="49" y="52"/>
                  </a:cubicBezTo>
                  <a:cubicBezTo>
                    <a:pt x="48" y="82"/>
                    <a:pt x="72" y="106"/>
                    <a:pt x="101" y="106"/>
                  </a:cubicBez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3">
              <a:extLst>
                <a:ext uri="{FF2B5EF4-FFF2-40B4-BE49-F238E27FC236}">
                  <a16:creationId xmlns:a16="http://schemas.microsoft.com/office/drawing/2014/main" id="{11715CC3-7767-9567-DB4D-52AA9096E5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15216" y="1375747"/>
              <a:ext cx="588963" cy="1235075"/>
            </a:xfrm>
            <a:custGeom>
              <a:avLst/>
              <a:gdLst>
                <a:gd name="T0" fmla="*/ 199 w 202"/>
                <a:gd name="T1" fmla="*/ 240 h 423"/>
                <a:gd name="T2" fmla="*/ 164 w 202"/>
                <a:gd name="T3" fmla="*/ 133 h 423"/>
                <a:gd name="T4" fmla="*/ 142 w 202"/>
                <a:gd name="T5" fmla="*/ 117 h 423"/>
                <a:gd name="T6" fmla="*/ 59 w 202"/>
                <a:gd name="T7" fmla="*/ 117 h 423"/>
                <a:gd name="T8" fmla="*/ 37 w 202"/>
                <a:gd name="T9" fmla="*/ 133 h 423"/>
                <a:gd name="T10" fmla="*/ 14 w 202"/>
                <a:gd name="T11" fmla="*/ 204 h 423"/>
                <a:gd name="T12" fmla="*/ 0 w 202"/>
                <a:gd name="T13" fmla="*/ 244 h 423"/>
                <a:gd name="T14" fmla="*/ 0 w 202"/>
                <a:gd name="T15" fmla="*/ 253 h 423"/>
                <a:gd name="T16" fmla="*/ 2 w 202"/>
                <a:gd name="T17" fmla="*/ 255 h 423"/>
                <a:gd name="T18" fmla="*/ 18 w 202"/>
                <a:gd name="T19" fmla="*/ 267 h 423"/>
                <a:gd name="T20" fmla="*/ 35 w 202"/>
                <a:gd name="T21" fmla="*/ 255 h 423"/>
                <a:gd name="T22" fmla="*/ 38 w 202"/>
                <a:gd name="T23" fmla="*/ 248 h 423"/>
                <a:gd name="T24" fmla="*/ 45 w 202"/>
                <a:gd name="T25" fmla="*/ 230 h 423"/>
                <a:gd name="T26" fmla="*/ 46 w 202"/>
                <a:gd name="T27" fmla="*/ 230 h 423"/>
                <a:gd name="T28" fmla="*/ 46 w 202"/>
                <a:gd name="T29" fmla="*/ 242 h 423"/>
                <a:gd name="T30" fmla="*/ 46 w 202"/>
                <a:gd name="T31" fmla="*/ 389 h 423"/>
                <a:gd name="T32" fmla="*/ 47 w 202"/>
                <a:gd name="T33" fmla="*/ 397 h 423"/>
                <a:gd name="T34" fmla="*/ 77 w 202"/>
                <a:gd name="T35" fmla="*/ 418 h 423"/>
                <a:gd name="T36" fmla="*/ 95 w 202"/>
                <a:gd name="T37" fmla="*/ 392 h 423"/>
                <a:gd name="T38" fmla="*/ 95 w 202"/>
                <a:gd name="T39" fmla="*/ 300 h 423"/>
                <a:gd name="T40" fmla="*/ 105 w 202"/>
                <a:gd name="T41" fmla="*/ 291 h 423"/>
                <a:gd name="T42" fmla="*/ 106 w 202"/>
                <a:gd name="T43" fmla="*/ 292 h 423"/>
                <a:gd name="T44" fmla="*/ 106 w 202"/>
                <a:gd name="T45" fmla="*/ 297 h 423"/>
                <a:gd name="T46" fmla="*/ 106 w 202"/>
                <a:gd name="T47" fmla="*/ 390 h 423"/>
                <a:gd name="T48" fmla="*/ 107 w 202"/>
                <a:gd name="T49" fmla="*/ 400 h 423"/>
                <a:gd name="T50" fmla="*/ 140 w 202"/>
                <a:gd name="T51" fmla="*/ 417 h 423"/>
                <a:gd name="T52" fmla="*/ 155 w 202"/>
                <a:gd name="T53" fmla="*/ 392 h 423"/>
                <a:gd name="T54" fmla="*/ 155 w 202"/>
                <a:gd name="T55" fmla="*/ 239 h 423"/>
                <a:gd name="T56" fmla="*/ 155 w 202"/>
                <a:gd name="T57" fmla="*/ 230 h 423"/>
                <a:gd name="T58" fmla="*/ 156 w 202"/>
                <a:gd name="T59" fmla="*/ 230 h 423"/>
                <a:gd name="T60" fmla="*/ 158 w 202"/>
                <a:gd name="T61" fmla="*/ 235 h 423"/>
                <a:gd name="T62" fmla="*/ 166 w 202"/>
                <a:gd name="T63" fmla="*/ 256 h 423"/>
                <a:gd name="T64" fmla="*/ 183 w 202"/>
                <a:gd name="T65" fmla="*/ 267 h 423"/>
                <a:gd name="T66" fmla="*/ 199 w 202"/>
                <a:gd name="T67" fmla="*/ 256 h 423"/>
                <a:gd name="T68" fmla="*/ 199 w 202"/>
                <a:gd name="T69" fmla="*/ 240 h 423"/>
                <a:gd name="T70" fmla="*/ 100 w 202"/>
                <a:gd name="T71" fmla="*/ 104 h 423"/>
                <a:gd name="T72" fmla="*/ 154 w 202"/>
                <a:gd name="T73" fmla="*/ 52 h 423"/>
                <a:gd name="T74" fmla="*/ 102 w 202"/>
                <a:gd name="T75" fmla="*/ 0 h 423"/>
                <a:gd name="T76" fmla="*/ 49 w 202"/>
                <a:gd name="T77" fmla="*/ 50 h 423"/>
                <a:gd name="T78" fmla="*/ 100 w 202"/>
                <a:gd name="T79" fmla="*/ 104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2" h="423">
                  <a:moveTo>
                    <a:pt x="199" y="240"/>
                  </a:moveTo>
                  <a:cubicBezTo>
                    <a:pt x="187" y="204"/>
                    <a:pt x="175" y="169"/>
                    <a:pt x="164" y="133"/>
                  </a:cubicBezTo>
                  <a:cubicBezTo>
                    <a:pt x="160" y="122"/>
                    <a:pt x="153" y="117"/>
                    <a:pt x="142" y="117"/>
                  </a:cubicBezTo>
                  <a:cubicBezTo>
                    <a:pt x="114" y="117"/>
                    <a:pt x="87" y="117"/>
                    <a:pt x="59" y="117"/>
                  </a:cubicBezTo>
                  <a:cubicBezTo>
                    <a:pt x="47" y="117"/>
                    <a:pt x="41" y="121"/>
                    <a:pt x="37" y="133"/>
                  </a:cubicBezTo>
                  <a:cubicBezTo>
                    <a:pt x="30" y="156"/>
                    <a:pt x="22" y="180"/>
                    <a:pt x="14" y="204"/>
                  </a:cubicBezTo>
                  <a:cubicBezTo>
                    <a:pt x="10" y="217"/>
                    <a:pt x="5" y="231"/>
                    <a:pt x="0" y="244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1" y="254"/>
                    <a:pt x="1" y="254"/>
                    <a:pt x="2" y="255"/>
                  </a:cubicBezTo>
                  <a:cubicBezTo>
                    <a:pt x="5" y="263"/>
                    <a:pt x="10" y="267"/>
                    <a:pt x="18" y="267"/>
                  </a:cubicBezTo>
                  <a:cubicBezTo>
                    <a:pt x="27" y="267"/>
                    <a:pt x="32" y="263"/>
                    <a:pt x="35" y="255"/>
                  </a:cubicBezTo>
                  <a:cubicBezTo>
                    <a:pt x="37" y="253"/>
                    <a:pt x="37" y="250"/>
                    <a:pt x="38" y="248"/>
                  </a:cubicBezTo>
                  <a:cubicBezTo>
                    <a:pt x="41" y="242"/>
                    <a:pt x="43" y="236"/>
                    <a:pt x="45" y="230"/>
                  </a:cubicBezTo>
                  <a:cubicBezTo>
                    <a:pt x="45" y="230"/>
                    <a:pt x="46" y="230"/>
                    <a:pt x="46" y="230"/>
                  </a:cubicBezTo>
                  <a:cubicBezTo>
                    <a:pt x="46" y="242"/>
                    <a:pt x="46" y="242"/>
                    <a:pt x="46" y="242"/>
                  </a:cubicBezTo>
                  <a:cubicBezTo>
                    <a:pt x="46" y="291"/>
                    <a:pt x="46" y="340"/>
                    <a:pt x="46" y="389"/>
                  </a:cubicBezTo>
                  <a:cubicBezTo>
                    <a:pt x="46" y="392"/>
                    <a:pt x="46" y="394"/>
                    <a:pt x="47" y="397"/>
                  </a:cubicBezTo>
                  <a:cubicBezTo>
                    <a:pt x="48" y="411"/>
                    <a:pt x="62" y="421"/>
                    <a:pt x="77" y="418"/>
                  </a:cubicBezTo>
                  <a:cubicBezTo>
                    <a:pt x="88" y="415"/>
                    <a:pt x="95" y="405"/>
                    <a:pt x="95" y="392"/>
                  </a:cubicBezTo>
                  <a:cubicBezTo>
                    <a:pt x="95" y="361"/>
                    <a:pt x="95" y="331"/>
                    <a:pt x="95" y="300"/>
                  </a:cubicBezTo>
                  <a:cubicBezTo>
                    <a:pt x="95" y="290"/>
                    <a:pt x="95" y="290"/>
                    <a:pt x="105" y="291"/>
                  </a:cubicBezTo>
                  <a:cubicBezTo>
                    <a:pt x="105" y="291"/>
                    <a:pt x="105" y="291"/>
                    <a:pt x="106" y="292"/>
                  </a:cubicBezTo>
                  <a:cubicBezTo>
                    <a:pt x="106" y="297"/>
                    <a:pt x="106" y="297"/>
                    <a:pt x="106" y="297"/>
                  </a:cubicBezTo>
                  <a:cubicBezTo>
                    <a:pt x="106" y="328"/>
                    <a:pt x="106" y="359"/>
                    <a:pt x="106" y="390"/>
                  </a:cubicBezTo>
                  <a:cubicBezTo>
                    <a:pt x="106" y="394"/>
                    <a:pt x="106" y="397"/>
                    <a:pt x="107" y="400"/>
                  </a:cubicBezTo>
                  <a:cubicBezTo>
                    <a:pt x="110" y="415"/>
                    <a:pt x="127" y="423"/>
                    <a:pt x="140" y="417"/>
                  </a:cubicBezTo>
                  <a:cubicBezTo>
                    <a:pt x="151" y="412"/>
                    <a:pt x="155" y="403"/>
                    <a:pt x="155" y="392"/>
                  </a:cubicBezTo>
                  <a:cubicBezTo>
                    <a:pt x="155" y="341"/>
                    <a:pt x="155" y="290"/>
                    <a:pt x="155" y="239"/>
                  </a:cubicBezTo>
                  <a:cubicBezTo>
                    <a:pt x="155" y="236"/>
                    <a:pt x="155" y="233"/>
                    <a:pt x="155" y="230"/>
                  </a:cubicBezTo>
                  <a:cubicBezTo>
                    <a:pt x="156" y="230"/>
                    <a:pt x="156" y="230"/>
                    <a:pt x="156" y="230"/>
                  </a:cubicBezTo>
                  <a:cubicBezTo>
                    <a:pt x="157" y="232"/>
                    <a:pt x="157" y="233"/>
                    <a:pt x="158" y="235"/>
                  </a:cubicBezTo>
                  <a:cubicBezTo>
                    <a:pt x="161" y="242"/>
                    <a:pt x="163" y="250"/>
                    <a:pt x="166" y="256"/>
                  </a:cubicBezTo>
                  <a:cubicBezTo>
                    <a:pt x="170" y="263"/>
                    <a:pt x="175" y="267"/>
                    <a:pt x="183" y="267"/>
                  </a:cubicBezTo>
                  <a:cubicBezTo>
                    <a:pt x="191" y="267"/>
                    <a:pt x="196" y="263"/>
                    <a:pt x="199" y="256"/>
                  </a:cubicBezTo>
                  <a:cubicBezTo>
                    <a:pt x="202" y="250"/>
                    <a:pt x="201" y="246"/>
                    <a:pt x="199" y="240"/>
                  </a:cubicBezTo>
                  <a:close/>
                  <a:moveTo>
                    <a:pt x="100" y="104"/>
                  </a:moveTo>
                  <a:cubicBezTo>
                    <a:pt x="129" y="104"/>
                    <a:pt x="153" y="81"/>
                    <a:pt x="154" y="52"/>
                  </a:cubicBezTo>
                  <a:cubicBezTo>
                    <a:pt x="154" y="25"/>
                    <a:pt x="131" y="1"/>
                    <a:pt x="102" y="0"/>
                  </a:cubicBezTo>
                  <a:cubicBezTo>
                    <a:pt x="73" y="0"/>
                    <a:pt x="49" y="22"/>
                    <a:pt x="49" y="50"/>
                  </a:cubicBezTo>
                  <a:cubicBezTo>
                    <a:pt x="48" y="80"/>
                    <a:pt x="71" y="104"/>
                    <a:pt x="100" y="104"/>
                  </a:cubicBez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A6DB286A-FEE9-63E4-CA29-A05F9BD60B4C}"/>
              </a:ext>
            </a:extLst>
          </p:cNvPr>
          <p:cNvSpPr txBox="1"/>
          <p:nvPr/>
        </p:nvSpPr>
        <p:spPr>
          <a:xfrm>
            <a:off x="171339" y="1021512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9" name="Shape 2767">
            <a:extLst>
              <a:ext uri="{FF2B5EF4-FFF2-40B4-BE49-F238E27FC236}">
                <a16:creationId xmlns:a16="http://schemas.microsoft.com/office/drawing/2014/main" id="{4B9B1640-3B76-0A11-1325-59117C1F91EF}"/>
              </a:ext>
            </a:extLst>
          </p:cNvPr>
          <p:cNvSpPr/>
          <p:nvPr/>
        </p:nvSpPr>
        <p:spPr>
          <a:xfrm>
            <a:off x="9558686" y="2437615"/>
            <a:ext cx="389877" cy="389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1782"/>
                </a:moveTo>
                <a:lnTo>
                  <a:pt x="11782" y="11782"/>
                </a:lnTo>
                <a:lnTo>
                  <a:pt x="11782" y="15709"/>
                </a:lnTo>
                <a:lnTo>
                  <a:pt x="9818" y="15709"/>
                </a:lnTo>
                <a:lnTo>
                  <a:pt x="9818" y="11782"/>
                </a:lnTo>
                <a:lnTo>
                  <a:pt x="5891" y="11782"/>
                </a:lnTo>
                <a:lnTo>
                  <a:pt x="5891" y="9818"/>
                </a:lnTo>
                <a:lnTo>
                  <a:pt x="9818" y="9818"/>
                </a:lnTo>
                <a:lnTo>
                  <a:pt x="9818" y="5891"/>
                </a:lnTo>
                <a:lnTo>
                  <a:pt x="11782" y="5891"/>
                </a:lnTo>
                <a:lnTo>
                  <a:pt x="11782" y="9818"/>
                </a:lnTo>
                <a:lnTo>
                  <a:pt x="15709" y="9818"/>
                </a:lnTo>
                <a:cubicBezTo>
                  <a:pt x="15709" y="9818"/>
                  <a:pt x="15709" y="11782"/>
                  <a:pt x="15709" y="11782"/>
                </a:cubicBezTo>
                <a:close/>
                <a:moveTo>
                  <a:pt x="15709" y="8836"/>
                </a:moveTo>
                <a:lnTo>
                  <a:pt x="12764" y="8836"/>
                </a:lnTo>
                <a:lnTo>
                  <a:pt x="12764" y="5891"/>
                </a:lnTo>
                <a:cubicBezTo>
                  <a:pt x="12764" y="534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5349"/>
                  <a:pt x="8836" y="5891"/>
                </a:cubicBezTo>
                <a:lnTo>
                  <a:pt x="8836" y="8836"/>
                </a:lnTo>
                <a:lnTo>
                  <a:pt x="5891" y="8836"/>
                </a:lnTo>
                <a:cubicBezTo>
                  <a:pt x="5349" y="8836"/>
                  <a:pt x="4909" y="9276"/>
                  <a:pt x="4909" y="9818"/>
                </a:cubicBezTo>
                <a:lnTo>
                  <a:pt x="4909" y="11782"/>
                </a:lnTo>
                <a:cubicBezTo>
                  <a:pt x="4909" y="12324"/>
                  <a:pt x="5349" y="12764"/>
                  <a:pt x="5891" y="12764"/>
                </a:cubicBezTo>
                <a:lnTo>
                  <a:pt x="8836" y="12764"/>
                </a:lnTo>
                <a:lnTo>
                  <a:pt x="8836" y="15709"/>
                </a:lnTo>
                <a:cubicBezTo>
                  <a:pt x="8836" y="1625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6251"/>
                  <a:pt x="12764" y="15709"/>
                </a:cubicBezTo>
                <a:lnTo>
                  <a:pt x="12764" y="12764"/>
                </a:lnTo>
                <a:lnTo>
                  <a:pt x="15709" y="12764"/>
                </a:lnTo>
                <a:cubicBezTo>
                  <a:pt x="16251" y="12764"/>
                  <a:pt x="16691" y="12324"/>
                  <a:pt x="16691" y="11782"/>
                </a:cubicBezTo>
                <a:lnTo>
                  <a:pt x="16691" y="9818"/>
                </a:lnTo>
                <a:cubicBezTo>
                  <a:pt x="16691" y="9276"/>
                  <a:pt x="16251" y="8836"/>
                  <a:pt x="15709" y="8836"/>
                </a:cubicBezTo>
                <a:moveTo>
                  <a:pt x="10800" y="20618"/>
                </a:moveTo>
                <a:cubicBezTo>
                  <a:pt x="5377" y="20618"/>
                  <a:pt x="982" y="16222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2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014063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0" name="Shape 2763">
            <a:extLst>
              <a:ext uri="{FF2B5EF4-FFF2-40B4-BE49-F238E27FC236}">
                <a16:creationId xmlns:a16="http://schemas.microsoft.com/office/drawing/2014/main" id="{D4D55B45-C454-D09D-3266-27164D8F8695}"/>
              </a:ext>
            </a:extLst>
          </p:cNvPr>
          <p:cNvSpPr/>
          <p:nvPr/>
        </p:nvSpPr>
        <p:spPr>
          <a:xfrm>
            <a:off x="6448067" y="2437615"/>
            <a:ext cx="389877" cy="389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8"/>
                </a:moveTo>
                <a:cubicBezTo>
                  <a:pt x="20006" y="12260"/>
                  <a:pt x="12624" y="19436"/>
                  <a:pt x="10800" y="20538"/>
                </a:cubicBezTo>
                <a:cubicBezTo>
                  <a:pt x="8976" y="19436"/>
                  <a:pt x="1594" y="12260"/>
                  <a:pt x="1021" y="7001"/>
                </a:cubicBezTo>
                <a:cubicBezTo>
                  <a:pt x="1021" y="7001"/>
                  <a:pt x="982" y="6718"/>
                  <a:pt x="982" y="6382"/>
                </a:cubicBezTo>
                <a:cubicBezTo>
                  <a:pt x="982" y="3405"/>
                  <a:pt x="3404" y="982"/>
                  <a:pt x="6382" y="982"/>
                </a:cubicBezTo>
                <a:cubicBezTo>
                  <a:pt x="7780" y="982"/>
                  <a:pt x="9107" y="1518"/>
                  <a:pt x="10120" y="2491"/>
                </a:cubicBezTo>
                <a:lnTo>
                  <a:pt x="10585" y="2939"/>
                </a:lnTo>
                <a:lnTo>
                  <a:pt x="8836" y="6873"/>
                </a:lnTo>
                <a:lnTo>
                  <a:pt x="11291" y="9818"/>
                </a:lnTo>
                <a:lnTo>
                  <a:pt x="9327" y="14236"/>
                </a:lnTo>
                <a:lnTo>
                  <a:pt x="10800" y="16691"/>
                </a:lnTo>
                <a:lnTo>
                  <a:pt x="10432" y="14236"/>
                </a:lnTo>
                <a:lnTo>
                  <a:pt x="12365" y="9542"/>
                </a:lnTo>
                <a:lnTo>
                  <a:pt x="10002" y="6781"/>
                </a:lnTo>
                <a:lnTo>
                  <a:pt x="12069" y="2007"/>
                </a:lnTo>
                <a:cubicBezTo>
                  <a:pt x="12984" y="1345"/>
                  <a:pt x="14076" y="982"/>
                  <a:pt x="15218" y="982"/>
                </a:cubicBezTo>
                <a:cubicBezTo>
                  <a:pt x="18196" y="982"/>
                  <a:pt x="20618" y="3405"/>
                  <a:pt x="20618" y="6382"/>
                </a:cubicBezTo>
                <a:cubicBezTo>
                  <a:pt x="20618" y="6725"/>
                  <a:pt x="20579" y="7008"/>
                  <a:pt x="20579" y="7008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1"/>
                  <a:pt x="10800" y="1783"/>
                </a:cubicBezTo>
                <a:cubicBezTo>
                  <a:pt x="9653" y="681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rgbClr val="014063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1" name="Shape 2616">
            <a:extLst>
              <a:ext uri="{FF2B5EF4-FFF2-40B4-BE49-F238E27FC236}">
                <a16:creationId xmlns:a16="http://schemas.microsoft.com/office/drawing/2014/main" id="{8451E1BC-183E-77E1-BEE7-F5D95CBD582D}"/>
              </a:ext>
            </a:extLst>
          </p:cNvPr>
          <p:cNvSpPr/>
          <p:nvPr/>
        </p:nvSpPr>
        <p:spPr>
          <a:xfrm>
            <a:off x="9558686" y="4158816"/>
            <a:ext cx="389877" cy="3545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16" y="20520"/>
                </a:moveTo>
                <a:cubicBezTo>
                  <a:pt x="1258" y="18675"/>
                  <a:pt x="2752" y="17923"/>
                  <a:pt x="4191" y="17361"/>
                </a:cubicBezTo>
                <a:cubicBezTo>
                  <a:pt x="5156" y="17087"/>
                  <a:pt x="6884" y="15971"/>
                  <a:pt x="6884" y="13567"/>
                </a:cubicBezTo>
                <a:cubicBezTo>
                  <a:pt x="6884" y="11510"/>
                  <a:pt x="6113" y="10507"/>
                  <a:pt x="5698" y="9969"/>
                </a:cubicBezTo>
                <a:cubicBezTo>
                  <a:pt x="5646" y="9902"/>
                  <a:pt x="5599" y="9842"/>
                  <a:pt x="5562" y="9786"/>
                </a:cubicBezTo>
                <a:cubicBezTo>
                  <a:pt x="5550" y="9769"/>
                  <a:pt x="5538" y="9752"/>
                  <a:pt x="5526" y="9735"/>
                </a:cubicBezTo>
                <a:cubicBezTo>
                  <a:pt x="5491" y="9662"/>
                  <a:pt x="5297" y="9177"/>
                  <a:pt x="5553" y="8011"/>
                </a:cubicBezTo>
                <a:cubicBezTo>
                  <a:pt x="5604" y="7777"/>
                  <a:pt x="5583" y="7531"/>
                  <a:pt x="5493" y="7312"/>
                </a:cubicBezTo>
                <a:cubicBezTo>
                  <a:pt x="5249" y="6721"/>
                  <a:pt x="4603" y="5151"/>
                  <a:pt x="5035" y="3988"/>
                </a:cubicBezTo>
                <a:cubicBezTo>
                  <a:pt x="5619" y="2411"/>
                  <a:pt x="6140" y="2099"/>
                  <a:pt x="7085" y="1642"/>
                </a:cubicBezTo>
                <a:cubicBezTo>
                  <a:pt x="7132" y="1619"/>
                  <a:pt x="7177" y="1592"/>
                  <a:pt x="7220" y="1562"/>
                </a:cubicBezTo>
                <a:cubicBezTo>
                  <a:pt x="7458" y="1393"/>
                  <a:pt x="8233" y="1080"/>
                  <a:pt x="9029" y="1080"/>
                </a:cubicBezTo>
                <a:cubicBezTo>
                  <a:pt x="9467" y="1080"/>
                  <a:pt x="9840" y="1172"/>
                  <a:pt x="10137" y="1353"/>
                </a:cubicBezTo>
                <a:cubicBezTo>
                  <a:pt x="10491" y="1569"/>
                  <a:pt x="10825" y="1968"/>
                  <a:pt x="11308" y="3213"/>
                </a:cubicBezTo>
                <a:cubicBezTo>
                  <a:pt x="11991" y="4974"/>
                  <a:pt x="11820" y="6477"/>
                  <a:pt x="11347" y="7186"/>
                </a:cubicBezTo>
                <a:cubicBezTo>
                  <a:pt x="11175" y="7442"/>
                  <a:pt x="11116" y="7769"/>
                  <a:pt x="11184" y="8078"/>
                </a:cubicBezTo>
                <a:cubicBezTo>
                  <a:pt x="11422" y="9164"/>
                  <a:pt x="11247" y="9602"/>
                  <a:pt x="11210" y="9679"/>
                </a:cubicBezTo>
                <a:cubicBezTo>
                  <a:pt x="11181" y="9712"/>
                  <a:pt x="11153" y="9748"/>
                  <a:pt x="11129" y="9786"/>
                </a:cubicBezTo>
                <a:cubicBezTo>
                  <a:pt x="11091" y="9842"/>
                  <a:pt x="11044" y="9902"/>
                  <a:pt x="10992" y="9969"/>
                </a:cubicBezTo>
                <a:cubicBezTo>
                  <a:pt x="10578" y="10507"/>
                  <a:pt x="9806" y="11510"/>
                  <a:pt x="9806" y="13567"/>
                </a:cubicBezTo>
                <a:cubicBezTo>
                  <a:pt x="9806" y="15972"/>
                  <a:pt x="11535" y="17087"/>
                  <a:pt x="12500" y="17361"/>
                </a:cubicBezTo>
                <a:cubicBezTo>
                  <a:pt x="13925" y="17916"/>
                  <a:pt x="15432" y="18665"/>
                  <a:pt x="15675" y="20520"/>
                </a:cubicBezTo>
                <a:cubicBezTo>
                  <a:pt x="15675" y="20520"/>
                  <a:pt x="1016" y="20520"/>
                  <a:pt x="1016" y="20520"/>
                </a:cubicBezTo>
                <a:close/>
                <a:moveTo>
                  <a:pt x="12782" y="16326"/>
                </a:moveTo>
                <a:cubicBezTo>
                  <a:pt x="12782" y="16326"/>
                  <a:pt x="10788" y="15813"/>
                  <a:pt x="10788" y="13567"/>
                </a:cubicBezTo>
                <a:cubicBezTo>
                  <a:pt x="10788" y="11595"/>
                  <a:pt x="11607" y="10900"/>
                  <a:pt x="11923" y="10420"/>
                </a:cubicBezTo>
                <a:cubicBezTo>
                  <a:pt x="11923" y="10420"/>
                  <a:pt x="12573" y="9806"/>
                  <a:pt x="12138" y="7825"/>
                </a:cubicBezTo>
                <a:cubicBezTo>
                  <a:pt x="12863" y="6740"/>
                  <a:pt x="12999" y="4821"/>
                  <a:pt x="12211" y="2789"/>
                </a:cubicBezTo>
                <a:cubicBezTo>
                  <a:pt x="11716" y="1514"/>
                  <a:pt x="11279" y="815"/>
                  <a:pt x="10613" y="409"/>
                </a:cubicBezTo>
                <a:cubicBezTo>
                  <a:pt x="10124" y="111"/>
                  <a:pt x="9569" y="0"/>
                  <a:pt x="9029" y="0"/>
                </a:cubicBezTo>
                <a:cubicBezTo>
                  <a:pt x="8023" y="0"/>
                  <a:pt x="7070" y="384"/>
                  <a:pt x="6690" y="653"/>
                </a:cubicBezTo>
                <a:cubicBezTo>
                  <a:pt x="5576" y="1192"/>
                  <a:pt x="4828" y="1688"/>
                  <a:pt x="4126" y="3579"/>
                </a:cubicBezTo>
                <a:cubicBezTo>
                  <a:pt x="3556" y="5114"/>
                  <a:pt x="4241" y="6891"/>
                  <a:pt x="4598" y="7757"/>
                </a:cubicBezTo>
                <a:cubicBezTo>
                  <a:pt x="4163" y="9739"/>
                  <a:pt x="4767" y="10420"/>
                  <a:pt x="4767" y="10420"/>
                </a:cubicBezTo>
                <a:cubicBezTo>
                  <a:pt x="5083" y="10900"/>
                  <a:pt x="5903" y="11595"/>
                  <a:pt x="5903" y="13567"/>
                </a:cubicBezTo>
                <a:cubicBezTo>
                  <a:pt x="5903" y="15813"/>
                  <a:pt x="3909" y="16326"/>
                  <a:pt x="3909" y="16326"/>
                </a:cubicBezTo>
                <a:cubicBezTo>
                  <a:pt x="2642" y="16817"/>
                  <a:pt x="0" y="17821"/>
                  <a:pt x="0" y="21060"/>
                </a:cubicBezTo>
                <a:cubicBezTo>
                  <a:pt x="0" y="21060"/>
                  <a:pt x="0" y="21600"/>
                  <a:pt x="491" y="21600"/>
                </a:cubicBezTo>
                <a:lnTo>
                  <a:pt x="16200" y="21600"/>
                </a:lnTo>
                <a:cubicBezTo>
                  <a:pt x="16691" y="21600"/>
                  <a:pt x="16691" y="21060"/>
                  <a:pt x="16691" y="21060"/>
                </a:cubicBezTo>
                <a:cubicBezTo>
                  <a:pt x="16691" y="17821"/>
                  <a:pt x="14048" y="16817"/>
                  <a:pt x="12782" y="16326"/>
                </a:cubicBezTo>
                <a:moveTo>
                  <a:pt x="18035" y="15774"/>
                </a:moveTo>
                <a:cubicBezTo>
                  <a:pt x="18035" y="15774"/>
                  <a:pt x="16217" y="15312"/>
                  <a:pt x="16217" y="13291"/>
                </a:cubicBezTo>
                <a:cubicBezTo>
                  <a:pt x="16217" y="11515"/>
                  <a:pt x="17087" y="10890"/>
                  <a:pt x="17376" y="10458"/>
                </a:cubicBezTo>
                <a:cubicBezTo>
                  <a:pt x="17376" y="10458"/>
                  <a:pt x="17968" y="9906"/>
                  <a:pt x="17572" y="8122"/>
                </a:cubicBezTo>
                <a:cubicBezTo>
                  <a:pt x="18232" y="7146"/>
                  <a:pt x="18387" y="5419"/>
                  <a:pt x="17669" y="3590"/>
                </a:cubicBezTo>
                <a:cubicBezTo>
                  <a:pt x="17218" y="2442"/>
                  <a:pt x="16666" y="1814"/>
                  <a:pt x="16059" y="1449"/>
                </a:cubicBezTo>
                <a:cubicBezTo>
                  <a:pt x="15612" y="1180"/>
                  <a:pt x="15107" y="1081"/>
                  <a:pt x="14614" y="1081"/>
                </a:cubicBezTo>
                <a:cubicBezTo>
                  <a:pt x="13880" y="1081"/>
                  <a:pt x="13182" y="1301"/>
                  <a:pt x="12753" y="1514"/>
                </a:cubicBezTo>
                <a:cubicBezTo>
                  <a:pt x="12878" y="1781"/>
                  <a:pt x="12997" y="2064"/>
                  <a:pt x="13115" y="2366"/>
                </a:cubicBezTo>
                <a:cubicBezTo>
                  <a:pt x="13131" y="2409"/>
                  <a:pt x="13143" y="2453"/>
                  <a:pt x="13159" y="2496"/>
                </a:cubicBezTo>
                <a:cubicBezTo>
                  <a:pt x="13436" y="2360"/>
                  <a:pt x="13994" y="2160"/>
                  <a:pt x="14614" y="2160"/>
                </a:cubicBezTo>
                <a:cubicBezTo>
                  <a:pt x="15001" y="2160"/>
                  <a:pt x="15328" y="2239"/>
                  <a:pt x="15588" y="2396"/>
                </a:cubicBezTo>
                <a:cubicBezTo>
                  <a:pt x="15893" y="2579"/>
                  <a:pt x="16347" y="2947"/>
                  <a:pt x="16767" y="4019"/>
                </a:cubicBezTo>
                <a:cubicBezTo>
                  <a:pt x="17366" y="5541"/>
                  <a:pt x="17207" y="6853"/>
                  <a:pt x="16784" y="7478"/>
                </a:cubicBezTo>
                <a:cubicBezTo>
                  <a:pt x="16610" y="7736"/>
                  <a:pt x="16549" y="8067"/>
                  <a:pt x="16618" y="8379"/>
                </a:cubicBezTo>
                <a:cubicBezTo>
                  <a:pt x="16817" y="9273"/>
                  <a:pt x="16689" y="9648"/>
                  <a:pt x="16656" y="9723"/>
                </a:cubicBezTo>
                <a:cubicBezTo>
                  <a:pt x="16631" y="9754"/>
                  <a:pt x="16607" y="9786"/>
                  <a:pt x="16584" y="9820"/>
                </a:cubicBezTo>
                <a:cubicBezTo>
                  <a:pt x="16565" y="9848"/>
                  <a:pt x="16497" y="9929"/>
                  <a:pt x="16447" y="9988"/>
                </a:cubicBezTo>
                <a:cubicBezTo>
                  <a:pt x="16023" y="10488"/>
                  <a:pt x="15236" y="11419"/>
                  <a:pt x="15236" y="13291"/>
                </a:cubicBezTo>
                <a:cubicBezTo>
                  <a:pt x="15236" y="15520"/>
                  <a:pt x="16851" y="16555"/>
                  <a:pt x="17757" y="16810"/>
                </a:cubicBezTo>
                <a:cubicBezTo>
                  <a:pt x="19050" y="17307"/>
                  <a:pt x="20311" y="17926"/>
                  <a:pt x="20570" y="19440"/>
                </a:cubicBezTo>
                <a:lnTo>
                  <a:pt x="17464" y="19440"/>
                </a:lnTo>
                <a:cubicBezTo>
                  <a:pt x="17553" y="19773"/>
                  <a:pt x="17615" y="20132"/>
                  <a:pt x="17645" y="20520"/>
                </a:cubicBezTo>
                <a:lnTo>
                  <a:pt x="21152" y="20520"/>
                </a:lnTo>
                <a:cubicBezTo>
                  <a:pt x="21600" y="20520"/>
                  <a:pt x="21600" y="20034"/>
                  <a:pt x="21600" y="20034"/>
                </a:cubicBezTo>
                <a:cubicBezTo>
                  <a:pt x="21600" y="17119"/>
                  <a:pt x="19191" y="16215"/>
                  <a:pt x="18035" y="15774"/>
                </a:cubicBezTo>
              </a:path>
            </a:pathLst>
          </a:custGeom>
          <a:solidFill>
            <a:srgbClr val="014063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 dirty="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2" name="Shape 2754">
            <a:extLst>
              <a:ext uri="{FF2B5EF4-FFF2-40B4-BE49-F238E27FC236}">
                <a16:creationId xmlns:a16="http://schemas.microsoft.com/office/drawing/2014/main" id="{26C50DD7-0F83-DB89-0B55-253D6BFB208B}"/>
              </a:ext>
            </a:extLst>
          </p:cNvPr>
          <p:cNvSpPr/>
          <p:nvPr/>
        </p:nvSpPr>
        <p:spPr>
          <a:xfrm>
            <a:off x="6465787" y="4148535"/>
            <a:ext cx="354436" cy="389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709"/>
                </a:moveTo>
                <a:cubicBezTo>
                  <a:pt x="10203" y="15709"/>
                  <a:pt x="9720" y="16149"/>
                  <a:pt x="9720" y="16691"/>
                </a:cubicBezTo>
                <a:cubicBezTo>
                  <a:pt x="9720" y="17233"/>
                  <a:pt x="10203" y="17673"/>
                  <a:pt x="10800" y="17673"/>
                </a:cubicBezTo>
                <a:cubicBezTo>
                  <a:pt x="11396" y="17673"/>
                  <a:pt x="11880" y="17233"/>
                  <a:pt x="11880" y="16691"/>
                </a:cubicBezTo>
                <a:cubicBezTo>
                  <a:pt x="11880" y="16149"/>
                  <a:pt x="11396" y="15709"/>
                  <a:pt x="10800" y="15709"/>
                </a:cubicBezTo>
                <a:moveTo>
                  <a:pt x="12960" y="10800"/>
                </a:moveTo>
                <a:cubicBezTo>
                  <a:pt x="12363" y="10800"/>
                  <a:pt x="11880" y="11240"/>
                  <a:pt x="11880" y="11782"/>
                </a:cubicBezTo>
                <a:cubicBezTo>
                  <a:pt x="11880" y="12324"/>
                  <a:pt x="12363" y="12764"/>
                  <a:pt x="12960" y="12764"/>
                </a:cubicBezTo>
                <a:cubicBezTo>
                  <a:pt x="13556" y="12764"/>
                  <a:pt x="14040" y="12324"/>
                  <a:pt x="14040" y="11782"/>
                </a:cubicBezTo>
                <a:cubicBezTo>
                  <a:pt x="14040" y="11240"/>
                  <a:pt x="13556" y="10800"/>
                  <a:pt x="12960" y="10800"/>
                </a:cubicBezTo>
                <a:moveTo>
                  <a:pt x="15660" y="14727"/>
                </a:moveTo>
                <a:cubicBezTo>
                  <a:pt x="15362" y="14727"/>
                  <a:pt x="15120" y="14947"/>
                  <a:pt x="15120" y="15218"/>
                </a:cubicBezTo>
                <a:cubicBezTo>
                  <a:pt x="15120" y="15490"/>
                  <a:pt x="15362" y="15709"/>
                  <a:pt x="15660" y="15709"/>
                </a:cubicBezTo>
                <a:cubicBezTo>
                  <a:pt x="15958" y="15709"/>
                  <a:pt x="16200" y="15490"/>
                  <a:pt x="16200" y="15218"/>
                </a:cubicBezTo>
                <a:cubicBezTo>
                  <a:pt x="16200" y="14947"/>
                  <a:pt x="15958" y="14727"/>
                  <a:pt x="15660" y="14727"/>
                </a:cubicBezTo>
                <a:moveTo>
                  <a:pt x="16740" y="17673"/>
                </a:moveTo>
                <a:cubicBezTo>
                  <a:pt x="16442" y="17673"/>
                  <a:pt x="16200" y="17892"/>
                  <a:pt x="16200" y="18164"/>
                </a:cubicBezTo>
                <a:cubicBezTo>
                  <a:pt x="16200" y="18435"/>
                  <a:pt x="16442" y="18655"/>
                  <a:pt x="16740" y="18655"/>
                </a:cubicBezTo>
                <a:cubicBezTo>
                  <a:pt x="17038" y="18655"/>
                  <a:pt x="17280" y="18435"/>
                  <a:pt x="17280" y="18164"/>
                </a:cubicBezTo>
                <a:cubicBezTo>
                  <a:pt x="17280" y="17892"/>
                  <a:pt x="17038" y="17673"/>
                  <a:pt x="16740" y="17673"/>
                </a:cubicBezTo>
                <a:moveTo>
                  <a:pt x="7020" y="13745"/>
                </a:moveTo>
                <a:cubicBezTo>
                  <a:pt x="6722" y="13745"/>
                  <a:pt x="6480" y="13525"/>
                  <a:pt x="6480" y="13255"/>
                </a:cubicBezTo>
                <a:cubicBezTo>
                  <a:pt x="6480" y="12983"/>
                  <a:pt x="6722" y="12764"/>
                  <a:pt x="7020" y="12764"/>
                </a:cubicBezTo>
                <a:cubicBezTo>
                  <a:pt x="7318" y="12764"/>
                  <a:pt x="7560" y="12983"/>
                  <a:pt x="7560" y="13255"/>
                </a:cubicBezTo>
                <a:cubicBezTo>
                  <a:pt x="7560" y="13525"/>
                  <a:pt x="7318" y="13745"/>
                  <a:pt x="7020" y="13745"/>
                </a:cubicBezTo>
                <a:moveTo>
                  <a:pt x="7020" y="11782"/>
                </a:moveTo>
                <a:cubicBezTo>
                  <a:pt x="6126" y="11782"/>
                  <a:pt x="5400" y="12441"/>
                  <a:pt x="5400" y="13255"/>
                </a:cubicBezTo>
                <a:cubicBezTo>
                  <a:pt x="5400" y="14068"/>
                  <a:pt x="6126" y="14727"/>
                  <a:pt x="7020" y="14727"/>
                </a:cubicBezTo>
                <a:cubicBezTo>
                  <a:pt x="7914" y="14727"/>
                  <a:pt x="8640" y="14068"/>
                  <a:pt x="8640" y="13255"/>
                </a:cubicBezTo>
                <a:cubicBezTo>
                  <a:pt x="8640" y="12441"/>
                  <a:pt x="7914" y="11782"/>
                  <a:pt x="7020" y="11782"/>
                </a:cubicBezTo>
                <a:moveTo>
                  <a:pt x="16200" y="20618"/>
                </a:moveTo>
                <a:lnTo>
                  <a:pt x="5400" y="20618"/>
                </a:lnTo>
                <a:cubicBezTo>
                  <a:pt x="5224" y="20618"/>
                  <a:pt x="1080" y="20574"/>
                  <a:pt x="1080" y="16691"/>
                </a:cubicBezTo>
                <a:cubicBezTo>
                  <a:pt x="1080" y="12965"/>
                  <a:pt x="3149" y="11214"/>
                  <a:pt x="4975" y="9670"/>
                </a:cubicBezTo>
                <a:cubicBezTo>
                  <a:pt x="6031" y="8777"/>
                  <a:pt x="7028" y="7920"/>
                  <a:pt x="7400" y="6808"/>
                </a:cubicBezTo>
                <a:cubicBezTo>
                  <a:pt x="7683" y="6848"/>
                  <a:pt x="7974" y="6878"/>
                  <a:pt x="8279" y="6878"/>
                </a:cubicBezTo>
                <a:cubicBezTo>
                  <a:pt x="9182" y="6878"/>
                  <a:pt x="10166" y="6687"/>
                  <a:pt x="11184" y="6177"/>
                </a:cubicBezTo>
                <a:cubicBezTo>
                  <a:pt x="12256" y="5642"/>
                  <a:pt x="13226" y="5425"/>
                  <a:pt x="14040" y="5367"/>
                </a:cubicBezTo>
                <a:lnTo>
                  <a:pt x="14040" y="5891"/>
                </a:lnTo>
                <a:cubicBezTo>
                  <a:pt x="14040" y="7483"/>
                  <a:pt x="15296" y="8546"/>
                  <a:pt x="16625" y="9670"/>
                </a:cubicBezTo>
                <a:cubicBezTo>
                  <a:pt x="18451" y="11214"/>
                  <a:pt x="20520" y="12965"/>
                  <a:pt x="20520" y="16691"/>
                </a:cubicBezTo>
                <a:cubicBezTo>
                  <a:pt x="20520" y="20474"/>
                  <a:pt x="16637" y="20614"/>
                  <a:pt x="16200" y="20618"/>
                </a:cubicBezTo>
                <a:moveTo>
                  <a:pt x="14040" y="2945"/>
                </a:moveTo>
                <a:lnTo>
                  <a:pt x="14040" y="4432"/>
                </a:lnTo>
                <a:cubicBezTo>
                  <a:pt x="13069" y="4489"/>
                  <a:pt x="11917" y="4734"/>
                  <a:pt x="10654" y="5365"/>
                </a:cubicBezTo>
                <a:cubicBezTo>
                  <a:pt x="9547" y="5920"/>
                  <a:pt x="8485" y="6015"/>
                  <a:pt x="7560" y="5894"/>
                </a:cubicBezTo>
                <a:lnTo>
                  <a:pt x="7560" y="5891"/>
                </a:lnTo>
                <a:lnTo>
                  <a:pt x="7560" y="2945"/>
                </a:lnTo>
                <a:cubicBezTo>
                  <a:pt x="7560" y="2945"/>
                  <a:pt x="14040" y="2945"/>
                  <a:pt x="14040" y="2945"/>
                </a:cubicBezTo>
                <a:close/>
                <a:moveTo>
                  <a:pt x="5400" y="982"/>
                </a:moveTo>
                <a:lnTo>
                  <a:pt x="16200" y="982"/>
                </a:lnTo>
                <a:lnTo>
                  <a:pt x="16200" y="1964"/>
                </a:lnTo>
                <a:lnTo>
                  <a:pt x="5400" y="1964"/>
                </a:lnTo>
                <a:cubicBezTo>
                  <a:pt x="5400" y="1964"/>
                  <a:pt x="5400" y="982"/>
                  <a:pt x="5400" y="982"/>
                </a:cubicBezTo>
                <a:close/>
                <a:moveTo>
                  <a:pt x="15120" y="5891"/>
                </a:moveTo>
                <a:lnTo>
                  <a:pt x="15120" y="2945"/>
                </a:lnTo>
                <a:lnTo>
                  <a:pt x="16200" y="2945"/>
                </a:lnTo>
                <a:cubicBezTo>
                  <a:pt x="16796" y="2945"/>
                  <a:pt x="17280" y="2505"/>
                  <a:pt x="17280" y="1964"/>
                </a:cubicBezTo>
                <a:lnTo>
                  <a:pt x="17280" y="982"/>
                </a:lnTo>
                <a:cubicBezTo>
                  <a:pt x="17280" y="440"/>
                  <a:pt x="16796" y="0"/>
                  <a:pt x="16200" y="0"/>
                </a:cubicBezTo>
                <a:lnTo>
                  <a:pt x="5400" y="0"/>
                </a:lnTo>
                <a:cubicBezTo>
                  <a:pt x="4803" y="0"/>
                  <a:pt x="4320" y="440"/>
                  <a:pt x="4320" y="982"/>
                </a:cubicBezTo>
                <a:lnTo>
                  <a:pt x="4320" y="1964"/>
                </a:lnTo>
                <a:cubicBezTo>
                  <a:pt x="4320" y="2505"/>
                  <a:pt x="4803" y="2945"/>
                  <a:pt x="5400" y="2945"/>
                </a:cubicBezTo>
                <a:lnTo>
                  <a:pt x="6480" y="2945"/>
                </a:lnTo>
                <a:lnTo>
                  <a:pt x="6480" y="5891"/>
                </a:lnTo>
                <a:cubicBezTo>
                  <a:pt x="6480" y="8836"/>
                  <a:pt x="0" y="9818"/>
                  <a:pt x="0" y="16691"/>
                </a:cubicBezTo>
                <a:cubicBezTo>
                  <a:pt x="0" y="21600"/>
                  <a:pt x="5400" y="21600"/>
                  <a:pt x="5400" y="21600"/>
                </a:cubicBezTo>
                <a:lnTo>
                  <a:pt x="16200" y="21600"/>
                </a:lnTo>
                <a:cubicBezTo>
                  <a:pt x="16200" y="21600"/>
                  <a:pt x="21600" y="21600"/>
                  <a:pt x="21600" y="16691"/>
                </a:cubicBezTo>
                <a:cubicBezTo>
                  <a:pt x="21600" y="9818"/>
                  <a:pt x="15120" y="8836"/>
                  <a:pt x="15120" y="5891"/>
                </a:cubicBezTo>
                <a:moveTo>
                  <a:pt x="5940" y="16691"/>
                </a:moveTo>
                <a:cubicBezTo>
                  <a:pt x="5642" y="16691"/>
                  <a:pt x="5400" y="16910"/>
                  <a:pt x="5400" y="17182"/>
                </a:cubicBezTo>
                <a:cubicBezTo>
                  <a:pt x="5400" y="17453"/>
                  <a:pt x="5642" y="17673"/>
                  <a:pt x="5940" y="17673"/>
                </a:cubicBezTo>
                <a:cubicBezTo>
                  <a:pt x="6238" y="17673"/>
                  <a:pt x="6480" y="17453"/>
                  <a:pt x="6480" y="17182"/>
                </a:cubicBezTo>
                <a:cubicBezTo>
                  <a:pt x="6480" y="16910"/>
                  <a:pt x="6238" y="16691"/>
                  <a:pt x="5940" y="16691"/>
                </a:cubicBezTo>
              </a:path>
            </a:pathLst>
          </a:custGeom>
          <a:solidFill>
            <a:srgbClr val="014063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latin typeface="Source Sans Pro Light" charset="0"/>
              <a:ea typeface="Source Sans Pro Light" charset="0"/>
              <a:cs typeface="Source Sans Pro Light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C7FBF67-9486-4B8E-F7B9-4E63DAC70383}"/>
              </a:ext>
            </a:extLst>
          </p:cNvPr>
          <p:cNvSpPr txBox="1"/>
          <p:nvPr/>
        </p:nvSpPr>
        <p:spPr>
          <a:xfrm>
            <a:off x="5619198" y="2857801"/>
            <a:ext cx="2033116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7D354B1-B965-5A0F-3F3A-2541763ADE35}"/>
              </a:ext>
            </a:extLst>
          </p:cNvPr>
          <p:cNvSpPr txBox="1"/>
          <p:nvPr/>
        </p:nvSpPr>
        <p:spPr>
          <a:xfrm>
            <a:off x="5626447" y="4523598"/>
            <a:ext cx="2033116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DE2DDF9-CD5D-E20F-C252-7944A0DFD0A9}"/>
              </a:ext>
            </a:extLst>
          </p:cNvPr>
          <p:cNvSpPr txBox="1"/>
          <p:nvPr/>
        </p:nvSpPr>
        <p:spPr>
          <a:xfrm>
            <a:off x="8641757" y="2857801"/>
            <a:ext cx="2033116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308CB09-38E4-F200-0B84-957073B0DF3F}"/>
              </a:ext>
            </a:extLst>
          </p:cNvPr>
          <p:cNvSpPr txBox="1"/>
          <p:nvPr/>
        </p:nvSpPr>
        <p:spPr>
          <a:xfrm>
            <a:off x="8649006" y="4523598"/>
            <a:ext cx="2033116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47408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 animBg="1"/>
      <p:bldP spid="40" grpId="0" animBg="1"/>
      <p:bldP spid="41" grpId="0" animBg="1"/>
      <p:bldP spid="42" grpId="0" animBg="1"/>
      <p:bldP spid="43" grpId="0"/>
      <p:bldP spid="44" grpId="0"/>
      <p:bldP spid="45" grpId="0"/>
      <p:bldP spid="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8C0A2F46-2B7C-5F47-A315-6C2F5A626FFC}"/>
              </a:ext>
            </a:extLst>
          </p:cNvPr>
          <p:cNvSpPr/>
          <p:nvPr/>
        </p:nvSpPr>
        <p:spPr>
          <a:xfrm>
            <a:off x="6413630" y="2070898"/>
            <a:ext cx="3637422" cy="2140840"/>
          </a:xfrm>
          <a:prstGeom prst="roundRect">
            <a:avLst/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D097232F-47D7-ED3E-3D21-0B1973802561}"/>
              </a:ext>
            </a:extLst>
          </p:cNvPr>
          <p:cNvSpPr/>
          <p:nvPr/>
        </p:nvSpPr>
        <p:spPr>
          <a:xfrm>
            <a:off x="1244717" y="2113936"/>
            <a:ext cx="3637422" cy="2140840"/>
          </a:xfrm>
          <a:prstGeom prst="roundRect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20563C-1EFF-A1F7-83E9-CFA18B9D98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2EF19670-4C94-0B9E-10E6-40AFFC450AF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oundRect">
            <a:avLst>
              <a:gd name="adj" fmla="val 15709"/>
            </a:avLst>
          </a:prstGeom>
        </p:spPr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D0E645D2-CA15-ABC0-9543-7815AA9A7A30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ound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15BA7A45-51DD-B37D-8A08-9770E9EC6F8D}"/>
              </a:ext>
            </a:extLst>
          </p:cNvPr>
          <p:cNvGrpSpPr/>
          <p:nvPr/>
        </p:nvGrpSpPr>
        <p:grpSpPr>
          <a:xfrm>
            <a:off x="9347981" y="4789454"/>
            <a:ext cx="327483" cy="439315"/>
            <a:chOff x="3367884" y="2809059"/>
            <a:chExt cx="396254" cy="531572"/>
          </a:xfrm>
          <a:solidFill>
            <a:srgbClr val="014063"/>
          </a:solidFill>
        </p:grpSpPr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7E3D8A75-8BDA-91B2-D68C-E30CBBC48B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76971" y="3075477"/>
              <a:ext cx="132366" cy="132366"/>
            </a:xfrm>
            <a:custGeom>
              <a:avLst/>
              <a:gdLst>
                <a:gd name="T0" fmla="*/ 132 w 132"/>
                <a:gd name="T1" fmla="*/ 66 h 132"/>
                <a:gd name="T2" fmla="*/ 66 w 132"/>
                <a:gd name="T3" fmla="*/ 132 h 132"/>
                <a:gd name="T4" fmla="*/ 0 w 132"/>
                <a:gd name="T5" fmla="*/ 66 h 132"/>
                <a:gd name="T6" fmla="*/ 66 w 132"/>
                <a:gd name="T7" fmla="*/ 0 h 132"/>
                <a:gd name="T8" fmla="*/ 132 w 132"/>
                <a:gd name="T9" fmla="*/ 66 h 132"/>
                <a:gd name="T10" fmla="*/ 132 w 132"/>
                <a:gd name="T11" fmla="*/ 66 h 132"/>
                <a:gd name="T12" fmla="*/ 132 w 132"/>
                <a:gd name="T13" fmla="*/ 6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32">
                  <a:moveTo>
                    <a:pt x="132" y="66"/>
                  </a:moveTo>
                  <a:cubicBezTo>
                    <a:pt x="132" y="102"/>
                    <a:pt x="103" y="132"/>
                    <a:pt x="66" y="132"/>
                  </a:cubicBezTo>
                  <a:cubicBezTo>
                    <a:pt x="30" y="132"/>
                    <a:pt x="0" y="102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3" y="0"/>
                    <a:pt x="132" y="29"/>
                    <a:pt x="132" y="66"/>
                  </a:cubicBezTo>
                  <a:close/>
                  <a:moveTo>
                    <a:pt x="132" y="66"/>
                  </a:moveTo>
                  <a:cubicBezTo>
                    <a:pt x="132" y="66"/>
                    <a:pt x="132" y="66"/>
                    <a:pt x="132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ra" pitchFamily="2" charset="0"/>
                <a:cs typeface="Sora" pitchFamily="2" charset="0"/>
              </a:endParaRPr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AC8BB1FE-CEAB-E403-E9B3-A2FC97618F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22170" y="3230185"/>
              <a:ext cx="241968" cy="110446"/>
            </a:xfrm>
            <a:custGeom>
              <a:avLst/>
              <a:gdLst>
                <a:gd name="T0" fmla="*/ 182 w 242"/>
                <a:gd name="T1" fmla="*/ 0 h 110"/>
                <a:gd name="T2" fmla="*/ 61 w 242"/>
                <a:gd name="T3" fmla="*/ 0 h 110"/>
                <a:gd name="T4" fmla="*/ 0 w 242"/>
                <a:gd name="T5" fmla="*/ 60 h 110"/>
                <a:gd name="T6" fmla="*/ 0 w 242"/>
                <a:gd name="T7" fmla="*/ 94 h 110"/>
                <a:gd name="T8" fmla="*/ 17 w 242"/>
                <a:gd name="T9" fmla="*/ 110 h 110"/>
                <a:gd name="T10" fmla="*/ 226 w 242"/>
                <a:gd name="T11" fmla="*/ 110 h 110"/>
                <a:gd name="T12" fmla="*/ 242 w 242"/>
                <a:gd name="T13" fmla="*/ 94 h 110"/>
                <a:gd name="T14" fmla="*/ 242 w 242"/>
                <a:gd name="T15" fmla="*/ 60 h 110"/>
                <a:gd name="T16" fmla="*/ 182 w 242"/>
                <a:gd name="T17" fmla="*/ 0 h 110"/>
                <a:gd name="T18" fmla="*/ 182 w 242"/>
                <a:gd name="T19" fmla="*/ 0 h 110"/>
                <a:gd name="T20" fmla="*/ 182 w 242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2" h="110">
                  <a:moveTo>
                    <a:pt x="182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103"/>
                    <a:pt x="7" y="110"/>
                    <a:pt x="17" y="110"/>
                  </a:cubicBezTo>
                  <a:cubicBezTo>
                    <a:pt x="226" y="110"/>
                    <a:pt x="226" y="110"/>
                    <a:pt x="226" y="110"/>
                  </a:cubicBezTo>
                  <a:cubicBezTo>
                    <a:pt x="235" y="110"/>
                    <a:pt x="242" y="103"/>
                    <a:pt x="242" y="94"/>
                  </a:cubicBezTo>
                  <a:cubicBezTo>
                    <a:pt x="242" y="60"/>
                    <a:pt x="242" y="60"/>
                    <a:pt x="242" y="60"/>
                  </a:cubicBezTo>
                  <a:cubicBezTo>
                    <a:pt x="242" y="27"/>
                    <a:pt x="215" y="0"/>
                    <a:pt x="182" y="0"/>
                  </a:cubicBezTo>
                  <a:close/>
                  <a:moveTo>
                    <a:pt x="182" y="0"/>
                  </a:moveTo>
                  <a:cubicBezTo>
                    <a:pt x="182" y="0"/>
                    <a:pt x="182" y="0"/>
                    <a:pt x="18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ra" pitchFamily="2" charset="0"/>
                <a:cs typeface="Sora" pitchFamily="2" charset="0"/>
              </a:endParaRPr>
            </a:p>
          </p:txBody>
        </p:sp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5AA01548-0440-B9A2-124C-0F56CE144A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0695" y="2809059"/>
              <a:ext cx="246605" cy="220891"/>
            </a:xfrm>
            <a:custGeom>
              <a:avLst/>
              <a:gdLst>
                <a:gd name="T0" fmla="*/ 183 w 246"/>
                <a:gd name="T1" fmla="*/ 110 h 220"/>
                <a:gd name="T2" fmla="*/ 242 w 246"/>
                <a:gd name="T3" fmla="*/ 26 h 220"/>
                <a:gd name="T4" fmla="*/ 243 w 246"/>
                <a:gd name="T5" fmla="*/ 9 h 220"/>
                <a:gd name="T6" fmla="*/ 229 w 246"/>
                <a:gd name="T7" fmla="*/ 0 h 220"/>
                <a:gd name="T8" fmla="*/ 0 w 246"/>
                <a:gd name="T9" fmla="*/ 0 h 220"/>
                <a:gd name="T10" fmla="*/ 3 w 246"/>
                <a:gd name="T11" fmla="*/ 17 h 220"/>
                <a:gd name="T12" fmla="*/ 3 w 246"/>
                <a:gd name="T13" fmla="*/ 220 h 220"/>
                <a:gd name="T14" fmla="*/ 229 w 246"/>
                <a:gd name="T15" fmla="*/ 220 h 220"/>
                <a:gd name="T16" fmla="*/ 243 w 246"/>
                <a:gd name="T17" fmla="*/ 212 h 220"/>
                <a:gd name="T18" fmla="*/ 242 w 246"/>
                <a:gd name="T19" fmla="*/ 194 h 220"/>
                <a:gd name="T20" fmla="*/ 183 w 246"/>
                <a:gd name="T21" fmla="*/ 110 h 220"/>
                <a:gd name="T22" fmla="*/ 183 w 246"/>
                <a:gd name="T23" fmla="*/ 110 h 220"/>
                <a:gd name="T24" fmla="*/ 183 w 246"/>
                <a:gd name="T25" fmla="*/ 11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20">
                  <a:moveTo>
                    <a:pt x="183" y="110"/>
                  </a:moveTo>
                  <a:cubicBezTo>
                    <a:pt x="242" y="26"/>
                    <a:pt x="242" y="26"/>
                    <a:pt x="242" y="26"/>
                  </a:cubicBezTo>
                  <a:cubicBezTo>
                    <a:pt x="246" y="21"/>
                    <a:pt x="246" y="14"/>
                    <a:pt x="243" y="9"/>
                  </a:cubicBezTo>
                  <a:cubicBezTo>
                    <a:pt x="241" y="4"/>
                    <a:pt x="235" y="0"/>
                    <a:pt x="22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5"/>
                    <a:pt x="3" y="11"/>
                    <a:pt x="3" y="17"/>
                  </a:cubicBezTo>
                  <a:cubicBezTo>
                    <a:pt x="3" y="220"/>
                    <a:pt x="3" y="220"/>
                    <a:pt x="3" y="220"/>
                  </a:cubicBezTo>
                  <a:cubicBezTo>
                    <a:pt x="229" y="220"/>
                    <a:pt x="229" y="220"/>
                    <a:pt x="229" y="220"/>
                  </a:cubicBezTo>
                  <a:cubicBezTo>
                    <a:pt x="235" y="220"/>
                    <a:pt x="241" y="217"/>
                    <a:pt x="243" y="212"/>
                  </a:cubicBezTo>
                  <a:cubicBezTo>
                    <a:pt x="246" y="206"/>
                    <a:pt x="246" y="200"/>
                    <a:pt x="242" y="194"/>
                  </a:cubicBezTo>
                  <a:lnTo>
                    <a:pt x="183" y="110"/>
                  </a:lnTo>
                  <a:close/>
                  <a:moveTo>
                    <a:pt x="183" y="110"/>
                  </a:moveTo>
                  <a:cubicBezTo>
                    <a:pt x="183" y="110"/>
                    <a:pt x="183" y="110"/>
                    <a:pt x="183" y="1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ra" pitchFamily="2" charset="0"/>
                <a:cs typeface="Sora" pitchFamily="2" charset="0"/>
              </a:endParaRPr>
            </a:p>
          </p:txBody>
        </p:sp>
        <p:sp>
          <p:nvSpPr>
            <p:cNvPr id="9" name="Freeform 15">
              <a:extLst>
                <a:ext uri="{FF2B5EF4-FFF2-40B4-BE49-F238E27FC236}">
                  <a16:creationId xmlns:a16="http://schemas.microsoft.com/office/drawing/2014/main" id="{EAECE3AC-FB5B-18DB-3457-E06877E581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67884" y="2809059"/>
              <a:ext cx="32881" cy="531572"/>
            </a:xfrm>
            <a:custGeom>
              <a:avLst/>
              <a:gdLst>
                <a:gd name="T0" fmla="*/ 16 w 33"/>
                <a:gd name="T1" fmla="*/ 529 h 529"/>
                <a:gd name="T2" fmla="*/ 0 w 33"/>
                <a:gd name="T3" fmla="*/ 513 h 529"/>
                <a:gd name="T4" fmla="*/ 0 w 33"/>
                <a:gd name="T5" fmla="*/ 17 h 529"/>
                <a:gd name="T6" fmla="*/ 16 w 33"/>
                <a:gd name="T7" fmla="*/ 0 h 529"/>
                <a:gd name="T8" fmla="*/ 33 w 33"/>
                <a:gd name="T9" fmla="*/ 17 h 529"/>
                <a:gd name="T10" fmla="*/ 33 w 33"/>
                <a:gd name="T11" fmla="*/ 513 h 529"/>
                <a:gd name="T12" fmla="*/ 16 w 33"/>
                <a:gd name="T13" fmla="*/ 529 h 529"/>
                <a:gd name="T14" fmla="*/ 16 w 33"/>
                <a:gd name="T15" fmla="*/ 529 h 529"/>
                <a:gd name="T16" fmla="*/ 16 w 33"/>
                <a:gd name="T17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529">
                  <a:moveTo>
                    <a:pt x="16" y="529"/>
                  </a:moveTo>
                  <a:cubicBezTo>
                    <a:pt x="7" y="529"/>
                    <a:pt x="0" y="522"/>
                    <a:pt x="0" y="51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5" y="0"/>
                    <a:pt x="33" y="8"/>
                    <a:pt x="33" y="17"/>
                  </a:cubicBezTo>
                  <a:cubicBezTo>
                    <a:pt x="33" y="513"/>
                    <a:pt x="33" y="513"/>
                    <a:pt x="33" y="513"/>
                  </a:cubicBezTo>
                  <a:cubicBezTo>
                    <a:pt x="33" y="522"/>
                    <a:pt x="25" y="529"/>
                    <a:pt x="16" y="529"/>
                  </a:cubicBezTo>
                  <a:close/>
                  <a:moveTo>
                    <a:pt x="16" y="529"/>
                  </a:moveTo>
                  <a:cubicBezTo>
                    <a:pt x="16" y="529"/>
                    <a:pt x="16" y="529"/>
                    <a:pt x="16" y="5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ra" pitchFamily="2" charset="0"/>
                <a:cs typeface="Sora" pitchFamily="2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BCDF230-C78C-561B-2185-E3CDF421C645}"/>
              </a:ext>
            </a:extLst>
          </p:cNvPr>
          <p:cNvGrpSpPr/>
          <p:nvPr/>
        </p:nvGrpSpPr>
        <p:grpSpPr>
          <a:xfrm>
            <a:off x="4471181" y="4834653"/>
            <a:ext cx="401126" cy="353943"/>
            <a:chOff x="8307119" y="2863223"/>
            <a:chExt cx="485363" cy="428271"/>
          </a:xfrm>
          <a:solidFill>
            <a:srgbClr val="014063"/>
          </a:solidFill>
        </p:grpSpPr>
        <p:sp>
          <p:nvSpPr>
            <p:cNvPr id="11" name="Freeform 24">
              <a:extLst>
                <a:ext uri="{FF2B5EF4-FFF2-40B4-BE49-F238E27FC236}">
                  <a16:creationId xmlns:a16="http://schemas.microsoft.com/office/drawing/2014/main" id="{A757FEDF-0C3D-F357-4A67-A7D7856F5E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07119" y="2863223"/>
              <a:ext cx="485363" cy="428271"/>
            </a:xfrm>
            <a:custGeom>
              <a:avLst/>
              <a:gdLst>
                <a:gd name="T0" fmla="*/ 1146 w 1299"/>
                <a:gd name="T1" fmla="*/ 188 h 1146"/>
                <a:gd name="T2" fmla="*/ 1108 w 1299"/>
                <a:gd name="T3" fmla="*/ 0 h 1146"/>
                <a:gd name="T4" fmla="*/ 764 w 1299"/>
                <a:gd name="T5" fmla="*/ 38 h 1146"/>
                <a:gd name="T6" fmla="*/ 534 w 1299"/>
                <a:gd name="T7" fmla="*/ 305 h 1146"/>
                <a:gd name="T8" fmla="*/ 496 w 1299"/>
                <a:gd name="T9" fmla="*/ 0 h 1146"/>
                <a:gd name="T10" fmla="*/ 153 w 1299"/>
                <a:gd name="T11" fmla="*/ 38 h 1146"/>
                <a:gd name="T12" fmla="*/ 38 w 1299"/>
                <a:gd name="T13" fmla="*/ 645 h 1146"/>
                <a:gd name="T14" fmla="*/ 0 w 1299"/>
                <a:gd name="T15" fmla="*/ 1108 h 1146"/>
                <a:gd name="T16" fmla="*/ 496 w 1299"/>
                <a:gd name="T17" fmla="*/ 1146 h 1146"/>
                <a:gd name="T18" fmla="*/ 534 w 1299"/>
                <a:gd name="T19" fmla="*/ 840 h 1146"/>
                <a:gd name="T20" fmla="*/ 764 w 1299"/>
                <a:gd name="T21" fmla="*/ 1108 h 1146"/>
                <a:gd name="T22" fmla="*/ 1261 w 1299"/>
                <a:gd name="T23" fmla="*/ 1146 h 1146"/>
                <a:gd name="T24" fmla="*/ 1299 w 1299"/>
                <a:gd name="T25" fmla="*/ 955 h 1146"/>
                <a:gd name="T26" fmla="*/ 112 w 1299"/>
                <a:gd name="T27" fmla="*/ 663 h 1146"/>
                <a:gd name="T28" fmla="*/ 458 w 1299"/>
                <a:gd name="T29" fmla="*/ 231 h 1146"/>
                <a:gd name="T30" fmla="*/ 76 w 1299"/>
                <a:gd name="T31" fmla="*/ 917 h 1146"/>
                <a:gd name="T32" fmla="*/ 458 w 1299"/>
                <a:gd name="T33" fmla="*/ 1070 h 1146"/>
                <a:gd name="T34" fmla="*/ 76 w 1299"/>
                <a:gd name="T35" fmla="*/ 993 h 1146"/>
                <a:gd name="T36" fmla="*/ 458 w 1299"/>
                <a:gd name="T37" fmla="*/ 1070 h 1146"/>
                <a:gd name="T38" fmla="*/ 764 w 1299"/>
                <a:gd name="T39" fmla="*/ 382 h 1146"/>
                <a:gd name="T40" fmla="*/ 534 w 1299"/>
                <a:gd name="T41" fmla="*/ 764 h 1146"/>
                <a:gd name="T42" fmla="*/ 840 w 1299"/>
                <a:gd name="T43" fmla="*/ 231 h 1146"/>
                <a:gd name="T44" fmla="*/ 1187 w 1299"/>
                <a:gd name="T45" fmla="*/ 663 h 1146"/>
                <a:gd name="T46" fmla="*/ 840 w 1299"/>
                <a:gd name="T47" fmla="*/ 917 h 1146"/>
                <a:gd name="T48" fmla="*/ 1223 w 1299"/>
                <a:gd name="T49" fmla="*/ 1070 h 1146"/>
                <a:gd name="T50" fmla="*/ 840 w 1299"/>
                <a:gd name="T51" fmla="*/ 993 h 1146"/>
                <a:gd name="T52" fmla="*/ 1223 w 1299"/>
                <a:gd name="T53" fmla="*/ 1070 h 1146"/>
                <a:gd name="T54" fmla="*/ 1070 w 1299"/>
                <a:gd name="T55" fmla="*/ 76 h 1146"/>
                <a:gd name="T56" fmla="*/ 840 w 1299"/>
                <a:gd name="T57" fmla="*/ 155 h 1146"/>
                <a:gd name="T58" fmla="*/ 229 w 1299"/>
                <a:gd name="T59" fmla="*/ 76 h 1146"/>
                <a:gd name="T60" fmla="*/ 458 w 1299"/>
                <a:gd name="T61" fmla="*/ 155 h 1146"/>
                <a:gd name="T62" fmla="*/ 229 w 1299"/>
                <a:gd name="T63" fmla="*/ 76 h 1146"/>
                <a:gd name="T64" fmla="*/ 229 w 1299"/>
                <a:gd name="T65" fmla="*/ 76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99" h="1146">
                  <a:moveTo>
                    <a:pt x="1261" y="645"/>
                  </a:moveTo>
                  <a:cubicBezTo>
                    <a:pt x="1146" y="188"/>
                    <a:pt x="1146" y="188"/>
                    <a:pt x="1146" y="188"/>
                  </a:cubicBezTo>
                  <a:cubicBezTo>
                    <a:pt x="1146" y="38"/>
                    <a:pt x="1146" y="38"/>
                    <a:pt x="1146" y="38"/>
                  </a:cubicBezTo>
                  <a:cubicBezTo>
                    <a:pt x="1146" y="17"/>
                    <a:pt x="1129" y="0"/>
                    <a:pt x="1108" y="0"/>
                  </a:cubicBezTo>
                  <a:cubicBezTo>
                    <a:pt x="802" y="0"/>
                    <a:pt x="802" y="0"/>
                    <a:pt x="802" y="0"/>
                  </a:cubicBezTo>
                  <a:cubicBezTo>
                    <a:pt x="781" y="0"/>
                    <a:pt x="764" y="17"/>
                    <a:pt x="764" y="38"/>
                  </a:cubicBezTo>
                  <a:cubicBezTo>
                    <a:pt x="764" y="305"/>
                    <a:pt x="764" y="305"/>
                    <a:pt x="764" y="305"/>
                  </a:cubicBezTo>
                  <a:cubicBezTo>
                    <a:pt x="534" y="305"/>
                    <a:pt x="534" y="305"/>
                    <a:pt x="534" y="305"/>
                  </a:cubicBezTo>
                  <a:cubicBezTo>
                    <a:pt x="534" y="38"/>
                    <a:pt x="534" y="38"/>
                    <a:pt x="534" y="38"/>
                  </a:cubicBezTo>
                  <a:cubicBezTo>
                    <a:pt x="534" y="17"/>
                    <a:pt x="517" y="0"/>
                    <a:pt x="496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70" y="0"/>
                    <a:pt x="153" y="17"/>
                    <a:pt x="153" y="38"/>
                  </a:cubicBezTo>
                  <a:cubicBezTo>
                    <a:pt x="153" y="188"/>
                    <a:pt x="153" y="188"/>
                    <a:pt x="153" y="188"/>
                  </a:cubicBezTo>
                  <a:cubicBezTo>
                    <a:pt x="38" y="645"/>
                    <a:pt x="38" y="645"/>
                    <a:pt x="38" y="645"/>
                  </a:cubicBezTo>
                  <a:cubicBezTo>
                    <a:pt x="13" y="746"/>
                    <a:pt x="0" y="850"/>
                    <a:pt x="0" y="955"/>
                  </a:cubicBezTo>
                  <a:cubicBezTo>
                    <a:pt x="0" y="1108"/>
                    <a:pt x="0" y="1108"/>
                    <a:pt x="0" y="1108"/>
                  </a:cubicBezTo>
                  <a:cubicBezTo>
                    <a:pt x="0" y="1129"/>
                    <a:pt x="17" y="1146"/>
                    <a:pt x="38" y="1146"/>
                  </a:cubicBezTo>
                  <a:cubicBezTo>
                    <a:pt x="496" y="1146"/>
                    <a:pt x="496" y="1146"/>
                    <a:pt x="496" y="1146"/>
                  </a:cubicBezTo>
                  <a:cubicBezTo>
                    <a:pt x="517" y="1146"/>
                    <a:pt x="534" y="1129"/>
                    <a:pt x="534" y="1108"/>
                  </a:cubicBezTo>
                  <a:cubicBezTo>
                    <a:pt x="534" y="840"/>
                    <a:pt x="534" y="840"/>
                    <a:pt x="534" y="840"/>
                  </a:cubicBezTo>
                  <a:cubicBezTo>
                    <a:pt x="764" y="840"/>
                    <a:pt x="764" y="840"/>
                    <a:pt x="764" y="840"/>
                  </a:cubicBezTo>
                  <a:cubicBezTo>
                    <a:pt x="764" y="1108"/>
                    <a:pt x="764" y="1108"/>
                    <a:pt x="764" y="1108"/>
                  </a:cubicBezTo>
                  <a:cubicBezTo>
                    <a:pt x="764" y="1129"/>
                    <a:pt x="781" y="1146"/>
                    <a:pt x="802" y="1146"/>
                  </a:cubicBezTo>
                  <a:cubicBezTo>
                    <a:pt x="1261" y="1146"/>
                    <a:pt x="1261" y="1146"/>
                    <a:pt x="1261" y="1146"/>
                  </a:cubicBezTo>
                  <a:cubicBezTo>
                    <a:pt x="1282" y="1146"/>
                    <a:pt x="1299" y="1129"/>
                    <a:pt x="1299" y="1108"/>
                  </a:cubicBezTo>
                  <a:cubicBezTo>
                    <a:pt x="1299" y="955"/>
                    <a:pt x="1299" y="955"/>
                    <a:pt x="1299" y="955"/>
                  </a:cubicBezTo>
                  <a:cubicBezTo>
                    <a:pt x="1299" y="850"/>
                    <a:pt x="1286" y="746"/>
                    <a:pt x="1261" y="645"/>
                  </a:cubicBezTo>
                  <a:close/>
                  <a:moveTo>
                    <a:pt x="112" y="663"/>
                  </a:moveTo>
                  <a:cubicBezTo>
                    <a:pt x="220" y="231"/>
                    <a:pt x="220" y="231"/>
                    <a:pt x="220" y="231"/>
                  </a:cubicBezTo>
                  <a:cubicBezTo>
                    <a:pt x="458" y="231"/>
                    <a:pt x="458" y="231"/>
                    <a:pt x="458" y="231"/>
                  </a:cubicBezTo>
                  <a:cubicBezTo>
                    <a:pt x="458" y="917"/>
                    <a:pt x="458" y="917"/>
                    <a:pt x="458" y="917"/>
                  </a:cubicBezTo>
                  <a:cubicBezTo>
                    <a:pt x="76" y="917"/>
                    <a:pt x="76" y="917"/>
                    <a:pt x="76" y="917"/>
                  </a:cubicBezTo>
                  <a:cubicBezTo>
                    <a:pt x="79" y="831"/>
                    <a:pt x="91" y="746"/>
                    <a:pt x="112" y="663"/>
                  </a:cubicBezTo>
                  <a:close/>
                  <a:moveTo>
                    <a:pt x="458" y="1070"/>
                  </a:moveTo>
                  <a:cubicBezTo>
                    <a:pt x="76" y="1070"/>
                    <a:pt x="76" y="1070"/>
                    <a:pt x="76" y="1070"/>
                  </a:cubicBezTo>
                  <a:cubicBezTo>
                    <a:pt x="76" y="993"/>
                    <a:pt x="76" y="993"/>
                    <a:pt x="76" y="993"/>
                  </a:cubicBezTo>
                  <a:cubicBezTo>
                    <a:pt x="458" y="993"/>
                    <a:pt x="458" y="993"/>
                    <a:pt x="458" y="993"/>
                  </a:cubicBezTo>
                  <a:lnTo>
                    <a:pt x="458" y="1070"/>
                  </a:lnTo>
                  <a:close/>
                  <a:moveTo>
                    <a:pt x="534" y="382"/>
                  </a:moveTo>
                  <a:cubicBezTo>
                    <a:pt x="764" y="382"/>
                    <a:pt x="764" y="382"/>
                    <a:pt x="764" y="382"/>
                  </a:cubicBezTo>
                  <a:cubicBezTo>
                    <a:pt x="764" y="764"/>
                    <a:pt x="764" y="764"/>
                    <a:pt x="764" y="764"/>
                  </a:cubicBezTo>
                  <a:cubicBezTo>
                    <a:pt x="534" y="764"/>
                    <a:pt x="534" y="764"/>
                    <a:pt x="534" y="764"/>
                  </a:cubicBezTo>
                  <a:lnTo>
                    <a:pt x="534" y="382"/>
                  </a:lnTo>
                  <a:close/>
                  <a:moveTo>
                    <a:pt x="840" y="231"/>
                  </a:moveTo>
                  <a:cubicBezTo>
                    <a:pt x="1078" y="231"/>
                    <a:pt x="1078" y="231"/>
                    <a:pt x="1078" y="231"/>
                  </a:cubicBezTo>
                  <a:cubicBezTo>
                    <a:pt x="1187" y="663"/>
                    <a:pt x="1187" y="663"/>
                    <a:pt x="1187" y="663"/>
                  </a:cubicBezTo>
                  <a:cubicBezTo>
                    <a:pt x="1208" y="746"/>
                    <a:pt x="1219" y="831"/>
                    <a:pt x="1222" y="917"/>
                  </a:cubicBezTo>
                  <a:cubicBezTo>
                    <a:pt x="840" y="917"/>
                    <a:pt x="840" y="917"/>
                    <a:pt x="840" y="917"/>
                  </a:cubicBezTo>
                  <a:lnTo>
                    <a:pt x="840" y="231"/>
                  </a:lnTo>
                  <a:close/>
                  <a:moveTo>
                    <a:pt x="1223" y="1070"/>
                  </a:moveTo>
                  <a:cubicBezTo>
                    <a:pt x="840" y="1070"/>
                    <a:pt x="840" y="1070"/>
                    <a:pt x="840" y="1070"/>
                  </a:cubicBezTo>
                  <a:cubicBezTo>
                    <a:pt x="840" y="993"/>
                    <a:pt x="840" y="993"/>
                    <a:pt x="840" y="993"/>
                  </a:cubicBezTo>
                  <a:cubicBezTo>
                    <a:pt x="1223" y="993"/>
                    <a:pt x="1223" y="993"/>
                    <a:pt x="1223" y="993"/>
                  </a:cubicBezTo>
                  <a:lnTo>
                    <a:pt x="1223" y="1070"/>
                  </a:lnTo>
                  <a:close/>
                  <a:moveTo>
                    <a:pt x="840" y="76"/>
                  </a:moveTo>
                  <a:cubicBezTo>
                    <a:pt x="1070" y="76"/>
                    <a:pt x="1070" y="76"/>
                    <a:pt x="1070" y="76"/>
                  </a:cubicBezTo>
                  <a:cubicBezTo>
                    <a:pt x="1070" y="155"/>
                    <a:pt x="1070" y="155"/>
                    <a:pt x="1070" y="155"/>
                  </a:cubicBezTo>
                  <a:cubicBezTo>
                    <a:pt x="840" y="155"/>
                    <a:pt x="840" y="155"/>
                    <a:pt x="840" y="155"/>
                  </a:cubicBezTo>
                  <a:lnTo>
                    <a:pt x="840" y="76"/>
                  </a:lnTo>
                  <a:close/>
                  <a:moveTo>
                    <a:pt x="229" y="76"/>
                  </a:moveTo>
                  <a:cubicBezTo>
                    <a:pt x="458" y="76"/>
                    <a:pt x="458" y="76"/>
                    <a:pt x="458" y="76"/>
                  </a:cubicBezTo>
                  <a:cubicBezTo>
                    <a:pt x="458" y="155"/>
                    <a:pt x="458" y="155"/>
                    <a:pt x="458" y="155"/>
                  </a:cubicBezTo>
                  <a:cubicBezTo>
                    <a:pt x="229" y="155"/>
                    <a:pt x="229" y="155"/>
                    <a:pt x="229" y="155"/>
                  </a:cubicBezTo>
                  <a:lnTo>
                    <a:pt x="229" y="76"/>
                  </a:lnTo>
                  <a:close/>
                  <a:moveTo>
                    <a:pt x="229" y="76"/>
                  </a:moveTo>
                  <a:cubicBezTo>
                    <a:pt x="229" y="76"/>
                    <a:pt x="229" y="76"/>
                    <a:pt x="229" y="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ra" pitchFamily="2" charset="0"/>
                <a:cs typeface="Sora" pitchFamily="2" charset="0"/>
              </a:endParaRPr>
            </a:p>
          </p:txBody>
        </p:sp>
        <p:sp>
          <p:nvSpPr>
            <p:cNvPr id="12" name="Freeform 25">
              <a:extLst>
                <a:ext uri="{FF2B5EF4-FFF2-40B4-BE49-F238E27FC236}">
                  <a16:creationId xmlns:a16="http://schemas.microsoft.com/office/drawing/2014/main" id="{73FC9E6F-6AEA-EEEF-1318-1EBA7BAC9B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5331" y="3034343"/>
              <a:ext cx="28468" cy="85717"/>
            </a:xfrm>
            <a:custGeom>
              <a:avLst/>
              <a:gdLst>
                <a:gd name="T0" fmla="*/ 38 w 76"/>
                <a:gd name="T1" fmla="*/ 0 h 229"/>
                <a:gd name="T2" fmla="*/ 0 w 76"/>
                <a:gd name="T3" fmla="*/ 38 h 229"/>
                <a:gd name="T4" fmla="*/ 0 w 76"/>
                <a:gd name="T5" fmla="*/ 191 h 229"/>
                <a:gd name="T6" fmla="*/ 38 w 76"/>
                <a:gd name="T7" fmla="*/ 229 h 229"/>
                <a:gd name="T8" fmla="*/ 76 w 76"/>
                <a:gd name="T9" fmla="*/ 191 h 229"/>
                <a:gd name="T10" fmla="*/ 76 w 76"/>
                <a:gd name="T11" fmla="*/ 38 h 229"/>
                <a:gd name="T12" fmla="*/ 38 w 76"/>
                <a:gd name="T13" fmla="*/ 0 h 229"/>
                <a:gd name="T14" fmla="*/ 38 w 76"/>
                <a:gd name="T15" fmla="*/ 0 h 229"/>
                <a:gd name="T16" fmla="*/ 38 w 76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229">
                  <a:moveTo>
                    <a:pt x="38" y="0"/>
                  </a:moveTo>
                  <a:cubicBezTo>
                    <a:pt x="17" y="0"/>
                    <a:pt x="0" y="17"/>
                    <a:pt x="0" y="38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212"/>
                    <a:pt x="17" y="229"/>
                    <a:pt x="38" y="229"/>
                  </a:cubicBezTo>
                  <a:cubicBezTo>
                    <a:pt x="59" y="229"/>
                    <a:pt x="76" y="212"/>
                    <a:pt x="76" y="191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6" y="17"/>
                    <a:pt x="59" y="0"/>
                    <a:pt x="38" y="0"/>
                  </a:cubicBezTo>
                  <a:close/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ora" pitchFamily="2" charset="0"/>
                <a:cs typeface="Sora" pitchFamily="2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A0A1C2B-6664-35A6-49DE-A955D6D6A1E4}"/>
              </a:ext>
            </a:extLst>
          </p:cNvPr>
          <p:cNvSpPr txBox="1"/>
          <p:nvPr/>
        </p:nvSpPr>
        <p:spPr>
          <a:xfrm>
            <a:off x="171339" y="1021512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D6CF772-B7B0-6562-3DF2-73214A2ACE91}"/>
              </a:ext>
            </a:extLst>
          </p:cNvPr>
          <p:cNvSpPr txBox="1"/>
          <p:nvPr/>
        </p:nvSpPr>
        <p:spPr>
          <a:xfrm>
            <a:off x="6268099" y="4264609"/>
            <a:ext cx="2934258" cy="1413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100" dirty="0">
                <a:solidFill>
                  <a:srgbClr val="11354D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9673298-5335-9228-BA8F-FBA3BC01F87C}"/>
              </a:ext>
            </a:extLst>
          </p:cNvPr>
          <p:cNvSpPr txBox="1"/>
          <p:nvPr/>
        </p:nvSpPr>
        <p:spPr>
          <a:xfrm>
            <a:off x="1391298" y="4264608"/>
            <a:ext cx="2934258" cy="1413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100" dirty="0">
                <a:solidFill>
                  <a:srgbClr val="11354D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0D3CE9C-E7CD-7E52-022A-4C690F3D36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A44D20A-8F11-0BC7-F989-DDCCD8E06EB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A80C5C4-0CBB-7D63-24BD-D8B56833D6B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6B0B980-8FFC-CF65-D951-6CB2AA1F1AC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351975A-4F2D-9E18-882C-5A9E70A22E67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0C736E3-7AFC-9F59-CE6C-0F9D3F08CC84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136B5E8-C818-9CDF-FF15-E6677A14470A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24EFBF-53D0-31EF-4CA5-6FC43F740736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7A09B3C-D927-5FAF-B507-D270DF2199FF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88B740-33A7-45DE-77B5-E4B9F6D9451A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23188BDE-AB87-60C3-A4E9-A22AE407626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C0CEBD1-258F-E590-4C42-97E090FF87D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14F25DAF-A69F-E167-6F3F-C5D966EBC72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8142A7C8-BCD4-ADA5-8C64-17BA752220B0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035E7B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solidFill>
                  <a:srgbClr val="035E7B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solidFill>
                <a:srgbClr val="035E7B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5BFFFD5-6DAF-A3D6-EEFD-174DA6943CCC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35E7B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35E7B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solidFill>
                <a:srgbClr val="035E7B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92548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" accel="10000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" accel="10000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" accel="10000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" accel="10000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" accel="10000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" accel="10000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" accel="10000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" accel="10000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5" grpId="0" animBg="1"/>
      <p:bldP spid="13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5FDD9E-6433-F2BB-1488-7CDC637B4B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2F73DB-DF3D-D141-138E-C7C45CC1E8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E8ADAB7-2E4E-524B-CA16-A30D3C27F9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8802DD-D0B8-E730-A9C7-0E0D2CC6BD6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40898F4-B155-87FA-0B6F-6A781F34D0B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AAAD1BD-710B-C477-0F1F-43FF1F356E0D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756377-AFBE-A9D4-BFC9-3ED443B6766F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8592A2-C203-C5DE-A46A-732136A5AFC0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619E64-944A-50F1-A5AF-AAB23DB78276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13C770-17D7-F70E-B554-BE8F3F38304A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616C3F-8C2F-FCA5-F606-14FA161AF286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0A050FD-1279-656B-BB98-D87A688292A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79DC752-9438-3553-FDCC-256CB5AC291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E35E20B-A7DD-9022-F52E-9B203BA60FE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B3FB06E-FEF5-D46A-7639-B4B9F91A384C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10745B-2099-F03C-FAD4-0AA91B45CB18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DD2243-C41F-C952-016B-2E7C357A65A7}"/>
              </a:ext>
            </a:extLst>
          </p:cNvPr>
          <p:cNvSpPr txBox="1"/>
          <p:nvPr/>
        </p:nvSpPr>
        <p:spPr>
          <a:xfrm>
            <a:off x="171339" y="1021512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9FD6B3B-F54A-7FF1-C6B0-990B168158AC}"/>
              </a:ext>
            </a:extLst>
          </p:cNvPr>
          <p:cNvSpPr/>
          <p:nvPr/>
        </p:nvSpPr>
        <p:spPr>
          <a:xfrm>
            <a:off x="4366157" y="1819453"/>
            <a:ext cx="1005840" cy="1005840"/>
          </a:xfrm>
          <a:prstGeom prst="ellipse">
            <a:avLst/>
          </a:prstGeom>
          <a:solidFill>
            <a:srgbClr val="014063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B9E4FC9-0C25-2920-4F37-9A62E793377F}"/>
              </a:ext>
            </a:extLst>
          </p:cNvPr>
          <p:cNvSpPr/>
          <p:nvPr/>
        </p:nvSpPr>
        <p:spPr>
          <a:xfrm>
            <a:off x="5722517" y="1819453"/>
            <a:ext cx="1005840" cy="1005840"/>
          </a:xfrm>
          <a:prstGeom prst="ellipse">
            <a:avLst/>
          </a:prstGeom>
          <a:solidFill>
            <a:srgbClr val="23BBCA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hape 2498">
            <a:extLst>
              <a:ext uri="{FF2B5EF4-FFF2-40B4-BE49-F238E27FC236}">
                <a16:creationId xmlns:a16="http://schemas.microsoft.com/office/drawing/2014/main" id="{A984CF5B-B46F-B6B4-0AE7-24119F8FD834}"/>
              </a:ext>
            </a:extLst>
          </p:cNvPr>
          <p:cNvSpPr>
            <a:spLocks noChangeAspect="1"/>
          </p:cNvSpPr>
          <p:nvPr/>
        </p:nvSpPr>
        <p:spPr>
          <a:xfrm>
            <a:off x="4661259" y="2152353"/>
            <a:ext cx="415636" cy="340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69"/>
                  <a:pt x="17892" y="6000"/>
                  <a:pt x="18164" y="6000"/>
                </a:cubicBezTo>
                <a:cubicBezTo>
                  <a:pt x="18435" y="6000"/>
                  <a:pt x="18655" y="6269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7"/>
                  <a:pt x="16691" y="6600"/>
                </a:cubicBezTo>
                <a:cubicBezTo>
                  <a:pt x="16691" y="7594"/>
                  <a:pt x="17351" y="8400"/>
                  <a:pt x="18164" y="8400"/>
                </a:cubicBezTo>
                <a:cubicBezTo>
                  <a:pt x="18977" y="8400"/>
                  <a:pt x="19636" y="7594"/>
                  <a:pt x="19636" y="6600"/>
                </a:cubicBezTo>
                <a:cubicBezTo>
                  <a:pt x="19636" y="5607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69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69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1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1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8"/>
                  <a:pt x="9173" y="15600"/>
                  <a:pt x="10800" y="15600"/>
                </a:cubicBezTo>
                <a:cubicBezTo>
                  <a:pt x="12426" y="15600"/>
                  <a:pt x="13745" y="13988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69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69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Arial"/>
              <a:cs typeface="Arial"/>
              <a:sym typeface="Gill Sans"/>
            </a:endParaRPr>
          </a:p>
        </p:txBody>
      </p:sp>
      <p:sp>
        <p:nvSpPr>
          <p:cNvPr id="22" name="Shape 2489">
            <a:extLst>
              <a:ext uri="{FF2B5EF4-FFF2-40B4-BE49-F238E27FC236}">
                <a16:creationId xmlns:a16="http://schemas.microsoft.com/office/drawing/2014/main" id="{9409F57D-52BD-B5A2-7631-521851E6888D}"/>
              </a:ext>
            </a:extLst>
          </p:cNvPr>
          <p:cNvSpPr>
            <a:spLocks noChangeAspect="1"/>
          </p:cNvSpPr>
          <p:nvPr/>
        </p:nvSpPr>
        <p:spPr>
          <a:xfrm flipH="1">
            <a:off x="6017604" y="2114555"/>
            <a:ext cx="415667" cy="415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1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8" y="21600"/>
                  <a:pt x="14727" y="21381"/>
                  <a:pt x="14727" y="21109"/>
                </a:cubicBezTo>
                <a:cubicBezTo>
                  <a:pt x="14727" y="20838"/>
                  <a:pt x="14508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Arial"/>
              <a:cs typeface="Arial"/>
              <a:sym typeface="Gill Sans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A134DCB-7B79-30BF-684F-C2706C39545D}"/>
              </a:ext>
            </a:extLst>
          </p:cNvPr>
          <p:cNvSpPr/>
          <p:nvPr/>
        </p:nvSpPr>
        <p:spPr>
          <a:xfrm>
            <a:off x="5722517" y="4915776"/>
            <a:ext cx="1005840" cy="1005840"/>
          </a:xfrm>
          <a:prstGeom prst="ellipse">
            <a:avLst/>
          </a:prstGeom>
          <a:solidFill>
            <a:srgbClr val="23BBCA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15AD1F7-B6FE-3D55-C321-1D6DCE322B19}"/>
              </a:ext>
            </a:extLst>
          </p:cNvPr>
          <p:cNvSpPr/>
          <p:nvPr/>
        </p:nvSpPr>
        <p:spPr>
          <a:xfrm>
            <a:off x="4366157" y="4915776"/>
            <a:ext cx="1005840" cy="1005840"/>
          </a:xfrm>
          <a:prstGeom prst="ellipse">
            <a:avLst/>
          </a:prstGeom>
          <a:solidFill>
            <a:srgbClr val="014063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hape 2460">
            <a:extLst>
              <a:ext uri="{FF2B5EF4-FFF2-40B4-BE49-F238E27FC236}">
                <a16:creationId xmlns:a16="http://schemas.microsoft.com/office/drawing/2014/main" id="{9F5BB2DD-977F-0E73-8E02-351C9768002B}"/>
              </a:ext>
            </a:extLst>
          </p:cNvPr>
          <p:cNvSpPr>
            <a:spLocks noChangeAspect="1"/>
          </p:cNvSpPr>
          <p:nvPr/>
        </p:nvSpPr>
        <p:spPr>
          <a:xfrm>
            <a:off x="4661259" y="5248658"/>
            <a:ext cx="415636" cy="3400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7" y="20400"/>
                </a:moveTo>
                <a:cubicBezTo>
                  <a:pt x="4686" y="18711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5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5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2"/>
                </a:cubicBezTo>
                <a:cubicBezTo>
                  <a:pt x="13386" y="9109"/>
                  <a:pt x="13260" y="9534"/>
                  <a:pt x="13227" y="9619"/>
                </a:cubicBezTo>
                <a:cubicBezTo>
                  <a:pt x="13219" y="9631"/>
                  <a:pt x="13101" y="9814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1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7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5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79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6"/>
                </a:moveTo>
                <a:cubicBezTo>
                  <a:pt x="19516" y="15006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5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4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8"/>
                </a:cubicBezTo>
                <a:cubicBezTo>
                  <a:pt x="17950" y="4265"/>
                  <a:pt x="18131" y="4362"/>
                  <a:pt x="18562" y="5641"/>
                </a:cubicBezTo>
                <a:cubicBezTo>
                  <a:pt x="18822" y="6387"/>
                  <a:pt x="18452" y="7378"/>
                  <a:pt x="18253" y="7911"/>
                </a:cubicBezTo>
                <a:cubicBezTo>
                  <a:pt x="18161" y="8156"/>
                  <a:pt x="18130" y="8457"/>
                  <a:pt x="18182" y="8718"/>
                </a:cubicBezTo>
                <a:cubicBezTo>
                  <a:pt x="18316" y="9392"/>
                  <a:pt x="18254" y="9706"/>
                  <a:pt x="18232" y="9784"/>
                </a:cubicBezTo>
                <a:cubicBezTo>
                  <a:pt x="18230" y="9788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3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8"/>
                  <a:pt x="19516" y="15006"/>
                </a:cubicBezTo>
                <a:moveTo>
                  <a:pt x="2371" y="16155"/>
                </a:moveTo>
                <a:cubicBezTo>
                  <a:pt x="3030" y="15933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8"/>
                  <a:pt x="3367" y="9784"/>
                </a:cubicBezTo>
                <a:cubicBezTo>
                  <a:pt x="3346" y="9706"/>
                  <a:pt x="3283" y="9392"/>
                  <a:pt x="3418" y="8718"/>
                </a:cubicBezTo>
                <a:cubicBezTo>
                  <a:pt x="3470" y="8457"/>
                  <a:pt x="3439" y="8156"/>
                  <a:pt x="3347" y="7911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2"/>
                  <a:pt x="3649" y="4265"/>
                  <a:pt x="4133" y="4008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5"/>
                </a:cubicBezTo>
                <a:cubicBezTo>
                  <a:pt x="6045" y="3548"/>
                  <a:pt x="6096" y="3341"/>
                  <a:pt x="6165" y="3134"/>
                </a:cubicBezTo>
                <a:cubicBezTo>
                  <a:pt x="6225" y="2950"/>
                  <a:pt x="6289" y="2793"/>
                  <a:pt x="6351" y="2630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4"/>
                  <a:pt x="2130" y="5184"/>
                </a:cubicBezTo>
                <a:cubicBezTo>
                  <a:pt x="1700" y="6419"/>
                  <a:pt x="2212" y="7760"/>
                  <a:pt x="2464" y="8435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6"/>
                  <a:pt x="2084" y="15006"/>
                </a:cubicBezTo>
                <a:cubicBezTo>
                  <a:pt x="1191" y="15388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Arial"/>
              <a:cs typeface="Arial"/>
              <a:sym typeface="Gill Sans"/>
            </a:endParaRPr>
          </a:p>
        </p:txBody>
      </p:sp>
      <p:sp>
        <p:nvSpPr>
          <p:cNvPr id="26" name="Shape 2368">
            <a:extLst>
              <a:ext uri="{FF2B5EF4-FFF2-40B4-BE49-F238E27FC236}">
                <a16:creationId xmlns:a16="http://schemas.microsoft.com/office/drawing/2014/main" id="{2D75A7A2-8DB4-8A30-F70F-96CC7480C538}"/>
              </a:ext>
            </a:extLst>
          </p:cNvPr>
          <p:cNvSpPr>
            <a:spLocks noChangeAspect="1"/>
          </p:cNvSpPr>
          <p:nvPr/>
        </p:nvSpPr>
        <p:spPr>
          <a:xfrm>
            <a:off x="6017604" y="5210878"/>
            <a:ext cx="415667" cy="415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Arial"/>
              <a:cs typeface="Arial"/>
              <a:sym typeface="Gill San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A6953A2-ED49-61E0-1887-3CFAADD82D77}"/>
              </a:ext>
            </a:extLst>
          </p:cNvPr>
          <p:cNvSpPr/>
          <p:nvPr/>
        </p:nvSpPr>
        <p:spPr>
          <a:xfrm>
            <a:off x="4366157" y="3360470"/>
            <a:ext cx="1005840" cy="1005840"/>
          </a:xfrm>
          <a:prstGeom prst="ellipse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BA2F827-65E7-4DE8-A1F0-7BC48943753E}"/>
              </a:ext>
            </a:extLst>
          </p:cNvPr>
          <p:cNvSpPr/>
          <p:nvPr/>
        </p:nvSpPr>
        <p:spPr>
          <a:xfrm>
            <a:off x="5722517" y="3360470"/>
            <a:ext cx="1005840" cy="1005840"/>
          </a:xfrm>
          <a:prstGeom prst="ellipse">
            <a:avLst/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hape 2617">
            <a:extLst>
              <a:ext uri="{FF2B5EF4-FFF2-40B4-BE49-F238E27FC236}">
                <a16:creationId xmlns:a16="http://schemas.microsoft.com/office/drawing/2014/main" id="{4BA76CDC-A89E-179D-B5D8-A9B3934C2C63}"/>
              </a:ext>
            </a:extLst>
          </p:cNvPr>
          <p:cNvSpPr>
            <a:spLocks noChangeAspect="1"/>
          </p:cNvSpPr>
          <p:nvPr/>
        </p:nvSpPr>
        <p:spPr>
          <a:xfrm>
            <a:off x="6017604" y="3655572"/>
            <a:ext cx="415667" cy="415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Arial"/>
              <a:cs typeface="Arial"/>
              <a:sym typeface="Gill Sans"/>
            </a:endParaRPr>
          </a:p>
        </p:txBody>
      </p:sp>
      <p:sp>
        <p:nvSpPr>
          <p:cNvPr id="30" name="Shape 2435">
            <a:extLst>
              <a:ext uri="{FF2B5EF4-FFF2-40B4-BE49-F238E27FC236}">
                <a16:creationId xmlns:a16="http://schemas.microsoft.com/office/drawing/2014/main" id="{FA3C794C-9E61-8696-9F01-2AE29D510B65}"/>
              </a:ext>
            </a:extLst>
          </p:cNvPr>
          <p:cNvSpPr>
            <a:spLocks noChangeAspect="1"/>
          </p:cNvSpPr>
          <p:nvPr/>
        </p:nvSpPr>
        <p:spPr>
          <a:xfrm>
            <a:off x="4661259" y="3655588"/>
            <a:ext cx="415636" cy="4156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012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2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8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2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8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2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9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9"/>
                  <a:pt x="3000" y="4715"/>
                </a:cubicBezTo>
                <a:lnTo>
                  <a:pt x="4715" y="3000"/>
                </a:lnTo>
                <a:lnTo>
                  <a:pt x="5621" y="3543"/>
                </a:lnTo>
                <a:cubicBezTo>
                  <a:pt x="5777" y="3637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2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2"/>
                  <a:pt x="9331" y="2006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6"/>
                </a:lnTo>
                <a:cubicBezTo>
                  <a:pt x="12356" y="2352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2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7"/>
                  <a:pt x="15978" y="3543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9"/>
                  <a:pt x="18597" y="4722"/>
                  <a:pt x="18595" y="4725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2"/>
                  <a:pt x="20618" y="12012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9"/>
                  <a:pt x="17136" y="1968"/>
                  <a:pt x="16975" y="1968"/>
                </a:cubicBezTo>
                <a:cubicBezTo>
                  <a:pt x="16778" y="1968"/>
                  <a:pt x="16572" y="2043"/>
                  <a:pt x="16400" y="2145"/>
                </a:cubicBezTo>
                <a:lnTo>
                  <a:pt x="15473" y="2701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1"/>
                </a:cubicBezTo>
                <a:lnTo>
                  <a:pt x="5200" y="2145"/>
                </a:lnTo>
                <a:cubicBezTo>
                  <a:pt x="5028" y="2043"/>
                  <a:pt x="4822" y="1968"/>
                  <a:pt x="4625" y="1968"/>
                </a:cubicBezTo>
                <a:cubicBezTo>
                  <a:pt x="4464" y="1968"/>
                  <a:pt x="4308" y="2019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2"/>
                  <a:pt x="0" y="9361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9"/>
                </a:cubicBezTo>
                <a:lnTo>
                  <a:pt x="2145" y="16400"/>
                </a:lnTo>
                <a:cubicBezTo>
                  <a:pt x="1959" y="16713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3"/>
                  <a:pt x="19455" y="16400"/>
                </a:cubicBezTo>
                <a:lnTo>
                  <a:pt x="18902" y="15479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1"/>
                </a:lnTo>
                <a:cubicBezTo>
                  <a:pt x="21600" y="8962"/>
                  <a:pt x="21233" y="8730"/>
                  <a:pt x="20880" y="8641"/>
                </a:cubicBezTo>
                <a:moveTo>
                  <a:pt x="15709" y="10800"/>
                </a:moveTo>
                <a:cubicBezTo>
                  <a:pt x="15709" y="13346"/>
                  <a:pt x="13771" y="15438"/>
                  <a:pt x="11291" y="15685"/>
                </a:cubicBezTo>
                <a:lnTo>
                  <a:pt x="11291" y="12694"/>
                </a:lnTo>
                <a:cubicBezTo>
                  <a:pt x="12137" y="12476"/>
                  <a:pt x="12764" y="11714"/>
                  <a:pt x="12764" y="10800"/>
                </a:cubicBezTo>
                <a:cubicBezTo>
                  <a:pt x="12764" y="10630"/>
                  <a:pt x="12735" y="10468"/>
                  <a:pt x="12694" y="10310"/>
                </a:cubicBezTo>
                <a:lnTo>
                  <a:pt x="15308" y="8857"/>
                </a:lnTo>
                <a:cubicBezTo>
                  <a:pt x="15565" y="9453"/>
                  <a:pt x="15709" y="10110"/>
                  <a:pt x="15709" y="10800"/>
                </a:cubicBezTo>
                <a:moveTo>
                  <a:pt x="9818" y="10800"/>
                </a:move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cubicBezTo>
                  <a:pt x="10258" y="11782"/>
                  <a:pt x="9818" y="11342"/>
                  <a:pt x="9818" y="10800"/>
                </a:cubicBezTo>
                <a:moveTo>
                  <a:pt x="10309" y="15685"/>
                </a:moveTo>
                <a:cubicBezTo>
                  <a:pt x="7829" y="15438"/>
                  <a:pt x="5891" y="13346"/>
                  <a:pt x="5891" y="10800"/>
                </a:cubicBezTo>
                <a:cubicBezTo>
                  <a:pt x="5891" y="10110"/>
                  <a:pt x="6035" y="9453"/>
                  <a:pt x="6292" y="8857"/>
                </a:cubicBezTo>
                <a:lnTo>
                  <a:pt x="8906" y="10310"/>
                </a:lnTo>
                <a:cubicBezTo>
                  <a:pt x="8865" y="10468"/>
                  <a:pt x="8836" y="10630"/>
                  <a:pt x="8836" y="10800"/>
                </a:cubicBezTo>
                <a:cubicBezTo>
                  <a:pt x="8836" y="11714"/>
                  <a:pt x="9463" y="12476"/>
                  <a:pt x="10309" y="12694"/>
                </a:cubicBezTo>
                <a:cubicBezTo>
                  <a:pt x="10309" y="12694"/>
                  <a:pt x="10309" y="15685"/>
                  <a:pt x="10309" y="15685"/>
                </a:cubicBezTo>
                <a:close/>
                <a:moveTo>
                  <a:pt x="10800" y="5891"/>
                </a:moveTo>
                <a:cubicBezTo>
                  <a:pt x="12470" y="5891"/>
                  <a:pt x="13942" y="6727"/>
                  <a:pt x="14829" y="8000"/>
                </a:cubicBezTo>
                <a:lnTo>
                  <a:pt x="12220" y="9450"/>
                </a:lnTo>
                <a:cubicBezTo>
                  <a:pt x="11862" y="9074"/>
                  <a:pt x="11360" y="8836"/>
                  <a:pt x="10800" y="8836"/>
                </a:cubicBezTo>
                <a:cubicBezTo>
                  <a:pt x="10240" y="8836"/>
                  <a:pt x="9738" y="9074"/>
                  <a:pt x="9380" y="9450"/>
                </a:cubicBezTo>
                <a:lnTo>
                  <a:pt x="6771" y="8000"/>
                </a:lnTo>
                <a:cubicBezTo>
                  <a:pt x="7658" y="6727"/>
                  <a:pt x="9130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Arial"/>
              <a:cs typeface="Arial"/>
              <a:sym typeface="Gill San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5EDA1DF-C4BA-6B07-FB10-1A55846CD2F2}"/>
              </a:ext>
            </a:extLst>
          </p:cNvPr>
          <p:cNvSpPr txBox="1"/>
          <p:nvPr/>
        </p:nvSpPr>
        <p:spPr>
          <a:xfrm>
            <a:off x="6820005" y="1665996"/>
            <a:ext cx="3169569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C2E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C2E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D9A0D91-1823-FEC7-9557-4B8388E528E0}"/>
              </a:ext>
            </a:extLst>
          </p:cNvPr>
          <p:cNvSpPr txBox="1"/>
          <p:nvPr/>
        </p:nvSpPr>
        <p:spPr>
          <a:xfrm>
            <a:off x="6820005" y="3205650"/>
            <a:ext cx="3169569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C2E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C2E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B659CEF-4E2B-2F02-09C4-8A9878E29A9F}"/>
              </a:ext>
            </a:extLst>
          </p:cNvPr>
          <p:cNvSpPr txBox="1"/>
          <p:nvPr/>
        </p:nvSpPr>
        <p:spPr>
          <a:xfrm>
            <a:off x="6820005" y="4749954"/>
            <a:ext cx="3169569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C2E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C2E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8D34D2B-CDCC-95BF-ACB3-B13584D540BC}"/>
              </a:ext>
            </a:extLst>
          </p:cNvPr>
          <p:cNvSpPr txBox="1"/>
          <p:nvPr/>
        </p:nvSpPr>
        <p:spPr>
          <a:xfrm>
            <a:off x="936977" y="1688127"/>
            <a:ext cx="3169569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C2E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C2E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9B96D15-7906-CD0A-D705-4C1F92B06C57}"/>
              </a:ext>
            </a:extLst>
          </p:cNvPr>
          <p:cNvSpPr txBox="1"/>
          <p:nvPr/>
        </p:nvSpPr>
        <p:spPr>
          <a:xfrm>
            <a:off x="936977" y="3227781"/>
            <a:ext cx="3169569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C2E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C2E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9294DBF-B51C-6986-E848-DACB9511109F}"/>
              </a:ext>
            </a:extLst>
          </p:cNvPr>
          <p:cNvSpPr txBox="1"/>
          <p:nvPr/>
        </p:nvSpPr>
        <p:spPr>
          <a:xfrm>
            <a:off x="936977" y="4772085"/>
            <a:ext cx="3169569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C2E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C2E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58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1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3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4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0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6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F2284E-798E-A88D-7E9F-3E2ECB1951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1308E3B7-0E73-F20B-9882-55C8B1F90FC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02433" y="2144344"/>
            <a:ext cx="2592777" cy="2592777"/>
          </a:xfrm>
          <a:ln w="57150">
            <a:solidFill>
              <a:schemeClr val="bg1"/>
            </a:solidFill>
          </a:ln>
        </p:spPr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37D4CA69-AC98-EB7E-7B79-72D60865F8F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21547" y="2130835"/>
            <a:ext cx="2576661" cy="2576661"/>
          </a:xfrm>
          <a:ln w="57150">
            <a:solidFill>
              <a:schemeClr val="bg1"/>
            </a:solidFill>
          </a:ln>
        </p:spPr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83A03DBA-4A22-4AC1-33F0-B00F9FBDAB8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4209" y="2153763"/>
            <a:ext cx="2550471" cy="2550471"/>
          </a:xfrm>
          <a:ln w="57150">
            <a:solidFill>
              <a:schemeClr val="bg1"/>
            </a:solidFill>
          </a:ln>
        </p:spPr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F4F7A77C-3266-ECA2-C9A3-4580513699C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2870" y="2196897"/>
            <a:ext cx="2507337" cy="2507337"/>
          </a:xfrm>
          <a:ln w="57150">
            <a:solidFill>
              <a:schemeClr val="bg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8B343C-DDDE-B01F-580A-5B13F20136F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E3AC6BA-B5A1-C26B-3730-6C256580688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DF3B1D-786A-F60B-CF1D-BF38D75FA3D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7657D11-B93D-97DA-B6AB-24061F4E2047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69DF766-7EC0-85E8-4AEE-8A27A38CE24F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14BCB7F-6579-739A-9E80-C0BB421491D7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3A18E9-5F55-9C84-F88A-DFDC82E0F623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54B829-AFFC-7879-8D2A-5E6885BC0414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318733F-4BBB-2B80-3E22-CC1B362653A4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DAB2AB-0E15-0A0A-2159-A2DAF0A44476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519FEEA-87C5-814A-D55A-B4C5DF08374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5E08E25-2F6A-B680-D174-5DA9BFDAAB7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BCFA5F1-0D2A-6031-6240-30513522AC77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93EA36B-FE4E-4DD3-1121-8BDF30CB33BF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035E7B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solidFill>
                  <a:srgbClr val="035E7B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solidFill>
                <a:srgbClr val="035E7B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80FBEC9-702A-C5D3-4CBE-B6801E86F6F7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35E7B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35E7B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solidFill>
                <a:srgbClr val="035E7B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FD0CC22-9FF4-23B1-3768-1E2C48035298}"/>
              </a:ext>
            </a:extLst>
          </p:cNvPr>
          <p:cNvSpPr txBox="1"/>
          <p:nvPr/>
        </p:nvSpPr>
        <p:spPr>
          <a:xfrm>
            <a:off x="171339" y="1021512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7300EE6-3822-F4DC-6B40-210BE2276B92}"/>
              </a:ext>
            </a:extLst>
          </p:cNvPr>
          <p:cNvSpPr txBox="1"/>
          <p:nvPr/>
        </p:nvSpPr>
        <p:spPr>
          <a:xfrm>
            <a:off x="564925" y="4938510"/>
            <a:ext cx="249528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32445E0-0024-63F3-16C7-8E224886C0DE}"/>
              </a:ext>
            </a:extLst>
          </p:cNvPr>
          <p:cNvSpPr txBox="1"/>
          <p:nvPr/>
        </p:nvSpPr>
        <p:spPr>
          <a:xfrm>
            <a:off x="3076787" y="4938510"/>
            <a:ext cx="249528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5484E80-73E2-9B44-6138-7327708055E4}"/>
              </a:ext>
            </a:extLst>
          </p:cNvPr>
          <p:cNvSpPr txBox="1"/>
          <p:nvPr/>
        </p:nvSpPr>
        <p:spPr>
          <a:xfrm>
            <a:off x="5572069" y="4930089"/>
            <a:ext cx="249528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1D44D7C-ECDB-1404-2423-C596D4379FCD}"/>
              </a:ext>
            </a:extLst>
          </p:cNvPr>
          <p:cNvSpPr txBox="1"/>
          <p:nvPr/>
        </p:nvSpPr>
        <p:spPr>
          <a:xfrm>
            <a:off x="8083931" y="4930089"/>
            <a:ext cx="249528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98148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5FDD9E-6433-F2BB-1488-7CDC637B4B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2F73DB-DF3D-D141-138E-C7C45CC1E8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E8ADAB7-2E4E-524B-CA16-A30D3C27F95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8802DD-D0B8-E730-A9C7-0E0D2CC6BD6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40898F4-B155-87FA-0B6F-6A781F34D0B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AAAD1BD-710B-C477-0F1F-43FF1F356E0D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756377-AFBE-A9D4-BFC9-3ED443B6766F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8592A2-C203-C5DE-A46A-732136A5AFC0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619E64-944A-50F1-A5AF-AAB23DB78276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13C770-17D7-F70E-B554-BE8F3F38304A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616C3F-8C2F-FCA5-F606-14FA161AF286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0A050FD-1279-656B-BB98-D87A688292A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79DC752-9438-3553-FDCC-256CB5AC291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E35E20B-A7DD-9022-F52E-9B203BA60FE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B3FB06E-FEF5-D46A-7639-B4B9F91A384C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10745B-2099-F03C-FAD4-0AA91B45CB18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D4818F-DC6C-676F-29E9-247AB076ACF8}"/>
              </a:ext>
            </a:extLst>
          </p:cNvPr>
          <p:cNvSpPr txBox="1"/>
          <p:nvPr/>
        </p:nvSpPr>
        <p:spPr>
          <a:xfrm>
            <a:off x="171339" y="1021512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AA8337C-9010-F612-72DB-1901D8CD2FD7}"/>
              </a:ext>
            </a:extLst>
          </p:cNvPr>
          <p:cNvGrpSpPr/>
          <p:nvPr/>
        </p:nvGrpSpPr>
        <p:grpSpPr>
          <a:xfrm>
            <a:off x="645800" y="2295979"/>
            <a:ext cx="2157697" cy="3302813"/>
            <a:chOff x="1109626" y="1864178"/>
            <a:chExt cx="2157697" cy="3302813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1844EC2-E8AD-0E16-5CF7-5037A55501B5}"/>
                </a:ext>
              </a:extLst>
            </p:cNvPr>
            <p:cNvGrpSpPr/>
            <p:nvPr/>
          </p:nvGrpSpPr>
          <p:grpSpPr>
            <a:xfrm>
              <a:off x="1109626" y="1864178"/>
              <a:ext cx="2157697" cy="3302813"/>
              <a:chOff x="2136775" y="1347788"/>
              <a:chExt cx="2868613" cy="4391025"/>
            </a:xfrm>
          </p:grpSpPr>
          <p:sp>
            <p:nvSpPr>
              <p:cNvPr id="24" name="Freeform 5">
                <a:extLst>
                  <a:ext uri="{FF2B5EF4-FFF2-40B4-BE49-F238E27FC236}">
                    <a16:creationId xmlns:a16="http://schemas.microsoft.com/office/drawing/2014/main" id="{C7549B87-0161-DE17-F1DF-927A4BA5C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775" y="1347788"/>
                <a:ext cx="2868613" cy="1503363"/>
              </a:xfrm>
              <a:custGeom>
                <a:avLst/>
                <a:gdLst>
                  <a:gd name="T0" fmla="*/ 762 w 762"/>
                  <a:gd name="T1" fmla="*/ 89 h 400"/>
                  <a:gd name="T2" fmla="*/ 672 w 762"/>
                  <a:gd name="T3" fmla="*/ 0 h 400"/>
                  <a:gd name="T4" fmla="*/ 89 w 762"/>
                  <a:gd name="T5" fmla="*/ 0 h 400"/>
                  <a:gd name="T6" fmla="*/ 0 w 762"/>
                  <a:gd name="T7" fmla="*/ 89 h 400"/>
                  <a:gd name="T8" fmla="*/ 0 w 762"/>
                  <a:gd name="T9" fmla="*/ 400 h 400"/>
                  <a:gd name="T10" fmla="*/ 762 w 762"/>
                  <a:gd name="T11" fmla="*/ 400 h 400"/>
                  <a:gd name="T12" fmla="*/ 762 w 762"/>
                  <a:gd name="T13" fmla="*/ 89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2" h="400">
                    <a:moveTo>
                      <a:pt x="762" y="89"/>
                    </a:moveTo>
                    <a:cubicBezTo>
                      <a:pt x="762" y="40"/>
                      <a:pt x="722" y="0"/>
                      <a:pt x="672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40" y="0"/>
                      <a:pt x="0" y="40"/>
                      <a:pt x="0" y="89"/>
                    </a:cubicBezTo>
                    <a:cubicBezTo>
                      <a:pt x="0" y="400"/>
                      <a:pt x="0" y="400"/>
                      <a:pt x="0" y="400"/>
                    </a:cubicBezTo>
                    <a:cubicBezTo>
                      <a:pt x="762" y="400"/>
                      <a:pt x="762" y="400"/>
                      <a:pt x="762" y="400"/>
                    </a:cubicBezTo>
                    <a:cubicBezTo>
                      <a:pt x="762" y="89"/>
                      <a:pt x="762" y="89"/>
                      <a:pt x="762" y="89"/>
                    </a:cubicBezTo>
                  </a:path>
                </a:pathLst>
              </a:custGeom>
              <a:solidFill>
                <a:srgbClr val="0140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Rectangle 6">
                <a:extLst>
                  <a:ext uri="{FF2B5EF4-FFF2-40B4-BE49-F238E27FC236}">
                    <a16:creationId xmlns:a16="http://schemas.microsoft.com/office/drawing/2014/main" id="{7FED10BA-0B78-DF54-7F52-B63687DA85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Rectangle 7">
                <a:extLst>
                  <a:ext uri="{FF2B5EF4-FFF2-40B4-BE49-F238E27FC236}">
                    <a16:creationId xmlns:a16="http://schemas.microsoft.com/office/drawing/2014/main" id="{0AE5A418-9E0D-FC7C-D590-A9407958B6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rgbClr val="00C2E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8">
                <a:extLst>
                  <a:ext uri="{FF2B5EF4-FFF2-40B4-BE49-F238E27FC236}">
                    <a16:creationId xmlns:a16="http://schemas.microsoft.com/office/drawing/2014/main" id="{D01B9653-D23E-F98F-DDC1-AF4C375D23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51151"/>
                <a:ext cx="2868613" cy="20272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9">
                <a:extLst>
                  <a:ext uri="{FF2B5EF4-FFF2-40B4-BE49-F238E27FC236}">
                    <a16:creationId xmlns:a16="http://schemas.microsoft.com/office/drawing/2014/main" id="{1EA95BD3-9E40-0C9E-B183-A3EB79E60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4878388"/>
                <a:ext cx="2160588" cy="439738"/>
              </a:xfrm>
              <a:custGeom>
                <a:avLst/>
                <a:gdLst>
                  <a:gd name="T0" fmla="*/ 1361 w 1361"/>
                  <a:gd name="T1" fmla="*/ 0 h 277"/>
                  <a:gd name="T2" fmla="*/ 0 w 1361"/>
                  <a:gd name="T3" fmla="*/ 277 h 277"/>
                  <a:gd name="T4" fmla="*/ 0 w 1361"/>
                  <a:gd name="T5" fmla="*/ 0 h 277"/>
                  <a:gd name="T6" fmla="*/ 1361 w 1361"/>
                  <a:gd name="T7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1" h="277">
                    <a:moveTo>
                      <a:pt x="1361" y="0"/>
                    </a:moveTo>
                    <a:lnTo>
                      <a:pt x="0" y="277"/>
                    </a:lnTo>
                    <a:lnTo>
                      <a:pt x="0" y="0"/>
                    </a:lnTo>
                    <a:lnTo>
                      <a:pt x="1361" y="0"/>
                    </a:lnTo>
                    <a:close/>
                  </a:path>
                </a:pathLst>
              </a:cu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9BB75E61-9D55-77BE-6B01-0353E0C1B5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5005388"/>
                <a:ext cx="1535113" cy="733425"/>
              </a:xfrm>
              <a:custGeom>
                <a:avLst/>
                <a:gdLst>
                  <a:gd name="T0" fmla="*/ 0 w 967"/>
                  <a:gd name="T1" fmla="*/ 197 h 462"/>
                  <a:gd name="T2" fmla="*/ 967 w 967"/>
                  <a:gd name="T3" fmla="*/ 462 h 462"/>
                  <a:gd name="T4" fmla="*/ 967 w 967"/>
                  <a:gd name="T5" fmla="*/ 0 h 462"/>
                  <a:gd name="T6" fmla="*/ 0 w 967"/>
                  <a:gd name="T7" fmla="*/ 197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7" h="462">
                    <a:moveTo>
                      <a:pt x="0" y="197"/>
                    </a:moveTo>
                    <a:lnTo>
                      <a:pt x="967" y="462"/>
                    </a:lnTo>
                    <a:lnTo>
                      <a:pt x="967" y="0"/>
                    </a:lnTo>
                    <a:lnTo>
                      <a:pt x="0" y="1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C5C31CA-3A18-0CA9-65B4-A06CE00E87D1}"/>
                  </a:ext>
                </a:extLst>
              </p:cNvPr>
              <p:cNvCxnSpPr/>
              <p:nvPr/>
            </p:nvCxnSpPr>
            <p:spPr>
              <a:xfrm>
                <a:off x="3571081" y="1613693"/>
                <a:ext cx="0" cy="971552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Freeform 124">
              <a:extLst>
                <a:ext uri="{FF2B5EF4-FFF2-40B4-BE49-F238E27FC236}">
                  <a16:creationId xmlns:a16="http://schemas.microsoft.com/office/drawing/2014/main" id="{8AA37B37-8638-A289-2D69-1C8E430F02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49274" y="2164254"/>
              <a:ext cx="618675" cy="545790"/>
            </a:xfrm>
            <a:custGeom>
              <a:avLst/>
              <a:gdLst>
                <a:gd name="T0" fmla="*/ 1495 w 3650"/>
                <a:gd name="T1" fmla="*/ 3047 h 3224"/>
                <a:gd name="T2" fmla="*/ 1498 w 3650"/>
                <a:gd name="T3" fmla="*/ 3044 h 3224"/>
                <a:gd name="T4" fmla="*/ 198 w 3650"/>
                <a:gd name="T5" fmla="*/ 981 h 3224"/>
                <a:gd name="T6" fmla="*/ 179 w 3650"/>
                <a:gd name="T7" fmla="*/ 1543 h 3224"/>
                <a:gd name="T8" fmla="*/ 342 w 3650"/>
                <a:gd name="T9" fmla="*/ 1579 h 3224"/>
                <a:gd name="T10" fmla="*/ 3250 w 3650"/>
                <a:gd name="T11" fmla="*/ 1591 h 3224"/>
                <a:gd name="T12" fmla="*/ 3423 w 3650"/>
                <a:gd name="T13" fmla="*/ 1451 h 3224"/>
                <a:gd name="T14" fmla="*/ 3470 w 3650"/>
                <a:gd name="T15" fmla="*/ 1227 h 3224"/>
                <a:gd name="T16" fmla="*/ 3366 w 3650"/>
                <a:gd name="T17" fmla="*/ 1029 h 3224"/>
                <a:gd name="T18" fmla="*/ 617 w 3650"/>
                <a:gd name="T19" fmla="*/ 728 h 3224"/>
                <a:gd name="T20" fmla="*/ 529 w 3650"/>
                <a:gd name="T21" fmla="*/ 784 h 3224"/>
                <a:gd name="T22" fmla="*/ 521 w 3650"/>
                <a:gd name="T23" fmla="*/ 1746 h 3224"/>
                <a:gd name="T24" fmla="*/ 585 w 3650"/>
                <a:gd name="T25" fmla="*/ 1816 h 3224"/>
                <a:gd name="T26" fmla="*/ 627 w 3650"/>
                <a:gd name="T27" fmla="*/ 1821 h 3224"/>
                <a:gd name="T28" fmla="*/ 761 w 3650"/>
                <a:gd name="T29" fmla="*/ 1822 h 3224"/>
                <a:gd name="T30" fmla="*/ 949 w 3650"/>
                <a:gd name="T31" fmla="*/ 1822 h 3224"/>
                <a:gd name="T32" fmla="*/ 1083 w 3650"/>
                <a:gd name="T33" fmla="*/ 1822 h 3224"/>
                <a:gd name="T34" fmla="*/ 3024 w 3650"/>
                <a:gd name="T35" fmla="*/ 175 h 3224"/>
                <a:gd name="T36" fmla="*/ 2568 w 3650"/>
                <a:gd name="T37" fmla="*/ 398 h 3224"/>
                <a:gd name="T38" fmla="*/ 1772 w 3650"/>
                <a:gd name="T39" fmla="*/ 645 h 3224"/>
                <a:gd name="T40" fmla="*/ 1441 w 3650"/>
                <a:gd name="T41" fmla="*/ 1850 h 3224"/>
                <a:gd name="T42" fmla="*/ 2255 w 3650"/>
                <a:gd name="T43" fmla="*/ 2034 h 3224"/>
                <a:gd name="T44" fmla="*/ 3022 w 3650"/>
                <a:gd name="T45" fmla="*/ 2373 h 3224"/>
                <a:gd name="T46" fmla="*/ 3028 w 3650"/>
                <a:gd name="T47" fmla="*/ 2371 h 3224"/>
                <a:gd name="T48" fmla="*/ 3026 w 3650"/>
                <a:gd name="T49" fmla="*/ 177 h 3224"/>
                <a:gd name="T50" fmla="*/ 3116 w 3650"/>
                <a:gd name="T51" fmla="*/ 24 h 3224"/>
                <a:gd name="T52" fmla="*/ 3202 w 3650"/>
                <a:gd name="T53" fmla="*/ 148 h 3224"/>
                <a:gd name="T54" fmla="*/ 3368 w 3650"/>
                <a:gd name="T55" fmla="*/ 817 h 3224"/>
                <a:gd name="T56" fmla="*/ 3571 w 3650"/>
                <a:gd name="T57" fmla="*/ 1003 h 3224"/>
                <a:gd name="T58" fmla="*/ 3650 w 3650"/>
                <a:gd name="T59" fmla="*/ 1274 h 3224"/>
                <a:gd name="T60" fmla="*/ 3571 w 3650"/>
                <a:gd name="T61" fmla="*/ 1546 h 3224"/>
                <a:gd name="T62" fmla="*/ 3368 w 3650"/>
                <a:gd name="T63" fmla="*/ 1732 h 3224"/>
                <a:gd name="T64" fmla="*/ 3202 w 3650"/>
                <a:gd name="T65" fmla="*/ 2402 h 3224"/>
                <a:gd name="T66" fmla="*/ 3116 w 3650"/>
                <a:gd name="T67" fmla="*/ 2525 h 3224"/>
                <a:gd name="T68" fmla="*/ 2964 w 3650"/>
                <a:gd name="T69" fmla="*/ 2540 h 3224"/>
                <a:gd name="T70" fmla="*/ 2369 w 3650"/>
                <a:gd name="T71" fmla="*/ 2262 h 3224"/>
                <a:gd name="T72" fmla="*/ 1621 w 3650"/>
                <a:gd name="T73" fmla="*/ 2055 h 3224"/>
                <a:gd name="T74" fmla="*/ 1675 w 3650"/>
                <a:gd name="T75" fmla="*/ 3040 h 3224"/>
                <a:gd name="T76" fmla="*/ 1624 w 3650"/>
                <a:gd name="T77" fmla="*/ 3170 h 3224"/>
                <a:gd name="T78" fmla="*/ 1495 w 3650"/>
                <a:gd name="T79" fmla="*/ 3224 h 3224"/>
                <a:gd name="T80" fmla="*/ 969 w 3650"/>
                <a:gd name="T81" fmla="*/ 3182 h 3224"/>
                <a:gd name="T82" fmla="*/ 470 w 3650"/>
                <a:gd name="T83" fmla="*/ 1956 h 3224"/>
                <a:gd name="T84" fmla="*/ 352 w 3650"/>
                <a:gd name="T85" fmla="*/ 1797 h 3224"/>
                <a:gd name="T86" fmla="*/ 124 w 3650"/>
                <a:gd name="T87" fmla="*/ 1729 h 3224"/>
                <a:gd name="T88" fmla="*/ 12 w 3650"/>
                <a:gd name="T89" fmla="*/ 1598 h 3224"/>
                <a:gd name="T90" fmla="*/ 12 w 3650"/>
                <a:gd name="T91" fmla="*/ 951 h 3224"/>
                <a:gd name="T92" fmla="*/ 124 w 3650"/>
                <a:gd name="T93" fmla="*/ 821 h 3224"/>
                <a:gd name="T94" fmla="*/ 352 w 3650"/>
                <a:gd name="T95" fmla="*/ 755 h 3224"/>
                <a:gd name="T96" fmla="*/ 465 w 3650"/>
                <a:gd name="T97" fmla="*/ 598 h 3224"/>
                <a:gd name="T98" fmla="*/ 622 w 3650"/>
                <a:gd name="T99" fmla="*/ 552 h 3224"/>
                <a:gd name="T100" fmla="*/ 739 w 3650"/>
                <a:gd name="T101" fmla="*/ 552 h 3224"/>
                <a:gd name="T102" fmla="*/ 940 w 3650"/>
                <a:gd name="T103" fmla="*/ 551 h 3224"/>
                <a:gd name="T104" fmla="*/ 1123 w 3650"/>
                <a:gd name="T105" fmla="*/ 549 h 3224"/>
                <a:gd name="T106" fmla="*/ 1352 w 3650"/>
                <a:gd name="T107" fmla="*/ 533 h 3224"/>
                <a:gd name="T108" fmla="*/ 2169 w 3650"/>
                <a:gd name="T109" fmla="*/ 357 h 3224"/>
                <a:gd name="T110" fmla="*/ 2935 w 3650"/>
                <a:gd name="T111" fmla="*/ 23 h 3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50" h="3224">
                  <a:moveTo>
                    <a:pt x="702" y="1998"/>
                  </a:moveTo>
                  <a:lnTo>
                    <a:pt x="1082" y="3046"/>
                  </a:lnTo>
                  <a:lnTo>
                    <a:pt x="1083" y="3047"/>
                  </a:lnTo>
                  <a:lnTo>
                    <a:pt x="1084" y="3047"/>
                  </a:lnTo>
                  <a:lnTo>
                    <a:pt x="1495" y="3047"/>
                  </a:lnTo>
                  <a:lnTo>
                    <a:pt x="1497" y="3047"/>
                  </a:lnTo>
                  <a:lnTo>
                    <a:pt x="1498" y="3046"/>
                  </a:lnTo>
                  <a:lnTo>
                    <a:pt x="1498" y="3046"/>
                  </a:lnTo>
                  <a:lnTo>
                    <a:pt x="1498" y="3045"/>
                  </a:lnTo>
                  <a:lnTo>
                    <a:pt x="1498" y="3044"/>
                  </a:lnTo>
                  <a:lnTo>
                    <a:pt x="1118" y="1998"/>
                  </a:lnTo>
                  <a:lnTo>
                    <a:pt x="702" y="1998"/>
                  </a:lnTo>
                  <a:close/>
                  <a:moveTo>
                    <a:pt x="229" y="971"/>
                  </a:moveTo>
                  <a:lnTo>
                    <a:pt x="212" y="974"/>
                  </a:lnTo>
                  <a:lnTo>
                    <a:pt x="198" y="981"/>
                  </a:lnTo>
                  <a:lnTo>
                    <a:pt x="187" y="993"/>
                  </a:lnTo>
                  <a:lnTo>
                    <a:pt x="179" y="1008"/>
                  </a:lnTo>
                  <a:lnTo>
                    <a:pt x="176" y="1023"/>
                  </a:lnTo>
                  <a:lnTo>
                    <a:pt x="176" y="1527"/>
                  </a:lnTo>
                  <a:lnTo>
                    <a:pt x="179" y="1543"/>
                  </a:lnTo>
                  <a:lnTo>
                    <a:pt x="187" y="1558"/>
                  </a:lnTo>
                  <a:lnTo>
                    <a:pt x="198" y="1569"/>
                  </a:lnTo>
                  <a:lnTo>
                    <a:pt x="212" y="1576"/>
                  </a:lnTo>
                  <a:lnTo>
                    <a:pt x="229" y="1579"/>
                  </a:lnTo>
                  <a:lnTo>
                    <a:pt x="342" y="1579"/>
                  </a:lnTo>
                  <a:lnTo>
                    <a:pt x="342" y="971"/>
                  </a:lnTo>
                  <a:lnTo>
                    <a:pt x="229" y="971"/>
                  </a:lnTo>
                  <a:close/>
                  <a:moveTo>
                    <a:pt x="3204" y="946"/>
                  </a:moveTo>
                  <a:lnTo>
                    <a:pt x="3204" y="1604"/>
                  </a:lnTo>
                  <a:lnTo>
                    <a:pt x="3250" y="1591"/>
                  </a:lnTo>
                  <a:lnTo>
                    <a:pt x="3292" y="1573"/>
                  </a:lnTo>
                  <a:lnTo>
                    <a:pt x="3330" y="1550"/>
                  </a:lnTo>
                  <a:lnTo>
                    <a:pt x="3366" y="1521"/>
                  </a:lnTo>
                  <a:lnTo>
                    <a:pt x="3397" y="1489"/>
                  </a:lnTo>
                  <a:lnTo>
                    <a:pt x="3423" y="1451"/>
                  </a:lnTo>
                  <a:lnTo>
                    <a:pt x="3444" y="1411"/>
                  </a:lnTo>
                  <a:lnTo>
                    <a:pt x="3461" y="1368"/>
                  </a:lnTo>
                  <a:lnTo>
                    <a:pt x="3470" y="1323"/>
                  </a:lnTo>
                  <a:lnTo>
                    <a:pt x="3474" y="1274"/>
                  </a:lnTo>
                  <a:lnTo>
                    <a:pt x="3470" y="1227"/>
                  </a:lnTo>
                  <a:lnTo>
                    <a:pt x="3461" y="1181"/>
                  </a:lnTo>
                  <a:lnTo>
                    <a:pt x="3444" y="1138"/>
                  </a:lnTo>
                  <a:lnTo>
                    <a:pt x="3423" y="1098"/>
                  </a:lnTo>
                  <a:lnTo>
                    <a:pt x="3397" y="1061"/>
                  </a:lnTo>
                  <a:lnTo>
                    <a:pt x="3366" y="1029"/>
                  </a:lnTo>
                  <a:lnTo>
                    <a:pt x="3330" y="1000"/>
                  </a:lnTo>
                  <a:lnTo>
                    <a:pt x="3292" y="977"/>
                  </a:lnTo>
                  <a:lnTo>
                    <a:pt x="3250" y="958"/>
                  </a:lnTo>
                  <a:lnTo>
                    <a:pt x="3204" y="946"/>
                  </a:lnTo>
                  <a:close/>
                  <a:moveTo>
                    <a:pt x="617" y="728"/>
                  </a:moveTo>
                  <a:lnTo>
                    <a:pt x="595" y="731"/>
                  </a:lnTo>
                  <a:lnTo>
                    <a:pt x="574" y="739"/>
                  </a:lnTo>
                  <a:lnTo>
                    <a:pt x="555" y="750"/>
                  </a:lnTo>
                  <a:lnTo>
                    <a:pt x="540" y="765"/>
                  </a:lnTo>
                  <a:lnTo>
                    <a:pt x="529" y="784"/>
                  </a:lnTo>
                  <a:lnTo>
                    <a:pt x="521" y="805"/>
                  </a:lnTo>
                  <a:lnTo>
                    <a:pt x="518" y="827"/>
                  </a:lnTo>
                  <a:lnTo>
                    <a:pt x="518" y="827"/>
                  </a:lnTo>
                  <a:lnTo>
                    <a:pt x="518" y="1722"/>
                  </a:lnTo>
                  <a:lnTo>
                    <a:pt x="521" y="1746"/>
                  </a:lnTo>
                  <a:lnTo>
                    <a:pt x="529" y="1768"/>
                  </a:lnTo>
                  <a:lnTo>
                    <a:pt x="541" y="1785"/>
                  </a:lnTo>
                  <a:lnTo>
                    <a:pt x="557" y="1801"/>
                  </a:lnTo>
                  <a:lnTo>
                    <a:pt x="577" y="1813"/>
                  </a:lnTo>
                  <a:lnTo>
                    <a:pt x="585" y="1816"/>
                  </a:lnTo>
                  <a:lnTo>
                    <a:pt x="592" y="1819"/>
                  </a:lnTo>
                  <a:lnTo>
                    <a:pt x="601" y="1820"/>
                  </a:lnTo>
                  <a:lnTo>
                    <a:pt x="611" y="1821"/>
                  </a:lnTo>
                  <a:lnTo>
                    <a:pt x="615" y="1821"/>
                  </a:lnTo>
                  <a:lnTo>
                    <a:pt x="627" y="1821"/>
                  </a:lnTo>
                  <a:lnTo>
                    <a:pt x="645" y="1821"/>
                  </a:lnTo>
                  <a:lnTo>
                    <a:pt x="667" y="1821"/>
                  </a:lnTo>
                  <a:lnTo>
                    <a:pt x="696" y="1822"/>
                  </a:lnTo>
                  <a:lnTo>
                    <a:pt x="727" y="1822"/>
                  </a:lnTo>
                  <a:lnTo>
                    <a:pt x="761" y="1822"/>
                  </a:lnTo>
                  <a:lnTo>
                    <a:pt x="797" y="1822"/>
                  </a:lnTo>
                  <a:lnTo>
                    <a:pt x="836" y="1822"/>
                  </a:lnTo>
                  <a:lnTo>
                    <a:pt x="874" y="1822"/>
                  </a:lnTo>
                  <a:lnTo>
                    <a:pt x="911" y="1822"/>
                  </a:lnTo>
                  <a:lnTo>
                    <a:pt x="949" y="1822"/>
                  </a:lnTo>
                  <a:lnTo>
                    <a:pt x="983" y="1822"/>
                  </a:lnTo>
                  <a:lnTo>
                    <a:pt x="1014" y="1822"/>
                  </a:lnTo>
                  <a:lnTo>
                    <a:pt x="1042" y="1822"/>
                  </a:lnTo>
                  <a:lnTo>
                    <a:pt x="1065" y="1822"/>
                  </a:lnTo>
                  <a:lnTo>
                    <a:pt x="1083" y="1822"/>
                  </a:lnTo>
                  <a:lnTo>
                    <a:pt x="1094" y="1822"/>
                  </a:lnTo>
                  <a:lnTo>
                    <a:pt x="1097" y="1822"/>
                  </a:lnTo>
                  <a:lnTo>
                    <a:pt x="1097" y="728"/>
                  </a:lnTo>
                  <a:lnTo>
                    <a:pt x="617" y="728"/>
                  </a:lnTo>
                  <a:close/>
                  <a:moveTo>
                    <a:pt x="3024" y="175"/>
                  </a:moveTo>
                  <a:lnTo>
                    <a:pt x="3023" y="175"/>
                  </a:lnTo>
                  <a:lnTo>
                    <a:pt x="3022" y="177"/>
                  </a:lnTo>
                  <a:lnTo>
                    <a:pt x="2872" y="256"/>
                  </a:lnTo>
                  <a:lnTo>
                    <a:pt x="2722" y="330"/>
                  </a:lnTo>
                  <a:lnTo>
                    <a:pt x="2568" y="398"/>
                  </a:lnTo>
                  <a:lnTo>
                    <a:pt x="2413" y="459"/>
                  </a:lnTo>
                  <a:lnTo>
                    <a:pt x="2255" y="514"/>
                  </a:lnTo>
                  <a:lnTo>
                    <a:pt x="2096" y="564"/>
                  </a:lnTo>
                  <a:lnTo>
                    <a:pt x="1936" y="607"/>
                  </a:lnTo>
                  <a:lnTo>
                    <a:pt x="1772" y="645"/>
                  </a:lnTo>
                  <a:lnTo>
                    <a:pt x="1608" y="676"/>
                  </a:lnTo>
                  <a:lnTo>
                    <a:pt x="1441" y="700"/>
                  </a:lnTo>
                  <a:lnTo>
                    <a:pt x="1274" y="719"/>
                  </a:lnTo>
                  <a:lnTo>
                    <a:pt x="1274" y="1831"/>
                  </a:lnTo>
                  <a:lnTo>
                    <a:pt x="1441" y="1850"/>
                  </a:lnTo>
                  <a:lnTo>
                    <a:pt x="1608" y="1874"/>
                  </a:lnTo>
                  <a:lnTo>
                    <a:pt x="1772" y="1905"/>
                  </a:lnTo>
                  <a:lnTo>
                    <a:pt x="1936" y="1943"/>
                  </a:lnTo>
                  <a:lnTo>
                    <a:pt x="2096" y="1986"/>
                  </a:lnTo>
                  <a:lnTo>
                    <a:pt x="2255" y="2034"/>
                  </a:lnTo>
                  <a:lnTo>
                    <a:pt x="2412" y="2091"/>
                  </a:lnTo>
                  <a:lnTo>
                    <a:pt x="2568" y="2152"/>
                  </a:lnTo>
                  <a:lnTo>
                    <a:pt x="2722" y="2219"/>
                  </a:lnTo>
                  <a:lnTo>
                    <a:pt x="2872" y="2293"/>
                  </a:lnTo>
                  <a:lnTo>
                    <a:pt x="3022" y="2373"/>
                  </a:lnTo>
                  <a:lnTo>
                    <a:pt x="3023" y="2373"/>
                  </a:lnTo>
                  <a:lnTo>
                    <a:pt x="3024" y="2374"/>
                  </a:lnTo>
                  <a:lnTo>
                    <a:pt x="3026" y="2373"/>
                  </a:lnTo>
                  <a:lnTo>
                    <a:pt x="3027" y="2372"/>
                  </a:lnTo>
                  <a:lnTo>
                    <a:pt x="3028" y="2371"/>
                  </a:lnTo>
                  <a:lnTo>
                    <a:pt x="3028" y="2370"/>
                  </a:lnTo>
                  <a:lnTo>
                    <a:pt x="3028" y="180"/>
                  </a:lnTo>
                  <a:lnTo>
                    <a:pt x="3028" y="179"/>
                  </a:lnTo>
                  <a:lnTo>
                    <a:pt x="3027" y="178"/>
                  </a:lnTo>
                  <a:lnTo>
                    <a:pt x="3026" y="177"/>
                  </a:lnTo>
                  <a:lnTo>
                    <a:pt x="3024" y="175"/>
                  </a:lnTo>
                  <a:close/>
                  <a:moveTo>
                    <a:pt x="3026" y="0"/>
                  </a:moveTo>
                  <a:lnTo>
                    <a:pt x="3056" y="2"/>
                  </a:lnTo>
                  <a:lnTo>
                    <a:pt x="3087" y="11"/>
                  </a:lnTo>
                  <a:lnTo>
                    <a:pt x="3116" y="24"/>
                  </a:lnTo>
                  <a:lnTo>
                    <a:pt x="3141" y="43"/>
                  </a:lnTo>
                  <a:lnTo>
                    <a:pt x="3163" y="65"/>
                  </a:lnTo>
                  <a:lnTo>
                    <a:pt x="3181" y="90"/>
                  </a:lnTo>
                  <a:lnTo>
                    <a:pt x="3194" y="118"/>
                  </a:lnTo>
                  <a:lnTo>
                    <a:pt x="3202" y="148"/>
                  </a:lnTo>
                  <a:lnTo>
                    <a:pt x="3204" y="180"/>
                  </a:lnTo>
                  <a:lnTo>
                    <a:pt x="3204" y="767"/>
                  </a:lnTo>
                  <a:lnTo>
                    <a:pt x="3262" y="779"/>
                  </a:lnTo>
                  <a:lnTo>
                    <a:pt x="3316" y="795"/>
                  </a:lnTo>
                  <a:lnTo>
                    <a:pt x="3368" y="817"/>
                  </a:lnTo>
                  <a:lnTo>
                    <a:pt x="3417" y="845"/>
                  </a:lnTo>
                  <a:lnTo>
                    <a:pt x="3461" y="878"/>
                  </a:lnTo>
                  <a:lnTo>
                    <a:pt x="3503" y="916"/>
                  </a:lnTo>
                  <a:lnTo>
                    <a:pt x="3539" y="957"/>
                  </a:lnTo>
                  <a:lnTo>
                    <a:pt x="3571" y="1003"/>
                  </a:lnTo>
                  <a:lnTo>
                    <a:pt x="3599" y="1052"/>
                  </a:lnTo>
                  <a:lnTo>
                    <a:pt x="3620" y="1104"/>
                  </a:lnTo>
                  <a:lnTo>
                    <a:pt x="3637" y="1158"/>
                  </a:lnTo>
                  <a:lnTo>
                    <a:pt x="3647" y="1216"/>
                  </a:lnTo>
                  <a:lnTo>
                    <a:pt x="3650" y="1274"/>
                  </a:lnTo>
                  <a:lnTo>
                    <a:pt x="3647" y="1334"/>
                  </a:lnTo>
                  <a:lnTo>
                    <a:pt x="3637" y="1390"/>
                  </a:lnTo>
                  <a:lnTo>
                    <a:pt x="3620" y="1446"/>
                  </a:lnTo>
                  <a:lnTo>
                    <a:pt x="3599" y="1498"/>
                  </a:lnTo>
                  <a:lnTo>
                    <a:pt x="3571" y="1546"/>
                  </a:lnTo>
                  <a:lnTo>
                    <a:pt x="3539" y="1592"/>
                  </a:lnTo>
                  <a:lnTo>
                    <a:pt x="3503" y="1634"/>
                  </a:lnTo>
                  <a:lnTo>
                    <a:pt x="3461" y="1672"/>
                  </a:lnTo>
                  <a:lnTo>
                    <a:pt x="3417" y="1705"/>
                  </a:lnTo>
                  <a:lnTo>
                    <a:pt x="3368" y="1732"/>
                  </a:lnTo>
                  <a:lnTo>
                    <a:pt x="3316" y="1755"/>
                  </a:lnTo>
                  <a:lnTo>
                    <a:pt x="3262" y="1771"/>
                  </a:lnTo>
                  <a:lnTo>
                    <a:pt x="3204" y="1782"/>
                  </a:lnTo>
                  <a:lnTo>
                    <a:pt x="3204" y="2370"/>
                  </a:lnTo>
                  <a:lnTo>
                    <a:pt x="3202" y="2402"/>
                  </a:lnTo>
                  <a:lnTo>
                    <a:pt x="3194" y="2432"/>
                  </a:lnTo>
                  <a:lnTo>
                    <a:pt x="3181" y="2459"/>
                  </a:lnTo>
                  <a:lnTo>
                    <a:pt x="3163" y="2485"/>
                  </a:lnTo>
                  <a:lnTo>
                    <a:pt x="3141" y="2507"/>
                  </a:lnTo>
                  <a:lnTo>
                    <a:pt x="3116" y="2525"/>
                  </a:lnTo>
                  <a:lnTo>
                    <a:pt x="3086" y="2539"/>
                  </a:lnTo>
                  <a:lnTo>
                    <a:pt x="3055" y="2548"/>
                  </a:lnTo>
                  <a:lnTo>
                    <a:pt x="3024" y="2550"/>
                  </a:lnTo>
                  <a:lnTo>
                    <a:pt x="2994" y="2548"/>
                  </a:lnTo>
                  <a:lnTo>
                    <a:pt x="2964" y="2540"/>
                  </a:lnTo>
                  <a:lnTo>
                    <a:pt x="2935" y="2527"/>
                  </a:lnTo>
                  <a:lnTo>
                    <a:pt x="2797" y="2453"/>
                  </a:lnTo>
                  <a:lnTo>
                    <a:pt x="2657" y="2384"/>
                  </a:lnTo>
                  <a:lnTo>
                    <a:pt x="2514" y="2320"/>
                  </a:lnTo>
                  <a:lnTo>
                    <a:pt x="2369" y="2262"/>
                  </a:lnTo>
                  <a:lnTo>
                    <a:pt x="2223" y="2210"/>
                  </a:lnTo>
                  <a:lnTo>
                    <a:pt x="2075" y="2163"/>
                  </a:lnTo>
                  <a:lnTo>
                    <a:pt x="1926" y="2122"/>
                  </a:lnTo>
                  <a:lnTo>
                    <a:pt x="1774" y="2086"/>
                  </a:lnTo>
                  <a:lnTo>
                    <a:pt x="1621" y="2055"/>
                  </a:lnTo>
                  <a:lnTo>
                    <a:pt x="1467" y="2031"/>
                  </a:lnTo>
                  <a:lnTo>
                    <a:pt x="1312" y="2012"/>
                  </a:lnTo>
                  <a:lnTo>
                    <a:pt x="1664" y="2984"/>
                  </a:lnTo>
                  <a:lnTo>
                    <a:pt x="1671" y="3012"/>
                  </a:lnTo>
                  <a:lnTo>
                    <a:pt x="1675" y="3040"/>
                  </a:lnTo>
                  <a:lnTo>
                    <a:pt x="1672" y="3068"/>
                  </a:lnTo>
                  <a:lnTo>
                    <a:pt x="1667" y="3096"/>
                  </a:lnTo>
                  <a:lnTo>
                    <a:pt x="1657" y="3122"/>
                  </a:lnTo>
                  <a:lnTo>
                    <a:pt x="1641" y="3148"/>
                  </a:lnTo>
                  <a:lnTo>
                    <a:pt x="1624" y="3170"/>
                  </a:lnTo>
                  <a:lnTo>
                    <a:pt x="1602" y="3189"/>
                  </a:lnTo>
                  <a:lnTo>
                    <a:pt x="1578" y="3204"/>
                  </a:lnTo>
                  <a:lnTo>
                    <a:pt x="1552" y="3215"/>
                  </a:lnTo>
                  <a:lnTo>
                    <a:pt x="1524" y="3222"/>
                  </a:lnTo>
                  <a:lnTo>
                    <a:pt x="1495" y="3224"/>
                  </a:lnTo>
                  <a:lnTo>
                    <a:pt x="1084" y="3224"/>
                  </a:lnTo>
                  <a:lnTo>
                    <a:pt x="1053" y="3221"/>
                  </a:lnTo>
                  <a:lnTo>
                    <a:pt x="1022" y="3213"/>
                  </a:lnTo>
                  <a:lnTo>
                    <a:pt x="994" y="3200"/>
                  </a:lnTo>
                  <a:lnTo>
                    <a:pt x="969" y="3182"/>
                  </a:lnTo>
                  <a:lnTo>
                    <a:pt x="948" y="3160"/>
                  </a:lnTo>
                  <a:lnTo>
                    <a:pt x="929" y="3134"/>
                  </a:lnTo>
                  <a:lnTo>
                    <a:pt x="916" y="3106"/>
                  </a:lnTo>
                  <a:lnTo>
                    <a:pt x="507" y="1975"/>
                  </a:lnTo>
                  <a:lnTo>
                    <a:pt x="470" y="1956"/>
                  </a:lnTo>
                  <a:lnTo>
                    <a:pt x="438" y="1932"/>
                  </a:lnTo>
                  <a:lnTo>
                    <a:pt x="409" y="1903"/>
                  </a:lnTo>
                  <a:lnTo>
                    <a:pt x="385" y="1871"/>
                  </a:lnTo>
                  <a:lnTo>
                    <a:pt x="366" y="1835"/>
                  </a:lnTo>
                  <a:lnTo>
                    <a:pt x="352" y="1797"/>
                  </a:lnTo>
                  <a:lnTo>
                    <a:pt x="344" y="1755"/>
                  </a:lnTo>
                  <a:lnTo>
                    <a:pt x="229" y="1755"/>
                  </a:lnTo>
                  <a:lnTo>
                    <a:pt x="191" y="1752"/>
                  </a:lnTo>
                  <a:lnTo>
                    <a:pt x="156" y="1743"/>
                  </a:lnTo>
                  <a:lnTo>
                    <a:pt x="124" y="1729"/>
                  </a:lnTo>
                  <a:lnTo>
                    <a:pt x="94" y="1710"/>
                  </a:lnTo>
                  <a:lnTo>
                    <a:pt x="67" y="1688"/>
                  </a:lnTo>
                  <a:lnTo>
                    <a:pt x="44" y="1662"/>
                  </a:lnTo>
                  <a:lnTo>
                    <a:pt x="25" y="1632"/>
                  </a:lnTo>
                  <a:lnTo>
                    <a:pt x="12" y="1598"/>
                  </a:lnTo>
                  <a:lnTo>
                    <a:pt x="3" y="1563"/>
                  </a:lnTo>
                  <a:lnTo>
                    <a:pt x="0" y="1527"/>
                  </a:lnTo>
                  <a:lnTo>
                    <a:pt x="0" y="1023"/>
                  </a:lnTo>
                  <a:lnTo>
                    <a:pt x="3" y="987"/>
                  </a:lnTo>
                  <a:lnTo>
                    <a:pt x="12" y="951"/>
                  </a:lnTo>
                  <a:lnTo>
                    <a:pt x="25" y="919"/>
                  </a:lnTo>
                  <a:lnTo>
                    <a:pt x="44" y="888"/>
                  </a:lnTo>
                  <a:lnTo>
                    <a:pt x="67" y="862"/>
                  </a:lnTo>
                  <a:lnTo>
                    <a:pt x="94" y="839"/>
                  </a:lnTo>
                  <a:lnTo>
                    <a:pt x="124" y="821"/>
                  </a:lnTo>
                  <a:lnTo>
                    <a:pt x="156" y="806"/>
                  </a:lnTo>
                  <a:lnTo>
                    <a:pt x="191" y="797"/>
                  </a:lnTo>
                  <a:lnTo>
                    <a:pt x="229" y="795"/>
                  </a:lnTo>
                  <a:lnTo>
                    <a:pt x="344" y="795"/>
                  </a:lnTo>
                  <a:lnTo>
                    <a:pt x="352" y="755"/>
                  </a:lnTo>
                  <a:lnTo>
                    <a:pt x="365" y="717"/>
                  </a:lnTo>
                  <a:lnTo>
                    <a:pt x="384" y="682"/>
                  </a:lnTo>
                  <a:lnTo>
                    <a:pt x="406" y="650"/>
                  </a:lnTo>
                  <a:lnTo>
                    <a:pt x="434" y="623"/>
                  </a:lnTo>
                  <a:lnTo>
                    <a:pt x="465" y="598"/>
                  </a:lnTo>
                  <a:lnTo>
                    <a:pt x="499" y="578"/>
                  </a:lnTo>
                  <a:lnTo>
                    <a:pt x="536" y="564"/>
                  </a:lnTo>
                  <a:lnTo>
                    <a:pt x="576" y="555"/>
                  </a:lnTo>
                  <a:lnTo>
                    <a:pt x="617" y="552"/>
                  </a:lnTo>
                  <a:lnTo>
                    <a:pt x="622" y="552"/>
                  </a:lnTo>
                  <a:lnTo>
                    <a:pt x="633" y="552"/>
                  </a:lnTo>
                  <a:lnTo>
                    <a:pt x="651" y="552"/>
                  </a:lnTo>
                  <a:lnTo>
                    <a:pt x="676" y="552"/>
                  </a:lnTo>
                  <a:lnTo>
                    <a:pt x="705" y="552"/>
                  </a:lnTo>
                  <a:lnTo>
                    <a:pt x="739" y="552"/>
                  </a:lnTo>
                  <a:lnTo>
                    <a:pt x="775" y="551"/>
                  </a:lnTo>
                  <a:lnTo>
                    <a:pt x="815" y="551"/>
                  </a:lnTo>
                  <a:lnTo>
                    <a:pt x="856" y="551"/>
                  </a:lnTo>
                  <a:lnTo>
                    <a:pt x="898" y="551"/>
                  </a:lnTo>
                  <a:lnTo>
                    <a:pt x="940" y="551"/>
                  </a:lnTo>
                  <a:lnTo>
                    <a:pt x="982" y="551"/>
                  </a:lnTo>
                  <a:lnTo>
                    <a:pt x="1022" y="549"/>
                  </a:lnTo>
                  <a:lnTo>
                    <a:pt x="1059" y="549"/>
                  </a:lnTo>
                  <a:lnTo>
                    <a:pt x="1093" y="549"/>
                  </a:lnTo>
                  <a:lnTo>
                    <a:pt x="1123" y="549"/>
                  </a:lnTo>
                  <a:lnTo>
                    <a:pt x="1147" y="549"/>
                  </a:lnTo>
                  <a:lnTo>
                    <a:pt x="1166" y="549"/>
                  </a:lnTo>
                  <a:lnTo>
                    <a:pt x="1178" y="549"/>
                  </a:lnTo>
                  <a:lnTo>
                    <a:pt x="1183" y="548"/>
                  </a:lnTo>
                  <a:lnTo>
                    <a:pt x="1352" y="533"/>
                  </a:lnTo>
                  <a:lnTo>
                    <a:pt x="1519" y="511"/>
                  </a:lnTo>
                  <a:lnTo>
                    <a:pt x="1683" y="482"/>
                  </a:lnTo>
                  <a:lnTo>
                    <a:pt x="1847" y="447"/>
                  </a:lnTo>
                  <a:lnTo>
                    <a:pt x="2009" y="406"/>
                  </a:lnTo>
                  <a:lnTo>
                    <a:pt x="2169" y="357"/>
                  </a:lnTo>
                  <a:lnTo>
                    <a:pt x="2326" y="303"/>
                  </a:lnTo>
                  <a:lnTo>
                    <a:pt x="2482" y="242"/>
                  </a:lnTo>
                  <a:lnTo>
                    <a:pt x="2636" y="175"/>
                  </a:lnTo>
                  <a:lnTo>
                    <a:pt x="2786" y="102"/>
                  </a:lnTo>
                  <a:lnTo>
                    <a:pt x="2935" y="23"/>
                  </a:lnTo>
                  <a:lnTo>
                    <a:pt x="2964" y="9"/>
                  </a:lnTo>
                  <a:lnTo>
                    <a:pt x="2995" y="2"/>
                  </a:lnTo>
                  <a:lnTo>
                    <a:pt x="30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Inhaltsplatzhalter 4">
              <a:extLst>
                <a:ext uri="{FF2B5EF4-FFF2-40B4-BE49-F238E27FC236}">
                  <a16:creationId xmlns:a16="http://schemas.microsoft.com/office/drawing/2014/main" id="{66EB9389-05D1-F6AA-E0E2-F38EC098DD88}"/>
                </a:ext>
              </a:extLst>
            </p:cNvPr>
            <p:cNvSpPr txBox="1">
              <a:spLocks/>
            </p:cNvSpPr>
            <p:nvPr/>
          </p:nvSpPr>
          <p:spPr>
            <a:xfrm>
              <a:off x="2411162" y="2216713"/>
              <a:ext cx="529503" cy="55399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3600" dirty="0">
                  <a:latin typeface="Shabnam" panose="020B0603030804020204" pitchFamily="34" charset="-78"/>
                  <a:cs typeface="Shabnam" panose="020B0603030804020204" pitchFamily="34" charset="-78"/>
                </a:rPr>
                <a:t>01</a:t>
              </a:r>
              <a:endParaRPr lang="en-US" sz="2800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9569886-9A8B-106D-2093-6F636D87A9FC}"/>
                </a:ext>
              </a:extLst>
            </p:cNvPr>
            <p:cNvSpPr txBox="1"/>
            <p:nvPr/>
          </p:nvSpPr>
          <p:spPr>
            <a:xfrm>
              <a:off x="1181906" y="3044814"/>
              <a:ext cx="2033116" cy="1158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400" b="1" dirty="0">
                  <a:solidFill>
                    <a:srgbClr val="11354D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100" dirty="0">
                  <a:solidFill>
                    <a:srgbClr val="11354D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100" dirty="0">
                <a:solidFill>
                  <a:srgbClr val="11354D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4C3E0FC-B63F-1178-263F-44BA0B068CD0}"/>
              </a:ext>
            </a:extLst>
          </p:cNvPr>
          <p:cNvGrpSpPr/>
          <p:nvPr/>
        </p:nvGrpSpPr>
        <p:grpSpPr>
          <a:xfrm>
            <a:off x="3217682" y="2295979"/>
            <a:ext cx="2157699" cy="3302813"/>
            <a:chOff x="3681508" y="1864178"/>
            <a:chExt cx="2157699" cy="3302813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BE3BB248-1D91-E722-B3DD-9E4A388ECFED}"/>
                </a:ext>
              </a:extLst>
            </p:cNvPr>
            <p:cNvGrpSpPr/>
            <p:nvPr/>
          </p:nvGrpSpPr>
          <p:grpSpPr>
            <a:xfrm>
              <a:off x="3681510" y="1864178"/>
              <a:ext cx="2157697" cy="3302813"/>
              <a:chOff x="2136775" y="1347788"/>
              <a:chExt cx="2868613" cy="4391025"/>
            </a:xfrm>
          </p:grpSpPr>
          <p:sp>
            <p:nvSpPr>
              <p:cNvPr id="36" name="Freeform 5">
                <a:extLst>
                  <a:ext uri="{FF2B5EF4-FFF2-40B4-BE49-F238E27FC236}">
                    <a16:creationId xmlns:a16="http://schemas.microsoft.com/office/drawing/2014/main" id="{E1008219-DE0A-7E3E-AA37-390209E8DD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775" y="1347788"/>
                <a:ext cx="2868613" cy="1503363"/>
              </a:xfrm>
              <a:custGeom>
                <a:avLst/>
                <a:gdLst>
                  <a:gd name="T0" fmla="*/ 762 w 762"/>
                  <a:gd name="T1" fmla="*/ 89 h 400"/>
                  <a:gd name="T2" fmla="*/ 672 w 762"/>
                  <a:gd name="T3" fmla="*/ 0 h 400"/>
                  <a:gd name="T4" fmla="*/ 89 w 762"/>
                  <a:gd name="T5" fmla="*/ 0 h 400"/>
                  <a:gd name="T6" fmla="*/ 0 w 762"/>
                  <a:gd name="T7" fmla="*/ 89 h 400"/>
                  <a:gd name="T8" fmla="*/ 0 w 762"/>
                  <a:gd name="T9" fmla="*/ 400 h 400"/>
                  <a:gd name="T10" fmla="*/ 762 w 762"/>
                  <a:gd name="T11" fmla="*/ 400 h 400"/>
                  <a:gd name="T12" fmla="*/ 762 w 762"/>
                  <a:gd name="T13" fmla="*/ 89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2" h="400">
                    <a:moveTo>
                      <a:pt x="762" y="89"/>
                    </a:moveTo>
                    <a:cubicBezTo>
                      <a:pt x="762" y="40"/>
                      <a:pt x="722" y="0"/>
                      <a:pt x="672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40" y="0"/>
                      <a:pt x="0" y="40"/>
                      <a:pt x="0" y="89"/>
                    </a:cubicBezTo>
                    <a:cubicBezTo>
                      <a:pt x="0" y="400"/>
                      <a:pt x="0" y="400"/>
                      <a:pt x="0" y="400"/>
                    </a:cubicBezTo>
                    <a:cubicBezTo>
                      <a:pt x="762" y="400"/>
                      <a:pt x="762" y="400"/>
                      <a:pt x="762" y="400"/>
                    </a:cubicBezTo>
                    <a:cubicBezTo>
                      <a:pt x="762" y="89"/>
                      <a:pt x="762" y="89"/>
                      <a:pt x="762" y="89"/>
                    </a:cubicBezTo>
                  </a:path>
                </a:pathLst>
              </a:custGeom>
              <a:solidFill>
                <a:srgbClr val="23BBC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Rectangle 6">
                <a:extLst>
                  <a:ext uri="{FF2B5EF4-FFF2-40B4-BE49-F238E27FC236}">
                    <a16:creationId xmlns:a16="http://schemas.microsoft.com/office/drawing/2014/main" id="{7A7EEFCB-5D5A-E548-A888-4CC869AB5A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Rectangle 7">
                <a:extLst>
                  <a:ext uri="{FF2B5EF4-FFF2-40B4-BE49-F238E27FC236}">
                    <a16:creationId xmlns:a16="http://schemas.microsoft.com/office/drawing/2014/main" id="{5370F574-6F80-1C70-7D08-C624D1D7FD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rgbClr val="11354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Rectangle 8">
                <a:extLst>
                  <a:ext uri="{FF2B5EF4-FFF2-40B4-BE49-F238E27FC236}">
                    <a16:creationId xmlns:a16="http://schemas.microsoft.com/office/drawing/2014/main" id="{3E1F606A-3E6D-2251-09B4-B8404BCF4A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51151"/>
                <a:ext cx="2868613" cy="20272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9">
                <a:extLst>
                  <a:ext uri="{FF2B5EF4-FFF2-40B4-BE49-F238E27FC236}">
                    <a16:creationId xmlns:a16="http://schemas.microsoft.com/office/drawing/2014/main" id="{808A326E-FDD2-EBF0-4914-5C027C0F15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4878388"/>
                <a:ext cx="2160588" cy="439738"/>
              </a:xfrm>
              <a:custGeom>
                <a:avLst/>
                <a:gdLst>
                  <a:gd name="T0" fmla="*/ 1361 w 1361"/>
                  <a:gd name="T1" fmla="*/ 0 h 277"/>
                  <a:gd name="T2" fmla="*/ 0 w 1361"/>
                  <a:gd name="T3" fmla="*/ 277 h 277"/>
                  <a:gd name="T4" fmla="*/ 0 w 1361"/>
                  <a:gd name="T5" fmla="*/ 0 h 277"/>
                  <a:gd name="T6" fmla="*/ 1361 w 1361"/>
                  <a:gd name="T7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1" h="277">
                    <a:moveTo>
                      <a:pt x="1361" y="0"/>
                    </a:moveTo>
                    <a:lnTo>
                      <a:pt x="0" y="277"/>
                    </a:lnTo>
                    <a:lnTo>
                      <a:pt x="0" y="0"/>
                    </a:lnTo>
                    <a:lnTo>
                      <a:pt x="1361" y="0"/>
                    </a:lnTo>
                    <a:close/>
                  </a:path>
                </a:pathLst>
              </a:cu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0">
                <a:extLst>
                  <a:ext uri="{FF2B5EF4-FFF2-40B4-BE49-F238E27FC236}">
                    <a16:creationId xmlns:a16="http://schemas.microsoft.com/office/drawing/2014/main" id="{DA43CD3E-1182-216C-3085-006E675AA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5005388"/>
                <a:ext cx="1535113" cy="733425"/>
              </a:xfrm>
              <a:custGeom>
                <a:avLst/>
                <a:gdLst>
                  <a:gd name="T0" fmla="*/ 0 w 967"/>
                  <a:gd name="T1" fmla="*/ 197 h 462"/>
                  <a:gd name="T2" fmla="*/ 967 w 967"/>
                  <a:gd name="T3" fmla="*/ 462 h 462"/>
                  <a:gd name="T4" fmla="*/ 967 w 967"/>
                  <a:gd name="T5" fmla="*/ 0 h 462"/>
                  <a:gd name="T6" fmla="*/ 0 w 967"/>
                  <a:gd name="T7" fmla="*/ 197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7" h="462">
                    <a:moveTo>
                      <a:pt x="0" y="197"/>
                    </a:moveTo>
                    <a:lnTo>
                      <a:pt x="967" y="462"/>
                    </a:lnTo>
                    <a:lnTo>
                      <a:pt x="967" y="0"/>
                    </a:lnTo>
                    <a:lnTo>
                      <a:pt x="0" y="1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9A964A1F-2967-8619-37F3-285A3E19F2BA}"/>
                  </a:ext>
                </a:extLst>
              </p:cNvPr>
              <p:cNvCxnSpPr/>
              <p:nvPr/>
            </p:nvCxnSpPr>
            <p:spPr>
              <a:xfrm>
                <a:off x="3571081" y="1613693"/>
                <a:ext cx="0" cy="971552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Freeform 164">
              <a:extLst>
                <a:ext uri="{FF2B5EF4-FFF2-40B4-BE49-F238E27FC236}">
                  <a16:creationId xmlns:a16="http://schemas.microsoft.com/office/drawing/2014/main" id="{021753BD-E55A-CF8F-813C-739EB6CDE6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00410" y="2155981"/>
              <a:ext cx="631545" cy="562335"/>
            </a:xfrm>
            <a:custGeom>
              <a:avLst/>
              <a:gdLst>
                <a:gd name="T0" fmla="*/ 171 w 3653"/>
                <a:gd name="T1" fmla="*/ 2242 h 3248"/>
                <a:gd name="T2" fmla="*/ 171 w 3653"/>
                <a:gd name="T3" fmla="*/ 2273 h 3248"/>
                <a:gd name="T4" fmla="*/ 1756 w 3653"/>
                <a:gd name="T5" fmla="*/ 3070 h 3248"/>
                <a:gd name="T6" fmla="*/ 1897 w 3653"/>
                <a:gd name="T7" fmla="*/ 3070 h 3248"/>
                <a:gd name="T8" fmla="*/ 3481 w 3653"/>
                <a:gd name="T9" fmla="*/ 2273 h 3248"/>
                <a:gd name="T10" fmla="*/ 3481 w 3653"/>
                <a:gd name="T11" fmla="*/ 2242 h 3248"/>
                <a:gd name="T12" fmla="*/ 2005 w 3653"/>
                <a:gd name="T13" fmla="*/ 2572 h 3248"/>
                <a:gd name="T14" fmla="*/ 1827 w 3653"/>
                <a:gd name="T15" fmla="*/ 2614 h 3248"/>
                <a:gd name="T16" fmla="*/ 1647 w 3653"/>
                <a:gd name="T17" fmla="*/ 2572 h 3248"/>
                <a:gd name="T18" fmla="*/ 1962 w 3653"/>
                <a:gd name="T19" fmla="*/ 1956 h 3248"/>
                <a:gd name="T20" fmla="*/ 1780 w 3653"/>
                <a:gd name="T21" fmla="*/ 1977 h 3248"/>
                <a:gd name="T22" fmla="*/ 571 w 3653"/>
                <a:gd name="T23" fmla="*/ 1401 h 3248"/>
                <a:gd name="T24" fmla="*/ 169 w 3653"/>
                <a:gd name="T25" fmla="*/ 1617 h 3248"/>
                <a:gd name="T26" fmla="*/ 177 w 3653"/>
                <a:gd name="T27" fmla="*/ 1648 h 3248"/>
                <a:gd name="T28" fmla="*/ 1791 w 3653"/>
                <a:gd name="T29" fmla="*/ 2444 h 3248"/>
                <a:gd name="T30" fmla="*/ 1931 w 3653"/>
                <a:gd name="T31" fmla="*/ 2421 h 3248"/>
                <a:gd name="T32" fmla="*/ 3485 w 3653"/>
                <a:gd name="T33" fmla="*/ 1631 h 3248"/>
                <a:gd name="T34" fmla="*/ 3476 w 3653"/>
                <a:gd name="T35" fmla="*/ 1600 h 3248"/>
                <a:gd name="T36" fmla="*/ 1791 w 3653"/>
                <a:gd name="T37" fmla="*/ 171 h 3248"/>
                <a:gd name="T38" fmla="*/ 177 w 3653"/>
                <a:gd name="T39" fmla="*/ 966 h 3248"/>
                <a:gd name="T40" fmla="*/ 169 w 3653"/>
                <a:gd name="T41" fmla="*/ 997 h 3248"/>
                <a:gd name="T42" fmla="*/ 1722 w 3653"/>
                <a:gd name="T43" fmla="*/ 1788 h 3248"/>
                <a:gd name="T44" fmla="*/ 1862 w 3653"/>
                <a:gd name="T45" fmla="*/ 1810 h 3248"/>
                <a:gd name="T46" fmla="*/ 3476 w 3653"/>
                <a:gd name="T47" fmla="*/ 1014 h 3248"/>
                <a:gd name="T48" fmla="*/ 3485 w 3653"/>
                <a:gd name="T49" fmla="*/ 983 h 3248"/>
                <a:gd name="T50" fmla="*/ 1930 w 3653"/>
                <a:gd name="T51" fmla="*/ 192 h 3248"/>
                <a:gd name="T52" fmla="*/ 1827 w 3653"/>
                <a:gd name="T53" fmla="*/ 0 h 3248"/>
                <a:gd name="T54" fmla="*/ 2005 w 3653"/>
                <a:gd name="T55" fmla="*/ 42 h 3248"/>
                <a:gd name="T56" fmla="*/ 3613 w 3653"/>
                <a:gd name="T57" fmla="*/ 870 h 3248"/>
                <a:gd name="T58" fmla="*/ 3653 w 3653"/>
                <a:gd name="T59" fmla="*/ 990 h 3248"/>
                <a:gd name="T60" fmla="*/ 3615 w 3653"/>
                <a:gd name="T61" fmla="*/ 1109 h 3248"/>
                <a:gd name="T62" fmla="*/ 3541 w 3653"/>
                <a:gd name="T63" fmla="*/ 1171 h 3248"/>
                <a:gd name="T64" fmla="*/ 3593 w 3653"/>
                <a:gd name="T65" fmla="*/ 1481 h 3248"/>
                <a:gd name="T66" fmla="*/ 3650 w 3653"/>
                <a:gd name="T67" fmla="*/ 1591 h 3248"/>
                <a:gd name="T68" fmla="*/ 3630 w 3653"/>
                <a:gd name="T69" fmla="*/ 1717 h 3248"/>
                <a:gd name="T70" fmla="*/ 3541 w 3653"/>
                <a:gd name="T71" fmla="*/ 1805 h 3248"/>
                <a:gd name="T72" fmla="*/ 3593 w 3653"/>
                <a:gd name="T73" fmla="*/ 2114 h 3248"/>
                <a:gd name="T74" fmla="*/ 3650 w 3653"/>
                <a:gd name="T75" fmla="*/ 2225 h 3248"/>
                <a:gd name="T76" fmla="*/ 3630 w 3653"/>
                <a:gd name="T77" fmla="*/ 2350 h 3248"/>
                <a:gd name="T78" fmla="*/ 3541 w 3653"/>
                <a:gd name="T79" fmla="*/ 2439 h 3248"/>
                <a:gd name="T80" fmla="*/ 1872 w 3653"/>
                <a:gd name="T81" fmla="*/ 3245 h 3248"/>
                <a:gd name="T82" fmla="*/ 1690 w 3653"/>
                <a:gd name="T83" fmla="*/ 3224 h 3248"/>
                <a:gd name="T84" fmla="*/ 60 w 3653"/>
                <a:gd name="T85" fmla="*/ 2401 h 3248"/>
                <a:gd name="T86" fmla="*/ 2 w 3653"/>
                <a:gd name="T87" fmla="*/ 2290 h 3248"/>
                <a:gd name="T88" fmla="*/ 22 w 3653"/>
                <a:gd name="T89" fmla="*/ 2164 h 3248"/>
                <a:gd name="T90" fmla="*/ 112 w 3653"/>
                <a:gd name="T91" fmla="*/ 2077 h 3248"/>
                <a:gd name="T92" fmla="*/ 60 w 3653"/>
                <a:gd name="T93" fmla="*/ 1768 h 3248"/>
                <a:gd name="T94" fmla="*/ 2 w 3653"/>
                <a:gd name="T95" fmla="*/ 1657 h 3248"/>
                <a:gd name="T96" fmla="*/ 22 w 3653"/>
                <a:gd name="T97" fmla="*/ 1532 h 3248"/>
                <a:gd name="T98" fmla="*/ 112 w 3653"/>
                <a:gd name="T99" fmla="*/ 1443 h 3248"/>
                <a:gd name="T100" fmla="*/ 60 w 3653"/>
                <a:gd name="T101" fmla="*/ 1134 h 3248"/>
                <a:gd name="T102" fmla="*/ 2 w 3653"/>
                <a:gd name="T103" fmla="*/ 1023 h 3248"/>
                <a:gd name="T104" fmla="*/ 22 w 3653"/>
                <a:gd name="T105" fmla="*/ 898 h 3248"/>
                <a:gd name="T106" fmla="*/ 112 w 3653"/>
                <a:gd name="T107" fmla="*/ 809 h 3248"/>
                <a:gd name="T108" fmla="*/ 1780 w 3653"/>
                <a:gd name="T109" fmla="*/ 2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653" h="3248">
                  <a:moveTo>
                    <a:pt x="571" y="2035"/>
                  </a:moveTo>
                  <a:lnTo>
                    <a:pt x="187" y="2226"/>
                  </a:lnTo>
                  <a:lnTo>
                    <a:pt x="177" y="2234"/>
                  </a:lnTo>
                  <a:lnTo>
                    <a:pt x="171" y="2242"/>
                  </a:lnTo>
                  <a:lnTo>
                    <a:pt x="169" y="2251"/>
                  </a:lnTo>
                  <a:lnTo>
                    <a:pt x="167" y="2257"/>
                  </a:lnTo>
                  <a:lnTo>
                    <a:pt x="169" y="2265"/>
                  </a:lnTo>
                  <a:lnTo>
                    <a:pt x="171" y="2273"/>
                  </a:lnTo>
                  <a:lnTo>
                    <a:pt x="177" y="2282"/>
                  </a:lnTo>
                  <a:lnTo>
                    <a:pt x="187" y="2288"/>
                  </a:lnTo>
                  <a:lnTo>
                    <a:pt x="1722" y="3055"/>
                  </a:lnTo>
                  <a:lnTo>
                    <a:pt x="1756" y="3070"/>
                  </a:lnTo>
                  <a:lnTo>
                    <a:pt x="1791" y="3077"/>
                  </a:lnTo>
                  <a:lnTo>
                    <a:pt x="1827" y="3080"/>
                  </a:lnTo>
                  <a:lnTo>
                    <a:pt x="1862" y="3077"/>
                  </a:lnTo>
                  <a:lnTo>
                    <a:pt x="1897" y="3070"/>
                  </a:lnTo>
                  <a:lnTo>
                    <a:pt x="1931" y="3055"/>
                  </a:lnTo>
                  <a:lnTo>
                    <a:pt x="3466" y="2288"/>
                  </a:lnTo>
                  <a:lnTo>
                    <a:pt x="3476" y="2282"/>
                  </a:lnTo>
                  <a:lnTo>
                    <a:pt x="3481" y="2273"/>
                  </a:lnTo>
                  <a:lnTo>
                    <a:pt x="3485" y="2265"/>
                  </a:lnTo>
                  <a:lnTo>
                    <a:pt x="3485" y="2257"/>
                  </a:lnTo>
                  <a:lnTo>
                    <a:pt x="3485" y="2251"/>
                  </a:lnTo>
                  <a:lnTo>
                    <a:pt x="3481" y="2242"/>
                  </a:lnTo>
                  <a:lnTo>
                    <a:pt x="3476" y="2234"/>
                  </a:lnTo>
                  <a:lnTo>
                    <a:pt x="3466" y="2226"/>
                  </a:lnTo>
                  <a:lnTo>
                    <a:pt x="3081" y="2035"/>
                  </a:lnTo>
                  <a:lnTo>
                    <a:pt x="2005" y="2572"/>
                  </a:lnTo>
                  <a:lnTo>
                    <a:pt x="1962" y="2590"/>
                  </a:lnTo>
                  <a:lnTo>
                    <a:pt x="1918" y="2603"/>
                  </a:lnTo>
                  <a:lnTo>
                    <a:pt x="1872" y="2611"/>
                  </a:lnTo>
                  <a:lnTo>
                    <a:pt x="1827" y="2614"/>
                  </a:lnTo>
                  <a:lnTo>
                    <a:pt x="1780" y="2611"/>
                  </a:lnTo>
                  <a:lnTo>
                    <a:pt x="1735" y="2603"/>
                  </a:lnTo>
                  <a:lnTo>
                    <a:pt x="1690" y="2590"/>
                  </a:lnTo>
                  <a:lnTo>
                    <a:pt x="1647" y="2572"/>
                  </a:lnTo>
                  <a:lnTo>
                    <a:pt x="571" y="2035"/>
                  </a:lnTo>
                  <a:close/>
                  <a:moveTo>
                    <a:pt x="3081" y="1401"/>
                  </a:moveTo>
                  <a:lnTo>
                    <a:pt x="2005" y="1938"/>
                  </a:lnTo>
                  <a:lnTo>
                    <a:pt x="1962" y="1956"/>
                  </a:lnTo>
                  <a:lnTo>
                    <a:pt x="1918" y="1969"/>
                  </a:lnTo>
                  <a:lnTo>
                    <a:pt x="1872" y="1977"/>
                  </a:lnTo>
                  <a:lnTo>
                    <a:pt x="1827" y="1980"/>
                  </a:lnTo>
                  <a:lnTo>
                    <a:pt x="1780" y="1977"/>
                  </a:lnTo>
                  <a:lnTo>
                    <a:pt x="1735" y="1969"/>
                  </a:lnTo>
                  <a:lnTo>
                    <a:pt x="1690" y="1956"/>
                  </a:lnTo>
                  <a:lnTo>
                    <a:pt x="1647" y="1938"/>
                  </a:lnTo>
                  <a:lnTo>
                    <a:pt x="571" y="1401"/>
                  </a:lnTo>
                  <a:lnTo>
                    <a:pt x="187" y="1593"/>
                  </a:lnTo>
                  <a:lnTo>
                    <a:pt x="177" y="1600"/>
                  </a:lnTo>
                  <a:lnTo>
                    <a:pt x="171" y="1608"/>
                  </a:lnTo>
                  <a:lnTo>
                    <a:pt x="169" y="1617"/>
                  </a:lnTo>
                  <a:lnTo>
                    <a:pt x="167" y="1624"/>
                  </a:lnTo>
                  <a:lnTo>
                    <a:pt x="169" y="1631"/>
                  </a:lnTo>
                  <a:lnTo>
                    <a:pt x="171" y="1639"/>
                  </a:lnTo>
                  <a:lnTo>
                    <a:pt x="177" y="1648"/>
                  </a:lnTo>
                  <a:lnTo>
                    <a:pt x="187" y="1655"/>
                  </a:lnTo>
                  <a:lnTo>
                    <a:pt x="1722" y="2421"/>
                  </a:lnTo>
                  <a:lnTo>
                    <a:pt x="1756" y="2436"/>
                  </a:lnTo>
                  <a:lnTo>
                    <a:pt x="1791" y="2444"/>
                  </a:lnTo>
                  <a:lnTo>
                    <a:pt x="1827" y="2446"/>
                  </a:lnTo>
                  <a:lnTo>
                    <a:pt x="1862" y="2444"/>
                  </a:lnTo>
                  <a:lnTo>
                    <a:pt x="1897" y="2436"/>
                  </a:lnTo>
                  <a:lnTo>
                    <a:pt x="1931" y="2421"/>
                  </a:lnTo>
                  <a:lnTo>
                    <a:pt x="3466" y="1655"/>
                  </a:lnTo>
                  <a:lnTo>
                    <a:pt x="3476" y="1648"/>
                  </a:lnTo>
                  <a:lnTo>
                    <a:pt x="3481" y="1639"/>
                  </a:lnTo>
                  <a:lnTo>
                    <a:pt x="3485" y="1631"/>
                  </a:lnTo>
                  <a:lnTo>
                    <a:pt x="3485" y="1624"/>
                  </a:lnTo>
                  <a:lnTo>
                    <a:pt x="3485" y="1617"/>
                  </a:lnTo>
                  <a:lnTo>
                    <a:pt x="3481" y="1608"/>
                  </a:lnTo>
                  <a:lnTo>
                    <a:pt x="3476" y="1600"/>
                  </a:lnTo>
                  <a:lnTo>
                    <a:pt x="3466" y="1593"/>
                  </a:lnTo>
                  <a:lnTo>
                    <a:pt x="3081" y="1401"/>
                  </a:lnTo>
                  <a:close/>
                  <a:moveTo>
                    <a:pt x="1827" y="168"/>
                  </a:moveTo>
                  <a:lnTo>
                    <a:pt x="1791" y="171"/>
                  </a:lnTo>
                  <a:lnTo>
                    <a:pt x="1756" y="179"/>
                  </a:lnTo>
                  <a:lnTo>
                    <a:pt x="1722" y="192"/>
                  </a:lnTo>
                  <a:lnTo>
                    <a:pt x="187" y="959"/>
                  </a:lnTo>
                  <a:lnTo>
                    <a:pt x="177" y="966"/>
                  </a:lnTo>
                  <a:lnTo>
                    <a:pt x="171" y="974"/>
                  </a:lnTo>
                  <a:lnTo>
                    <a:pt x="169" y="983"/>
                  </a:lnTo>
                  <a:lnTo>
                    <a:pt x="167" y="990"/>
                  </a:lnTo>
                  <a:lnTo>
                    <a:pt x="169" y="997"/>
                  </a:lnTo>
                  <a:lnTo>
                    <a:pt x="171" y="1005"/>
                  </a:lnTo>
                  <a:lnTo>
                    <a:pt x="177" y="1014"/>
                  </a:lnTo>
                  <a:lnTo>
                    <a:pt x="187" y="1021"/>
                  </a:lnTo>
                  <a:lnTo>
                    <a:pt x="1722" y="1788"/>
                  </a:lnTo>
                  <a:lnTo>
                    <a:pt x="1756" y="1802"/>
                  </a:lnTo>
                  <a:lnTo>
                    <a:pt x="1791" y="1810"/>
                  </a:lnTo>
                  <a:lnTo>
                    <a:pt x="1827" y="1812"/>
                  </a:lnTo>
                  <a:lnTo>
                    <a:pt x="1862" y="1810"/>
                  </a:lnTo>
                  <a:lnTo>
                    <a:pt x="1897" y="1802"/>
                  </a:lnTo>
                  <a:lnTo>
                    <a:pt x="1931" y="1788"/>
                  </a:lnTo>
                  <a:lnTo>
                    <a:pt x="3466" y="1021"/>
                  </a:lnTo>
                  <a:lnTo>
                    <a:pt x="3476" y="1014"/>
                  </a:lnTo>
                  <a:lnTo>
                    <a:pt x="3481" y="1005"/>
                  </a:lnTo>
                  <a:lnTo>
                    <a:pt x="3485" y="997"/>
                  </a:lnTo>
                  <a:lnTo>
                    <a:pt x="3485" y="990"/>
                  </a:lnTo>
                  <a:lnTo>
                    <a:pt x="3485" y="983"/>
                  </a:lnTo>
                  <a:lnTo>
                    <a:pt x="3481" y="974"/>
                  </a:lnTo>
                  <a:lnTo>
                    <a:pt x="3476" y="966"/>
                  </a:lnTo>
                  <a:lnTo>
                    <a:pt x="3466" y="959"/>
                  </a:lnTo>
                  <a:lnTo>
                    <a:pt x="1930" y="192"/>
                  </a:lnTo>
                  <a:lnTo>
                    <a:pt x="1897" y="179"/>
                  </a:lnTo>
                  <a:lnTo>
                    <a:pt x="1862" y="171"/>
                  </a:lnTo>
                  <a:lnTo>
                    <a:pt x="1827" y="168"/>
                  </a:lnTo>
                  <a:close/>
                  <a:moveTo>
                    <a:pt x="1827" y="0"/>
                  </a:moveTo>
                  <a:lnTo>
                    <a:pt x="1872" y="2"/>
                  </a:lnTo>
                  <a:lnTo>
                    <a:pt x="1918" y="10"/>
                  </a:lnTo>
                  <a:lnTo>
                    <a:pt x="1962" y="23"/>
                  </a:lnTo>
                  <a:lnTo>
                    <a:pt x="2005" y="42"/>
                  </a:lnTo>
                  <a:lnTo>
                    <a:pt x="3541" y="809"/>
                  </a:lnTo>
                  <a:lnTo>
                    <a:pt x="3569" y="826"/>
                  </a:lnTo>
                  <a:lnTo>
                    <a:pt x="3593" y="847"/>
                  </a:lnTo>
                  <a:lnTo>
                    <a:pt x="3613" y="870"/>
                  </a:lnTo>
                  <a:lnTo>
                    <a:pt x="3630" y="898"/>
                  </a:lnTo>
                  <a:lnTo>
                    <a:pt x="3642" y="927"/>
                  </a:lnTo>
                  <a:lnTo>
                    <a:pt x="3650" y="958"/>
                  </a:lnTo>
                  <a:lnTo>
                    <a:pt x="3653" y="990"/>
                  </a:lnTo>
                  <a:lnTo>
                    <a:pt x="3650" y="1023"/>
                  </a:lnTo>
                  <a:lnTo>
                    <a:pt x="3642" y="1054"/>
                  </a:lnTo>
                  <a:lnTo>
                    <a:pt x="3630" y="1083"/>
                  </a:lnTo>
                  <a:lnTo>
                    <a:pt x="3615" y="1109"/>
                  </a:lnTo>
                  <a:lnTo>
                    <a:pt x="3593" y="1134"/>
                  </a:lnTo>
                  <a:lnTo>
                    <a:pt x="3569" y="1154"/>
                  </a:lnTo>
                  <a:lnTo>
                    <a:pt x="3541" y="1171"/>
                  </a:lnTo>
                  <a:lnTo>
                    <a:pt x="3541" y="1171"/>
                  </a:lnTo>
                  <a:lnTo>
                    <a:pt x="3268" y="1307"/>
                  </a:lnTo>
                  <a:lnTo>
                    <a:pt x="3541" y="1443"/>
                  </a:lnTo>
                  <a:lnTo>
                    <a:pt x="3569" y="1460"/>
                  </a:lnTo>
                  <a:lnTo>
                    <a:pt x="3593" y="1481"/>
                  </a:lnTo>
                  <a:lnTo>
                    <a:pt x="3613" y="1504"/>
                  </a:lnTo>
                  <a:lnTo>
                    <a:pt x="3630" y="1532"/>
                  </a:lnTo>
                  <a:lnTo>
                    <a:pt x="3642" y="1560"/>
                  </a:lnTo>
                  <a:lnTo>
                    <a:pt x="3650" y="1591"/>
                  </a:lnTo>
                  <a:lnTo>
                    <a:pt x="3653" y="1624"/>
                  </a:lnTo>
                  <a:lnTo>
                    <a:pt x="3650" y="1657"/>
                  </a:lnTo>
                  <a:lnTo>
                    <a:pt x="3642" y="1688"/>
                  </a:lnTo>
                  <a:lnTo>
                    <a:pt x="3630" y="1717"/>
                  </a:lnTo>
                  <a:lnTo>
                    <a:pt x="3613" y="1743"/>
                  </a:lnTo>
                  <a:lnTo>
                    <a:pt x="3593" y="1768"/>
                  </a:lnTo>
                  <a:lnTo>
                    <a:pt x="3569" y="1788"/>
                  </a:lnTo>
                  <a:lnTo>
                    <a:pt x="3541" y="1805"/>
                  </a:lnTo>
                  <a:lnTo>
                    <a:pt x="3268" y="1940"/>
                  </a:lnTo>
                  <a:lnTo>
                    <a:pt x="3541" y="2077"/>
                  </a:lnTo>
                  <a:lnTo>
                    <a:pt x="3569" y="2093"/>
                  </a:lnTo>
                  <a:lnTo>
                    <a:pt x="3593" y="2114"/>
                  </a:lnTo>
                  <a:lnTo>
                    <a:pt x="3613" y="2138"/>
                  </a:lnTo>
                  <a:lnTo>
                    <a:pt x="3630" y="2164"/>
                  </a:lnTo>
                  <a:lnTo>
                    <a:pt x="3642" y="2194"/>
                  </a:lnTo>
                  <a:lnTo>
                    <a:pt x="3650" y="2225"/>
                  </a:lnTo>
                  <a:lnTo>
                    <a:pt x="3653" y="2257"/>
                  </a:lnTo>
                  <a:lnTo>
                    <a:pt x="3650" y="2290"/>
                  </a:lnTo>
                  <a:lnTo>
                    <a:pt x="3642" y="2322"/>
                  </a:lnTo>
                  <a:lnTo>
                    <a:pt x="3630" y="2350"/>
                  </a:lnTo>
                  <a:lnTo>
                    <a:pt x="3615" y="2377"/>
                  </a:lnTo>
                  <a:lnTo>
                    <a:pt x="3593" y="2401"/>
                  </a:lnTo>
                  <a:lnTo>
                    <a:pt x="3569" y="2421"/>
                  </a:lnTo>
                  <a:lnTo>
                    <a:pt x="3541" y="2439"/>
                  </a:lnTo>
                  <a:lnTo>
                    <a:pt x="2005" y="3206"/>
                  </a:lnTo>
                  <a:lnTo>
                    <a:pt x="1962" y="3224"/>
                  </a:lnTo>
                  <a:lnTo>
                    <a:pt x="1918" y="3237"/>
                  </a:lnTo>
                  <a:lnTo>
                    <a:pt x="1872" y="3245"/>
                  </a:lnTo>
                  <a:lnTo>
                    <a:pt x="1827" y="3248"/>
                  </a:lnTo>
                  <a:lnTo>
                    <a:pt x="1780" y="3245"/>
                  </a:lnTo>
                  <a:lnTo>
                    <a:pt x="1735" y="3237"/>
                  </a:lnTo>
                  <a:lnTo>
                    <a:pt x="1690" y="3224"/>
                  </a:lnTo>
                  <a:lnTo>
                    <a:pt x="1647" y="3206"/>
                  </a:lnTo>
                  <a:lnTo>
                    <a:pt x="112" y="2439"/>
                  </a:lnTo>
                  <a:lnTo>
                    <a:pt x="84" y="2421"/>
                  </a:lnTo>
                  <a:lnTo>
                    <a:pt x="60" y="2401"/>
                  </a:lnTo>
                  <a:lnTo>
                    <a:pt x="39" y="2377"/>
                  </a:lnTo>
                  <a:lnTo>
                    <a:pt x="22" y="2350"/>
                  </a:lnTo>
                  <a:lnTo>
                    <a:pt x="10" y="2322"/>
                  </a:lnTo>
                  <a:lnTo>
                    <a:pt x="2" y="2290"/>
                  </a:lnTo>
                  <a:lnTo>
                    <a:pt x="0" y="2257"/>
                  </a:lnTo>
                  <a:lnTo>
                    <a:pt x="2" y="2225"/>
                  </a:lnTo>
                  <a:lnTo>
                    <a:pt x="10" y="2194"/>
                  </a:lnTo>
                  <a:lnTo>
                    <a:pt x="22" y="2164"/>
                  </a:lnTo>
                  <a:lnTo>
                    <a:pt x="39" y="2138"/>
                  </a:lnTo>
                  <a:lnTo>
                    <a:pt x="60" y="2114"/>
                  </a:lnTo>
                  <a:lnTo>
                    <a:pt x="84" y="2093"/>
                  </a:lnTo>
                  <a:lnTo>
                    <a:pt x="112" y="2077"/>
                  </a:lnTo>
                  <a:lnTo>
                    <a:pt x="384" y="1940"/>
                  </a:lnTo>
                  <a:lnTo>
                    <a:pt x="112" y="1805"/>
                  </a:lnTo>
                  <a:lnTo>
                    <a:pt x="84" y="1788"/>
                  </a:lnTo>
                  <a:lnTo>
                    <a:pt x="60" y="1768"/>
                  </a:lnTo>
                  <a:lnTo>
                    <a:pt x="39" y="1743"/>
                  </a:lnTo>
                  <a:lnTo>
                    <a:pt x="22" y="1717"/>
                  </a:lnTo>
                  <a:lnTo>
                    <a:pt x="10" y="1688"/>
                  </a:lnTo>
                  <a:lnTo>
                    <a:pt x="2" y="1657"/>
                  </a:lnTo>
                  <a:lnTo>
                    <a:pt x="0" y="1624"/>
                  </a:lnTo>
                  <a:lnTo>
                    <a:pt x="2" y="1591"/>
                  </a:lnTo>
                  <a:lnTo>
                    <a:pt x="10" y="1560"/>
                  </a:lnTo>
                  <a:lnTo>
                    <a:pt x="22" y="1532"/>
                  </a:lnTo>
                  <a:lnTo>
                    <a:pt x="39" y="1504"/>
                  </a:lnTo>
                  <a:lnTo>
                    <a:pt x="60" y="1481"/>
                  </a:lnTo>
                  <a:lnTo>
                    <a:pt x="84" y="1460"/>
                  </a:lnTo>
                  <a:lnTo>
                    <a:pt x="112" y="1443"/>
                  </a:lnTo>
                  <a:lnTo>
                    <a:pt x="384" y="1307"/>
                  </a:lnTo>
                  <a:lnTo>
                    <a:pt x="112" y="1171"/>
                  </a:lnTo>
                  <a:lnTo>
                    <a:pt x="84" y="1154"/>
                  </a:lnTo>
                  <a:lnTo>
                    <a:pt x="60" y="1134"/>
                  </a:lnTo>
                  <a:lnTo>
                    <a:pt x="39" y="1109"/>
                  </a:lnTo>
                  <a:lnTo>
                    <a:pt x="22" y="1083"/>
                  </a:lnTo>
                  <a:lnTo>
                    <a:pt x="10" y="1054"/>
                  </a:lnTo>
                  <a:lnTo>
                    <a:pt x="2" y="1023"/>
                  </a:lnTo>
                  <a:lnTo>
                    <a:pt x="0" y="990"/>
                  </a:lnTo>
                  <a:lnTo>
                    <a:pt x="2" y="958"/>
                  </a:lnTo>
                  <a:lnTo>
                    <a:pt x="10" y="927"/>
                  </a:lnTo>
                  <a:lnTo>
                    <a:pt x="22" y="898"/>
                  </a:lnTo>
                  <a:lnTo>
                    <a:pt x="39" y="870"/>
                  </a:lnTo>
                  <a:lnTo>
                    <a:pt x="60" y="847"/>
                  </a:lnTo>
                  <a:lnTo>
                    <a:pt x="84" y="826"/>
                  </a:lnTo>
                  <a:lnTo>
                    <a:pt x="112" y="809"/>
                  </a:lnTo>
                  <a:lnTo>
                    <a:pt x="1647" y="42"/>
                  </a:lnTo>
                  <a:lnTo>
                    <a:pt x="1690" y="23"/>
                  </a:lnTo>
                  <a:lnTo>
                    <a:pt x="1735" y="10"/>
                  </a:lnTo>
                  <a:lnTo>
                    <a:pt x="1780" y="2"/>
                  </a:lnTo>
                  <a:lnTo>
                    <a:pt x="182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Inhaltsplatzhalter 4">
              <a:extLst>
                <a:ext uri="{FF2B5EF4-FFF2-40B4-BE49-F238E27FC236}">
                  <a16:creationId xmlns:a16="http://schemas.microsoft.com/office/drawing/2014/main" id="{F9C58569-2F30-E3DD-8274-9A7B901C5D6C}"/>
                </a:ext>
              </a:extLst>
            </p:cNvPr>
            <p:cNvSpPr txBox="1">
              <a:spLocks/>
            </p:cNvSpPr>
            <p:nvPr/>
          </p:nvSpPr>
          <p:spPr>
            <a:xfrm>
              <a:off x="4988804" y="2216713"/>
              <a:ext cx="529503" cy="55399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3600" dirty="0">
                  <a:latin typeface="Shabnam" panose="020B0603030804020204" pitchFamily="34" charset="-78"/>
                  <a:cs typeface="Shabnam" panose="020B0603030804020204" pitchFamily="34" charset="-78"/>
                </a:rPr>
                <a:t>02</a:t>
              </a:r>
              <a:endParaRPr lang="en-US" sz="2800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ED2C925-DC2E-FBF9-2880-CDCD252F9439}"/>
                </a:ext>
              </a:extLst>
            </p:cNvPr>
            <p:cNvSpPr txBox="1"/>
            <p:nvPr/>
          </p:nvSpPr>
          <p:spPr>
            <a:xfrm>
              <a:off x="3681508" y="3059134"/>
              <a:ext cx="2033116" cy="1158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400" b="1" dirty="0">
                  <a:solidFill>
                    <a:srgbClr val="11354D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100" dirty="0">
                  <a:solidFill>
                    <a:srgbClr val="11354D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100" dirty="0">
                <a:solidFill>
                  <a:srgbClr val="11354D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D21A4E2-8E60-2E45-230C-087E30B67C9F}"/>
              </a:ext>
            </a:extLst>
          </p:cNvPr>
          <p:cNvGrpSpPr/>
          <p:nvPr/>
        </p:nvGrpSpPr>
        <p:grpSpPr>
          <a:xfrm>
            <a:off x="5789567" y="2295979"/>
            <a:ext cx="2157697" cy="3302813"/>
            <a:chOff x="6253393" y="1864178"/>
            <a:chExt cx="2157697" cy="3302813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9CA0C85-838D-9D89-5756-EAF7B5C1491D}"/>
                </a:ext>
              </a:extLst>
            </p:cNvPr>
            <p:cNvGrpSpPr/>
            <p:nvPr/>
          </p:nvGrpSpPr>
          <p:grpSpPr>
            <a:xfrm>
              <a:off x="6253393" y="1864178"/>
              <a:ext cx="2157697" cy="3302813"/>
              <a:chOff x="2136775" y="1347788"/>
              <a:chExt cx="2868613" cy="4391025"/>
            </a:xfrm>
          </p:grpSpPr>
          <p:sp>
            <p:nvSpPr>
              <p:cNvPr id="51" name="Freeform 5">
                <a:extLst>
                  <a:ext uri="{FF2B5EF4-FFF2-40B4-BE49-F238E27FC236}">
                    <a16:creationId xmlns:a16="http://schemas.microsoft.com/office/drawing/2014/main" id="{B228E0BA-8D7C-7AB2-707E-D1BFE0F01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775" y="1347788"/>
                <a:ext cx="2868613" cy="1503363"/>
              </a:xfrm>
              <a:custGeom>
                <a:avLst/>
                <a:gdLst>
                  <a:gd name="T0" fmla="*/ 762 w 762"/>
                  <a:gd name="T1" fmla="*/ 89 h 400"/>
                  <a:gd name="T2" fmla="*/ 672 w 762"/>
                  <a:gd name="T3" fmla="*/ 0 h 400"/>
                  <a:gd name="T4" fmla="*/ 89 w 762"/>
                  <a:gd name="T5" fmla="*/ 0 h 400"/>
                  <a:gd name="T6" fmla="*/ 0 w 762"/>
                  <a:gd name="T7" fmla="*/ 89 h 400"/>
                  <a:gd name="T8" fmla="*/ 0 w 762"/>
                  <a:gd name="T9" fmla="*/ 400 h 400"/>
                  <a:gd name="T10" fmla="*/ 762 w 762"/>
                  <a:gd name="T11" fmla="*/ 400 h 400"/>
                  <a:gd name="T12" fmla="*/ 762 w 762"/>
                  <a:gd name="T13" fmla="*/ 89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2" h="400">
                    <a:moveTo>
                      <a:pt x="762" y="89"/>
                    </a:moveTo>
                    <a:cubicBezTo>
                      <a:pt x="762" y="40"/>
                      <a:pt x="722" y="0"/>
                      <a:pt x="672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40" y="0"/>
                      <a:pt x="0" y="40"/>
                      <a:pt x="0" y="89"/>
                    </a:cubicBezTo>
                    <a:cubicBezTo>
                      <a:pt x="0" y="400"/>
                      <a:pt x="0" y="400"/>
                      <a:pt x="0" y="400"/>
                    </a:cubicBezTo>
                    <a:cubicBezTo>
                      <a:pt x="762" y="400"/>
                      <a:pt x="762" y="400"/>
                      <a:pt x="762" y="400"/>
                    </a:cubicBezTo>
                    <a:cubicBezTo>
                      <a:pt x="762" y="89"/>
                      <a:pt x="762" y="89"/>
                      <a:pt x="762" y="89"/>
                    </a:cubicBezTo>
                  </a:path>
                </a:pathLst>
              </a:custGeom>
              <a:solidFill>
                <a:srgbClr val="0140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Rectangle 6">
                <a:extLst>
                  <a:ext uri="{FF2B5EF4-FFF2-40B4-BE49-F238E27FC236}">
                    <a16:creationId xmlns:a16="http://schemas.microsoft.com/office/drawing/2014/main" id="{BDA15647-3CFA-8C02-0EA5-6421F4C7B5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7">
                <a:extLst>
                  <a:ext uri="{FF2B5EF4-FFF2-40B4-BE49-F238E27FC236}">
                    <a16:creationId xmlns:a16="http://schemas.microsoft.com/office/drawing/2014/main" id="{AFCE9934-AE4A-4A4F-3B89-473FBBC9D6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rgbClr val="00C2E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Rectangle 8">
                <a:extLst>
                  <a:ext uri="{FF2B5EF4-FFF2-40B4-BE49-F238E27FC236}">
                    <a16:creationId xmlns:a16="http://schemas.microsoft.com/office/drawing/2014/main" id="{5316A279-F2B8-1E8E-FEAB-BE184289D8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51151"/>
                <a:ext cx="2868613" cy="20272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9">
                <a:extLst>
                  <a:ext uri="{FF2B5EF4-FFF2-40B4-BE49-F238E27FC236}">
                    <a16:creationId xmlns:a16="http://schemas.microsoft.com/office/drawing/2014/main" id="{32B56766-8FA9-3707-EB08-5A754D1EA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4878388"/>
                <a:ext cx="2160588" cy="439738"/>
              </a:xfrm>
              <a:custGeom>
                <a:avLst/>
                <a:gdLst>
                  <a:gd name="T0" fmla="*/ 1361 w 1361"/>
                  <a:gd name="T1" fmla="*/ 0 h 277"/>
                  <a:gd name="T2" fmla="*/ 0 w 1361"/>
                  <a:gd name="T3" fmla="*/ 277 h 277"/>
                  <a:gd name="T4" fmla="*/ 0 w 1361"/>
                  <a:gd name="T5" fmla="*/ 0 h 277"/>
                  <a:gd name="T6" fmla="*/ 1361 w 1361"/>
                  <a:gd name="T7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1" h="277">
                    <a:moveTo>
                      <a:pt x="1361" y="0"/>
                    </a:moveTo>
                    <a:lnTo>
                      <a:pt x="0" y="277"/>
                    </a:lnTo>
                    <a:lnTo>
                      <a:pt x="0" y="0"/>
                    </a:lnTo>
                    <a:lnTo>
                      <a:pt x="1361" y="0"/>
                    </a:lnTo>
                    <a:close/>
                  </a:path>
                </a:pathLst>
              </a:cu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10">
                <a:extLst>
                  <a:ext uri="{FF2B5EF4-FFF2-40B4-BE49-F238E27FC236}">
                    <a16:creationId xmlns:a16="http://schemas.microsoft.com/office/drawing/2014/main" id="{08B7EA42-73D4-D6C5-F6B0-CE8EA9E5A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5005388"/>
                <a:ext cx="1535113" cy="733425"/>
              </a:xfrm>
              <a:custGeom>
                <a:avLst/>
                <a:gdLst>
                  <a:gd name="T0" fmla="*/ 0 w 967"/>
                  <a:gd name="T1" fmla="*/ 197 h 462"/>
                  <a:gd name="T2" fmla="*/ 967 w 967"/>
                  <a:gd name="T3" fmla="*/ 462 h 462"/>
                  <a:gd name="T4" fmla="*/ 967 w 967"/>
                  <a:gd name="T5" fmla="*/ 0 h 462"/>
                  <a:gd name="T6" fmla="*/ 0 w 967"/>
                  <a:gd name="T7" fmla="*/ 197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7" h="462">
                    <a:moveTo>
                      <a:pt x="0" y="197"/>
                    </a:moveTo>
                    <a:lnTo>
                      <a:pt x="967" y="462"/>
                    </a:lnTo>
                    <a:lnTo>
                      <a:pt x="967" y="0"/>
                    </a:lnTo>
                    <a:lnTo>
                      <a:pt x="0" y="1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AA6BBD43-76DF-6C87-8BA3-5187A34CA527}"/>
                  </a:ext>
                </a:extLst>
              </p:cNvPr>
              <p:cNvCxnSpPr/>
              <p:nvPr/>
            </p:nvCxnSpPr>
            <p:spPr>
              <a:xfrm>
                <a:off x="3571081" y="1613693"/>
                <a:ext cx="0" cy="971552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97091CF-18B2-71BD-DDF9-2B269AA9FC12}"/>
                </a:ext>
              </a:extLst>
            </p:cNvPr>
            <p:cNvGrpSpPr/>
            <p:nvPr/>
          </p:nvGrpSpPr>
          <p:grpSpPr>
            <a:xfrm>
              <a:off x="6419150" y="2257037"/>
              <a:ext cx="757930" cy="360224"/>
              <a:chOff x="10028238" y="2828925"/>
              <a:chExt cx="577850" cy="274638"/>
            </a:xfrm>
            <a:solidFill>
              <a:schemeClr val="bg1"/>
            </a:solidFill>
          </p:grpSpPr>
          <p:sp>
            <p:nvSpPr>
              <p:cNvPr id="48" name="Freeform 91">
                <a:extLst>
                  <a:ext uri="{FF2B5EF4-FFF2-40B4-BE49-F238E27FC236}">
                    <a16:creationId xmlns:a16="http://schemas.microsoft.com/office/drawing/2014/main" id="{40F0398D-F1E5-715F-7C5A-6E1793D971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28238" y="2828925"/>
                <a:ext cx="577850" cy="274638"/>
              </a:xfrm>
              <a:custGeom>
                <a:avLst/>
                <a:gdLst>
                  <a:gd name="T0" fmla="*/ 227 w 3643"/>
                  <a:gd name="T1" fmla="*/ 1180 h 1728"/>
                  <a:gd name="T2" fmla="*/ 163 w 3643"/>
                  <a:gd name="T3" fmla="*/ 1377 h 1728"/>
                  <a:gd name="T4" fmla="*/ 282 w 3643"/>
                  <a:gd name="T5" fmla="*/ 1542 h 1728"/>
                  <a:gd name="T6" fmla="*/ 491 w 3643"/>
                  <a:gd name="T7" fmla="*/ 1542 h 1728"/>
                  <a:gd name="T8" fmla="*/ 611 w 3643"/>
                  <a:gd name="T9" fmla="*/ 1377 h 1728"/>
                  <a:gd name="T10" fmla="*/ 548 w 3643"/>
                  <a:gd name="T11" fmla="*/ 1180 h 1728"/>
                  <a:gd name="T12" fmla="*/ 2303 w 3643"/>
                  <a:gd name="T13" fmla="*/ 1114 h 1728"/>
                  <a:gd name="T14" fmla="*/ 2120 w 3643"/>
                  <a:gd name="T15" fmla="*/ 1207 h 1728"/>
                  <a:gd name="T16" fmla="*/ 2088 w 3643"/>
                  <a:gd name="T17" fmla="*/ 1413 h 1728"/>
                  <a:gd name="T18" fmla="*/ 2232 w 3643"/>
                  <a:gd name="T19" fmla="*/ 1556 h 1728"/>
                  <a:gd name="T20" fmla="*/ 2438 w 3643"/>
                  <a:gd name="T21" fmla="*/ 1523 h 1728"/>
                  <a:gd name="T22" fmla="*/ 2531 w 3643"/>
                  <a:gd name="T23" fmla="*/ 1341 h 1728"/>
                  <a:gd name="T24" fmla="*/ 2438 w 3643"/>
                  <a:gd name="T25" fmla="*/ 1157 h 1728"/>
                  <a:gd name="T26" fmla="*/ 3220 w 3643"/>
                  <a:gd name="T27" fmla="*/ 163 h 1728"/>
                  <a:gd name="T28" fmla="*/ 3055 w 3643"/>
                  <a:gd name="T29" fmla="*/ 282 h 1728"/>
                  <a:gd name="T30" fmla="*/ 3055 w 3643"/>
                  <a:gd name="T31" fmla="*/ 492 h 1728"/>
                  <a:gd name="T32" fmla="*/ 3220 w 3643"/>
                  <a:gd name="T33" fmla="*/ 611 h 1728"/>
                  <a:gd name="T34" fmla="*/ 3417 w 3643"/>
                  <a:gd name="T35" fmla="*/ 547 h 1728"/>
                  <a:gd name="T36" fmla="*/ 3480 w 3643"/>
                  <a:gd name="T37" fmla="*/ 350 h 1728"/>
                  <a:gd name="T38" fmla="*/ 3360 w 3643"/>
                  <a:gd name="T39" fmla="*/ 185 h 1728"/>
                  <a:gd name="T40" fmla="*/ 1268 w 3643"/>
                  <a:gd name="T41" fmla="*/ 172 h 1728"/>
                  <a:gd name="T42" fmla="*/ 1124 w 3643"/>
                  <a:gd name="T43" fmla="*/ 316 h 1728"/>
                  <a:gd name="T44" fmla="*/ 1157 w 3643"/>
                  <a:gd name="T45" fmla="*/ 522 h 1728"/>
                  <a:gd name="T46" fmla="*/ 1339 w 3643"/>
                  <a:gd name="T47" fmla="*/ 615 h 1728"/>
                  <a:gd name="T48" fmla="*/ 1523 w 3643"/>
                  <a:gd name="T49" fmla="*/ 522 h 1728"/>
                  <a:gd name="T50" fmla="*/ 1555 w 3643"/>
                  <a:gd name="T51" fmla="*/ 316 h 1728"/>
                  <a:gd name="T52" fmla="*/ 1411 w 3643"/>
                  <a:gd name="T53" fmla="*/ 172 h 1728"/>
                  <a:gd name="T54" fmla="*/ 3396 w 3643"/>
                  <a:gd name="T55" fmla="*/ 26 h 1728"/>
                  <a:gd name="T56" fmla="*/ 3598 w 3643"/>
                  <a:gd name="T57" fmla="*/ 205 h 1728"/>
                  <a:gd name="T58" fmla="*/ 3631 w 3643"/>
                  <a:gd name="T59" fmla="*/ 482 h 1728"/>
                  <a:gd name="T60" fmla="*/ 3477 w 3643"/>
                  <a:gd name="T61" fmla="*/ 704 h 1728"/>
                  <a:gd name="T62" fmla="*/ 3210 w 3643"/>
                  <a:gd name="T63" fmla="*/ 772 h 1728"/>
                  <a:gd name="T64" fmla="*/ 2649 w 3643"/>
                  <a:gd name="T65" fmla="*/ 1167 h 1728"/>
                  <a:gd name="T66" fmla="*/ 2678 w 3643"/>
                  <a:gd name="T67" fmla="*/ 1436 h 1728"/>
                  <a:gd name="T68" fmla="*/ 2524 w 3643"/>
                  <a:gd name="T69" fmla="*/ 1658 h 1728"/>
                  <a:gd name="T70" fmla="*/ 2255 w 3643"/>
                  <a:gd name="T71" fmla="*/ 1725 h 1728"/>
                  <a:gd name="T72" fmla="*/ 2014 w 3643"/>
                  <a:gd name="T73" fmla="*/ 1597 h 1728"/>
                  <a:gd name="T74" fmla="*/ 1917 w 3643"/>
                  <a:gd name="T75" fmla="*/ 1341 h 1728"/>
                  <a:gd name="T76" fmla="*/ 1551 w 3643"/>
                  <a:gd name="T77" fmla="*/ 711 h 1728"/>
                  <a:gd name="T78" fmla="*/ 1294 w 3643"/>
                  <a:gd name="T79" fmla="*/ 772 h 1728"/>
                  <a:gd name="T80" fmla="*/ 732 w 3643"/>
                  <a:gd name="T81" fmla="*/ 1167 h 1728"/>
                  <a:gd name="T82" fmla="*/ 762 w 3643"/>
                  <a:gd name="T83" fmla="*/ 1436 h 1728"/>
                  <a:gd name="T84" fmla="*/ 607 w 3643"/>
                  <a:gd name="T85" fmla="*/ 1658 h 1728"/>
                  <a:gd name="T86" fmla="*/ 338 w 3643"/>
                  <a:gd name="T87" fmla="*/ 1725 h 1728"/>
                  <a:gd name="T88" fmla="*/ 97 w 3643"/>
                  <a:gd name="T89" fmla="*/ 1597 h 1728"/>
                  <a:gd name="T90" fmla="*/ 0 w 3643"/>
                  <a:gd name="T91" fmla="*/ 1341 h 1728"/>
                  <a:gd name="T92" fmla="*/ 97 w 3643"/>
                  <a:gd name="T93" fmla="*/ 1084 h 1728"/>
                  <a:gd name="T94" fmla="*/ 338 w 3643"/>
                  <a:gd name="T95" fmla="*/ 957 h 1728"/>
                  <a:gd name="T96" fmla="*/ 597 w 3643"/>
                  <a:gd name="T97" fmla="*/ 1016 h 1728"/>
                  <a:gd name="T98" fmla="*/ 952 w 3643"/>
                  <a:gd name="T99" fmla="*/ 387 h 1728"/>
                  <a:gd name="T100" fmla="*/ 1051 w 3643"/>
                  <a:gd name="T101" fmla="*/ 130 h 1728"/>
                  <a:gd name="T102" fmla="*/ 1291 w 3643"/>
                  <a:gd name="T103" fmla="*/ 2 h 1728"/>
                  <a:gd name="T104" fmla="*/ 1561 w 3643"/>
                  <a:gd name="T105" fmla="*/ 69 h 1728"/>
                  <a:gd name="T106" fmla="*/ 1714 w 3643"/>
                  <a:gd name="T107" fmla="*/ 291 h 1728"/>
                  <a:gd name="T108" fmla="*/ 1686 w 3643"/>
                  <a:gd name="T109" fmla="*/ 560 h 1728"/>
                  <a:gd name="T110" fmla="*/ 2255 w 3643"/>
                  <a:gd name="T111" fmla="*/ 957 h 1728"/>
                  <a:gd name="T112" fmla="*/ 2514 w 3643"/>
                  <a:gd name="T113" fmla="*/ 1016 h 1728"/>
                  <a:gd name="T114" fmla="*/ 2869 w 3643"/>
                  <a:gd name="T115" fmla="*/ 387 h 1728"/>
                  <a:gd name="T116" fmla="*/ 2968 w 3643"/>
                  <a:gd name="T117" fmla="*/ 130 h 1728"/>
                  <a:gd name="T118" fmla="*/ 3208 w 3643"/>
                  <a:gd name="T119" fmla="*/ 2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643" h="1728">
                    <a:moveTo>
                      <a:pt x="387" y="1114"/>
                    </a:moveTo>
                    <a:lnTo>
                      <a:pt x="350" y="1116"/>
                    </a:lnTo>
                    <a:lnTo>
                      <a:pt x="315" y="1125"/>
                    </a:lnTo>
                    <a:lnTo>
                      <a:pt x="282" y="1139"/>
                    </a:lnTo>
                    <a:lnTo>
                      <a:pt x="253" y="1157"/>
                    </a:lnTo>
                    <a:lnTo>
                      <a:pt x="227" y="1180"/>
                    </a:lnTo>
                    <a:lnTo>
                      <a:pt x="204" y="1207"/>
                    </a:lnTo>
                    <a:lnTo>
                      <a:pt x="185" y="1237"/>
                    </a:lnTo>
                    <a:lnTo>
                      <a:pt x="171" y="1269"/>
                    </a:lnTo>
                    <a:lnTo>
                      <a:pt x="163" y="1304"/>
                    </a:lnTo>
                    <a:lnTo>
                      <a:pt x="160" y="1341"/>
                    </a:lnTo>
                    <a:lnTo>
                      <a:pt x="163" y="1377"/>
                    </a:lnTo>
                    <a:lnTo>
                      <a:pt x="171" y="1413"/>
                    </a:lnTo>
                    <a:lnTo>
                      <a:pt x="185" y="1445"/>
                    </a:lnTo>
                    <a:lnTo>
                      <a:pt x="204" y="1475"/>
                    </a:lnTo>
                    <a:lnTo>
                      <a:pt x="227" y="1501"/>
                    </a:lnTo>
                    <a:lnTo>
                      <a:pt x="253" y="1523"/>
                    </a:lnTo>
                    <a:lnTo>
                      <a:pt x="282" y="1542"/>
                    </a:lnTo>
                    <a:lnTo>
                      <a:pt x="315" y="1556"/>
                    </a:lnTo>
                    <a:lnTo>
                      <a:pt x="350" y="1564"/>
                    </a:lnTo>
                    <a:lnTo>
                      <a:pt x="387" y="1568"/>
                    </a:lnTo>
                    <a:lnTo>
                      <a:pt x="424" y="1564"/>
                    </a:lnTo>
                    <a:lnTo>
                      <a:pt x="458" y="1556"/>
                    </a:lnTo>
                    <a:lnTo>
                      <a:pt x="491" y="1542"/>
                    </a:lnTo>
                    <a:lnTo>
                      <a:pt x="521" y="1523"/>
                    </a:lnTo>
                    <a:lnTo>
                      <a:pt x="548" y="1501"/>
                    </a:lnTo>
                    <a:lnTo>
                      <a:pt x="570" y="1475"/>
                    </a:lnTo>
                    <a:lnTo>
                      <a:pt x="588" y="1445"/>
                    </a:lnTo>
                    <a:lnTo>
                      <a:pt x="602" y="1413"/>
                    </a:lnTo>
                    <a:lnTo>
                      <a:pt x="611" y="1377"/>
                    </a:lnTo>
                    <a:lnTo>
                      <a:pt x="614" y="1341"/>
                    </a:lnTo>
                    <a:lnTo>
                      <a:pt x="611" y="1304"/>
                    </a:lnTo>
                    <a:lnTo>
                      <a:pt x="602" y="1269"/>
                    </a:lnTo>
                    <a:lnTo>
                      <a:pt x="588" y="1237"/>
                    </a:lnTo>
                    <a:lnTo>
                      <a:pt x="570" y="1207"/>
                    </a:lnTo>
                    <a:lnTo>
                      <a:pt x="548" y="1180"/>
                    </a:lnTo>
                    <a:lnTo>
                      <a:pt x="521" y="1157"/>
                    </a:lnTo>
                    <a:lnTo>
                      <a:pt x="491" y="1139"/>
                    </a:lnTo>
                    <a:lnTo>
                      <a:pt x="458" y="1125"/>
                    </a:lnTo>
                    <a:lnTo>
                      <a:pt x="424" y="1116"/>
                    </a:lnTo>
                    <a:lnTo>
                      <a:pt x="387" y="1114"/>
                    </a:lnTo>
                    <a:close/>
                    <a:moveTo>
                      <a:pt x="2303" y="1114"/>
                    </a:moveTo>
                    <a:lnTo>
                      <a:pt x="2266" y="1116"/>
                    </a:lnTo>
                    <a:lnTo>
                      <a:pt x="2232" y="1125"/>
                    </a:lnTo>
                    <a:lnTo>
                      <a:pt x="2199" y="1139"/>
                    </a:lnTo>
                    <a:lnTo>
                      <a:pt x="2169" y="1157"/>
                    </a:lnTo>
                    <a:lnTo>
                      <a:pt x="2142" y="1180"/>
                    </a:lnTo>
                    <a:lnTo>
                      <a:pt x="2120" y="1207"/>
                    </a:lnTo>
                    <a:lnTo>
                      <a:pt x="2102" y="1237"/>
                    </a:lnTo>
                    <a:lnTo>
                      <a:pt x="2088" y="1269"/>
                    </a:lnTo>
                    <a:lnTo>
                      <a:pt x="2079" y="1304"/>
                    </a:lnTo>
                    <a:lnTo>
                      <a:pt x="2076" y="1341"/>
                    </a:lnTo>
                    <a:lnTo>
                      <a:pt x="2079" y="1377"/>
                    </a:lnTo>
                    <a:lnTo>
                      <a:pt x="2088" y="1413"/>
                    </a:lnTo>
                    <a:lnTo>
                      <a:pt x="2102" y="1445"/>
                    </a:lnTo>
                    <a:lnTo>
                      <a:pt x="2120" y="1475"/>
                    </a:lnTo>
                    <a:lnTo>
                      <a:pt x="2142" y="1501"/>
                    </a:lnTo>
                    <a:lnTo>
                      <a:pt x="2169" y="1523"/>
                    </a:lnTo>
                    <a:lnTo>
                      <a:pt x="2199" y="1542"/>
                    </a:lnTo>
                    <a:lnTo>
                      <a:pt x="2232" y="1556"/>
                    </a:lnTo>
                    <a:lnTo>
                      <a:pt x="2266" y="1564"/>
                    </a:lnTo>
                    <a:lnTo>
                      <a:pt x="2303" y="1568"/>
                    </a:lnTo>
                    <a:lnTo>
                      <a:pt x="2340" y="1564"/>
                    </a:lnTo>
                    <a:lnTo>
                      <a:pt x="2375" y="1556"/>
                    </a:lnTo>
                    <a:lnTo>
                      <a:pt x="2408" y="1542"/>
                    </a:lnTo>
                    <a:lnTo>
                      <a:pt x="2438" y="1523"/>
                    </a:lnTo>
                    <a:lnTo>
                      <a:pt x="2463" y="1501"/>
                    </a:lnTo>
                    <a:lnTo>
                      <a:pt x="2486" y="1475"/>
                    </a:lnTo>
                    <a:lnTo>
                      <a:pt x="2505" y="1445"/>
                    </a:lnTo>
                    <a:lnTo>
                      <a:pt x="2519" y="1413"/>
                    </a:lnTo>
                    <a:lnTo>
                      <a:pt x="2527" y="1377"/>
                    </a:lnTo>
                    <a:lnTo>
                      <a:pt x="2531" y="1341"/>
                    </a:lnTo>
                    <a:lnTo>
                      <a:pt x="2527" y="1304"/>
                    </a:lnTo>
                    <a:lnTo>
                      <a:pt x="2519" y="1269"/>
                    </a:lnTo>
                    <a:lnTo>
                      <a:pt x="2505" y="1237"/>
                    </a:lnTo>
                    <a:lnTo>
                      <a:pt x="2486" y="1207"/>
                    </a:lnTo>
                    <a:lnTo>
                      <a:pt x="2463" y="1180"/>
                    </a:lnTo>
                    <a:lnTo>
                      <a:pt x="2438" y="1157"/>
                    </a:lnTo>
                    <a:lnTo>
                      <a:pt x="2408" y="1139"/>
                    </a:lnTo>
                    <a:lnTo>
                      <a:pt x="2375" y="1125"/>
                    </a:lnTo>
                    <a:lnTo>
                      <a:pt x="2340" y="1116"/>
                    </a:lnTo>
                    <a:lnTo>
                      <a:pt x="2303" y="1114"/>
                    </a:lnTo>
                    <a:close/>
                    <a:moveTo>
                      <a:pt x="3256" y="160"/>
                    </a:moveTo>
                    <a:lnTo>
                      <a:pt x="3220" y="163"/>
                    </a:lnTo>
                    <a:lnTo>
                      <a:pt x="3184" y="172"/>
                    </a:lnTo>
                    <a:lnTo>
                      <a:pt x="3152" y="185"/>
                    </a:lnTo>
                    <a:lnTo>
                      <a:pt x="3122" y="204"/>
                    </a:lnTo>
                    <a:lnTo>
                      <a:pt x="3096" y="226"/>
                    </a:lnTo>
                    <a:lnTo>
                      <a:pt x="3073" y="253"/>
                    </a:lnTo>
                    <a:lnTo>
                      <a:pt x="3055" y="282"/>
                    </a:lnTo>
                    <a:lnTo>
                      <a:pt x="3041" y="316"/>
                    </a:lnTo>
                    <a:lnTo>
                      <a:pt x="3032" y="350"/>
                    </a:lnTo>
                    <a:lnTo>
                      <a:pt x="3030" y="387"/>
                    </a:lnTo>
                    <a:lnTo>
                      <a:pt x="3032" y="424"/>
                    </a:lnTo>
                    <a:lnTo>
                      <a:pt x="3041" y="458"/>
                    </a:lnTo>
                    <a:lnTo>
                      <a:pt x="3055" y="492"/>
                    </a:lnTo>
                    <a:lnTo>
                      <a:pt x="3073" y="522"/>
                    </a:lnTo>
                    <a:lnTo>
                      <a:pt x="3096" y="547"/>
                    </a:lnTo>
                    <a:lnTo>
                      <a:pt x="3122" y="570"/>
                    </a:lnTo>
                    <a:lnTo>
                      <a:pt x="3152" y="589"/>
                    </a:lnTo>
                    <a:lnTo>
                      <a:pt x="3184" y="602"/>
                    </a:lnTo>
                    <a:lnTo>
                      <a:pt x="3220" y="611"/>
                    </a:lnTo>
                    <a:lnTo>
                      <a:pt x="3256" y="615"/>
                    </a:lnTo>
                    <a:lnTo>
                      <a:pt x="3293" y="611"/>
                    </a:lnTo>
                    <a:lnTo>
                      <a:pt x="3328" y="602"/>
                    </a:lnTo>
                    <a:lnTo>
                      <a:pt x="3360" y="589"/>
                    </a:lnTo>
                    <a:lnTo>
                      <a:pt x="3390" y="570"/>
                    </a:lnTo>
                    <a:lnTo>
                      <a:pt x="3417" y="547"/>
                    </a:lnTo>
                    <a:lnTo>
                      <a:pt x="3439" y="522"/>
                    </a:lnTo>
                    <a:lnTo>
                      <a:pt x="3458" y="492"/>
                    </a:lnTo>
                    <a:lnTo>
                      <a:pt x="3472" y="458"/>
                    </a:lnTo>
                    <a:lnTo>
                      <a:pt x="3480" y="424"/>
                    </a:lnTo>
                    <a:lnTo>
                      <a:pt x="3483" y="387"/>
                    </a:lnTo>
                    <a:lnTo>
                      <a:pt x="3480" y="350"/>
                    </a:lnTo>
                    <a:lnTo>
                      <a:pt x="3472" y="316"/>
                    </a:lnTo>
                    <a:lnTo>
                      <a:pt x="3458" y="282"/>
                    </a:lnTo>
                    <a:lnTo>
                      <a:pt x="3439" y="253"/>
                    </a:lnTo>
                    <a:lnTo>
                      <a:pt x="3417" y="226"/>
                    </a:lnTo>
                    <a:lnTo>
                      <a:pt x="3390" y="204"/>
                    </a:lnTo>
                    <a:lnTo>
                      <a:pt x="3360" y="185"/>
                    </a:lnTo>
                    <a:lnTo>
                      <a:pt x="3328" y="172"/>
                    </a:lnTo>
                    <a:lnTo>
                      <a:pt x="3293" y="163"/>
                    </a:lnTo>
                    <a:lnTo>
                      <a:pt x="3256" y="160"/>
                    </a:lnTo>
                    <a:close/>
                    <a:moveTo>
                      <a:pt x="1339" y="160"/>
                    </a:moveTo>
                    <a:lnTo>
                      <a:pt x="1303" y="163"/>
                    </a:lnTo>
                    <a:lnTo>
                      <a:pt x="1268" y="172"/>
                    </a:lnTo>
                    <a:lnTo>
                      <a:pt x="1235" y="185"/>
                    </a:lnTo>
                    <a:lnTo>
                      <a:pt x="1206" y="204"/>
                    </a:lnTo>
                    <a:lnTo>
                      <a:pt x="1179" y="226"/>
                    </a:lnTo>
                    <a:lnTo>
                      <a:pt x="1157" y="253"/>
                    </a:lnTo>
                    <a:lnTo>
                      <a:pt x="1138" y="282"/>
                    </a:lnTo>
                    <a:lnTo>
                      <a:pt x="1124" y="316"/>
                    </a:lnTo>
                    <a:lnTo>
                      <a:pt x="1116" y="350"/>
                    </a:lnTo>
                    <a:lnTo>
                      <a:pt x="1113" y="387"/>
                    </a:lnTo>
                    <a:lnTo>
                      <a:pt x="1116" y="424"/>
                    </a:lnTo>
                    <a:lnTo>
                      <a:pt x="1124" y="458"/>
                    </a:lnTo>
                    <a:lnTo>
                      <a:pt x="1138" y="492"/>
                    </a:lnTo>
                    <a:lnTo>
                      <a:pt x="1157" y="522"/>
                    </a:lnTo>
                    <a:lnTo>
                      <a:pt x="1179" y="547"/>
                    </a:lnTo>
                    <a:lnTo>
                      <a:pt x="1206" y="570"/>
                    </a:lnTo>
                    <a:lnTo>
                      <a:pt x="1235" y="589"/>
                    </a:lnTo>
                    <a:lnTo>
                      <a:pt x="1268" y="602"/>
                    </a:lnTo>
                    <a:lnTo>
                      <a:pt x="1303" y="611"/>
                    </a:lnTo>
                    <a:lnTo>
                      <a:pt x="1339" y="615"/>
                    </a:lnTo>
                    <a:lnTo>
                      <a:pt x="1376" y="611"/>
                    </a:lnTo>
                    <a:lnTo>
                      <a:pt x="1411" y="602"/>
                    </a:lnTo>
                    <a:lnTo>
                      <a:pt x="1443" y="589"/>
                    </a:lnTo>
                    <a:lnTo>
                      <a:pt x="1473" y="570"/>
                    </a:lnTo>
                    <a:lnTo>
                      <a:pt x="1500" y="547"/>
                    </a:lnTo>
                    <a:lnTo>
                      <a:pt x="1523" y="522"/>
                    </a:lnTo>
                    <a:lnTo>
                      <a:pt x="1541" y="492"/>
                    </a:lnTo>
                    <a:lnTo>
                      <a:pt x="1555" y="458"/>
                    </a:lnTo>
                    <a:lnTo>
                      <a:pt x="1564" y="424"/>
                    </a:lnTo>
                    <a:lnTo>
                      <a:pt x="1566" y="387"/>
                    </a:lnTo>
                    <a:lnTo>
                      <a:pt x="1564" y="350"/>
                    </a:lnTo>
                    <a:lnTo>
                      <a:pt x="1555" y="316"/>
                    </a:lnTo>
                    <a:lnTo>
                      <a:pt x="1541" y="282"/>
                    </a:lnTo>
                    <a:lnTo>
                      <a:pt x="1523" y="253"/>
                    </a:lnTo>
                    <a:lnTo>
                      <a:pt x="1500" y="226"/>
                    </a:lnTo>
                    <a:lnTo>
                      <a:pt x="1473" y="204"/>
                    </a:lnTo>
                    <a:lnTo>
                      <a:pt x="1443" y="185"/>
                    </a:lnTo>
                    <a:lnTo>
                      <a:pt x="1411" y="172"/>
                    </a:lnTo>
                    <a:lnTo>
                      <a:pt x="1376" y="163"/>
                    </a:lnTo>
                    <a:lnTo>
                      <a:pt x="1339" y="160"/>
                    </a:lnTo>
                    <a:close/>
                    <a:moveTo>
                      <a:pt x="3256" y="0"/>
                    </a:moveTo>
                    <a:lnTo>
                      <a:pt x="3305" y="2"/>
                    </a:lnTo>
                    <a:lnTo>
                      <a:pt x="3351" y="11"/>
                    </a:lnTo>
                    <a:lnTo>
                      <a:pt x="3396" y="26"/>
                    </a:lnTo>
                    <a:lnTo>
                      <a:pt x="3438" y="46"/>
                    </a:lnTo>
                    <a:lnTo>
                      <a:pt x="3477" y="69"/>
                    </a:lnTo>
                    <a:lnTo>
                      <a:pt x="3513" y="98"/>
                    </a:lnTo>
                    <a:lnTo>
                      <a:pt x="3545" y="130"/>
                    </a:lnTo>
                    <a:lnTo>
                      <a:pt x="3574" y="166"/>
                    </a:lnTo>
                    <a:lnTo>
                      <a:pt x="3598" y="205"/>
                    </a:lnTo>
                    <a:lnTo>
                      <a:pt x="3617" y="247"/>
                    </a:lnTo>
                    <a:lnTo>
                      <a:pt x="3631" y="291"/>
                    </a:lnTo>
                    <a:lnTo>
                      <a:pt x="3640" y="339"/>
                    </a:lnTo>
                    <a:lnTo>
                      <a:pt x="3643" y="387"/>
                    </a:lnTo>
                    <a:lnTo>
                      <a:pt x="3640" y="435"/>
                    </a:lnTo>
                    <a:lnTo>
                      <a:pt x="3631" y="482"/>
                    </a:lnTo>
                    <a:lnTo>
                      <a:pt x="3617" y="527"/>
                    </a:lnTo>
                    <a:lnTo>
                      <a:pt x="3598" y="569"/>
                    </a:lnTo>
                    <a:lnTo>
                      <a:pt x="3574" y="608"/>
                    </a:lnTo>
                    <a:lnTo>
                      <a:pt x="3545" y="644"/>
                    </a:lnTo>
                    <a:lnTo>
                      <a:pt x="3513" y="676"/>
                    </a:lnTo>
                    <a:lnTo>
                      <a:pt x="3477" y="704"/>
                    </a:lnTo>
                    <a:lnTo>
                      <a:pt x="3438" y="729"/>
                    </a:lnTo>
                    <a:lnTo>
                      <a:pt x="3396" y="748"/>
                    </a:lnTo>
                    <a:lnTo>
                      <a:pt x="3351" y="762"/>
                    </a:lnTo>
                    <a:lnTo>
                      <a:pt x="3305" y="771"/>
                    </a:lnTo>
                    <a:lnTo>
                      <a:pt x="3256" y="774"/>
                    </a:lnTo>
                    <a:lnTo>
                      <a:pt x="3210" y="772"/>
                    </a:lnTo>
                    <a:lnTo>
                      <a:pt x="3166" y="763"/>
                    </a:lnTo>
                    <a:lnTo>
                      <a:pt x="3124" y="751"/>
                    </a:lnTo>
                    <a:lnTo>
                      <a:pt x="3083" y="733"/>
                    </a:lnTo>
                    <a:lnTo>
                      <a:pt x="3045" y="711"/>
                    </a:lnTo>
                    <a:lnTo>
                      <a:pt x="2627" y="1129"/>
                    </a:lnTo>
                    <a:lnTo>
                      <a:pt x="2649" y="1167"/>
                    </a:lnTo>
                    <a:lnTo>
                      <a:pt x="2667" y="1208"/>
                    </a:lnTo>
                    <a:lnTo>
                      <a:pt x="2679" y="1250"/>
                    </a:lnTo>
                    <a:lnTo>
                      <a:pt x="2688" y="1294"/>
                    </a:lnTo>
                    <a:lnTo>
                      <a:pt x="2690" y="1341"/>
                    </a:lnTo>
                    <a:lnTo>
                      <a:pt x="2687" y="1389"/>
                    </a:lnTo>
                    <a:lnTo>
                      <a:pt x="2678" y="1436"/>
                    </a:lnTo>
                    <a:lnTo>
                      <a:pt x="2665" y="1480"/>
                    </a:lnTo>
                    <a:lnTo>
                      <a:pt x="2645" y="1522"/>
                    </a:lnTo>
                    <a:lnTo>
                      <a:pt x="2620" y="1562"/>
                    </a:lnTo>
                    <a:lnTo>
                      <a:pt x="2593" y="1597"/>
                    </a:lnTo>
                    <a:lnTo>
                      <a:pt x="2561" y="1629"/>
                    </a:lnTo>
                    <a:lnTo>
                      <a:pt x="2524" y="1658"/>
                    </a:lnTo>
                    <a:lnTo>
                      <a:pt x="2485" y="1683"/>
                    </a:lnTo>
                    <a:lnTo>
                      <a:pt x="2443" y="1701"/>
                    </a:lnTo>
                    <a:lnTo>
                      <a:pt x="2398" y="1716"/>
                    </a:lnTo>
                    <a:lnTo>
                      <a:pt x="2351" y="1725"/>
                    </a:lnTo>
                    <a:lnTo>
                      <a:pt x="2303" y="1728"/>
                    </a:lnTo>
                    <a:lnTo>
                      <a:pt x="2255" y="1725"/>
                    </a:lnTo>
                    <a:lnTo>
                      <a:pt x="2208" y="1716"/>
                    </a:lnTo>
                    <a:lnTo>
                      <a:pt x="2163" y="1701"/>
                    </a:lnTo>
                    <a:lnTo>
                      <a:pt x="2121" y="1683"/>
                    </a:lnTo>
                    <a:lnTo>
                      <a:pt x="2083" y="1658"/>
                    </a:lnTo>
                    <a:lnTo>
                      <a:pt x="2046" y="1629"/>
                    </a:lnTo>
                    <a:lnTo>
                      <a:pt x="2014" y="1597"/>
                    </a:lnTo>
                    <a:lnTo>
                      <a:pt x="1985" y="1562"/>
                    </a:lnTo>
                    <a:lnTo>
                      <a:pt x="1962" y="1522"/>
                    </a:lnTo>
                    <a:lnTo>
                      <a:pt x="1942" y="1480"/>
                    </a:lnTo>
                    <a:lnTo>
                      <a:pt x="1928" y="1436"/>
                    </a:lnTo>
                    <a:lnTo>
                      <a:pt x="1919" y="1389"/>
                    </a:lnTo>
                    <a:lnTo>
                      <a:pt x="1917" y="1341"/>
                    </a:lnTo>
                    <a:lnTo>
                      <a:pt x="1919" y="1296"/>
                    </a:lnTo>
                    <a:lnTo>
                      <a:pt x="1927" y="1253"/>
                    </a:lnTo>
                    <a:lnTo>
                      <a:pt x="1939" y="1212"/>
                    </a:lnTo>
                    <a:lnTo>
                      <a:pt x="1954" y="1172"/>
                    </a:lnTo>
                    <a:lnTo>
                      <a:pt x="1975" y="1136"/>
                    </a:lnTo>
                    <a:lnTo>
                      <a:pt x="1551" y="711"/>
                    </a:lnTo>
                    <a:lnTo>
                      <a:pt x="1513" y="733"/>
                    </a:lnTo>
                    <a:lnTo>
                      <a:pt x="1472" y="751"/>
                    </a:lnTo>
                    <a:lnTo>
                      <a:pt x="1430" y="763"/>
                    </a:lnTo>
                    <a:lnTo>
                      <a:pt x="1386" y="772"/>
                    </a:lnTo>
                    <a:lnTo>
                      <a:pt x="1339" y="774"/>
                    </a:lnTo>
                    <a:lnTo>
                      <a:pt x="1294" y="772"/>
                    </a:lnTo>
                    <a:lnTo>
                      <a:pt x="1249" y="763"/>
                    </a:lnTo>
                    <a:lnTo>
                      <a:pt x="1207" y="751"/>
                    </a:lnTo>
                    <a:lnTo>
                      <a:pt x="1167" y="733"/>
                    </a:lnTo>
                    <a:lnTo>
                      <a:pt x="1128" y="711"/>
                    </a:lnTo>
                    <a:lnTo>
                      <a:pt x="711" y="1129"/>
                    </a:lnTo>
                    <a:lnTo>
                      <a:pt x="732" y="1167"/>
                    </a:lnTo>
                    <a:lnTo>
                      <a:pt x="750" y="1208"/>
                    </a:lnTo>
                    <a:lnTo>
                      <a:pt x="763" y="1250"/>
                    </a:lnTo>
                    <a:lnTo>
                      <a:pt x="771" y="1294"/>
                    </a:lnTo>
                    <a:lnTo>
                      <a:pt x="773" y="1341"/>
                    </a:lnTo>
                    <a:lnTo>
                      <a:pt x="771" y="1389"/>
                    </a:lnTo>
                    <a:lnTo>
                      <a:pt x="762" y="1436"/>
                    </a:lnTo>
                    <a:lnTo>
                      <a:pt x="748" y="1480"/>
                    </a:lnTo>
                    <a:lnTo>
                      <a:pt x="728" y="1522"/>
                    </a:lnTo>
                    <a:lnTo>
                      <a:pt x="705" y="1562"/>
                    </a:lnTo>
                    <a:lnTo>
                      <a:pt x="676" y="1597"/>
                    </a:lnTo>
                    <a:lnTo>
                      <a:pt x="644" y="1629"/>
                    </a:lnTo>
                    <a:lnTo>
                      <a:pt x="607" y="1658"/>
                    </a:lnTo>
                    <a:lnTo>
                      <a:pt x="569" y="1683"/>
                    </a:lnTo>
                    <a:lnTo>
                      <a:pt x="526" y="1701"/>
                    </a:lnTo>
                    <a:lnTo>
                      <a:pt x="482" y="1716"/>
                    </a:lnTo>
                    <a:lnTo>
                      <a:pt x="436" y="1725"/>
                    </a:lnTo>
                    <a:lnTo>
                      <a:pt x="387" y="1728"/>
                    </a:lnTo>
                    <a:lnTo>
                      <a:pt x="338" y="1725"/>
                    </a:lnTo>
                    <a:lnTo>
                      <a:pt x="292" y="1716"/>
                    </a:lnTo>
                    <a:lnTo>
                      <a:pt x="247" y="1701"/>
                    </a:lnTo>
                    <a:lnTo>
                      <a:pt x="205" y="1683"/>
                    </a:lnTo>
                    <a:lnTo>
                      <a:pt x="166" y="1658"/>
                    </a:lnTo>
                    <a:lnTo>
                      <a:pt x="131" y="1629"/>
                    </a:lnTo>
                    <a:lnTo>
                      <a:pt x="97" y="1597"/>
                    </a:lnTo>
                    <a:lnTo>
                      <a:pt x="70" y="1562"/>
                    </a:lnTo>
                    <a:lnTo>
                      <a:pt x="45" y="1522"/>
                    </a:lnTo>
                    <a:lnTo>
                      <a:pt x="27" y="1480"/>
                    </a:lnTo>
                    <a:lnTo>
                      <a:pt x="12" y="1436"/>
                    </a:lnTo>
                    <a:lnTo>
                      <a:pt x="3" y="1389"/>
                    </a:lnTo>
                    <a:lnTo>
                      <a:pt x="0" y="1341"/>
                    </a:lnTo>
                    <a:lnTo>
                      <a:pt x="3" y="1292"/>
                    </a:lnTo>
                    <a:lnTo>
                      <a:pt x="12" y="1245"/>
                    </a:lnTo>
                    <a:lnTo>
                      <a:pt x="27" y="1201"/>
                    </a:lnTo>
                    <a:lnTo>
                      <a:pt x="45" y="1159"/>
                    </a:lnTo>
                    <a:lnTo>
                      <a:pt x="70" y="1119"/>
                    </a:lnTo>
                    <a:lnTo>
                      <a:pt x="97" y="1084"/>
                    </a:lnTo>
                    <a:lnTo>
                      <a:pt x="131" y="1052"/>
                    </a:lnTo>
                    <a:lnTo>
                      <a:pt x="166" y="1023"/>
                    </a:lnTo>
                    <a:lnTo>
                      <a:pt x="205" y="999"/>
                    </a:lnTo>
                    <a:lnTo>
                      <a:pt x="247" y="980"/>
                    </a:lnTo>
                    <a:lnTo>
                      <a:pt x="292" y="965"/>
                    </a:lnTo>
                    <a:lnTo>
                      <a:pt x="338" y="957"/>
                    </a:lnTo>
                    <a:lnTo>
                      <a:pt x="387" y="953"/>
                    </a:lnTo>
                    <a:lnTo>
                      <a:pt x="432" y="957"/>
                    </a:lnTo>
                    <a:lnTo>
                      <a:pt x="477" y="964"/>
                    </a:lnTo>
                    <a:lnTo>
                      <a:pt x="520" y="976"/>
                    </a:lnTo>
                    <a:lnTo>
                      <a:pt x="560" y="994"/>
                    </a:lnTo>
                    <a:lnTo>
                      <a:pt x="597" y="1016"/>
                    </a:lnTo>
                    <a:lnTo>
                      <a:pt x="1015" y="598"/>
                    </a:lnTo>
                    <a:lnTo>
                      <a:pt x="994" y="560"/>
                    </a:lnTo>
                    <a:lnTo>
                      <a:pt x="977" y="520"/>
                    </a:lnTo>
                    <a:lnTo>
                      <a:pt x="963" y="477"/>
                    </a:lnTo>
                    <a:lnTo>
                      <a:pt x="956" y="433"/>
                    </a:lnTo>
                    <a:lnTo>
                      <a:pt x="952" y="387"/>
                    </a:lnTo>
                    <a:lnTo>
                      <a:pt x="956" y="339"/>
                    </a:lnTo>
                    <a:lnTo>
                      <a:pt x="964" y="291"/>
                    </a:lnTo>
                    <a:lnTo>
                      <a:pt x="979" y="247"/>
                    </a:lnTo>
                    <a:lnTo>
                      <a:pt x="998" y="205"/>
                    </a:lnTo>
                    <a:lnTo>
                      <a:pt x="1022" y="166"/>
                    </a:lnTo>
                    <a:lnTo>
                      <a:pt x="1051" y="130"/>
                    </a:lnTo>
                    <a:lnTo>
                      <a:pt x="1083" y="98"/>
                    </a:lnTo>
                    <a:lnTo>
                      <a:pt x="1118" y="69"/>
                    </a:lnTo>
                    <a:lnTo>
                      <a:pt x="1158" y="46"/>
                    </a:lnTo>
                    <a:lnTo>
                      <a:pt x="1200" y="26"/>
                    </a:lnTo>
                    <a:lnTo>
                      <a:pt x="1244" y="11"/>
                    </a:lnTo>
                    <a:lnTo>
                      <a:pt x="1291" y="2"/>
                    </a:lnTo>
                    <a:lnTo>
                      <a:pt x="1339" y="0"/>
                    </a:lnTo>
                    <a:lnTo>
                      <a:pt x="1388" y="2"/>
                    </a:lnTo>
                    <a:lnTo>
                      <a:pt x="1435" y="11"/>
                    </a:lnTo>
                    <a:lnTo>
                      <a:pt x="1479" y="26"/>
                    </a:lnTo>
                    <a:lnTo>
                      <a:pt x="1521" y="46"/>
                    </a:lnTo>
                    <a:lnTo>
                      <a:pt x="1561" y="69"/>
                    </a:lnTo>
                    <a:lnTo>
                      <a:pt x="1596" y="98"/>
                    </a:lnTo>
                    <a:lnTo>
                      <a:pt x="1628" y="130"/>
                    </a:lnTo>
                    <a:lnTo>
                      <a:pt x="1657" y="166"/>
                    </a:lnTo>
                    <a:lnTo>
                      <a:pt x="1681" y="205"/>
                    </a:lnTo>
                    <a:lnTo>
                      <a:pt x="1700" y="247"/>
                    </a:lnTo>
                    <a:lnTo>
                      <a:pt x="1714" y="291"/>
                    </a:lnTo>
                    <a:lnTo>
                      <a:pt x="1723" y="339"/>
                    </a:lnTo>
                    <a:lnTo>
                      <a:pt x="1727" y="387"/>
                    </a:lnTo>
                    <a:lnTo>
                      <a:pt x="1723" y="433"/>
                    </a:lnTo>
                    <a:lnTo>
                      <a:pt x="1716" y="477"/>
                    </a:lnTo>
                    <a:lnTo>
                      <a:pt x="1703" y="520"/>
                    </a:lnTo>
                    <a:lnTo>
                      <a:pt x="1686" y="560"/>
                    </a:lnTo>
                    <a:lnTo>
                      <a:pt x="1664" y="598"/>
                    </a:lnTo>
                    <a:lnTo>
                      <a:pt x="2086" y="1021"/>
                    </a:lnTo>
                    <a:lnTo>
                      <a:pt x="2125" y="997"/>
                    </a:lnTo>
                    <a:lnTo>
                      <a:pt x="2166" y="979"/>
                    </a:lnTo>
                    <a:lnTo>
                      <a:pt x="2210" y="965"/>
                    </a:lnTo>
                    <a:lnTo>
                      <a:pt x="2255" y="957"/>
                    </a:lnTo>
                    <a:lnTo>
                      <a:pt x="2303" y="953"/>
                    </a:lnTo>
                    <a:lnTo>
                      <a:pt x="2349" y="957"/>
                    </a:lnTo>
                    <a:lnTo>
                      <a:pt x="2394" y="964"/>
                    </a:lnTo>
                    <a:lnTo>
                      <a:pt x="2437" y="976"/>
                    </a:lnTo>
                    <a:lnTo>
                      <a:pt x="2476" y="994"/>
                    </a:lnTo>
                    <a:lnTo>
                      <a:pt x="2514" y="1016"/>
                    </a:lnTo>
                    <a:lnTo>
                      <a:pt x="2932" y="598"/>
                    </a:lnTo>
                    <a:lnTo>
                      <a:pt x="2910" y="560"/>
                    </a:lnTo>
                    <a:lnTo>
                      <a:pt x="2892" y="520"/>
                    </a:lnTo>
                    <a:lnTo>
                      <a:pt x="2880" y="477"/>
                    </a:lnTo>
                    <a:lnTo>
                      <a:pt x="2872" y="433"/>
                    </a:lnTo>
                    <a:lnTo>
                      <a:pt x="2869" y="387"/>
                    </a:lnTo>
                    <a:lnTo>
                      <a:pt x="2872" y="339"/>
                    </a:lnTo>
                    <a:lnTo>
                      <a:pt x="2881" y="291"/>
                    </a:lnTo>
                    <a:lnTo>
                      <a:pt x="2896" y="247"/>
                    </a:lnTo>
                    <a:lnTo>
                      <a:pt x="2914" y="205"/>
                    </a:lnTo>
                    <a:lnTo>
                      <a:pt x="2939" y="166"/>
                    </a:lnTo>
                    <a:lnTo>
                      <a:pt x="2968" y="130"/>
                    </a:lnTo>
                    <a:lnTo>
                      <a:pt x="3000" y="98"/>
                    </a:lnTo>
                    <a:lnTo>
                      <a:pt x="3035" y="69"/>
                    </a:lnTo>
                    <a:lnTo>
                      <a:pt x="3075" y="46"/>
                    </a:lnTo>
                    <a:lnTo>
                      <a:pt x="3117" y="26"/>
                    </a:lnTo>
                    <a:lnTo>
                      <a:pt x="3161" y="11"/>
                    </a:lnTo>
                    <a:lnTo>
                      <a:pt x="3208" y="2"/>
                    </a:lnTo>
                    <a:lnTo>
                      <a:pt x="325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92">
                <a:extLst>
                  <a:ext uri="{FF2B5EF4-FFF2-40B4-BE49-F238E27FC236}">
                    <a16:creationId xmlns:a16="http://schemas.microsoft.com/office/drawing/2014/main" id="{575770C2-595A-37A5-633C-18B80DD639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80638" y="2981325"/>
                <a:ext cx="50800" cy="50800"/>
              </a:xfrm>
              <a:custGeom>
                <a:avLst/>
                <a:gdLst>
                  <a:gd name="T0" fmla="*/ 242 w 322"/>
                  <a:gd name="T1" fmla="*/ 0 h 322"/>
                  <a:gd name="T2" fmla="*/ 262 w 322"/>
                  <a:gd name="T3" fmla="*/ 2 h 322"/>
                  <a:gd name="T4" fmla="*/ 282 w 322"/>
                  <a:gd name="T5" fmla="*/ 10 h 322"/>
                  <a:gd name="T6" fmla="*/ 299 w 322"/>
                  <a:gd name="T7" fmla="*/ 23 h 322"/>
                  <a:gd name="T8" fmla="*/ 312 w 322"/>
                  <a:gd name="T9" fmla="*/ 40 h 322"/>
                  <a:gd name="T10" fmla="*/ 320 w 322"/>
                  <a:gd name="T11" fmla="*/ 59 h 322"/>
                  <a:gd name="T12" fmla="*/ 322 w 322"/>
                  <a:gd name="T13" fmla="*/ 80 h 322"/>
                  <a:gd name="T14" fmla="*/ 320 w 322"/>
                  <a:gd name="T15" fmla="*/ 99 h 322"/>
                  <a:gd name="T16" fmla="*/ 312 w 322"/>
                  <a:gd name="T17" fmla="*/ 118 h 322"/>
                  <a:gd name="T18" fmla="*/ 299 w 322"/>
                  <a:gd name="T19" fmla="*/ 136 h 322"/>
                  <a:gd name="T20" fmla="*/ 136 w 322"/>
                  <a:gd name="T21" fmla="*/ 299 h 322"/>
                  <a:gd name="T22" fmla="*/ 119 w 322"/>
                  <a:gd name="T23" fmla="*/ 312 h 322"/>
                  <a:gd name="T24" fmla="*/ 100 w 322"/>
                  <a:gd name="T25" fmla="*/ 320 h 322"/>
                  <a:gd name="T26" fmla="*/ 80 w 322"/>
                  <a:gd name="T27" fmla="*/ 322 h 322"/>
                  <a:gd name="T28" fmla="*/ 60 w 322"/>
                  <a:gd name="T29" fmla="*/ 320 h 322"/>
                  <a:gd name="T30" fmla="*/ 40 w 322"/>
                  <a:gd name="T31" fmla="*/ 312 h 322"/>
                  <a:gd name="T32" fmla="*/ 23 w 322"/>
                  <a:gd name="T33" fmla="*/ 299 h 322"/>
                  <a:gd name="T34" fmla="*/ 10 w 322"/>
                  <a:gd name="T35" fmla="*/ 282 h 322"/>
                  <a:gd name="T36" fmla="*/ 2 w 322"/>
                  <a:gd name="T37" fmla="*/ 262 h 322"/>
                  <a:gd name="T38" fmla="*/ 0 w 322"/>
                  <a:gd name="T39" fmla="*/ 242 h 322"/>
                  <a:gd name="T40" fmla="*/ 2 w 322"/>
                  <a:gd name="T41" fmla="*/ 221 h 322"/>
                  <a:gd name="T42" fmla="*/ 10 w 322"/>
                  <a:gd name="T43" fmla="*/ 202 h 322"/>
                  <a:gd name="T44" fmla="*/ 23 w 322"/>
                  <a:gd name="T45" fmla="*/ 186 h 322"/>
                  <a:gd name="T46" fmla="*/ 186 w 322"/>
                  <a:gd name="T47" fmla="*/ 23 h 322"/>
                  <a:gd name="T48" fmla="*/ 202 w 322"/>
                  <a:gd name="T49" fmla="*/ 10 h 322"/>
                  <a:gd name="T50" fmla="*/ 222 w 322"/>
                  <a:gd name="T51" fmla="*/ 2 h 322"/>
                  <a:gd name="T52" fmla="*/ 242 w 322"/>
                  <a:gd name="T53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2" h="322">
                    <a:moveTo>
                      <a:pt x="242" y="0"/>
                    </a:moveTo>
                    <a:lnTo>
                      <a:pt x="262" y="2"/>
                    </a:lnTo>
                    <a:lnTo>
                      <a:pt x="282" y="10"/>
                    </a:lnTo>
                    <a:lnTo>
                      <a:pt x="299" y="23"/>
                    </a:lnTo>
                    <a:lnTo>
                      <a:pt x="312" y="40"/>
                    </a:lnTo>
                    <a:lnTo>
                      <a:pt x="320" y="59"/>
                    </a:lnTo>
                    <a:lnTo>
                      <a:pt x="322" y="80"/>
                    </a:lnTo>
                    <a:lnTo>
                      <a:pt x="320" y="99"/>
                    </a:lnTo>
                    <a:lnTo>
                      <a:pt x="312" y="118"/>
                    </a:lnTo>
                    <a:lnTo>
                      <a:pt x="299" y="136"/>
                    </a:lnTo>
                    <a:lnTo>
                      <a:pt x="136" y="299"/>
                    </a:lnTo>
                    <a:lnTo>
                      <a:pt x="119" y="312"/>
                    </a:lnTo>
                    <a:lnTo>
                      <a:pt x="100" y="320"/>
                    </a:lnTo>
                    <a:lnTo>
                      <a:pt x="80" y="322"/>
                    </a:lnTo>
                    <a:lnTo>
                      <a:pt x="60" y="320"/>
                    </a:lnTo>
                    <a:lnTo>
                      <a:pt x="40" y="312"/>
                    </a:lnTo>
                    <a:lnTo>
                      <a:pt x="23" y="299"/>
                    </a:lnTo>
                    <a:lnTo>
                      <a:pt x="10" y="282"/>
                    </a:lnTo>
                    <a:lnTo>
                      <a:pt x="2" y="262"/>
                    </a:lnTo>
                    <a:lnTo>
                      <a:pt x="0" y="242"/>
                    </a:lnTo>
                    <a:lnTo>
                      <a:pt x="2" y="221"/>
                    </a:lnTo>
                    <a:lnTo>
                      <a:pt x="10" y="202"/>
                    </a:lnTo>
                    <a:lnTo>
                      <a:pt x="23" y="186"/>
                    </a:lnTo>
                    <a:lnTo>
                      <a:pt x="186" y="23"/>
                    </a:lnTo>
                    <a:lnTo>
                      <a:pt x="202" y="10"/>
                    </a:lnTo>
                    <a:lnTo>
                      <a:pt x="222" y="2"/>
                    </a:lnTo>
                    <a:lnTo>
                      <a:pt x="2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93">
                <a:extLst>
                  <a:ext uri="{FF2B5EF4-FFF2-40B4-BE49-F238E27FC236}">
                    <a16:creationId xmlns:a16="http://schemas.microsoft.com/office/drawing/2014/main" id="{241F70C0-D7B6-7B62-2095-078E00513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02888" y="2900363"/>
                <a:ext cx="50800" cy="50800"/>
              </a:xfrm>
              <a:custGeom>
                <a:avLst/>
                <a:gdLst>
                  <a:gd name="T0" fmla="*/ 243 w 323"/>
                  <a:gd name="T1" fmla="*/ 0 h 323"/>
                  <a:gd name="T2" fmla="*/ 264 w 323"/>
                  <a:gd name="T3" fmla="*/ 3 h 323"/>
                  <a:gd name="T4" fmla="*/ 282 w 323"/>
                  <a:gd name="T5" fmla="*/ 10 h 323"/>
                  <a:gd name="T6" fmla="*/ 300 w 323"/>
                  <a:gd name="T7" fmla="*/ 24 h 323"/>
                  <a:gd name="T8" fmla="*/ 312 w 323"/>
                  <a:gd name="T9" fmla="*/ 40 h 323"/>
                  <a:gd name="T10" fmla="*/ 320 w 323"/>
                  <a:gd name="T11" fmla="*/ 60 h 323"/>
                  <a:gd name="T12" fmla="*/ 323 w 323"/>
                  <a:gd name="T13" fmla="*/ 80 h 323"/>
                  <a:gd name="T14" fmla="*/ 320 w 323"/>
                  <a:gd name="T15" fmla="*/ 100 h 323"/>
                  <a:gd name="T16" fmla="*/ 312 w 323"/>
                  <a:gd name="T17" fmla="*/ 120 h 323"/>
                  <a:gd name="T18" fmla="*/ 300 w 323"/>
                  <a:gd name="T19" fmla="*/ 137 h 323"/>
                  <a:gd name="T20" fmla="*/ 138 w 323"/>
                  <a:gd name="T21" fmla="*/ 299 h 323"/>
                  <a:gd name="T22" fmla="*/ 120 w 323"/>
                  <a:gd name="T23" fmla="*/ 313 h 323"/>
                  <a:gd name="T24" fmla="*/ 101 w 323"/>
                  <a:gd name="T25" fmla="*/ 320 h 323"/>
                  <a:gd name="T26" fmla="*/ 80 w 323"/>
                  <a:gd name="T27" fmla="*/ 323 h 323"/>
                  <a:gd name="T28" fmla="*/ 60 w 323"/>
                  <a:gd name="T29" fmla="*/ 320 h 323"/>
                  <a:gd name="T30" fmla="*/ 41 w 323"/>
                  <a:gd name="T31" fmla="*/ 313 h 323"/>
                  <a:gd name="T32" fmla="*/ 24 w 323"/>
                  <a:gd name="T33" fmla="*/ 299 h 323"/>
                  <a:gd name="T34" fmla="*/ 12 w 323"/>
                  <a:gd name="T35" fmla="*/ 283 h 323"/>
                  <a:gd name="T36" fmla="*/ 4 w 323"/>
                  <a:gd name="T37" fmla="*/ 263 h 323"/>
                  <a:gd name="T38" fmla="*/ 0 w 323"/>
                  <a:gd name="T39" fmla="*/ 243 h 323"/>
                  <a:gd name="T40" fmla="*/ 4 w 323"/>
                  <a:gd name="T41" fmla="*/ 223 h 323"/>
                  <a:gd name="T42" fmla="*/ 12 w 323"/>
                  <a:gd name="T43" fmla="*/ 203 h 323"/>
                  <a:gd name="T44" fmla="*/ 24 w 323"/>
                  <a:gd name="T45" fmla="*/ 186 h 323"/>
                  <a:gd name="T46" fmla="*/ 186 w 323"/>
                  <a:gd name="T47" fmla="*/ 24 h 323"/>
                  <a:gd name="T48" fmla="*/ 204 w 323"/>
                  <a:gd name="T49" fmla="*/ 10 h 323"/>
                  <a:gd name="T50" fmla="*/ 223 w 323"/>
                  <a:gd name="T51" fmla="*/ 3 h 323"/>
                  <a:gd name="T52" fmla="*/ 243 w 323"/>
                  <a:gd name="T53" fmla="*/ 0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3" h="323">
                    <a:moveTo>
                      <a:pt x="243" y="0"/>
                    </a:moveTo>
                    <a:lnTo>
                      <a:pt x="264" y="3"/>
                    </a:lnTo>
                    <a:lnTo>
                      <a:pt x="282" y="10"/>
                    </a:lnTo>
                    <a:lnTo>
                      <a:pt x="300" y="24"/>
                    </a:lnTo>
                    <a:lnTo>
                      <a:pt x="312" y="40"/>
                    </a:lnTo>
                    <a:lnTo>
                      <a:pt x="320" y="60"/>
                    </a:lnTo>
                    <a:lnTo>
                      <a:pt x="323" y="80"/>
                    </a:lnTo>
                    <a:lnTo>
                      <a:pt x="320" y="100"/>
                    </a:lnTo>
                    <a:lnTo>
                      <a:pt x="312" y="120"/>
                    </a:lnTo>
                    <a:lnTo>
                      <a:pt x="300" y="137"/>
                    </a:lnTo>
                    <a:lnTo>
                      <a:pt x="138" y="299"/>
                    </a:lnTo>
                    <a:lnTo>
                      <a:pt x="120" y="313"/>
                    </a:lnTo>
                    <a:lnTo>
                      <a:pt x="101" y="320"/>
                    </a:lnTo>
                    <a:lnTo>
                      <a:pt x="80" y="323"/>
                    </a:lnTo>
                    <a:lnTo>
                      <a:pt x="60" y="320"/>
                    </a:lnTo>
                    <a:lnTo>
                      <a:pt x="41" y="313"/>
                    </a:lnTo>
                    <a:lnTo>
                      <a:pt x="24" y="299"/>
                    </a:lnTo>
                    <a:lnTo>
                      <a:pt x="12" y="283"/>
                    </a:lnTo>
                    <a:lnTo>
                      <a:pt x="4" y="263"/>
                    </a:lnTo>
                    <a:lnTo>
                      <a:pt x="0" y="243"/>
                    </a:lnTo>
                    <a:lnTo>
                      <a:pt x="4" y="223"/>
                    </a:lnTo>
                    <a:lnTo>
                      <a:pt x="12" y="203"/>
                    </a:lnTo>
                    <a:lnTo>
                      <a:pt x="24" y="186"/>
                    </a:lnTo>
                    <a:lnTo>
                      <a:pt x="186" y="24"/>
                    </a:lnTo>
                    <a:lnTo>
                      <a:pt x="204" y="10"/>
                    </a:lnTo>
                    <a:lnTo>
                      <a:pt x="223" y="3"/>
                    </a:lnTo>
                    <a:lnTo>
                      <a:pt x="2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6" name="Inhaltsplatzhalter 4">
              <a:extLst>
                <a:ext uri="{FF2B5EF4-FFF2-40B4-BE49-F238E27FC236}">
                  <a16:creationId xmlns:a16="http://schemas.microsoft.com/office/drawing/2014/main" id="{D7C54876-6BC0-4DC7-D497-165CB32FEE22}"/>
                </a:ext>
              </a:extLst>
            </p:cNvPr>
            <p:cNvSpPr txBox="1">
              <a:spLocks/>
            </p:cNvSpPr>
            <p:nvPr/>
          </p:nvSpPr>
          <p:spPr>
            <a:xfrm>
              <a:off x="7540783" y="2216713"/>
              <a:ext cx="529503" cy="55399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3600" dirty="0">
                  <a:latin typeface="Shabnam" panose="020B0603030804020204" pitchFamily="34" charset="-78"/>
                  <a:cs typeface="Shabnam" panose="020B0603030804020204" pitchFamily="34" charset="-78"/>
                </a:rPr>
                <a:t>03</a:t>
              </a:r>
              <a:endParaRPr lang="en-US" sz="2800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F51A081-6E8C-54C7-2A82-D26945E55A75}"/>
                </a:ext>
              </a:extLst>
            </p:cNvPr>
            <p:cNvSpPr txBox="1"/>
            <p:nvPr/>
          </p:nvSpPr>
          <p:spPr>
            <a:xfrm>
              <a:off x="6289842" y="3027785"/>
              <a:ext cx="2033116" cy="1158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400" b="1" dirty="0">
                  <a:solidFill>
                    <a:srgbClr val="11354D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100" dirty="0">
                  <a:solidFill>
                    <a:srgbClr val="11354D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100" dirty="0">
                <a:solidFill>
                  <a:srgbClr val="11354D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6320D8C-2CB3-3F49-4277-AE946A895913}"/>
              </a:ext>
            </a:extLst>
          </p:cNvPr>
          <p:cNvGrpSpPr/>
          <p:nvPr/>
        </p:nvGrpSpPr>
        <p:grpSpPr>
          <a:xfrm>
            <a:off x="8361449" y="2295979"/>
            <a:ext cx="2157697" cy="3302813"/>
            <a:chOff x="8825275" y="1864178"/>
            <a:chExt cx="2157697" cy="3302813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58AEB05-71FA-6E77-4AD8-C2CF18AD8CDB}"/>
                </a:ext>
              </a:extLst>
            </p:cNvPr>
            <p:cNvGrpSpPr/>
            <p:nvPr/>
          </p:nvGrpSpPr>
          <p:grpSpPr>
            <a:xfrm>
              <a:off x="8825275" y="1864178"/>
              <a:ext cx="2157697" cy="3302813"/>
              <a:chOff x="2136775" y="1347788"/>
              <a:chExt cx="2868613" cy="4391025"/>
            </a:xfrm>
          </p:grpSpPr>
          <p:sp>
            <p:nvSpPr>
              <p:cNvPr id="66" name="Freeform 5">
                <a:extLst>
                  <a:ext uri="{FF2B5EF4-FFF2-40B4-BE49-F238E27FC236}">
                    <a16:creationId xmlns:a16="http://schemas.microsoft.com/office/drawing/2014/main" id="{04FE4262-C067-478F-7516-7E6B668E17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775" y="1347788"/>
                <a:ext cx="2868613" cy="1503363"/>
              </a:xfrm>
              <a:custGeom>
                <a:avLst/>
                <a:gdLst>
                  <a:gd name="T0" fmla="*/ 762 w 762"/>
                  <a:gd name="T1" fmla="*/ 89 h 400"/>
                  <a:gd name="T2" fmla="*/ 672 w 762"/>
                  <a:gd name="T3" fmla="*/ 0 h 400"/>
                  <a:gd name="T4" fmla="*/ 89 w 762"/>
                  <a:gd name="T5" fmla="*/ 0 h 400"/>
                  <a:gd name="T6" fmla="*/ 0 w 762"/>
                  <a:gd name="T7" fmla="*/ 89 h 400"/>
                  <a:gd name="T8" fmla="*/ 0 w 762"/>
                  <a:gd name="T9" fmla="*/ 400 h 400"/>
                  <a:gd name="T10" fmla="*/ 762 w 762"/>
                  <a:gd name="T11" fmla="*/ 400 h 400"/>
                  <a:gd name="T12" fmla="*/ 762 w 762"/>
                  <a:gd name="T13" fmla="*/ 89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2" h="400">
                    <a:moveTo>
                      <a:pt x="762" y="89"/>
                    </a:moveTo>
                    <a:cubicBezTo>
                      <a:pt x="762" y="40"/>
                      <a:pt x="722" y="0"/>
                      <a:pt x="672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40" y="0"/>
                      <a:pt x="0" y="40"/>
                      <a:pt x="0" y="89"/>
                    </a:cubicBezTo>
                    <a:cubicBezTo>
                      <a:pt x="0" y="400"/>
                      <a:pt x="0" y="400"/>
                      <a:pt x="0" y="400"/>
                    </a:cubicBezTo>
                    <a:cubicBezTo>
                      <a:pt x="762" y="400"/>
                      <a:pt x="762" y="400"/>
                      <a:pt x="762" y="400"/>
                    </a:cubicBezTo>
                    <a:cubicBezTo>
                      <a:pt x="762" y="89"/>
                      <a:pt x="762" y="89"/>
                      <a:pt x="762" y="89"/>
                    </a:cubicBezTo>
                  </a:path>
                </a:pathLst>
              </a:custGeom>
              <a:solidFill>
                <a:srgbClr val="23BBC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Rectangle 6">
                <a:extLst>
                  <a:ext uri="{FF2B5EF4-FFF2-40B4-BE49-F238E27FC236}">
                    <a16:creationId xmlns:a16="http://schemas.microsoft.com/office/drawing/2014/main" id="{F8340D79-EFBF-FE45-F868-832D314609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Rectangle 7">
                <a:extLst>
                  <a:ext uri="{FF2B5EF4-FFF2-40B4-BE49-F238E27FC236}">
                    <a16:creationId xmlns:a16="http://schemas.microsoft.com/office/drawing/2014/main" id="{3A8D8C86-E1AC-755F-D56C-658D4F3546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rgbClr val="11354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Rectangle 8">
                <a:extLst>
                  <a:ext uri="{FF2B5EF4-FFF2-40B4-BE49-F238E27FC236}">
                    <a16:creationId xmlns:a16="http://schemas.microsoft.com/office/drawing/2014/main" id="{C627FABD-93CD-FDD4-74D3-849539E7FD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51151"/>
                <a:ext cx="2868613" cy="20272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9">
                <a:extLst>
                  <a:ext uri="{FF2B5EF4-FFF2-40B4-BE49-F238E27FC236}">
                    <a16:creationId xmlns:a16="http://schemas.microsoft.com/office/drawing/2014/main" id="{14FDABDC-E98D-FF70-BC8A-37CA55E65B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4878388"/>
                <a:ext cx="2160588" cy="439738"/>
              </a:xfrm>
              <a:custGeom>
                <a:avLst/>
                <a:gdLst>
                  <a:gd name="T0" fmla="*/ 1361 w 1361"/>
                  <a:gd name="T1" fmla="*/ 0 h 277"/>
                  <a:gd name="T2" fmla="*/ 0 w 1361"/>
                  <a:gd name="T3" fmla="*/ 277 h 277"/>
                  <a:gd name="T4" fmla="*/ 0 w 1361"/>
                  <a:gd name="T5" fmla="*/ 0 h 277"/>
                  <a:gd name="T6" fmla="*/ 1361 w 1361"/>
                  <a:gd name="T7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1" h="277">
                    <a:moveTo>
                      <a:pt x="1361" y="0"/>
                    </a:moveTo>
                    <a:lnTo>
                      <a:pt x="0" y="277"/>
                    </a:lnTo>
                    <a:lnTo>
                      <a:pt x="0" y="0"/>
                    </a:lnTo>
                    <a:lnTo>
                      <a:pt x="1361" y="0"/>
                    </a:lnTo>
                    <a:close/>
                  </a:path>
                </a:pathLst>
              </a:cu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0">
                <a:extLst>
                  <a:ext uri="{FF2B5EF4-FFF2-40B4-BE49-F238E27FC236}">
                    <a16:creationId xmlns:a16="http://schemas.microsoft.com/office/drawing/2014/main" id="{CD5F71A5-BF92-E6D4-4849-C9A7BADF3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5005388"/>
                <a:ext cx="1535113" cy="733425"/>
              </a:xfrm>
              <a:custGeom>
                <a:avLst/>
                <a:gdLst>
                  <a:gd name="T0" fmla="*/ 0 w 967"/>
                  <a:gd name="T1" fmla="*/ 197 h 462"/>
                  <a:gd name="T2" fmla="*/ 967 w 967"/>
                  <a:gd name="T3" fmla="*/ 462 h 462"/>
                  <a:gd name="T4" fmla="*/ 967 w 967"/>
                  <a:gd name="T5" fmla="*/ 0 h 462"/>
                  <a:gd name="T6" fmla="*/ 0 w 967"/>
                  <a:gd name="T7" fmla="*/ 197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7" h="462">
                    <a:moveTo>
                      <a:pt x="0" y="197"/>
                    </a:moveTo>
                    <a:lnTo>
                      <a:pt x="967" y="462"/>
                    </a:lnTo>
                    <a:lnTo>
                      <a:pt x="967" y="0"/>
                    </a:lnTo>
                    <a:lnTo>
                      <a:pt x="0" y="1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2B7E2683-0D68-26C9-D4B3-D7A3D08E2779}"/>
                  </a:ext>
                </a:extLst>
              </p:cNvPr>
              <p:cNvCxnSpPr/>
              <p:nvPr/>
            </p:nvCxnSpPr>
            <p:spPr>
              <a:xfrm>
                <a:off x="3571081" y="1613693"/>
                <a:ext cx="0" cy="971552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0D1AA098-DAA2-CD02-5070-FE6CCFBD11BA}"/>
                </a:ext>
              </a:extLst>
            </p:cNvPr>
            <p:cNvGrpSpPr/>
            <p:nvPr/>
          </p:nvGrpSpPr>
          <p:grpSpPr>
            <a:xfrm>
              <a:off x="9079402" y="2128334"/>
              <a:ext cx="617629" cy="617629"/>
              <a:chOff x="9085263" y="2676525"/>
              <a:chExt cx="579437" cy="579438"/>
            </a:xfrm>
            <a:solidFill>
              <a:schemeClr val="bg1"/>
            </a:solidFill>
          </p:grpSpPr>
          <p:sp>
            <p:nvSpPr>
              <p:cNvPr id="63" name="Freeform 98">
                <a:extLst>
                  <a:ext uri="{FF2B5EF4-FFF2-40B4-BE49-F238E27FC236}">
                    <a16:creationId xmlns:a16="http://schemas.microsoft.com/office/drawing/2014/main" id="{22433A44-4D9A-9CCC-A4DB-4D73335060C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85263" y="2676525"/>
                <a:ext cx="579437" cy="579438"/>
              </a:xfrm>
              <a:custGeom>
                <a:avLst/>
                <a:gdLst>
                  <a:gd name="T0" fmla="*/ 199 w 3650"/>
                  <a:gd name="T1" fmla="*/ 3163 h 3649"/>
                  <a:gd name="T2" fmla="*/ 212 w 3650"/>
                  <a:gd name="T3" fmla="*/ 3337 h 3649"/>
                  <a:gd name="T4" fmla="*/ 345 w 3650"/>
                  <a:gd name="T5" fmla="*/ 3450 h 3649"/>
                  <a:gd name="T6" fmla="*/ 518 w 3650"/>
                  <a:gd name="T7" fmla="*/ 3437 h 3649"/>
                  <a:gd name="T8" fmla="*/ 941 w 3650"/>
                  <a:gd name="T9" fmla="*/ 2387 h 3649"/>
                  <a:gd name="T10" fmla="*/ 2326 w 3650"/>
                  <a:gd name="T11" fmla="*/ 187 h 3649"/>
                  <a:gd name="T12" fmla="*/ 1968 w 3650"/>
                  <a:gd name="T13" fmla="*/ 245 h 3649"/>
                  <a:gd name="T14" fmla="*/ 1639 w 3650"/>
                  <a:gd name="T15" fmla="*/ 418 h 3649"/>
                  <a:gd name="T16" fmla="*/ 1369 w 3650"/>
                  <a:gd name="T17" fmla="*/ 710 h 3649"/>
                  <a:gd name="T18" fmla="*/ 1216 w 3650"/>
                  <a:gd name="T19" fmla="*/ 1080 h 3649"/>
                  <a:gd name="T20" fmla="*/ 1201 w 3650"/>
                  <a:gd name="T21" fmla="*/ 1487 h 3649"/>
                  <a:gd name="T22" fmla="*/ 1327 w 3650"/>
                  <a:gd name="T23" fmla="*/ 1867 h 3649"/>
                  <a:gd name="T24" fmla="*/ 1582 w 3650"/>
                  <a:gd name="T25" fmla="*/ 2181 h 3649"/>
                  <a:gd name="T26" fmla="*/ 1916 w 3650"/>
                  <a:gd name="T27" fmla="*/ 2383 h 3649"/>
                  <a:gd name="T28" fmla="*/ 2288 w 3650"/>
                  <a:gd name="T29" fmla="*/ 2458 h 3649"/>
                  <a:gd name="T30" fmla="*/ 2663 w 3650"/>
                  <a:gd name="T31" fmla="*/ 2408 h 3649"/>
                  <a:gd name="T32" fmla="*/ 3007 w 3650"/>
                  <a:gd name="T33" fmla="*/ 2232 h 3649"/>
                  <a:gd name="T34" fmla="*/ 3283 w 3650"/>
                  <a:gd name="T35" fmla="*/ 1936 h 3649"/>
                  <a:gd name="T36" fmla="*/ 3437 w 3650"/>
                  <a:gd name="T37" fmla="*/ 1566 h 3649"/>
                  <a:gd name="T38" fmla="*/ 3451 w 3650"/>
                  <a:gd name="T39" fmla="*/ 1159 h 3649"/>
                  <a:gd name="T40" fmla="*/ 3324 w 3650"/>
                  <a:gd name="T41" fmla="*/ 779 h 3649"/>
                  <a:gd name="T42" fmla="*/ 3073 w 3650"/>
                  <a:gd name="T43" fmla="*/ 467 h 3649"/>
                  <a:gd name="T44" fmla="*/ 2754 w 3650"/>
                  <a:gd name="T45" fmla="*/ 270 h 3649"/>
                  <a:gd name="T46" fmla="*/ 2399 w 3650"/>
                  <a:gd name="T47" fmla="*/ 189 h 3649"/>
                  <a:gd name="T48" fmla="*/ 2579 w 3650"/>
                  <a:gd name="T49" fmla="*/ 23 h 3649"/>
                  <a:gd name="T50" fmla="*/ 2980 w 3650"/>
                  <a:gd name="T51" fmla="*/ 172 h 3649"/>
                  <a:gd name="T52" fmla="*/ 3323 w 3650"/>
                  <a:gd name="T53" fmla="*/ 451 h 3649"/>
                  <a:gd name="T54" fmla="*/ 3549 w 3650"/>
                  <a:gd name="T55" fmla="*/ 816 h 3649"/>
                  <a:gd name="T56" fmla="*/ 3647 w 3650"/>
                  <a:gd name="T57" fmla="*/ 1236 h 3649"/>
                  <a:gd name="T58" fmla="*/ 3605 w 3650"/>
                  <a:gd name="T59" fmla="*/ 1667 h 3649"/>
                  <a:gd name="T60" fmla="*/ 3429 w 3650"/>
                  <a:gd name="T61" fmla="*/ 2057 h 3649"/>
                  <a:gd name="T62" fmla="*/ 3127 w 3650"/>
                  <a:gd name="T63" fmla="*/ 2378 h 3649"/>
                  <a:gd name="T64" fmla="*/ 2744 w 3650"/>
                  <a:gd name="T65" fmla="*/ 2579 h 3649"/>
                  <a:gd name="T66" fmla="*/ 2326 w 3650"/>
                  <a:gd name="T67" fmla="*/ 2647 h 3649"/>
                  <a:gd name="T68" fmla="*/ 1909 w 3650"/>
                  <a:gd name="T69" fmla="*/ 2579 h 3649"/>
                  <a:gd name="T70" fmla="*/ 1527 w 3650"/>
                  <a:gd name="T71" fmla="*/ 2379 h 3649"/>
                  <a:gd name="T72" fmla="*/ 1482 w 3650"/>
                  <a:gd name="T73" fmla="*/ 2672 h 3649"/>
                  <a:gd name="T74" fmla="*/ 1473 w 3650"/>
                  <a:gd name="T75" fmla="*/ 2760 h 3649"/>
                  <a:gd name="T76" fmla="*/ 595 w 3650"/>
                  <a:gd name="T77" fmla="*/ 3608 h 3649"/>
                  <a:gd name="T78" fmla="*/ 368 w 3650"/>
                  <a:gd name="T79" fmla="*/ 3647 h 3649"/>
                  <a:gd name="T80" fmla="*/ 157 w 3650"/>
                  <a:gd name="T81" fmla="*/ 3558 h 3649"/>
                  <a:gd name="T82" fmla="*/ 23 w 3650"/>
                  <a:gd name="T83" fmla="*/ 3371 h 3649"/>
                  <a:gd name="T84" fmla="*/ 10 w 3650"/>
                  <a:gd name="T85" fmla="*/ 3141 h 3649"/>
                  <a:gd name="T86" fmla="*/ 122 w 3650"/>
                  <a:gd name="T87" fmla="*/ 2940 h 3649"/>
                  <a:gd name="T88" fmla="*/ 941 w 3650"/>
                  <a:gd name="T89" fmla="*/ 2160 h 3649"/>
                  <a:gd name="T90" fmla="*/ 1168 w 3650"/>
                  <a:gd name="T91" fmla="*/ 2348 h 3649"/>
                  <a:gd name="T92" fmla="*/ 1136 w 3650"/>
                  <a:gd name="T93" fmla="*/ 1905 h 3649"/>
                  <a:gd name="T94" fmla="*/ 1013 w 3650"/>
                  <a:gd name="T95" fmla="*/ 1497 h 3649"/>
                  <a:gd name="T96" fmla="*/ 1028 w 3650"/>
                  <a:gd name="T97" fmla="*/ 1063 h 3649"/>
                  <a:gd name="T98" fmla="*/ 1178 w 3650"/>
                  <a:gd name="T99" fmla="*/ 662 h 3649"/>
                  <a:gd name="T100" fmla="*/ 1456 w 3650"/>
                  <a:gd name="T101" fmla="*/ 325 h 3649"/>
                  <a:gd name="T102" fmla="*/ 1827 w 3650"/>
                  <a:gd name="T103" fmla="*/ 96 h 3649"/>
                  <a:gd name="T104" fmla="*/ 2241 w 3650"/>
                  <a:gd name="T105" fmla="*/ 2 h 3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650" h="3649">
                    <a:moveTo>
                      <a:pt x="675" y="2654"/>
                    </a:moveTo>
                    <a:lnTo>
                      <a:pt x="254" y="3073"/>
                    </a:lnTo>
                    <a:lnTo>
                      <a:pt x="231" y="3100"/>
                    </a:lnTo>
                    <a:lnTo>
                      <a:pt x="212" y="3131"/>
                    </a:lnTo>
                    <a:lnTo>
                      <a:pt x="199" y="3163"/>
                    </a:lnTo>
                    <a:lnTo>
                      <a:pt x="190" y="3198"/>
                    </a:lnTo>
                    <a:lnTo>
                      <a:pt x="188" y="3234"/>
                    </a:lnTo>
                    <a:lnTo>
                      <a:pt x="190" y="3270"/>
                    </a:lnTo>
                    <a:lnTo>
                      <a:pt x="199" y="3304"/>
                    </a:lnTo>
                    <a:lnTo>
                      <a:pt x="212" y="3337"/>
                    </a:lnTo>
                    <a:lnTo>
                      <a:pt x="231" y="3367"/>
                    </a:lnTo>
                    <a:lnTo>
                      <a:pt x="254" y="3395"/>
                    </a:lnTo>
                    <a:lnTo>
                      <a:pt x="282" y="3418"/>
                    </a:lnTo>
                    <a:lnTo>
                      <a:pt x="312" y="3437"/>
                    </a:lnTo>
                    <a:lnTo>
                      <a:pt x="345" y="3450"/>
                    </a:lnTo>
                    <a:lnTo>
                      <a:pt x="379" y="3459"/>
                    </a:lnTo>
                    <a:lnTo>
                      <a:pt x="415" y="3461"/>
                    </a:lnTo>
                    <a:lnTo>
                      <a:pt x="451" y="3459"/>
                    </a:lnTo>
                    <a:lnTo>
                      <a:pt x="486" y="3450"/>
                    </a:lnTo>
                    <a:lnTo>
                      <a:pt x="518" y="3437"/>
                    </a:lnTo>
                    <a:lnTo>
                      <a:pt x="549" y="3418"/>
                    </a:lnTo>
                    <a:lnTo>
                      <a:pt x="576" y="3395"/>
                    </a:lnTo>
                    <a:lnTo>
                      <a:pt x="995" y="2974"/>
                    </a:lnTo>
                    <a:lnTo>
                      <a:pt x="675" y="2654"/>
                    </a:lnTo>
                    <a:close/>
                    <a:moveTo>
                      <a:pt x="941" y="2387"/>
                    </a:moveTo>
                    <a:lnTo>
                      <a:pt x="807" y="2521"/>
                    </a:lnTo>
                    <a:lnTo>
                      <a:pt x="1128" y="2842"/>
                    </a:lnTo>
                    <a:lnTo>
                      <a:pt x="1262" y="2708"/>
                    </a:lnTo>
                    <a:lnTo>
                      <a:pt x="941" y="2387"/>
                    </a:lnTo>
                    <a:close/>
                    <a:moveTo>
                      <a:pt x="2326" y="187"/>
                    </a:moveTo>
                    <a:lnTo>
                      <a:pt x="2253" y="189"/>
                    </a:lnTo>
                    <a:lnTo>
                      <a:pt x="2181" y="197"/>
                    </a:lnTo>
                    <a:lnTo>
                      <a:pt x="2109" y="208"/>
                    </a:lnTo>
                    <a:lnTo>
                      <a:pt x="2037" y="225"/>
                    </a:lnTo>
                    <a:lnTo>
                      <a:pt x="1968" y="245"/>
                    </a:lnTo>
                    <a:lnTo>
                      <a:pt x="1898" y="270"/>
                    </a:lnTo>
                    <a:lnTo>
                      <a:pt x="1831" y="301"/>
                    </a:lnTo>
                    <a:lnTo>
                      <a:pt x="1764" y="335"/>
                    </a:lnTo>
                    <a:lnTo>
                      <a:pt x="1701" y="374"/>
                    </a:lnTo>
                    <a:lnTo>
                      <a:pt x="1639" y="418"/>
                    </a:lnTo>
                    <a:lnTo>
                      <a:pt x="1579" y="467"/>
                    </a:lnTo>
                    <a:lnTo>
                      <a:pt x="1523" y="520"/>
                    </a:lnTo>
                    <a:lnTo>
                      <a:pt x="1467" y="580"/>
                    </a:lnTo>
                    <a:lnTo>
                      <a:pt x="1415" y="644"/>
                    </a:lnTo>
                    <a:lnTo>
                      <a:pt x="1369" y="710"/>
                    </a:lnTo>
                    <a:lnTo>
                      <a:pt x="1327" y="779"/>
                    </a:lnTo>
                    <a:lnTo>
                      <a:pt x="1292" y="851"/>
                    </a:lnTo>
                    <a:lnTo>
                      <a:pt x="1261" y="926"/>
                    </a:lnTo>
                    <a:lnTo>
                      <a:pt x="1235" y="1002"/>
                    </a:lnTo>
                    <a:lnTo>
                      <a:pt x="1216" y="1080"/>
                    </a:lnTo>
                    <a:lnTo>
                      <a:pt x="1201" y="1159"/>
                    </a:lnTo>
                    <a:lnTo>
                      <a:pt x="1192" y="1241"/>
                    </a:lnTo>
                    <a:lnTo>
                      <a:pt x="1190" y="1323"/>
                    </a:lnTo>
                    <a:lnTo>
                      <a:pt x="1192" y="1405"/>
                    </a:lnTo>
                    <a:lnTo>
                      <a:pt x="1201" y="1487"/>
                    </a:lnTo>
                    <a:lnTo>
                      <a:pt x="1216" y="1566"/>
                    </a:lnTo>
                    <a:lnTo>
                      <a:pt x="1235" y="1645"/>
                    </a:lnTo>
                    <a:lnTo>
                      <a:pt x="1261" y="1721"/>
                    </a:lnTo>
                    <a:lnTo>
                      <a:pt x="1292" y="1795"/>
                    </a:lnTo>
                    <a:lnTo>
                      <a:pt x="1327" y="1867"/>
                    </a:lnTo>
                    <a:lnTo>
                      <a:pt x="1369" y="1936"/>
                    </a:lnTo>
                    <a:lnTo>
                      <a:pt x="1415" y="2003"/>
                    </a:lnTo>
                    <a:lnTo>
                      <a:pt x="1467" y="2066"/>
                    </a:lnTo>
                    <a:lnTo>
                      <a:pt x="1523" y="2126"/>
                    </a:lnTo>
                    <a:lnTo>
                      <a:pt x="1582" y="2181"/>
                    </a:lnTo>
                    <a:lnTo>
                      <a:pt x="1644" y="2232"/>
                    </a:lnTo>
                    <a:lnTo>
                      <a:pt x="1709" y="2277"/>
                    </a:lnTo>
                    <a:lnTo>
                      <a:pt x="1776" y="2317"/>
                    </a:lnTo>
                    <a:lnTo>
                      <a:pt x="1845" y="2353"/>
                    </a:lnTo>
                    <a:lnTo>
                      <a:pt x="1916" y="2383"/>
                    </a:lnTo>
                    <a:lnTo>
                      <a:pt x="1989" y="2408"/>
                    </a:lnTo>
                    <a:lnTo>
                      <a:pt x="2062" y="2428"/>
                    </a:lnTo>
                    <a:lnTo>
                      <a:pt x="2137" y="2443"/>
                    </a:lnTo>
                    <a:lnTo>
                      <a:pt x="2212" y="2453"/>
                    </a:lnTo>
                    <a:lnTo>
                      <a:pt x="2288" y="2458"/>
                    </a:lnTo>
                    <a:lnTo>
                      <a:pt x="2364" y="2458"/>
                    </a:lnTo>
                    <a:lnTo>
                      <a:pt x="2440" y="2453"/>
                    </a:lnTo>
                    <a:lnTo>
                      <a:pt x="2515" y="2443"/>
                    </a:lnTo>
                    <a:lnTo>
                      <a:pt x="2589" y="2428"/>
                    </a:lnTo>
                    <a:lnTo>
                      <a:pt x="2663" y="2408"/>
                    </a:lnTo>
                    <a:lnTo>
                      <a:pt x="2735" y="2383"/>
                    </a:lnTo>
                    <a:lnTo>
                      <a:pt x="2807" y="2353"/>
                    </a:lnTo>
                    <a:lnTo>
                      <a:pt x="2876" y="2317"/>
                    </a:lnTo>
                    <a:lnTo>
                      <a:pt x="2943" y="2277"/>
                    </a:lnTo>
                    <a:lnTo>
                      <a:pt x="3007" y="2232"/>
                    </a:lnTo>
                    <a:lnTo>
                      <a:pt x="3070" y="2181"/>
                    </a:lnTo>
                    <a:lnTo>
                      <a:pt x="3129" y="2126"/>
                    </a:lnTo>
                    <a:lnTo>
                      <a:pt x="3185" y="2066"/>
                    </a:lnTo>
                    <a:lnTo>
                      <a:pt x="3236" y="2003"/>
                    </a:lnTo>
                    <a:lnTo>
                      <a:pt x="3283" y="1936"/>
                    </a:lnTo>
                    <a:lnTo>
                      <a:pt x="3324" y="1867"/>
                    </a:lnTo>
                    <a:lnTo>
                      <a:pt x="3360" y="1795"/>
                    </a:lnTo>
                    <a:lnTo>
                      <a:pt x="3391" y="1721"/>
                    </a:lnTo>
                    <a:lnTo>
                      <a:pt x="3417" y="1645"/>
                    </a:lnTo>
                    <a:lnTo>
                      <a:pt x="3437" y="1566"/>
                    </a:lnTo>
                    <a:lnTo>
                      <a:pt x="3451" y="1487"/>
                    </a:lnTo>
                    <a:lnTo>
                      <a:pt x="3460" y="1405"/>
                    </a:lnTo>
                    <a:lnTo>
                      <a:pt x="3462" y="1323"/>
                    </a:lnTo>
                    <a:lnTo>
                      <a:pt x="3460" y="1241"/>
                    </a:lnTo>
                    <a:lnTo>
                      <a:pt x="3451" y="1159"/>
                    </a:lnTo>
                    <a:lnTo>
                      <a:pt x="3437" y="1080"/>
                    </a:lnTo>
                    <a:lnTo>
                      <a:pt x="3417" y="1002"/>
                    </a:lnTo>
                    <a:lnTo>
                      <a:pt x="3391" y="926"/>
                    </a:lnTo>
                    <a:lnTo>
                      <a:pt x="3360" y="851"/>
                    </a:lnTo>
                    <a:lnTo>
                      <a:pt x="3324" y="779"/>
                    </a:lnTo>
                    <a:lnTo>
                      <a:pt x="3283" y="710"/>
                    </a:lnTo>
                    <a:lnTo>
                      <a:pt x="3236" y="644"/>
                    </a:lnTo>
                    <a:lnTo>
                      <a:pt x="3185" y="580"/>
                    </a:lnTo>
                    <a:lnTo>
                      <a:pt x="3129" y="520"/>
                    </a:lnTo>
                    <a:lnTo>
                      <a:pt x="3073" y="467"/>
                    </a:lnTo>
                    <a:lnTo>
                      <a:pt x="3013" y="418"/>
                    </a:lnTo>
                    <a:lnTo>
                      <a:pt x="2951" y="374"/>
                    </a:lnTo>
                    <a:lnTo>
                      <a:pt x="2887" y="335"/>
                    </a:lnTo>
                    <a:lnTo>
                      <a:pt x="2822" y="300"/>
                    </a:lnTo>
                    <a:lnTo>
                      <a:pt x="2754" y="270"/>
                    </a:lnTo>
                    <a:lnTo>
                      <a:pt x="2684" y="245"/>
                    </a:lnTo>
                    <a:lnTo>
                      <a:pt x="2615" y="225"/>
                    </a:lnTo>
                    <a:lnTo>
                      <a:pt x="2543" y="208"/>
                    </a:lnTo>
                    <a:lnTo>
                      <a:pt x="2471" y="197"/>
                    </a:lnTo>
                    <a:lnTo>
                      <a:pt x="2399" y="189"/>
                    </a:lnTo>
                    <a:lnTo>
                      <a:pt x="2326" y="187"/>
                    </a:lnTo>
                    <a:close/>
                    <a:moveTo>
                      <a:pt x="2326" y="0"/>
                    </a:moveTo>
                    <a:lnTo>
                      <a:pt x="2411" y="2"/>
                    </a:lnTo>
                    <a:lnTo>
                      <a:pt x="2495" y="10"/>
                    </a:lnTo>
                    <a:lnTo>
                      <a:pt x="2579" y="23"/>
                    </a:lnTo>
                    <a:lnTo>
                      <a:pt x="2662" y="42"/>
                    </a:lnTo>
                    <a:lnTo>
                      <a:pt x="2744" y="66"/>
                    </a:lnTo>
                    <a:lnTo>
                      <a:pt x="2825" y="96"/>
                    </a:lnTo>
                    <a:lnTo>
                      <a:pt x="2903" y="132"/>
                    </a:lnTo>
                    <a:lnTo>
                      <a:pt x="2980" y="172"/>
                    </a:lnTo>
                    <a:lnTo>
                      <a:pt x="3055" y="217"/>
                    </a:lnTo>
                    <a:lnTo>
                      <a:pt x="3127" y="269"/>
                    </a:lnTo>
                    <a:lnTo>
                      <a:pt x="3197" y="325"/>
                    </a:lnTo>
                    <a:lnTo>
                      <a:pt x="3262" y="387"/>
                    </a:lnTo>
                    <a:lnTo>
                      <a:pt x="3323" y="451"/>
                    </a:lnTo>
                    <a:lnTo>
                      <a:pt x="3378" y="519"/>
                    </a:lnTo>
                    <a:lnTo>
                      <a:pt x="3429" y="589"/>
                    </a:lnTo>
                    <a:lnTo>
                      <a:pt x="3474" y="662"/>
                    </a:lnTo>
                    <a:lnTo>
                      <a:pt x="3514" y="738"/>
                    </a:lnTo>
                    <a:lnTo>
                      <a:pt x="3549" y="816"/>
                    </a:lnTo>
                    <a:lnTo>
                      <a:pt x="3580" y="896"/>
                    </a:lnTo>
                    <a:lnTo>
                      <a:pt x="3605" y="979"/>
                    </a:lnTo>
                    <a:lnTo>
                      <a:pt x="3625" y="1063"/>
                    </a:lnTo>
                    <a:lnTo>
                      <a:pt x="3639" y="1148"/>
                    </a:lnTo>
                    <a:lnTo>
                      <a:pt x="3647" y="1236"/>
                    </a:lnTo>
                    <a:lnTo>
                      <a:pt x="3650" y="1323"/>
                    </a:lnTo>
                    <a:lnTo>
                      <a:pt x="3647" y="1411"/>
                    </a:lnTo>
                    <a:lnTo>
                      <a:pt x="3639" y="1498"/>
                    </a:lnTo>
                    <a:lnTo>
                      <a:pt x="3625" y="1583"/>
                    </a:lnTo>
                    <a:lnTo>
                      <a:pt x="3605" y="1667"/>
                    </a:lnTo>
                    <a:lnTo>
                      <a:pt x="3580" y="1750"/>
                    </a:lnTo>
                    <a:lnTo>
                      <a:pt x="3549" y="1830"/>
                    </a:lnTo>
                    <a:lnTo>
                      <a:pt x="3514" y="1908"/>
                    </a:lnTo>
                    <a:lnTo>
                      <a:pt x="3474" y="1984"/>
                    </a:lnTo>
                    <a:lnTo>
                      <a:pt x="3429" y="2057"/>
                    </a:lnTo>
                    <a:lnTo>
                      <a:pt x="3378" y="2128"/>
                    </a:lnTo>
                    <a:lnTo>
                      <a:pt x="3323" y="2196"/>
                    </a:lnTo>
                    <a:lnTo>
                      <a:pt x="3262" y="2260"/>
                    </a:lnTo>
                    <a:lnTo>
                      <a:pt x="3197" y="2321"/>
                    </a:lnTo>
                    <a:lnTo>
                      <a:pt x="3127" y="2378"/>
                    </a:lnTo>
                    <a:lnTo>
                      <a:pt x="3055" y="2429"/>
                    </a:lnTo>
                    <a:lnTo>
                      <a:pt x="2980" y="2474"/>
                    </a:lnTo>
                    <a:lnTo>
                      <a:pt x="2903" y="2514"/>
                    </a:lnTo>
                    <a:lnTo>
                      <a:pt x="2825" y="2550"/>
                    </a:lnTo>
                    <a:lnTo>
                      <a:pt x="2744" y="2579"/>
                    </a:lnTo>
                    <a:lnTo>
                      <a:pt x="2662" y="2604"/>
                    </a:lnTo>
                    <a:lnTo>
                      <a:pt x="2579" y="2623"/>
                    </a:lnTo>
                    <a:lnTo>
                      <a:pt x="2495" y="2636"/>
                    </a:lnTo>
                    <a:lnTo>
                      <a:pt x="2411" y="2644"/>
                    </a:lnTo>
                    <a:lnTo>
                      <a:pt x="2326" y="2647"/>
                    </a:lnTo>
                    <a:lnTo>
                      <a:pt x="2242" y="2644"/>
                    </a:lnTo>
                    <a:lnTo>
                      <a:pt x="2158" y="2636"/>
                    </a:lnTo>
                    <a:lnTo>
                      <a:pt x="2074" y="2623"/>
                    </a:lnTo>
                    <a:lnTo>
                      <a:pt x="1991" y="2604"/>
                    </a:lnTo>
                    <a:lnTo>
                      <a:pt x="1909" y="2579"/>
                    </a:lnTo>
                    <a:lnTo>
                      <a:pt x="1829" y="2551"/>
                    </a:lnTo>
                    <a:lnTo>
                      <a:pt x="1751" y="2515"/>
                    </a:lnTo>
                    <a:lnTo>
                      <a:pt x="1673" y="2475"/>
                    </a:lnTo>
                    <a:lnTo>
                      <a:pt x="1599" y="2430"/>
                    </a:lnTo>
                    <a:lnTo>
                      <a:pt x="1527" y="2379"/>
                    </a:lnTo>
                    <a:lnTo>
                      <a:pt x="1459" y="2323"/>
                    </a:lnTo>
                    <a:lnTo>
                      <a:pt x="1301" y="2481"/>
                    </a:lnTo>
                    <a:lnTo>
                      <a:pt x="1461" y="2641"/>
                    </a:lnTo>
                    <a:lnTo>
                      <a:pt x="1473" y="2656"/>
                    </a:lnTo>
                    <a:lnTo>
                      <a:pt x="1482" y="2672"/>
                    </a:lnTo>
                    <a:lnTo>
                      <a:pt x="1488" y="2690"/>
                    </a:lnTo>
                    <a:lnTo>
                      <a:pt x="1489" y="2708"/>
                    </a:lnTo>
                    <a:lnTo>
                      <a:pt x="1488" y="2727"/>
                    </a:lnTo>
                    <a:lnTo>
                      <a:pt x="1482" y="2744"/>
                    </a:lnTo>
                    <a:lnTo>
                      <a:pt x="1473" y="2760"/>
                    </a:lnTo>
                    <a:lnTo>
                      <a:pt x="1461" y="2774"/>
                    </a:lnTo>
                    <a:lnTo>
                      <a:pt x="709" y="3527"/>
                    </a:lnTo>
                    <a:lnTo>
                      <a:pt x="674" y="3558"/>
                    </a:lnTo>
                    <a:lnTo>
                      <a:pt x="636" y="3586"/>
                    </a:lnTo>
                    <a:lnTo>
                      <a:pt x="595" y="3608"/>
                    </a:lnTo>
                    <a:lnTo>
                      <a:pt x="552" y="3626"/>
                    </a:lnTo>
                    <a:lnTo>
                      <a:pt x="508" y="3639"/>
                    </a:lnTo>
                    <a:lnTo>
                      <a:pt x="462" y="3647"/>
                    </a:lnTo>
                    <a:lnTo>
                      <a:pt x="415" y="3649"/>
                    </a:lnTo>
                    <a:lnTo>
                      <a:pt x="368" y="3647"/>
                    </a:lnTo>
                    <a:lnTo>
                      <a:pt x="322" y="3639"/>
                    </a:lnTo>
                    <a:lnTo>
                      <a:pt x="278" y="3626"/>
                    </a:lnTo>
                    <a:lnTo>
                      <a:pt x="236" y="3608"/>
                    </a:lnTo>
                    <a:lnTo>
                      <a:pt x="195" y="3586"/>
                    </a:lnTo>
                    <a:lnTo>
                      <a:pt x="157" y="3558"/>
                    </a:lnTo>
                    <a:lnTo>
                      <a:pt x="122" y="3527"/>
                    </a:lnTo>
                    <a:lnTo>
                      <a:pt x="91" y="3492"/>
                    </a:lnTo>
                    <a:lnTo>
                      <a:pt x="63" y="3454"/>
                    </a:lnTo>
                    <a:lnTo>
                      <a:pt x="41" y="3413"/>
                    </a:lnTo>
                    <a:lnTo>
                      <a:pt x="23" y="3371"/>
                    </a:lnTo>
                    <a:lnTo>
                      <a:pt x="10" y="3327"/>
                    </a:lnTo>
                    <a:lnTo>
                      <a:pt x="2" y="3281"/>
                    </a:lnTo>
                    <a:lnTo>
                      <a:pt x="0" y="3234"/>
                    </a:lnTo>
                    <a:lnTo>
                      <a:pt x="2" y="3187"/>
                    </a:lnTo>
                    <a:lnTo>
                      <a:pt x="10" y="3141"/>
                    </a:lnTo>
                    <a:lnTo>
                      <a:pt x="23" y="3097"/>
                    </a:lnTo>
                    <a:lnTo>
                      <a:pt x="41" y="3054"/>
                    </a:lnTo>
                    <a:lnTo>
                      <a:pt x="63" y="3013"/>
                    </a:lnTo>
                    <a:lnTo>
                      <a:pt x="91" y="2975"/>
                    </a:lnTo>
                    <a:lnTo>
                      <a:pt x="122" y="2940"/>
                    </a:lnTo>
                    <a:lnTo>
                      <a:pt x="875" y="2188"/>
                    </a:lnTo>
                    <a:lnTo>
                      <a:pt x="889" y="2176"/>
                    </a:lnTo>
                    <a:lnTo>
                      <a:pt x="905" y="2167"/>
                    </a:lnTo>
                    <a:lnTo>
                      <a:pt x="922" y="2161"/>
                    </a:lnTo>
                    <a:lnTo>
                      <a:pt x="941" y="2160"/>
                    </a:lnTo>
                    <a:lnTo>
                      <a:pt x="959" y="2161"/>
                    </a:lnTo>
                    <a:lnTo>
                      <a:pt x="977" y="2167"/>
                    </a:lnTo>
                    <a:lnTo>
                      <a:pt x="993" y="2176"/>
                    </a:lnTo>
                    <a:lnTo>
                      <a:pt x="1008" y="2188"/>
                    </a:lnTo>
                    <a:lnTo>
                      <a:pt x="1168" y="2348"/>
                    </a:lnTo>
                    <a:lnTo>
                      <a:pt x="1326" y="2190"/>
                    </a:lnTo>
                    <a:lnTo>
                      <a:pt x="1271" y="2124"/>
                    </a:lnTo>
                    <a:lnTo>
                      <a:pt x="1221" y="2053"/>
                    </a:lnTo>
                    <a:lnTo>
                      <a:pt x="1176" y="1980"/>
                    </a:lnTo>
                    <a:lnTo>
                      <a:pt x="1136" y="1905"/>
                    </a:lnTo>
                    <a:lnTo>
                      <a:pt x="1101" y="1827"/>
                    </a:lnTo>
                    <a:lnTo>
                      <a:pt x="1071" y="1747"/>
                    </a:lnTo>
                    <a:lnTo>
                      <a:pt x="1046" y="1666"/>
                    </a:lnTo>
                    <a:lnTo>
                      <a:pt x="1028" y="1582"/>
                    </a:lnTo>
                    <a:lnTo>
                      <a:pt x="1013" y="1497"/>
                    </a:lnTo>
                    <a:lnTo>
                      <a:pt x="1004" y="1410"/>
                    </a:lnTo>
                    <a:lnTo>
                      <a:pt x="1002" y="1323"/>
                    </a:lnTo>
                    <a:lnTo>
                      <a:pt x="1004" y="1236"/>
                    </a:lnTo>
                    <a:lnTo>
                      <a:pt x="1013" y="1148"/>
                    </a:lnTo>
                    <a:lnTo>
                      <a:pt x="1028" y="1063"/>
                    </a:lnTo>
                    <a:lnTo>
                      <a:pt x="1046" y="979"/>
                    </a:lnTo>
                    <a:lnTo>
                      <a:pt x="1072" y="896"/>
                    </a:lnTo>
                    <a:lnTo>
                      <a:pt x="1102" y="816"/>
                    </a:lnTo>
                    <a:lnTo>
                      <a:pt x="1137" y="738"/>
                    </a:lnTo>
                    <a:lnTo>
                      <a:pt x="1178" y="662"/>
                    </a:lnTo>
                    <a:lnTo>
                      <a:pt x="1223" y="589"/>
                    </a:lnTo>
                    <a:lnTo>
                      <a:pt x="1274" y="519"/>
                    </a:lnTo>
                    <a:lnTo>
                      <a:pt x="1329" y="451"/>
                    </a:lnTo>
                    <a:lnTo>
                      <a:pt x="1389" y="387"/>
                    </a:lnTo>
                    <a:lnTo>
                      <a:pt x="1456" y="325"/>
                    </a:lnTo>
                    <a:lnTo>
                      <a:pt x="1525" y="269"/>
                    </a:lnTo>
                    <a:lnTo>
                      <a:pt x="1597" y="217"/>
                    </a:lnTo>
                    <a:lnTo>
                      <a:pt x="1672" y="172"/>
                    </a:lnTo>
                    <a:lnTo>
                      <a:pt x="1749" y="132"/>
                    </a:lnTo>
                    <a:lnTo>
                      <a:pt x="1827" y="96"/>
                    </a:lnTo>
                    <a:lnTo>
                      <a:pt x="1908" y="66"/>
                    </a:lnTo>
                    <a:lnTo>
                      <a:pt x="1990" y="42"/>
                    </a:lnTo>
                    <a:lnTo>
                      <a:pt x="2073" y="23"/>
                    </a:lnTo>
                    <a:lnTo>
                      <a:pt x="2157" y="10"/>
                    </a:lnTo>
                    <a:lnTo>
                      <a:pt x="2241" y="2"/>
                    </a:lnTo>
                    <a:lnTo>
                      <a:pt x="232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99">
                <a:extLst>
                  <a:ext uri="{FF2B5EF4-FFF2-40B4-BE49-F238E27FC236}">
                    <a16:creationId xmlns:a16="http://schemas.microsoft.com/office/drawing/2014/main" id="{01FEFBBD-A6F8-1958-9B5D-EA743E9359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09100" y="2741613"/>
                <a:ext cx="290512" cy="290513"/>
              </a:xfrm>
              <a:custGeom>
                <a:avLst/>
                <a:gdLst>
                  <a:gd name="T0" fmla="*/ 793 w 1834"/>
                  <a:gd name="T1" fmla="*/ 199 h 1834"/>
                  <a:gd name="T2" fmla="*/ 613 w 1834"/>
                  <a:gd name="T3" fmla="*/ 254 h 1834"/>
                  <a:gd name="T4" fmla="*/ 450 w 1834"/>
                  <a:gd name="T5" fmla="*/ 356 h 1834"/>
                  <a:gd name="T6" fmla="*/ 318 w 1834"/>
                  <a:gd name="T7" fmla="*/ 502 h 1834"/>
                  <a:gd name="T8" fmla="*/ 230 w 1834"/>
                  <a:gd name="T9" fmla="*/ 671 h 1834"/>
                  <a:gd name="T10" fmla="*/ 190 w 1834"/>
                  <a:gd name="T11" fmla="*/ 855 h 1834"/>
                  <a:gd name="T12" fmla="*/ 198 w 1834"/>
                  <a:gd name="T13" fmla="*/ 1041 h 1834"/>
                  <a:gd name="T14" fmla="*/ 253 w 1834"/>
                  <a:gd name="T15" fmla="*/ 1221 h 1834"/>
                  <a:gd name="T16" fmla="*/ 356 w 1834"/>
                  <a:gd name="T17" fmla="*/ 1384 h 1834"/>
                  <a:gd name="T18" fmla="*/ 502 w 1834"/>
                  <a:gd name="T19" fmla="*/ 1516 h 1834"/>
                  <a:gd name="T20" fmla="*/ 672 w 1834"/>
                  <a:gd name="T21" fmla="*/ 1604 h 1834"/>
                  <a:gd name="T22" fmla="*/ 855 w 1834"/>
                  <a:gd name="T23" fmla="*/ 1644 h 1834"/>
                  <a:gd name="T24" fmla="*/ 1041 w 1834"/>
                  <a:gd name="T25" fmla="*/ 1636 h 1834"/>
                  <a:gd name="T26" fmla="*/ 1220 w 1834"/>
                  <a:gd name="T27" fmla="*/ 1581 h 1834"/>
                  <a:gd name="T28" fmla="*/ 1384 w 1834"/>
                  <a:gd name="T29" fmla="*/ 1478 h 1834"/>
                  <a:gd name="T30" fmla="*/ 1517 w 1834"/>
                  <a:gd name="T31" fmla="*/ 1332 h 1834"/>
                  <a:gd name="T32" fmla="*/ 1604 w 1834"/>
                  <a:gd name="T33" fmla="*/ 1163 h 1834"/>
                  <a:gd name="T34" fmla="*/ 1644 w 1834"/>
                  <a:gd name="T35" fmla="*/ 979 h 1834"/>
                  <a:gd name="T36" fmla="*/ 1635 w 1834"/>
                  <a:gd name="T37" fmla="*/ 793 h 1834"/>
                  <a:gd name="T38" fmla="*/ 1580 w 1834"/>
                  <a:gd name="T39" fmla="*/ 614 h 1834"/>
                  <a:gd name="T40" fmla="*/ 1478 w 1834"/>
                  <a:gd name="T41" fmla="*/ 450 h 1834"/>
                  <a:gd name="T42" fmla="*/ 1332 w 1834"/>
                  <a:gd name="T43" fmla="*/ 317 h 1834"/>
                  <a:gd name="T44" fmla="*/ 1161 w 1834"/>
                  <a:gd name="T45" fmla="*/ 230 h 1834"/>
                  <a:gd name="T46" fmla="*/ 979 w 1834"/>
                  <a:gd name="T47" fmla="*/ 190 h 1834"/>
                  <a:gd name="T48" fmla="*/ 988 w 1834"/>
                  <a:gd name="T49" fmla="*/ 3 h 1834"/>
                  <a:gd name="T50" fmla="*/ 1195 w 1834"/>
                  <a:gd name="T51" fmla="*/ 43 h 1834"/>
                  <a:gd name="T52" fmla="*/ 1390 w 1834"/>
                  <a:gd name="T53" fmla="*/ 132 h 1834"/>
                  <a:gd name="T54" fmla="*/ 1565 w 1834"/>
                  <a:gd name="T55" fmla="*/ 269 h 1834"/>
                  <a:gd name="T56" fmla="*/ 1702 w 1834"/>
                  <a:gd name="T57" fmla="*/ 444 h 1834"/>
                  <a:gd name="T58" fmla="*/ 1791 w 1834"/>
                  <a:gd name="T59" fmla="*/ 639 h 1834"/>
                  <a:gd name="T60" fmla="*/ 1831 w 1834"/>
                  <a:gd name="T61" fmla="*/ 846 h 1834"/>
                  <a:gd name="T62" fmla="*/ 1823 w 1834"/>
                  <a:gd name="T63" fmla="*/ 1057 h 1834"/>
                  <a:gd name="T64" fmla="*/ 1767 w 1834"/>
                  <a:gd name="T65" fmla="*/ 1262 h 1834"/>
                  <a:gd name="T66" fmla="*/ 1661 w 1834"/>
                  <a:gd name="T67" fmla="*/ 1452 h 1834"/>
                  <a:gd name="T68" fmla="*/ 1565 w 1834"/>
                  <a:gd name="T69" fmla="*/ 1565 h 1834"/>
                  <a:gd name="T70" fmla="*/ 1390 w 1834"/>
                  <a:gd name="T71" fmla="*/ 1702 h 1834"/>
                  <a:gd name="T72" fmla="*/ 1195 w 1834"/>
                  <a:gd name="T73" fmla="*/ 1791 h 1834"/>
                  <a:gd name="T74" fmla="*/ 988 w 1834"/>
                  <a:gd name="T75" fmla="*/ 1831 h 1834"/>
                  <a:gd name="T76" fmla="*/ 777 w 1834"/>
                  <a:gd name="T77" fmla="*/ 1823 h 1834"/>
                  <a:gd name="T78" fmla="*/ 572 w 1834"/>
                  <a:gd name="T79" fmla="*/ 1766 h 1834"/>
                  <a:gd name="T80" fmla="*/ 382 w 1834"/>
                  <a:gd name="T81" fmla="*/ 1662 h 1834"/>
                  <a:gd name="T82" fmla="*/ 218 w 1834"/>
                  <a:gd name="T83" fmla="*/ 1510 h 1834"/>
                  <a:gd name="T84" fmla="*/ 96 w 1834"/>
                  <a:gd name="T85" fmla="*/ 1327 h 1834"/>
                  <a:gd name="T86" fmla="*/ 24 w 1834"/>
                  <a:gd name="T87" fmla="*/ 1127 h 1834"/>
                  <a:gd name="T88" fmla="*/ 0 w 1834"/>
                  <a:gd name="T89" fmla="*/ 917 h 1834"/>
                  <a:gd name="T90" fmla="*/ 24 w 1834"/>
                  <a:gd name="T91" fmla="*/ 707 h 1834"/>
                  <a:gd name="T92" fmla="*/ 96 w 1834"/>
                  <a:gd name="T93" fmla="*/ 507 h 1834"/>
                  <a:gd name="T94" fmla="*/ 218 w 1834"/>
                  <a:gd name="T95" fmla="*/ 324 h 1834"/>
                  <a:gd name="T96" fmla="*/ 382 w 1834"/>
                  <a:gd name="T97" fmla="*/ 173 h 1834"/>
                  <a:gd name="T98" fmla="*/ 572 w 1834"/>
                  <a:gd name="T99" fmla="*/ 68 h 1834"/>
                  <a:gd name="T100" fmla="*/ 777 w 1834"/>
                  <a:gd name="T101" fmla="*/ 11 h 1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34" h="1834">
                    <a:moveTo>
                      <a:pt x="917" y="188"/>
                    </a:moveTo>
                    <a:lnTo>
                      <a:pt x="855" y="190"/>
                    </a:lnTo>
                    <a:lnTo>
                      <a:pt x="793" y="199"/>
                    </a:lnTo>
                    <a:lnTo>
                      <a:pt x="732" y="211"/>
                    </a:lnTo>
                    <a:lnTo>
                      <a:pt x="672" y="230"/>
                    </a:lnTo>
                    <a:lnTo>
                      <a:pt x="613" y="254"/>
                    </a:lnTo>
                    <a:lnTo>
                      <a:pt x="556" y="283"/>
                    </a:lnTo>
                    <a:lnTo>
                      <a:pt x="502" y="317"/>
                    </a:lnTo>
                    <a:lnTo>
                      <a:pt x="450" y="356"/>
                    </a:lnTo>
                    <a:lnTo>
                      <a:pt x="402" y="402"/>
                    </a:lnTo>
                    <a:lnTo>
                      <a:pt x="356" y="450"/>
                    </a:lnTo>
                    <a:lnTo>
                      <a:pt x="318" y="502"/>
                    </a:lnTo>
                    <a:lnTo>
                      <a:pt x="283" y="556"/>
                    </a:lnTo>
                    <a:lnTo>
                      <a:pt x="253" y="614"/>
                    </a:lnTo>
                    <a:lnTo>
                      <a:pt x="230" y="671"/>
                    </a:lnTo>
                    <a:lnTo>
                      <a:pt x="211" y="732"/>
                    </a:lnTo>
                    <a:lnTo>
                      <a:pt x="198" y="793"/>
                    </a:lnTo>
                    <a:lnTo>
                      <a:pt x="190" y="855"/>
                    </a:lnTo>
                    <a:lnTo>
                      <a:pt x="188" y="917"/>
                    </a:lnTo>
                    <a:lnTo>
                      <a:pt x="190" y="979"/>
                    </a:lnTo>
                    <a:lnTo>
                      <a:pt x="198" y="1041"/>
                    </a:lnTo>
                    <a:lnTo>
                      <a:pt x="211" y="1102"/>
                    </a:lnTo>
                    <a:lnTo>
                      <a:pt x="230" y="1163"/>
                    </a:lnTo>
                    <a:lnTo>
                      <a:pt x="253" y="1221"/>
                    </a:lnTo>
                    <a:lnTo>
                      <a:pt x="283" y="1278"/>
                    </a:lnTo>
                    <a:lnTo>
                      <a:pt x="318" y="1332"/>
                    </a:lnTo>
                    <a:lnTo>
                      <a:pt x="356" y="1384"/>
                    </a:lnTo>
                    <a:lnTo>
                      <a:pt x="402" y="1432"/>
                    </a:lnTo>
                    <a:lnTo>
                      <a:pt x="450" y="1478"/>
                    </a:lnTo>
                    <a:lnTo>
                      <a:pt x="502" y="1516"/>
                    </a:lnTo>
                    <a:lnTo>
                      <a:pt x="556" y="1551"/>
                    </a:lnTo>
                    <a:lnTo>
                      <a:pt x="613" y="1581"/>
                    </a:lnTo>
                    <a:lnTo>
                      <a:pt x="672" y="1604"/>
                    </a:lnTo>
                    <a:lnTo>
                      <a:pt x="732" y="1623"/>
                    </a:lnTo>
                    <a:lnTo>
                      <a:pt x="793" y="1636"/>
                    </a:lnTo>
                    <a:lnTo>
                      <a:pt x="855" y="1644"/>
                    </a:lnTo>
                    <a:lnTo>
                      <a:pt x="917" y="1646"/>
                    </a:lnTo>
                    <a:lnTo>
                      <a:pt x="979" y="1644"/>
                    </a:lnTo>
                    <a:lnTo>
                      <a:pt x="1041" y="1636"/>
                    </a:lnTo>
                    <a:lnTo>
                      <a:pt x="1102" y="1623"/>
                    </a:lnTo>
                    <a:lnTo>
                      <a:pt x="1161" y="1604"/>
                    </a:lnTo>
                    <a:lnTo>
                      <a:pt x="1220" y="1581"/>
                    </a:lnTo>
                    <a:lnTo>
                      <a:pt x="1278" y="1551"/>
                    </a:lnTo>
                    <a:lnTo>
                      <a:pt x="1332" y="1516"/>
                    </a:lnTo>
                    <a:lnTo>
                      <a:pt x="1384" y="1478"/>
                    </a:lnTo>
                    <a:lnTo>
                      <a:pt x="1432" y="1432"/>
                    </a:lnTo>
                    <a:lnTo>
                      <a:pt x="1478" y="1384"/>
                    </a:lnTo>
                    <a:lnTo>
                      <a:pt x="1517" y="1332"/>
                    </a:lnTo>
                    <a:lnTo>
                      <a:pt x="1551" y="1278"/>
                    </a:lnTo>
                    <a:lnTo>
                      <a:pt x="1580" y="1221"/>
                    </a:lnTo>
                    <a:lnTo>
                      <a:pt x="1604" y="1163"/>
                    </a:lnTo>
                    <a:lnTo>
                      <a:pt x="1623" y="1102"/>
                    </a:lnTo>
                    <a:lnTo>
                      <a:pt x="1635" y="1041"/>
                    </a:lnTo>
                    <a:lnTo>
                      <a:pt x="1644" y="979"/>
                    </a:lnTo>
                    <a:lnTo>
                      <a:pt x="1646" y="917"/>
                    </a:lnTo>
                    <a:lnTo>
                      <a:pt x="1644" y="855"/>
                    </a:lnTo>
                    <a:lnTo>
                      <a:pt x="1635" y="793"/>
                    </a:lnTo>
                    <a:lnTo>
                      <a:pt x="1623" y="732"/>
                    </a:lnTo>
                    <a:lnTo>
                      <a:pt x="1604" y="671"/>
                    </a:lnTo>
                    <a:lnTo>
                      <a:pt x="1580" y="614"/>
                    </a:lnTo>
                    <a:lnTo>
                      <a:pt x="1551" y="556"/>
                    </a:lnTo>
                    <a:lnTo>
                      <a:pt x="1517" y="502"/>
                    </a:lnTo>
                    <a:lnTo>
                      <a:pt x="1478" y="450"/>
                    </a:lnTo>
                    <a:lnTo>
                      <a:pt x="1432" y="402"/>
                    </a:lnTo>
                    <a:lnTo>
                      <a:pt x="1384" y="356"/>
                    </a:lnTo>
                    <a:lnTo>
                      <a:pt x="1332" y="317"/>
                    </a:lnTo>
                    <a:lnTo>
                      <a:pt x="1278" y="283"/>
                    </a:lnTo>
                    <a:lnTo>
                      <a:pt x="1220" y="254"/>
                    </a:lnTo>
                    <a:lnTo>
                      <a:pt x="1161" y="230"/>
                    </a:lnTo>
                    <a:lnTo>
                      <a:pt x="1102" y="211"/>
                    </a:lnTo>
                    <a:lnTo>
                      <a:pt x="1041" y="199"/>
                    </a:lnTo>
                    <a:lnTo>
                      <a:pt x="979" y="190"/>
                    </a:lnTo>
                    <a:lnTo>
                      <a:pt x="917" y="188"/>
                    </a:lnTo>
                    <a:close/>
                    <a:moveTo>
                      <a:pt x="917" y="0"/>
                    </a:moveTo>
                    <a:lnTo>
                      <a:pt x="988" y="3"/>
                    </a:lnTo>
                    <a:lnTo>
                      <a:pt x="1058" y="11"/>
                    </a:lnTo>
                    <a:lnTo>
                      <a:pt x="1127" y="24"/>
                    </a:lnTo>
                    <a:lnTo>
                      <a:pt x="1195" y="43"/>
                    </a:lnTo>
                    <a:lnTo>
                      <a:pt x="1262" y="68"/>
                    </a:lnTo>
                    <a:lnTo>
                      <a:pt x="1327" y="97"/>
                    </a:lnTo>
                    <a:lnTo>
                      <a:pt x="1390" y="132"/>
                    </a:lnTo>
                    <a:lnTo>
                      <a:pt x="1452" y="173"/>
                    </a:lnTo>
                    <a:lnTo>
                      <a:pt x="1510" y="218"/>
                    </a:lnTo>
                    <a:lnTo>
                      <a:pt x="1565" y="269"/>
                    </a:lnTo>
                    <a:lnTo>
                      <a:pt x="1616" y="324"/>
                    </a:lnTo>
                    <a:lnTo>
                      <a:pt x="1661" y="382"/>
                    </a:lnTo>
                    <a:lnTo>
                      <a:pt x="1702" y="444"/>
                    </a:lnTo>
                    <a:lnTo>
                      <a:pt x="1737" y="507"/>
                    </a:lnTo>
                    <a:lnTo>
                      <a:pt x="1767" y="572"/>
                    </a:lnTo>
                    <a:lnTo>
                      <a:pt x="1791" y="639"/>
                    </a:lnTo>
                    <a:lnTo>
                      <a:pt x="1810" y="707"/>
                    </a:lnTo>
                    <a:lnTo>
                      <a:pt x="1823" y="776"/>
                    </a:lnTo>
                    <a:lnTo>
                      <a:pt x="1831" y="846"/>
                    </a:lnTo>
                    <a:lnTo>
                      <a:pt x="1834" y="917"/>
                    </a:lnTo>
                    <a:lnTo>
                      <a:pt x="1831" y="988"/>
                    </a:lnTo>
                    <a:lnTo>
                      <a:pt x="1823" y="1057"/>
                    </a:lnTo>
                    <a:lnTo>
                      <a:pt x="1810" y="1127"/>
                    </a:lnTo>
                    <a:lnTo>
                      <a:pt x="1791" y="1196"/>
                    </a:lnTo>
                    <a:lnTo>
                      <a:pt x="1767" y="1262"/>
                    </a:lnTo>
                    <a:lnTo>
                      <a:pt x="1737" y="1327"/>
                    </a:lnTo>
                    <a:lnTo>
                      <a:pt x="1702" y="1391"/>
                    </a:lnTo>
                    <a:lnTo>
                      <a:pt x="1661" y="1452"/>
                    </a:lnTo>
                    <a:lnTo>
                      <a:pt x="1616" y="1510"/>
                    </a:lnTo>
                    <a:lnTo>
                      <a:pt x="1565" y="1565"/>
                    </a:lnTo>
                    <a:lnTo>
                      <a:pt x="1565" y="1565"/>
                    </a:lnTo>
                    <a:lnTo>
                      <a:pt x="1510" y="1616"/>
                    </a:lnTo>
                    <a:lnTo>
                      <a:pt x="1452" y="1662"/>
                    </a:lnTo>
                    <a:lnTo>
                      <a:pt x="1390" y="1702"/>
                    </a:lnTo>
                    <a:lnTo>
                      <a:pt x="1327" y="1738"/>
                    </a:lnTo>
                    <a:lnTo>
                      <a:pt x="1262" y="1766"/>
                    </a:lnTo>
                    <a:lnTo>
                      <a:pt x="1195" y="1791"/>
                    </a:lnTo>
                    <a:lnTo>
                      <a:pt x="1127" y="1810"/>
                    </a:lnTo>
                    <a:lnTo>
                      <a:pt x="1058" y="1823"/>
                    </a:lnTo>
                    <a:lnTo>
                      <a:pt x="988" y="1831"/>
                    </a:lnTo>
                    <a:lnTo>
                      <a:pt x="917" y="1834"/>
                    </a:lnTo>
                    <a:lnTo>
                      <a:pt x="846" y="1831"/>
                    </a:lnTo>
                    <a:lnTo>
                      <a:pt x="777" y="1823"/>
                    </a:lnTo>
                    <a:lnTo>
                      <a:pt x="707" y="1810"/>
                    </a:lnTo>
                    <a:lnTo>
                      <a:pt x="638" y="1791"/>
                    </a:lnTo>
                    <a:lnTo>
                      <a:pt x="572" y="1766"/>
                    </a:lnTo>
                    <a:lnTo>
                      <a:pt x="507" y="1738"/>
                    </a:lnTo>
                    <a:lnTo>
                      <a:pt x="443" y="1702"/>
                    </a:lnTo>
                    <a:lnTo>
                      <a:pt x="382" y="1662"/>
                    </a:lnTo>
                    <a:lnTo>
                      <a:pt x="324" y="1616"/>
                    </a:lnTo>
                    <a:lnTo>
                      <a:pt x="269" y="1565"/>
                    </a:lnTo>
                    <a:lnTo>
                      <a:pt x="218" y="1510"/>
                    </a:lnTo>
                    <a:lnTo>
                      <a:pt x="172" y="1452"/>
                    </a:lnTo>
                    <a:lnTo>
                      <a:pt x="132" y="1391"/>
                    </a:lnTo>
                    <a:lnTo>
                      <a:pt x="96" y="1327"/>
                    </a:lnTo>
                    <a:lnTo>
                      <a:pt x="68" y="1262"/>
                    </a:lnTo>
                    <a:lnTo>
                      <a:pt x="43" y="1196"/>
                    </a:lnTo>
                    <a:lnTo>
                      <a:pt x="24" y="1127"/>
                    </a:lnTo>
                    <a:lnTo>
                      <a:pt x="11" y="1057"/>
                    </a:lnTo>
                    <a:lnTo>
                      <a:pt x="3" y="988"/>
                    </a:lnTo>
                    <a:lnTo>
                      <a:pt x="0" y="917"/>
                    </a:lnTo>
                    <a:lnTo>
                      <a:pt x="3" y="846"/>
                    </a:lnTo>
                    <a:lnTo>
                      <a:pt x="11" y="776"/>
                    </a:lnTo>
                    <a:lnTo>
                      <a:pt x="24" y="707"/>
                    </a:lnTo>
                    <a:lnTo>
                      <a:pt x="43" y="639"/>
                    </a:lnTo>
                    <a:lnTo>
                      <a:pt x="68" y="572"/>
                    </a:lnTo>
                    <a:lnTo>
                      <a:pt x="96" y="507"/>
                    </a:lnTo>
                    <a:lnTo>
                      <a:pt x="132" y="444"/>
                    </a:lnTo>
                    <a:lnTo>
                      <a:pt x="172" y="382"/>
                    </a:lnTo>
                    <a:lnTo>
                      <a:pt x="218" y="324"/>
                    </a:lnTo>
                    <a:lnTo>
                      <a:pt x="269" y="269"/>
                    </a:lnTo>
                    <a:lnTo>
                      <a:pt x="324" y="218"/>
                    </a:lnTo>
                    <a:lnTo>
                      <a:pt x="382" y="173"/>
                    </a:lnTo>
                    <a:lnTo>
                      <a:pt x="443" y="132"/>
                    </a:lnTo>
                    <a:lnTo>
                      <a:pt x="507" y="97"/>
                    </a:lnTo>
                    <a:lnTo>
                      <a:pt x="572" y="68"/>
                    </a:lnTo>
                    <a:lnTo>
                      <a:pt x="638" y="43"/>
                    </a:lnTo>
                    <a:lnTo>
                      <a:pt x="707" y="24"/>
                    </a:lnTo>
                    <a:lnTo>
                      <a:pt x="777" y="11"/>
                    </a:lnTo>
                    <a:lnTo>
                      <a:pt x="846" y="3"/>
                    </a:lnTo>
                    <a:lnTo>
                      <a:pt x="9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100">
                <a:extLst>
                  <a:ext uri="{FF2B5EF4-FFF2-40B4-BE49-F238E27FC236}">
                    <a16:creationId xmlns:a16="http://schemas.microsoft.com/office/drawing/2014/main" id="{496580D1-7D9A-8066-F1EA-3D7FDE3DE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4825" y="2808288"/>
                <a:ext cx="119062" cy="47625"/>
              </a:xfrm>
              <a:custGeom>
                <a:avLst/>
                <a:gdLst>
                  <a:gd name="T0" fmla="*/ 352 w 753"/>
                  <a:gd name="T1" fmla="*/ 0 h 304"/>
                  <a:gd name="T2" fmla="*/ 402 w 753"/>
                  <a:gd name="T3" fmla="*/ 0 h 304"/>
                  <a:gd name="T4" fmla="*/ 452 w 753"/>
                  <a:gd name="T5" fmla="*/ 4 h 304"/>
                  <a:gd name="T6" fmla="*/ 502 w 753"/>
                  <a:gd name="T7" fmla="*/ 15 h 304"/>
                  <a:gd name="T8" fmla="*/ 551 w 753"/>
                  <a:gd name="T9" fmla="*/ 31 h 304"/>
                  <a:gd name="T10" fmla="*/ 598 w 753"/>
                  <a:gd name="T11" fmla="*/ 51 h 304"/>
                  <a:gd name="T12" fmla="*/ 644 w 753"/>
                  <a:gd name="T13" fmla="*/ 77 h 304"/>
                  <a:gd name="T14" fmla="*/ 687 w 753"/>
                  <a:gd name="T15" fmla="*/ 107 h 304"/>
                  <a:gd name="T16" fmla="*/ 727 w 753"/>
                  <a:gd name="T17" fmla="*/ 143 h 304"/>
                  <a:gd name="T18" fmla="*/ 740 w 753"/>
                  <a:gd name="T19" fmla="*/ 160 h 304"/>
                  <a:gd name="T20" fmla="*/ 749 w 753"/>
                  <a:gd name="T21" fmla="*/ 179 h 304"/>
                  <a:gd name="T22" fmla="*/ 753 w 753"/>
                  <a:gd name="T23" fmla="*/ 200 h 304"/>
                  <a:gd name="T24" fmla="*/ 753 w 753"/>
                  <a:gd name="T25" fmla="*/ 220 h 304"/>
                  <a:gd name="T26" fmla="*/ 749 w 753"/>
                  <a:gd name="T27" fmla="*/ 241 h 304"/>
                  <a:gd name="T28" fmla="*/ 740 w 753"/>
                  <a:gd name="T29" fmla="*/ 260 h 304"/>
                  <a:gd name="T30" fmla="*/ 727 w 753"/>
                  <a:gd name="T31" fmla="*/ 276 h 304"/>
                  <a:gd name="T32" fmla="*/ 712 w 753"/>
                  <a:gd name="T33" fmla="*/ 288 h 304"/>
                  <a:gd name="T34" fmla="*/ 696 w 753"/>
                  <a:gd name="T35" fmla="*/ 297 h 304"/>
                  <a:gd name="T36" fmla="*/ 678 w 753"/>
                  <a:gd name="T37" fmla="*/ 302 h 304"/>
                  <a:gd name="T38" fmla="*/ 660 w 753"/>
                  <a:gd name="T39" fmla="*/ 304 h 304"/>
                  <a:gd name="T40" fmla="*/ 643 w 753"/>
                  <a:gd name="T41" fmla="*/ 302 h 304"/>
                  <a:gd name="T42" fmla="*/ 625 w 753"/>
                  <a:gd name="T43" fmla="*/ 297 h 304"/>
                  <a:gd name="T44" fmla="*/ 608 w 753"/>
                  <a:gd name="T45" fmla="*/ 288 h 304"/>
                  <a:gd name="T46" fmla="*/ 594 w 753"/>
                  <a:gd name="T47" fmla="*/ 276 h 304"/>
                  <a:gd name="T48" fmla="*/ 563 w 753"/>
                  <a:gd name="T49" fmla="*/ 249 h 304"/>
                  <a:gd name="T50" fmla="*/ 529 w 753"/>
                  <a:gd name="T51" fmla="*/ 226 h 304"/>
                  <a:gd name="T52" fmla="*/ 492 w 753"/>
                  <a:gd name="T53" fmla="*/ 209 h 304"/>
                  <a:gd name="T54" fmla="*/ 454 w 753"/>
                  <a:gd name="T55" fmla="*/ 197 h 304"/>
                  <a:gd name="T56" fmla="*/ 416 w 753"/>
                  <a:gd name="T57" fmla="*/ 189 h 304"/>
                  <a:gd name="T58" fmla="*/ 377 w 753"/>
                  <a:gd name="T59" fmla="*/ 187 h 304"/>
                  <a:gd name="T60" fmla="*/ 337 w 753"/>
                  <a:gd name="T61" fmla="*/ 189 h 304"/>
                  <a:gd name="T62" fmla="*/ 300 w 753"/>
                  <a:gd name="T63" fmla="*/ 197 h 304"/>
                  <a:gd name="T64" fmla="*/ 262 w 753"/>
                  <a:gd name="T65" fmla="*/ 209 h 304"/>
                  <a:gd name="T66" fmla="*/ 226 w 753"/>
                  <a:gd name="T67" fmla="*/ 226 h 304"/>
                  <a:gd name="T68" fmla="*/ 191 w 753"/>
                  <a:gd name="T69" fmla="*/ 249 h 304"/>
                  <a:gd name="T70" fmla="*/ 160 w 753"/>
                  <a:gd name="T71" fmla="*/ 276 h 304"/>
                  <a:gd name="T72" fmla="*/ 144 w 753"/>
                  <a:gd name="T73" fmla="*/ 289 h 304"/>
                  <a:gd name="T74" fmla="*/ 124 w 753"/>
                  <a:gd name="T75" fmla="*/ 298 h 304"/>
                  <a:gd name="T76" fmla="*/ 104 w 753"/>
                  <a:gd name="T77" fmla="*/ 303 h 304"/>
                  <a:gd name="T78" fmla="*/ 84 w 753"/>
                  <a:gd name="T79" fmla="*/ 303 h 304"/>
                  <a:gd name="T80" fmla="*/ 63 w 753"/>
                  <a:gd name="T81" fmla="*/ 298 h 304"/>
                  <a:gd name="T82" fmla="*/ 44 w 753"/>
                  <a:gd name="T83" fmla="*/ 289 h 304"/>
                  <a:gd name="T84" fmla="*/ 28 w 753"/>
                  <a:gd name="T85" fmla="*/ 276 h 304"/>
                  <a:gd name="T86" fmla="*/ 14 w 753"/>
                  <a:gd name="T87" fmla="*/ 260 h 304"/>
                  <a:gd name="T88" fmla="*/ 4 w 753"/>
                  <a:gd name="T89" fmla="*/ 241 h 304"/>
                  <a:gd name="T90" fmla="*/ 0 w 753"/>
                  <a:gd name="T91" fmla="*/ 220 h 304"/>
                  <a:gd name="T92" fmla="*/ 0 w 753"/>
                  <a:gd name="T93" fmla="*/ 200 h 304"/>
                  <a:gd name="T94" fmla="*/ 4 w 753"/>
                  <a:gd name="T95" fmla="*/ 179 h 304"/>
                  <a:gd name="T96" fmla="*/ 14 w 753"/>
                  <a:gd name="T97" fmla="*/ 160 h 304"/>
                  <a:gd name="T98" fmla="*/ 28 w 753"/>
                  <a:gd name="T99" fmla="*/ 143 h 304"/>
                  <a:gd name="T100" fmla="*/ 67 w 753"/>
                  <a:gd name="T101" fmla="*/ 107 h 304"/>
                  <a:gd name="T102" fmla="*/ 110 w 753"/>
                  <a:gd name="T103" fmla="*/ 77 h 304"/>
                  <a:gd name="T104" fmla="*/ 156 w 753"/>
                  <a:gd name="T105" fmla="*/ 51 h 304"/>
                  <a:gd name="T106" fmla="*/ 202 w 753"/>
                  <a:gd name="T107" fmla="*/ 31 h 304"/>
                  <a:gd name="T108" fmla="*/ 251 w 753"/>
                  <a:gd name="T109" fmla="*/ 15 h 304"/>
                  <a:gd name="T110" fmla="*/ 301 w 753"/>
                  <a:gd name="T111" fmla="*/ 4 h 304"/>
                  <a:gd name="T112" fmla="*/ 352 w 753"/>
                  <a:gd name="T113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53" h="304">
                    <a:moveTo>
                      <a:pt x="352" y="0"/>
                    </a:moveTo>
                    <a:lnTo>
                      <a:pt x="402" y="0"/>
                    </a:lnTo>
                    <a:lnTo>
                      <a:pt x="452" y="4"/>
                    </a:lnTo>
                    <a:lnTo>
                      <a:pt x="502" y="15"/>
                    </a:lnTo>
                    <a:lnTo>
                      <a:pt x="551" y="31"/>
                    </a:lnTo>
                    <a:lnTo>
                      <a:pt x="598" y="51"/>
                    </a:lnTo>
                    <a:lnTo>
                      <a:pt x="644" y="77"/>
                    </a:lnTo>
                    <a:lnTo>
                      <a:pt x="687" y="107"/>
                    </a:lnTo>
                    <a:lnTo>
                      <a:pt x="727" y="143"/>
                    </a:lnTo>
                    <a:lnTo>
                      <a:pt x="740" y="160"/>
                    </a:lnTo>
                    <a:lnTo>
                      <a:pt x="749" y="179"/>
                    </a:lnTo>
                    <a:lnTo>
                      <a:pt x="753" y="200"/>
                    </a:lnTo>
                    <a:lnTo>
                      <a:pt x="753" y="220"/>
                    </a:lnTo>
                    <a:lnTo>
                      <a:pt x="749" y="241"/>
                    </a:lnTo>
                    <a:lnTo>
                      <a:pt x="740" y="260"/>
                    </a:lnTo>
                    <a:lnTo>
                      <a:pt x="727" y="276"/>
                    </a:lnTo>
                    <a:lnTo>
                      <a:pt x="712" y="288"/>
                    </a:lnTo>
                    <a:lnTo>
                      <a:pt x="696" y="297"/>
                    </a:lnTo>
                    <a:lnTo>
                      <a:pt x="678" y="302"/>
                    </a:lnTo>
                    <a:lnTo>
                      <a:pt x="660" y="304"/>
                    </a:lnTo>
                    <a:lnTo>
                      <a:pt x="643" y="302"/>
                    </a:lnTo>
                    <a:lnTo>
                      <a:pt x="625" y="297"/>
                    </a:lnTo>
                    <a:lnTo>
                      <a:pt x="608" y="288"/>
                    </a:lnTo>
                    <a:lnTo>
                      <a:pt x="594" y="276"/>
                    </a:lnTo>
                    <a:lnTo>
                      <a:pt x="563" y="249"/>
                    </a:lnTo>
                    <a:lnTo>
                      <a:pt x="529" y="226"/>
                    </a:lnTo>
                    <a:lnTo>
                      <a:pt x="492" y="209"/>
                    </a:lnTo>
                    <a:lnTo>
                      <a:pt x="454" y="197"/>
                    </a:lnTo>
                    <a:lnTo>
                      <a:pt x="416" y="189"/>
                    </a:lnTo>
                    <a:lnTo>
                      <a:pt x="377" y="187"/>
                    </a:lnTo>
                    <a:lnTo>
                      <a:pt x="337" y="189"/>
                    </a:lnTo>
                    <a:lnTo>
                      <a:pt x="300" y="197"/>
                    </a:lnTo>
                    <a:lnTo>
                      <a:pt x="262" y="209"/>
                    </a:lnTo>
                    <a:lnTo>
                      <a:pt x="226" y="226"/>
                    </a:lnTo>
                    <a:lnTo>
                      <a:pt x="191" y="249"/>
                    </a:lnTo>
                    <a:lnTo>
                      <a:pt x="160" y="276"/>
                    </a:lnTo>
                    <a:lnTo>
                      <a:pt x="144" y="289"/>
                    </a:lnTo>
                    <a:lnTo>
                      <a:pt x="124" y="298"/>
                    </a:lnTo>
                    <a:lnTo>
                      <a:pt x="104" y="303"/>
                    </a:lnTo>
                    <a:lnTo>
                      <a:pt x="84" y="303"/>
                    </a:lnTo>
                    <a:lnTo>
                      <a:pt x="63" y="298"/>
                    </a:lnTo>
                    <a:lnTo>
                      <a:pt x="44" y="289"/>
                    </a:lnTo>
                    <a:lnTo>
                      <a:pt x="28" y="276"/>
                    </a:lnTo>
                    <a:lnTo>
                      <a:pt x="14" y="260"/>
                    </a:lnTo>
                    <a:lnTo>
                      <a:pt x="4" y="241"/>
                    </a:lnTo>
                    <a:lnTo>
                      <a:pt x="0" y="220"/>
                    </a:lnTo>
                    <a:lnTo>
                      <a:pt x="0" y="200"/>
                    </a:lnTo>
                    <a:lnTo>
                      <a:pt x="4" y="179"/>
                    </a:lnTo>
                    <a:lnTo>
                      <a:pt x="14" y="160"/>
                    </a:lnTo>
                    <a:lnTo>
                      <a:pt x="28" y="143"/>
                    </a:lnTo>
                    <a:lnTo>
                      <a:pt x="67" y="107"/>
                    </a:lnTo>
                    <a:lnTo>
                      <a:pt x="110" y="77"/>
                    </a:lnTo>
                    <a:lnTo>
                      <a:pt x="156" y="51"/>
                    </a:lnTo>
                    <a:lnTo>
                      <a:pt x="202" y="31"/>
                    </a:lnTo>
                    <a:lnTo>
                      <a:pt x="251" y="15"/>
                    </a:lnTo>
                    <a:lnTo>
                      <a:pt x="301" y="4"/>
                    </a:lnTo>
                    <a:lnTo>
                      <a:pt x="3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1" name="Inhaltsplatzhalter 4">
              <a:extLst>
                <a:ext uri="{FF2B5EF4-FFF2-40B4-BE49-F238E27FC236}">
                  <a16:creationId xmlns:a16="http://schemas.microsoft.com/office/drawing/2014/main" id="{1CB250C6-DD02-F6B2-A2A0-275249A0CDA3}"/>
                </a:ext>
              </a:extLst>
            </p:cNvPr>
            <p:cNvSpPr txBox="1">
              <a:spLocks/>
            </p:cNvSpPr>
            <p:nvPr/>
          </p:nvSpPr>
          <p:spPr>
            <a:xfrm>
              <a:off x="10131209" y="2216713"/>
              <a:ext cx="529503" cy="55399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3600" dirty="0">
                  <a:latin typeface="Shabnam" panose="020B0603030804020204" pitchFamily="34" charset="-78"/>
                  <a:cs typeface="Shabnam" panose="020B0603030804020204" pitchFamily="34" charset="-78"/>
                </a:rPr>
                <a:t>04</a:t>
              </a:r>
              <a:endParaRPr lang="en-US" sz="2800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81871D8-FBF1-7A84-B252-6FA9E51870D1}"/>
                </a:ext>
              </a:extLst>
            </p:cNvPr>
            <p:cNvSpPr txBox="1"/>
            <p:nvPr/>
          </p:nvSpPr>
          <p:spPr>
            <a:xfrm>
              <a:off x="8887565" y="3051404"/>
              <a:ext cx="2033116" cy="1158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400" b="1" dirty="0">
                  <a:solidFill>
                    <a:srgbClr val="11354D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100" dirty="0">
                  <a:solidFill>
                    <a:srgbClr val="11354D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100" dirty="0">
                <a:solidFill>
                  <a:srgbClr val="11354D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398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4FDB8438-28EA-48DB-2232-619C3483F7CB}"/>
              </a:ext>
            </a:extLst>
          </p:cNvPr>
          <p:cNvSpPr/>
          <p:nvPr/>
        </p:nvSpPr>
        <p:spPr>
          <a:xfrm>
            <a:off x="4766929" y="393405"/>
            <a:ext cx="2658139" cy="2658139"/>
          </a:xfrm>
          <a:prstGeom prst="ellipse">
            <a:avLst/>
          </a:prstGeom>
          <a:solidFill>
            <a:srgbClr val="23BBC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032FE2-0E99-DCBB-6A1C-C6E528B28578}"/>
              </a:ext>
            </a:extLst>
          </p:cNvPr>
          <p:cNvSpPr txBox="1"/>
          <p:nvPr/>
        </p:nvSpPr>
        <p:spPr>
          <a:xfrm>
            <a:off x="127590" y="3985081"/>
            <a:ext cx="1191909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7200"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r>
              <a:rPr lang="fa-IR" dirty="0"/>
              <a:t>روش تحقیق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9F020B-6EA5-5699-2455-F6886B3C31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583" y="579887"/>
            <a:ext cx="2849113" cy="2849113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99C12F-3DAA-6CC5-8423-B8E1FE03727D}"/>
              </a:ext>
            </a:extLst>
          </p:cNvPr>
          <p:cNvSpPr/>
          <p:nvPr/>
        </p:nvSpPr>
        <p:spPr>
          <a:xfrm>
            <a:off x="1442720" y="3797234"/>
            <a:ext cx="9316720" cy="1576024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278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520BD3-B6A1-D808-BAB3-68F59A5A0E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379F59-5A61-3310-1CF3-49A64DA48A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4BC79FD-333D-E33F-CC8F-3634484ACCB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F6590A5-C6BE-63E9-29E7-B10A263B7E8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314AEA7-C8F5-4F73-EA61-BC9F48DAADD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BFFEB5-18D1-0339-6CEF-157333C2FF9A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57897C-00F6-9666-9B4E-10A5D781F895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B63B90-D940-0566-F078-1135D57C0985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6E0FE9-37F1-2307-E388-F70E996332D1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027A8F-6D79-5983-19DB-FEB16A1107E0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6D7738-9194-BFAD-FA7A-C2430115C858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EF9B17B-A706-BC49-34C8-F6C05E00D95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18CA47E-FBA1-1F74-BFCB-E103523F869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4CC3D7C-1901-6691-1CB3-1ABE1CFA219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C6257D6-8BD4-99F5-4EE2-D779D3AB1A72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6616157-5116-9368-72C3-CC84440FD8C8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43316D-8741-F18F-509D-F25D692E30CF}"/>
              </a:ext>
            </a:extLst>
          </p:cNvPr>
          <p:cNvSpPr txBox="1"/>
          <p:nvPr/>
        </p:nvSpPr>
        <p:spPr>
          <a:xfrm>
            <a:off x="560078" y="1463507"/>
            <a:ext cx="10042754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DBD7FB-4DF1-CAFC-8703-2C350D4FEA09}"/>
              </a:ext>
            </a:extLst>
          </p:cNvPr>
          <p:cNvSpPr txBox="1"/>
          <p:nvPr/>
        </p:nvSpPr>
        <p:spPr>
          <a:xfrm>
            <a:off x="171339" y="942856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50855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BB9C44-4670-0BD0-D94F-80B7A503DB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AD3D15B3-11C5-3740-0AE3-F614F290EEB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8407" y="1768621"/>
            <a:ext cx="2195274" cy="2195274"/>
          </a:xfrm>
        </p:spPr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A42B8581-C203-A381-5391-677B025E79B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57785" y="1768621"/>
            <a:ext cx="2195274" cy="2195274"/>
          </a:xfrm>
        </p:spPr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DC809507-2ECF-57CA-6D7F-6B9662741A9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67163" y="1768621"/>
            <a:ext cx="2195274" cy="2195274"/>
          </a:xfrm>
        </p:spPr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1F8E7D11-3908-0AD7-C8EF-47ACA0BA4A7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76542" y="1768621"/>
            <a:ext cx="2195274" cy="2195274"/>
          </a:xfr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8EDB233-1A4B-321E-4898-7B931DA41554}"/>
              </a:ext>
            </a:extLst>
          </p:cNvPr>
          <p:cNvGrpSpPr/>
          <p:nvPr/>
        </p:nvGrpSpPr>
        <p:grpSpPr>
          <a:xfrm>
            <a:off x="3712236" y="3739887"/>
            <a:ext cx="1086372" cy="1086372"/>
            <a:chOff x="3712236" y="3739887"/>
            <a:chExt cx="1086372" cy="1086372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E4A9783-D019-CB9F-370D-E5594FB0E4AC}"/>
                </a:ext>
              </a:extLst>
            </p:cNvPr>
            <p:cNvSpPr/>
            <p:nvPr/>
          </p:nvSpPr>
          <p:spPr>
            <a:xfrm>
              <a:off x="3712236" y="3739887"/>
              <a:ext cx="1086372" cy="1086372"/>
            </a:xfrm>
            <a:prstGeom prst="ellipse">
              <a:avLst/>
            </a:prstGeom>
            <a:solidFill>
              <a:srgbClr val="23BBCA"/>
            </a:solidFill>
            <a:ln w="889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Freeform 33">
              <a:extLst>
                <a:ext uri="{FF2B5EF4-FFF2-40B4-BE49-F238E27FC236}">
                  <a16:creationId xmlns:a16="http://schemas.microsoft.com/office/drawing/2014/main" id="{0F83B605-EEAA-06B6-292C-4E59A5D5A5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0915" y="4064017"/>
              <a:ext cx="389015" cy="438113"/>
            </a:xfrm>
            <a:custGeom>
              <a:avLst/>
              <a:gdLst>
                <a:gd name="T0" fmla="*/ 276 w 309"/>
                <a:gd name="T1" fmla="*/ 20 h 348"/>
                <a:gd name="T2" fmla="*/ 287 w 309"/>
                <a:gd name="T3" fmla="*/ 31 h 348"/>
                <a:gd name="T4" fmla="*/ 276 w 309"/>
                <a:gd name="T5" fmla="*/ 41 h 348"/>
                <a:gd name="T6" fmla="*/ 32 w 309"/>
                <a:gd name="T7" fmla="*/ 41 h 348"/>
                <a:gd name="T8" fmla="*/ 22 w 309"/>
                <a:gd name="T9" fmla="*/ 31 h 348"/>
                <a:gd name="T10" fmla="*/ 32 w 309"/>
                <a:gd name="T11" fmla="*/ 20 h 348"/>
                <a:gd name="T12" fmla="*/ 276 w 309"/>
                <a:gd name="T13" fmla="*/ 20 h 348"/>
                <a:gd name="T14" fmla="*/ 266 w 309"/>
                <a:gd name="T15" fmla="*/ 61 h 348"/>
                <a:gd name="T16" fmla="*/ 266 w 309"/>
                <a:gd name="T17" fmla="*/ 184 h 348"/>
                <a:gd name="T18" fmla="*/ 43 w 309"/>
                <a:gd name="T19" fmla="*/ 184 h 348"/>
                <a:gd name="T20" fmla="*/ 43 w 309"/>
                <a:gd name="T21" fmla="*/ 61 h 348"/>
                <a:gd name="T22" fmla="*/ 266 w 309"/>
                <a:gd name="T23" fmla="*/ 61 h 348"/>
                <a:gd name="T24" fmla="*/ 276 w 309"/>
                <a:gd name="T25" fmla="*/ 205 h 348"/>
                <a:gd name="T26" fmla="*/ 287 w 309"/>
                <a:gd name="T27" fmla="*/ 215 h 348"/>
                <a:gd name="T28" fmla="*/ 276 w 309"/>
                <a:gd name="T29" fmla="*/ 225 h 348"/>
                <a:gd name="T30" fmla="*/ 32 w 309"/>
                <a:gd name="T31" fmla="*/ 225 h 348"/>
                <a:gd name="T32" fmla="*/ 22 w 309"/>
                <a:gd name="T33" fmla="*/ 215 h 348"/>
                <a:gd name="T34" fmla="*/ 32 w 309"/>
                <a:gd name="T35" fmla="*/ 205 h 348"/>
                <a:gd name="T36" fmla="*/ 276 w 309"/>
                <a:gd name="T37" fmla="*/ 205 h 348"/>
                <a:gd name="T38" fmla="*/ 32 w 309"/>
                <a:gd name="T39" fmla="*/ 0 h 348"/>
                <a:gd name="T40" fmla="*/ 2 w 309"/>
                <a:gd name="T41" fmla="*/ 25 h 348"/>
                <a:gd name="T42" fmla="*/ 22 w 309"/>
                <a:gd name="T43" fmla="*/ 59 h 348"/>
                <a:gd name="T44" fmla="*/ 22 w 309"/>
                <a:gd name="T45" fmla="*/ 186 h 348"/>
                <a:gd name="T46" fmla="*/ 2 w 309"/>
                <a:gd name="T47" fmla="*/ 215 h 348"/>
                <a:gd name="T48" fmla="*/ 32 w 309"/>
                <a:gd name="T49" fmla="*/ 245 h 348"/>
                <a:gd name="T50" fmla="*/ 121 w 309"/>
                <a:gd name="T51" fmla="*/ 245 h 348"/>
                <a:gd name="T52" fmla="*/ 45 w 309"/>
                <a:gd name="T53" fmla="*/ 331 h 348"/>
                <a:gd name="T54" fmla="*/ 46 w 309"/>
                <a:gd name="T55" fmla="*/ 345 h 348"/>
                <a:gd name="T56" fmla="*/ 53 w 309"/>
                <a:gd name="T57" fmla="*/ 348 h 348"/>
                <a:gd name="T58" fmla="*/ 60 w 309"/>
                <a:gd name="T59" fmla="*/ 345 h 348"/>
                <a:gd name="T60" fmla="*/ 144 w 309"/>
                <a:gd name="T61" fmla="*/ 250 h 348"/>
                <a:gd name="T62" fmla="*/ 144 w 309"/>
                <a:gd name="T63" fmla="*/ 338 h 348"/>
                <a:gd name="T64" fmla="*/ 154 w 309"/>
                <a:gd name="T65" fmla="*/ 348 h 348"/>
                <a:gd name="T66" fmla="*/ 165 w 309"/>
                <a:gd name="T67" fmla="*/ 338 h 348"/>
                <a:gd name="T68" fmla="*/ 165 w 309"/>
                <a:gd name="T69" fmla="*/ 250 h 348"/>
                <a:gd name="T70" fmla="*/ 248 w 309"/>
                <a:gd name="T71" fmla="*/ 345 h 348"/>
                <a:gd name="T72" fmla="*/ 256 w 309"/>
                <a:gd name="T73" fmla="*/ 348 h 348"/>
                <a:gd name="T74" fmla="*/ 263 w 309"/>
                <a:gd name="T75" fmla="*/ 345 h 348"/>
                <a:gd name="T76" fmla="*/ 264 w 309"/>
                <a:gd name="T77" fmla="*/ 331 h 348"/>
                <a:gd name="T78" fmla="*/ 187 w 309"/>
                <a:gd name="T79" fmla="*/ 245 h 348"/>
                <a:gd name="T80" fmla="*/ 276 w 309"/>
                <a:gd name="T81" fmla="*/ 245 h 348"/>
                <a:gd name="T82" fmla="*/ 306 w 309"/>
                <a:gd name="T83" fmla="*/ 220 h 348"/>
                <a:gd name="T84" fmla="*/ 287 w 309"/>
                <a:gd name="T85" fmla="*/ 186 h 348"/>
                <a:gd name="T86" fmla="*/ 287 w 309"/>
                <a:gd name="T87" fmla="*/ 59 h 348"/>
                <a:gd name="T88" fmla="*/ 306 w 309"/>
                <a:gd name="T89" fmla="*/ 25 h 348"/>
                <a:gd name="T90" fmla="*/ 276 w 309"/>
                <a:gd name="T91" fmla="*/ 0 h 348"/>
                <a:gd name="T92" fmla="*/ 32 w 309"/>
                <a:gd name="T9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09" h="348">
                  <a:moveTo>
                    <a:pt x="276" y="20"/>
                  </a:moveTo>
                  <a:cubicBezTo>
                    <a:pt x="282" y="20"/>
                    <a:pt x="287" y="25"/>
                    <a:pt x="287" y="31"/>
                  </a:cubicBezTo>
                  <a:cubicBezTo>
                    <a:pt x="287" y="36"/>
                    <a:pt x="282" y="41"/>
                    <a:pt x="276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27" y="41"/>
                    <a:pt x="22" y="36"/>
                    <a:pt x="22" y="31"/>
                  </a:cubicBezTo>
                  <a:cubicBezTo>
                    <a:pt x="22" y="25"/>
                    <a:pt x="27" y="20"/>
                    <a:pt x="32" y="20"/>
                  </a:cubicBezTo>
                  <a:lnTo>
                    <a:pt x="276" y="20"/>
                  </a:lnTo>
                  <a:close/>
                  <a:moveTo>
                    <a:pt x="266" y="61"/>
                  </a:moveTo>
                  <a:cubicBezTo>
                    <a:pt x="266" y="184"/>
                    <a:pt x="266" y="184"/>
                    <a:pt x="266" y="184"/>
                  </a:cubicBezTo>
                  <a:cubicBezTo>
                    <a:pt x="43" y="184"/>
                    <a:pt x="43" y="184"/>
                    <a:pt x="43" y="184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266" y="61"/>
                    <a:pt x="266" y="61"/>
                    <a:pt x="266" y="61"/>
                  </a:cubicBezTo>
                  <a:close/>
                  <a:moveTo>
                    <a:pt x="276" y="205"/>
                  </a:moveTo>
                  <a:cubicBezTo>
                    <a:pt x="282" y="205"/>
                    <a:pt x="287" y="209"/>
                    <a:pt x="287" y="215"/>
                  </a:cubicBezTo>
                  <a:cubicBezTo>
                    <a:pt x="287" y="220"/>
                    <a:pt x="282" y="225"/>
                    <a:pt x="276" y="225"/>
                  </a:cubicBezTo>
                  <a:cubicBezTo>
                    <a:pt x="32" y="225"/>
                    <a:pt x="32" y="225"/>
                    <a:pt x="32" y="225"/>
                  </a:cubicBezTo>
                  <a:cubicBezTo>
                    <a:pt x="27" y="225"/>
                    <a:pt x="22" y="220"/>
                    <a:pt x="22" y="215"/>
                  </a:cubicBezTo>
                  <a:cubicBezTo>
                    <a:pt x="22" y="209"/>
                    <a:pt x="27" y="205"/>
                    <a:pt x="32" y="205"/>
                  </a:cubicBezTo>
                  <a:lnTo>
                    <a:pt x="276" y="205"/>
                  </a:lnTo>
                  <a:close/>
                  <a:moveTo>
                    <a:pt x="32" y="0"/>
                  </a:moveTo>
                  <a:cubicBezTo>
                    <a:pt x="18" y="0"/>
                    <a:pt x="5" y="11"/>
                    <a:pt x="2" y="25"/>
                  </a:cubicBezTo>
                  <a:cubicBezTo>
                    <a:pt x="0" y="40"/>
                    <a:pt x="8" y="54"/>
                    <a:pt x="22" y="59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10" y="190"/>
                    <a:pt x="2" y="202"/>
                    <a:pt x="2" y="215"/>
                  </a:cubicBezTo>
                  <a:cubicBezTo>
                    <a:pt x="2" y="232"/>
                    <a:pt x="16" y="245"/>
                    <a:pt x="32" y="245"/>
                  </a:cubicBezTo>
                  <a:cubicBezTo>
                    <a:pt x="121" y="245"/>
                    <a:pt x="121" y="245"/>
                    <a:pt x="121" y="245"/>
                  </a:cubicBezTo>
                  <a:cubicBezTo>
                    <a:pt x="45" y="331"/>
                    <a:pt x="45" y="331"/>
                    <a:pt x="45" y="331"/>
                  </a:cubicBezTo>
                  <a:cubicBezTo>
                    <a:pt x="41" y="335"/>
                    <a:pt x="42" y="342"/>
                    <a:pt x="46" y="345"/>
                  </a:cubicBezTo>
                  <a:cubicBezTo>
                    <a:pt x="48" y="347"/>
                    <a:pt x="50" y="348"/>
                    <a:pt x="53" y="348"/>
                  </a:cubicBezTo>
                  <a:cubicBezTo>
                    <a:pt x="56" y="348"/>
                    <a:pt x="58" y="347"/>
                    <a:pt x="60" y="345"/>
                  </a:cubicBezTo>
                  <a:cubicBezTo>
                    <a:pt x="144" y="250"/>
                    <a:pt x="144" y="250"/>
                    <a:pt x="144" y="250"/>
                  </a:cubicBezTo>
                  <a:cubicBezTo>
                    <a:pt x="144" y="338"/>
                    <a:pt x="144" y="338"/>
                    <a:pt x="144" y="338"/>
                  </a:cubicBezTo>
                  <a:cubicBezTo>
                    <a:pt x="144" y="343"/>
                    <a:pt x="149" y="348"/>
                    <a:pt x="154" y="348"/>
                  </a:cubicBezTo>
                  <a:cubicBezTo>
                    <a:pt x="160" y="348"/>
                    <a:pt x="165" y="343"/>
                    <a:pt x="165" y="338"/>
                  </a:cubicBezTo>
                  <a:cubicBezTo>
                    <a:pt x="165" y="250"/>
                    <a:pt x="165" y="250"/>
                    <a:pt x="165" y="250"/>
                  </a:cubicBezTo>
                  <a:cubicBezTo>
                    <a:pt x="248" y="345"/>
                    <a:pt x="248" y="345"/>
                    <a:pt x="248" y="345"/>
                  </a:cubicBezTo>
                  <a:cubicBezTo>
                    <a:pt x="250" y="347"/>
                    <a:pt x="253" y="348"/>
                    <a:pt x="256" y="348"/>
                  </a:cubicBezTo>
                  <a:cubicBezTo>
                    <a:pt x="258" y="348"/>
                    <a:pt x="261" y="347"/>
                    <a:pt x="263" y="345"/>
                  </a:cubicBezTo>
                  <a:cubicBezTo>
                    <a:pt x="267" y="342"/>
                    <a:pt x="267" y="335"/>
                    <a:pt x="264" y="331"/>
                  </a:cubicBezTo>
                  <a:cubicBezTo>
                    <a:pt x="187" y="245"/>
                    <a:pt x="187" y="245"/>
                    <a:pt x="187" y="245"/>
                  </a:cubicBezTo>
                  <a:cubicBezTo>
                    <a:pt x="276" y="245"/>
                    <a:pt x="276" y="245"/>
                    <a:pt x="276" y="245"/>
                  </a:cubicBezTo>
                  <a:cubicBezTo>
                    <a:pt x="291" y="245"/>
                    <a:pt x="304" y="235"/>
                    <a:pt x="306" y="220"/>
                  </a:cubicBezTo>
                  <a:cubicBezTo>
                    <a:pt x="309" y="205"/>
                    <a:pt x="301" y="191"/>
                    <a:pt x="287" y="186"/>
                  </a:cubicBezTo>
                  <a:cubicBezTo>
                    <a:pt x="287" y="59"/>
                    <a:pt x="287" y="59"/>
                    <a:pt x="287" y="59"/>
                  </a:cubicBezTo>
                  <a:cubicBezTo>
                    <a:pt x="301" y="54"/>
                    <a:pt x="309" y="40"/>
                    <a:pt x="306" y="25"/>
                  </a:cubicBezTo>
                  <a:cubicBezTo>
                    <a:pt x="304" y="11"/>
                    <a:pt x="291" y="0"/>
                    <a:pt x="276" y="0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21946" tIns="10973" rIns="21946" bIns="10973" numCol="1" anchor="t" anchorCtr="0" compatLnSpc="1">
              <a:prstTxWarp prst="textNoShape">
                <a:avLst/>
              </a:prstTxWarp>
            </a:bodyPr>
            <a:lstStyle/>
            <a:p>
              <a:endParaRPr lang="en-US" sz="432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4910573F-93E7-2168-EA37-2F1F04A9707E}"/>
              </a:ext>
            </a:extLst>
          </p:cNvPr>
          <p:cNvGrpSpPr/>
          <p:nvPr/>
        </p:nvGrpSpPr>
        <p:grpSpPr>
          <a:xfrm>
            <a:off x="1102858" y="3739887"/>
            <a:ext cx="1086372" cy="1086372"/>
            <a:chOff x="1102858" y="3739887"/>
            <a:chExt cx="1086372" cy="1086372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B28255D-5887-469B-BBFA-50497E66E9F3}"/>
                </a:ext>
              </a:extLst>
            </p:cNvPr>
            <p:cNvSpPr/>
            <p:nvPr/>
          </p:nvSpPr>
          <p:spPr>
            <a:xfrm>
              <a:off x="1102858" y="3739887"/>
              <a:ext cx="1086372" cy="1086372"/>
            </a:xfrm>
            <a:prstGeom prst="ellipse">
              <a:avLst/>
            </a:prstGeom>
            <a:solidFill>
              <a:srgbClr val="014063"/>
            </a:solidFill>
            <a:ln w="88900">
              <a:solidFill>
                <a:schemeClr val="bg1">
                  <a:lumMod val="95000"/>
                </a:schemeClr>
              </a:solidFill>
            </a:ln>
            <a:effectLst>
              <a:outerShdw blurRad="25400" dist="25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71">
              <a:extLst>
                <a:ext uri="{FF2B5EF4-FFF2-40B4-BE49-F238E27FC236}">
                  <a16:creationId xmlns:a16="http://schemas.microsoft.com/office/drawing/2014/main" id="{B45BA23D-BDA0-E33A-86A5-FE20C1004E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32968" y="4064331"/>
              <a:ext cx="426153" cy="437484"/>
            </a:xfrm>
            <a:custGeom>
              <a:avLst/>
              <a:gdLst>
                <a:gd name="T0" fmla="*/ 210 w 339"/>
                <a:gd name="T1" fmla="*/ 99 h 348"/>
                <a:gd name="T2" fmla="*/ 216 w 339"/>
                <a:gd name="T3" fmla="*/ 81 h 348"/>
                <a:gd name="T4" fmla="*/ 216 w 339"/>
                <a:gd name="T5" fmla="*/ 56 h 348"/>
                <a:gd name="T6" fmla="*/ 216 w 339"/>
                <a:gd name="T7" fmla="*/ 0 h 348"/>
                <a:gd name="T8" fmla="*/ 203 w 339"/>
                <a:gd name="T9" fmla="*/ 15 h 348"/>
                <a:gd name="T10" fmla="*/ 203 w 339"/>
                <a:gd name="T11" fmla="*/ 41 h 348"/>
                <a:gd name="T12" fmla="*/ 203 w 339"/>
                <a:gd name="T13" fmla="*/ 96 h 348"/>
                <a:gd name="T14" fmla="*/ 148 w 339"/>
                <a:gd name="T15" fmla="*/ 99 h 348"/>
                <a:gd name="T16" fmla="*/ 154 w 339"/>
                <a:gd name="T17" fmla="*/ 81 h 348"/>
                <a:gd name="T18" fmla="*/ 154 w 339"/>
                <a:gd name="T19" fmla="*/ 56 h 348"/>
                <a:gd name="T20" fmla="*/ 154 w 339"/>
                <a:gd name="T21" fmla="*/ 0 h 348"/>
                <a:gd name="T22" fmla="*/ 140 w 339"/>
                <a:gd name="T23" fmla="*/ 15 h 348"/>
                <a:gd name="T24" fmla="*/ 140 w 339"/>
                <a:gd name="T25" fmla="*/ 41 h 348"/>
                <a:gd name="T26" fmla="*/ 140 w 339"/>
                <a:gd name="T27" fmla="*/ 96 h 348"/>
                <a:gd name="T28" fmla="*/ 86 w 339"/>
                <a:gd name="T29" fmla="*/ 99 h 348"/>
                <a:gd name="T30" fmla="*/ 93 w 339"/>
                <a:gd name="T31" fmla="*/ 81 h 348"/>
                <a:gd name="T32" fmla="*/ 93 w 339"/>
                <a:gd name="T33" fmla="*/ 56 h 348"/>
                <a:gd name="T34" fmla="*/ 93 w 339"/>
                <a:gd name="T35" fmla="*/ 0 h 348"/>
                <a:gd name="T36" fmla="*/ 80 w 339"/>
                <a:gd name="T37" fmla="*/ 15 h 348"/>
                <a:gd name="T38" fmla="*/ 80 w 339"/>
                <a:gd name="T39" fmla="*/ 41 h 348"/>
                <a:gd name="T40" fmla="*/ 80 w 339"/>
                <a:gd name="T41" fmla="*/ 96 h 348"/>
                <a:gd name="T42" fmla="*/ 294 w 339"/>
                <a:gd name="T43" fmla="*/ 141 h 348"/>
                <a:gd name="T44" fmla="*/ 285 w 339"/>
                <a:gd name="T45" fmla="*/ 130 h 348"/>
                <a:gd name="T46" fmla="*/ 10 w 339"/>
                <a:gd name="T47" fmla="*/ 120 h 348"/>
                <a:gd name="T48" fmla="*/ 55 w 339"/>
                <a:gd name="T49" fmla="*/ 285 h 348"/>
                <a:gd name="T50" fmla="*/ 0 w 339"/>
                <a:gd name="T51" fmla="*/ 296 h 348"/>
                <a:gd name="T52" fmla="*/ 24 w 339"/>
                <a:gd name="T53" fmla="*/ 306 h 348"/>
                <a:gd name="T54" fmla="*/ 36 w 339"/>
                <a:gd name="T55" fmla="*/ 331 h 348"/>
                <a:gd name="T56" fmla="*/ 222 w 339"/>
                <a:gd name="T57" fmla="*/ 348 h 348"/>
                <a:gd name="T58" fmla="*/ 249 w 339"/>
                <a:gd name="T59" fmla="*/ 331 h 348"/>
                <a:gd name="T60" fmla="*/ 275 w 339"/>
                <a:gd name="T61" fmla="*/ 306 h 348"/>
                <a:gd name="T62" fmla="*/ 275 w 339"/>
                <a:gd name="T63" fmla="*/ 285 h 348"/>
                <a:gd name="T64" fmla="*/ 246 w 339"/>
                <a:gd name="T65" fmla="*/ 266 h 348"/>
                <a:gd name="T66" fmla="*/ 310 w 339"/>
                <a:gd name="T67" fmla="*/ 240 h 348"/>
                <a:gd name="T68" fmla="*/ 325 w 339"/>
                <a:gd name="T69" fmla="*/ 152 h 348"/>
                <a:gd name="T70" fmla="*/ 231 w 339"/>
                <a:gd name="T71" fmla="*/ 322 h 348"/>
                <a:gd name="T72" fmla="*/ 63 w 339"/>
                <a:gd name="T73" fmla="*/ 327 h 348"/>
                <a:gd name="T74" fmla="*/ 47 w 339"/>
                <a:gd name="T75" fmla="*/ 306 h 348"/>
                <a:gd name="T76" fmla="*/ 234 w 339"/>
                <a:gd name="T77" fmla="*/ 247 h 348"/>
                <a:gd name="T78" fmla="*/ 200 w 339"/>
                <a:gd name="T79" fmla="*/ 285 h 348"/>
                <a:gd name="T80" fmla="*/ 20 w 339"/>
                <a:gd name="T81" fmla="*/ 141 h 348"/>
                <a:gd name="T82" fmla="*/ 234 w 339"/>
                <a:gd name="T83" fmla="*/ 247 h 348"/>
                <a:gd name="T84" fmla="*/ 296 w 339"/>
                <a:gd name="T85" fmla="*/ 226 h 348"/>
                <a:gd name="T86" fmla="*/ 283 w 339"/>
                <a:gd name="T87" fmla="*/ 163 h 348"/>
                <a:gd name="T88" fmla="*/ 310 w 339"/>
                <a:gd name="T89" fmla="*/ 167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9" h="348">
                  <a:moveTo>
                    <a:pt x="203" y="96"/>
                  </a:moveTo>
                  <a:cubicBezTo>
                    <a:pt x="205" y="98"/>
                    <a:pt x="207" y="99"/>
                    <a:pt x="210" y="99"/>
                  </a:cubicBezTo>
                  <a:cubicBezTo>
                    <a:pt x="213" y="99"/>
                    <a:pt x="215" y="98"/>
                    <a:pt x="217" y="96"/>
                  </a:cubicBezTo>
                  <a:cubicBezTo>
                    <a:pt x="221" y="92"/>
                    <a:pt x="221" y="85"/>
                    <a:pt x="216" y="81"/>
                  </a:cubicBezTo>
                  <a:cubicBezTo>
                    <a:pt x="215" y="80"/>
                    <a:pt x="210" y="74"/>
                    <a:pt x="210" y="69"/>
                  </a:cubicBezTo>
                  <a:cubicBezTo>
                    <a:pt x="210" y="63"/>
                    <a:pt x="215" y="57"/>
                    <a:pt x="216" y="56"/>
                  </a:cubicBezTo>
                  <a:cubicBezTo>
                    <a:pt x="218" y="55"/>
                    <a:pt x="230" y="43"/>
                    <a:pt x="230" y="28"/>
                  </a:cubicBezTo>
                  <a:cubicBezTo>
                    <a:pt x="230" y="13"/>
                    <a:pt x="218" y="1"/>
                    <a:pt x="216" y="0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3" y="15"/>
                    <a:pt x="203" y="15"/>
                    <a:pt x="203" y="15"/>
                  </a:cubicBezTo>
                  <a:cubicBezTo>
                    <a:pt x="204" y="17"/>
                    <a:pt x="210" y="23"/>
                    <a:pt x="210" y="28"/>
                  </a:cubicBezTo>
                  <a:cubicBezTo>
                    <a:pt x="210" y="33"/>
                    <a:pt x="204" y="39"/>
                    <a:pt x="203" y="41"/>
                  </a:cubicBezTo>
                  <a:cubicBezTo>
                    <a:pt x="201" y="42"/>
                    <a:pt x="189" y="53"/>
                    <a:pt x="189" y="69"/>
                  </a:cubicBezTo>
                  <a:cubicBezTo>
                    <a:pt x="189" y="84"/>
                    <a:pt x="201" y="95"/>
                    <a:pt x="203" y="96"/>
                  </a:cubicBezTo>
                  <a:close/>
                  <a:moveTo>
                    <a:pt x="140" y="96"/>
                  </a:moveTo>
                  <a:cubicBezTo>
                    <a:pt x="142" y="98"/>
                    <a:pt x="145" y="99"/>
                    <a:pt x="148" y="99"/>
                  </a:cubicBezTo>
                  <a:cubicBezTo>
                    <a:pt x="150" y="99"/>
                    <a:pt x="153" y="98"/>
                    <a:pt x="155" y="96"/>
                  </a:cubicBezTo>
                  <a:cubicBezTo>
                    <a:pt x="159" y="92"/>
                    <a:pt x="159" y="85"/>
                    <a:pt x="154" y="81"/>
                  </a:cubicBezTo>
                  <a:cubicBezTo>
                    <a:pt x="153" y="80"/>
                    <a:pt x="147" y="74"/>
                    <a:pt x="147" y="69"/>
                  </a:cubicBezTo>
                  <a:cubicBezTo>
                    <a:pt x="147" y="63"/>
                    <a:pt x="152" y="57"/>
                    <a:pt x="154" y="56"/>
                  </a:cubicBezTo>
                  <a:cubicBezTo>
                    <a:pt x="156" y="55"/>
                    <a:pt x="168" y="43"/>
                    <a:pt x="168" y="28"/>
                  </a:cubicBezTo>
                  <a:cubicBezTo>
                    <a:pt x="168" y="13"/>
                    <a:pt x="156" y="1"/>
                    <a:pt x="154" y="0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0" y="15"/>
                    <a:pt x="140" y="15"/>
                    <a:pt x="140" y="15"/>
                  </a:cubicBezTo>
                  <a:cubicBezTo>
                    <a:pt x="142" y="17"/>
                    <a:pt x="147" y="23"/>
                    <a:pt x="147" y="28"/>
                  </a:cubicBezTo>
                  <a:cubicBezTo>
                    <a:pt x="147" y="33"/>
                    <a:pt x="142" y="39"/>
                    <a:pt x="140" y="41"/>
                  </a:cubicBezTo>
                  <a:cubicBezTo>
                    <a:pt x="139" y="42"/>
                    <a:pt x="127" y="53"/>
                    <a:pt x="127" y="69"/>
                  </a:cubicBezTo>
                  <a:cubicBezTo>
                    <a:pt x="127" y="84"/>
                    <a:pt x="139" y="95"/>
                    <a:pt x="140" y="96"/>
                  </a:cubicBezTo>
                  <a:close/>
                  <a:moveTo>
                    <a:pt x="80" y="96"/>
                  </a:moveTo>
                  <a:cubicBezTo>
                    <a:pt x="82" y="98"/>
                    <a:pt x="84" y="99"/>
                    <a:pt x="86" y="99"/>
                  </a:cubicBezTo>
                  <a:cubicBezTo>
                    <a:pt x="89" y="99"/>
                    <a:pt x="92" y="98"/>
                    <a:pt x="94" y="96"/>
                  </a:cubicBezTo>
                  <a:cubicBezTo>
                    <a:pt x="97" y="92"/>
                    <a:pt x="97" y="85"/>
                    <a:pt x="93" y="81"/>
                  </a:cubicBezTo>
                  <a:cubicBezTo>
                    <a:pt x="91" y="80"/>
                    <a:pt x="86" y="74"/>
                    <a:pt x="86" y="69"/>
                  </a:cubicBezTo>
                  <a:cubicBezTo>
                    <a:pt x="86" y="63"/>
                    <a:pt x="91" y="57"/>
                    <a:pt x="93" y="56"/>
                  </a:cubicBezTo>
                  <a:cubicBezTo>
                    <a:pt x="94" y="55"/>
                    <a:pt x="106" y="43"/>
                    <a:pt x="106" y="28"/>
                  </a:cubicBezTo>
                  <a:cubicBezTo>
                    <a:pt x="106" y="13"/>
                    <a:pt x="94" y="1"/>
                    <a:pt x="93" y="0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1" y="17"/>
                    <a:pt x="86" y="23"/>
                    <a:pt x="86" y="28"/>
                  </a:cubicBezTo>
                  <a:cubicBezTo>
                    <a:pt x="86" y="33"/>
                    <a:pt x="81" y="39"/>
                    <a:pt x="80" y="41"/>
                  </a:cubicBezTo>
                  <a:cubicBezTo>
                    <a:pt x="78" y="42"/>
                    <a:pt x="67" y="53"/>
                    <a:pt x="67" y="69"/>
                  </a:cubicBezTo>
                  <a:cubicBezTo>
                    <a:pt x="67" y="84"/>
                    <a:pt x="78" y="95"/>
                    <a:pt x="80" y="96"/>
                  </a:cubicBezTo>
                  <a:close/>
                  <a:moveTo>
                    <a:pt x="325" y="152"/>
                  </a:moveTo>
                  <a:cubicBezTo>
                    <a:pt x="317" y="145"/>
                    <a:pt x="306" y="141"/>
                    <a:pt x="294" y="141"/>
                  </a:cubicBezTo>
                  <a:cubicBezTo>
                    <a:pt x="291" y="141"/>
                    <a:pt x="288" y="141"/>
                    <a:pt x="285" y="141"/>
                  </a:cubicBezTo>
                  <a:cubicBezTo>
                    <a:pt x="285" y="138"/>
                    <a:pt x="285" y="134"/>
                    <a:pt x="285" y="130"/>
                  </a:cubicBezTo>
                  <a:cubicBezTo>
                    <a:pt x="285" y="125"/>
                    <a:pt x="281" y="120"/>
                    <a:pt x="275" y="120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4" y="120"/>
                    <a:pt x="0" y="125"/>
                    <a:pt x="0" y="130"/>
                  </a:cubicBezTo>
                  <a:cubicBezTo>
                    <a:pt x="0" y="192"/>
                    <a:pt x="20" y="249"/>
                    <a:pt x="55" y="285"/>
                  </a:cubicBezTo>
                  <a:cubicBezTo>
                    <a:pt x="10" y="285"/>
                    <a:pt x="10" y="285"/>
                    <a:pt x="10" y="285"/>
                  </a:cubicBezTo>
                  <a:cubicBezTo>
                    <a:pt x="4" y="285"/>
                    <a:pt x="0" y="290"/>
                    <a:pt x="0" y="296"/>
                  </a:cubicBezTo>
                  <a:cubicBezTo>
                    <a:pt x="0" y="301"/>
                    <a:pt x="4" y="306"/>
                    <a:pt x="10" y="306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36" y="331"/>
                    <a:pt x="36" y="331"/>
                    <a:pt x="36" y="331"/>
                  </a:cubicBezTo>
                  <a:cubicBezTo>
                    <a:pt x="36" y="331"/>
                    <a:pt x="36" y="331"/>
                    <a:pt x="36" y="331"/>
                  </a:cubicBezTo>
                  <a:cubicBezTo>
                    <a:pt x="41" y="341"/>
                    <a:pt x="52" y="348"/>
                    <a:pt x="63" y="348"/>
                  </a:cubicBezTo>
                  <a:cubicBezTo>
                    <a:pt x="222" y="348"/>
                    <a:pt x="222" y="348"/>
                    <a:pt x="222" y="348"/>
                  </a:cubicBezTo>
                  <a:cubicBezTo>
                    <a:pt x="234" y="348"/>
                    <a:pt x="244" y="341"/>
                    <a:pt x="249" y="331"/>
                  </a:cubicBezTo>
                  <a:cubicBezTo>
                    <a:pt x="249" y="331"/>
                    <a:pt x="249" y="331"/>
                    <a:pt x="249" y="331"/>
                  </a:cubicBezTo>
                  <a:cubicBezTo>
                    <a:pt x="261" y="306"/>
                    <a:pt x="261" y="306"/>
                    <a:pt x="261" y="306"/>
                  </a:cubicBezTo>
                  <a:cubicBezTo>
                    <a:pt x="275" y="306"/>
                    <a:pt x="275" y="306"/>
                    <a:pt x="275" y="306"/>
                  </a:cubicBezTo>
                  <a:cubicBezTo>
                    <a:pt x="281" y="306"/>
                    <a:pt x="285" y="301"/>
                    <a:pt x="285" y="296"/>
                  </a:cubicBezTo>
                  <a:cubicBezTo>
                    <a:pt x="285" y="290"/>
                    <a:pt x="281" y="285"/>
                    <a:pt x="275" y="285"/>
                  </a:cubicBezTo>
                  <a:cubicBezTo>
                    <a:pt x="230" y="285"/>
                    <a:pt x="230" y="285"/>
                    <a:pt x="230" y="285"/>
                  </a:cubicBezTo>
                  <a:cubicBezTo>
                    <a:pt x="236" y="279"/>
                    <a:pt x="241" y="273"/>
                    <a:pt x="246" y="266"/>
                  </a:cubicBezTo>
                  <a:cubicBezTo>
                    <a:pt x="249" y="266"/>
                    <a:pt x="251" y="267"/>
                    <a:pt x="254" y="267"/>
                  </a:cubicBezTo>
                  <a:cubicBezTo>
                    <a:pt x="273" y="267"/>
                    <a:pt x="293" y="257"/>
                    <a:pt x="310" y="240"/>
                  </a:cubicBezTo>
                  <a:cubicBezTo>
                    <a:pt x="323" y="227"/>
                    <a:pt x="332" y="211"/>
                    <a:pt x="335" y="195"/>
                  </a:cubicBezTo>
                  <a:cubicBezTo>
                    <a:pt x="339" y="178"/>
                    <a:pt x="335" y="163"/>
                    <a:pt x="325" y="152"/>
                  </a:cubicBezTo>
                  <a:close/>
                  <a:moveTo>
                    <a:pt x="238" y="306"/>
                  </a:moveTo>
                  <a:cubicBezTo>
                    <a:pt x="231" y="322"/>
                    <a:pt x="231" y="322"/>
                    <a:pt x="231" y="322"/>
                  </a:cubicBezTo>
                  <a:cubicBezTo>
                    <a:pt x="229" y="325"/>
                    <a:pt x="226" y="327"/>
                    <a:pt x="222" y="327"/>
                  </a:cubicBezTo>
                  <a:cubicBezTo>
                    <a:pt x="63" y="327"/>
                    <a:pt x="63" y="327"/>
                    <a:pt x="63" y="327"/>
                  </a:cubicBezTo>
                  <a:cubicBezTo>
                    <a:pt x="60" y="327"/>
                    <a:pt x="56" y="325"/>
                    <a:pt x="54" y="322"/>
                  </a:cubicBezTo>
                  <a:cubicBezTo>
                    <a:pt x="47" y="306"/>
                    <a:pt x="47" y="306"/>
                    <a:pt x="47" y="306"/>
                  </a:cubicBezTo>
                  <a:lnTo>
                    <a:pt x="238" y="306"/>
                  </a:lnTo>
                  <a:close/>
                  <a:moveTo>
                    <a:pt x="234" y="247"/>
                  </a:moveTo>
                  <a:cubicBezTo>
                    <a:pt x="233" y="248"/>
                    <a:pt x="233" y="249"/>
                    <a:pt x="232" y="250"/>
                  </a:cubicBezTo>
                  <a:cubicBezTo>
                    <a:pt x="223" y="264"/>
                    <a:pt x="212" y="276"/>
                    <a:pt x="200" y="285"/>
                  </a:cubicBezTo>
                  <a:cubicBezTo>
                    <a:pt x="85" y="285"/>
                    <a:pt x="85" y="285"/>
                    <a:pt x="85" y="285"/>
                  </a:cubicBezTo>
                  <a:cubicBezTo>
                    <a:pt x="47" y="256"/>
                    <a:pt x="23" y="202"/>
                    <a:pt x="20" y="141"/>
                  </a:cubicBezTo>
                  <a:cubicBezTo>
                    <a:pt x="265" y="141"/>
                    <a:pt x="265" y="141"/>
                    <a:pt x="265" y="141"/>
                  </a:cubicBezTo>
                  <a:cubicBezTo>
                    <a:pt x="263" y="181"/>
                    <a:pt x="252" y="218"/>
                    <a:pt x="234" y="247"/>
                  </a:cubicBezTo>
                  <a:close/>
                  <a:moveTo>
                    <a:pt x="315" y="191"/>
                  </a:moveTo>
                  <a:cubicBezTo>
                    <a:pt x="313" y="203"/>
                    <a:pt x="306" y="215"/>
                    <a:pt x="296" y="226"/>
                  </a:cubicBezTo>
                  <a:cubicBezTo>
                    <a:pt x="284" y="237"/>
                    <a:pt x="270" y="245"/>
                    <a:pt x="258" y="246"/>
                  </a:cubicBezTo>
                  <a:cubicBezTo>
                    <a:pt x="271" y="221"/>
                    <a:pt x="280" y="193"/>
                    <a:pt x="283" y="163"/>
                  </a:cubicBezTo>
                  <a:cubicBezTo>
                    <a:pt x="287" y="162"/>
                    <a:pt x="291" y="161"/>
                    <a:pt x="294" y="161"/>
                  </a:cubicBezTo>
                  <a:cubicBezTo>
                    <a:pt x="301" y="161"/>
                    <a:pt x="306" y="163"/>
                    <a:pt x="310" y="167"/>
                  </a:cubicBezTo>
                  <a:cubicBezTo>
                    <a:pt x="317" y="174"/>
                    <a:pt x="316" y="185"/>
                    <a:pt x="315" y="1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21946" tIns="10973" rIns="21946" bIns="10973" numCol="1" anchor="t" anchorCtr="0" compatLnSpc="1">
              <a:prstTxWarp prst="textNoShape">
                <a:avLst/>
              </a:prstTxWarp>
            </a:bodyPr>
            <a:lstStyle/>
            <a:p>
              <a:endParaRPr lang="en-US" sz="432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AB60BE5-8CBB-EC13-6A6A-89DEFFD98EFA}"/>
              </a:ext>
            </a:extLst>
          </p:cNvPr>
          <p:cNvGrpSpPr/>
          <p:nvPr/>
        </p:nvGrpSpPr>
        <p:grpSpPr>
          <a:xfrm>
            <a:off x="6321614" y="3739887"/>
            <a:ext cx="1086372" cy="1086372"/>
            <a:chOff x="6321614" y="3739887"/>
            <a:chExt cx="1086372" cy="1086372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1E9D188-74CF-0AAB-E0B0-CFFD9BD612CC}"/>
                </a:ext>
              </a:extLst>
            </p:cNvPr>
            <p:cNvSpPr/>
            <p:nvPr/>
          </p:nvSpPr>
          <p:spPr>
            <a:xfrm>
              <a:off x="6321614" y="3739887"/>
              <a:ext cx="1086372" cy="1086372"/>
            </a:xfrm>
            <a:prstGeom prst="ellipse">
              <a:avLst/>
            </a:prstGeom>
            <a:solidFill>
              <a:srgbClr val="23BBCA"/>
            </a:solidFill>
            <a:ln w="889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55">
              <a:extLst>
                <a:ext uri="{FF2B5EF4-FFF2-40B4-BE49-F238E27FC236}">
                  <a16:creationId xmlns:a16="http://schemas.microsoft.com/office/drawing/2014/main" id="{3F0F173E-4979-0367-7941-05E72DE47E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45744" y="4064017"/>
              <a:ext cx="438113" cy="438113"/>
            </a:xfrm>
            <a:custGeom>
              <a:avLst/>
              <a:gdLst>
                <a:gd name="T0" fmla="*/ 203 w 348"/>
                <a:gd name="T1" fmla="*/ 79 h 348"/>
                <a:gd name="T2" fmla="*/ 223 w 348"/>
                <a:gd name="T3" fmla="*/ 176 h 348"/>
                <a:gd name="T4" fmla="*/ 259 w 348"/>
                <a:gd name="T5" fmla="*/ 161 h 348"/>
                <a:gd name="T6" fmla="*/ 223 w 348"/>
                <a:gd name="T7" fmla="*/ 75 h 348"/>
                <a:gd name="T8" fmla="*/ 223 w 348"/>
                <a:gd name="T9" fmla="*/ 156 h 348"/>
                <a:gd name="T10" fmla="*/ 201 w 348"/>
                <a:gd name="T11" fmla="*/ 104 h 348"/>
                <a:gd name="T12" fmla="*/ 235 w 348"/>
                <a:gd name="T13" fmla="*/ 98 h 348"/>
                <a:gd name="T14" fmla="*/ 235 w 348"/>
                <a:gd name="T15" fmla="*/ 154 h 348"/>
                <a:gd name="T16" fmla="*/ 337 w 348"/>
                <a:gd name="T17" fmla="*/ 0 h 348"/>
                <a:gd name="T18" fmla="*/ 256 w 348"/>
                <a:gd name="T19" fmla="*/ 6 h 348"/>
                <a:gd name="T20" fmla="*/ 159 w 348"/>
                <a:gd name="T21" fmla="*/ 60 h 348"/>
                <a:gd name="T22" fmla="*/ 120 w 348"/>
                <a:gd name="T23" fmla="*/ 100 h 348"/>
                <a:gd name="T24" fmla="*/ 26 w 348"/>
                <a:gd name="T25" fmla="*/ 159 h 348"/>
                <a:gd name="T26" fmla="*/ 32 w 348"/>
                <a:gd name="T27" fmla="*/ 178 h 348"/>
                <a:gd name="T28" fmla="*/ 83 w 348"/>
                <a:gd name="T29" fmla="*/ 183 h 348"/>
                <a:gd name="T30" fmla="*/ 70 w 348"/>
                <a:gd name="T31" fmla="*/ 207 h 348"/>
                <a:gd name="T32" fmla="*/ 51 w 348"/>
                <a:gd name="T33" fmla="*/ 227 h 348"/>
                <a:gd name="T34" fmla="*/ 12 w 348"/>
                <a:gd name="T35" fmla="*/ 348 h 348"/>
                <a:gd name="T36" fmla="*/ 122 w 348"/>
                <a:gd name="T37" fmla="*/ 299 h 348"/>
                <a:gd name="T38" fmla="*/ 137 w 348"/>
                <a:gd name="T39" fmla="*/ 280 h 348"/>
                <a:gd name="T40" fmla="*/ 161 w 348"/>
                <a:gd name="T41" fmla="*/ 268 h 348"/>
                <a:gd name="T42" fmla="*/ 169 w 348"/>
                <a:gd name="T43" fmla="*/ 313 h 348"/>
                <a:gd name="T44" fmla="*/ 180 w 348"/>
                <a:gd name="T45" fmla="*/ 327 h 348"/>
                <a:gd name="T46" fmla="*/ 189 w 348"/>
                <a:gd name="T47" fmla="*/ 323 h 348"/>
                <a:gd name="T48" fmla="*/ 247 w 348"/>
                <a:gd name="T49" fmla="*/ 221 h 348"/>
                <a:gd name="T50" fmla="*/ 341 w 348"/>
                <a:gd name="T51" fmla="*/ 94 h 348"/>
                <a:gd name="T52" fmla="*/ 347 w 348"/>
                <a:gd name="T53" fmla="*/ 10 h 348"/>
                <a:gd name="T54" fmla="*/ 116 w 348"/>
                <a:gd name="T55" fmla="*/ 120 h 348"/>
                <a:gd name="T56" fmla="*/ 93 w 348"/>
                <a:gd name="T57" fmla="*/ 163 h 348"/>
                <a:gd name="T58" fmla="*/ 108 w 348"/>
                <a:gd name="T59" fmla="*/ 284 h 348"/>
                <a:gd name="T60" fmla="*/ 65 w 348"/>
                <a:gd name="T61" fmla="*/ 241 h 348"/>
                <a:gd name="T62" fmla="*/ 94 w 348"/>
                <a:gd name="T63" fmla="*/ 241 h 348"/>
                <a:gd name="T64" fmla="*/ 72 w 348"/>
                <a:gd name="T65" fmla="*/ 277 h 348"/>
                <a:gd name="T66" fmla="*/ 87 w 348"/>
                <a:gd name="T67" fmla="*/ 277 h 348"/>
                <a:gd name="T68" fmla="*/ 120 w 348"/>
                <a:gd name="T69" fmla="*/ 267 h 348"/>
                <a:gd name="T70" fmla="*/ 152 w 348"/>
                <a:gd name="T71" fmla="*/ 250 h 348"/>
                <a:gd name="T72" fmla="*/ 92 w 348"/>
                <a:gd name="T73" fmla="*/ 210 h 348"/>
                <a:gd name="T74" fmla="*/ 101 w 348"/>
                <a:gd name="T75" fmla="*/ 191 h 348"/>
                <a:gd name="T76" fmla="*/ 152 w 348"/>
                <a:gd name="T77" fmla="*/ 250 h 348"/>
                <a:gd name="T78" fmla="*/ 185 w 348"/>
                <a:gd name="T79" fmla="*/ 256 h 348"/>
                <a:gd name="T80" fmla="*/ 189 w 348"/>
                <a:gd name="T81" fmla="*/ 300 h 348"/>
                <a:gd name="T82" fmla="*/ 177 w 348"/>
                <a:gd name="T83" fmla="*/ 238 h 348"/>
                <a:gd name="T84" fmla="*/ 174 w 348"/>
                <a:gd name="T85" fmla="*/ 74 h 348"/>
                <a:gd name="T86" fmla="*/ 319 w 348"/>
                <a:gd name="T87" fmla="*/ 100 h 348"/>
                <a:gd name="T88" fmla="*/ 323 w 348"/>
                <a:gd name="T89" fmla="*/ 80 h 348"/>
                <a:gd name="T90" fmla="*/ 320 w 348"/>
                <a:gd name="T91" fmla="*/ 20 h 348"/>
                <a:gd name="T92" fmla="*/ 323 w 348"/>
                <a:gd name="T93" fmla="*/ 80 h 348"/>
                <a:gd name="T94" fmla="*/ 156 w 348"/>
                <a:gd name="T95" fmla="*/ 184 h 348"/>
                <a:gd name="T96" fmla="*/ 174 w 348"/>
                <a:gd name="T97" fmla="*/ 184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8" h="348">
                  <a:moveTo>
                    <a:pt x="223" y="75"/>
                  </a:moveTo>
                  <a:cubicBezTo>
                    <a:pt x="216" y="75"/>
                    <a:pt x="210" y="77"/>
                    <a:pt x="203" y="79"/>
                  </a:cubicBezTo>
                  <a:cubicBezTo>
                    <a:pt x="180" y="88"/>
                    <a:pt x="167" y="112"/>
                    <a:pt x="172" y="136"/>
                  </a:cubicBezTo>
                  <a:cubicBezTo>
                    <a:pt x="177" y="159"/>
                    <a:pt x="198" y="176"/>
                    <a:pt x="223" y="176"/>
                  </a:cubicBezTo>
                  <a:cubicBezTo>
                    <a:pt x="223" y="176"/>
                    <a:pt x="223" y="176"/>
                    <a:pt x="223" y="176"/>
                  </a:cubicBezTo>
                  <a:cubicBezTo>
                    <a:pt x="237" y="176"/>
                    <a:pt x="250" y="171"/>
                    <a:pt x="259" y="161"/>
                  </a:cubicBezTo>
                  <a:cubicBezTo>
                    <a:pt x="277" y="144"/>
                    <a:pt x="280" y="118"/>
                    <a:pt x="266" y="98"/>
                  </a:cubicBezTo>
                  <a:cubicBezTo>
                    <a:pt x="256" y="83"/>
                    <a:pt x="240" y="75"/>
                    <a:pt x="223" y="75"/>
                  </a:cubicBezTo>
                  <a:close/>
                  <a:moveTo>
                    <a:pt x="235" y="154"/>
                  </a:moveTo>
                  <a:cubicBezTo>
                    <a:pt x="231" y="155"/>
                    <a:pt x="227" y="156"/>
                    <a:pt x="223" y="156"/>
                  </a:cubicBezTo>
                  <a:cubicBezTo>
                    <a:pt x="215" y="156"/>
                    <a:pt x="207" y="153"/>
                    <a:pt x="201" y="147"/>
                  </a:cubicBezTo>
                  <a:cubicBezTo>
                    <a:pt x="189" y="135"/>
                    <a:pt x="189" y="116"/>
                    <a:pt x="201" y="104"/>
                  </a:cubicBezTo>
                  <a:cubicBezTo>
                    <a:pt x="207" y="99"/>
                    <a:pt x="215" y="96"/>
                    <a:pt x="223" y="96"/>
                  </a:cubicBezTo>
                  <a:cubicBezTo>
                    <a:pt x="227" y="96"/>
                    <a:pt x="231" y="96"/>
                    <a:pt x="235" y="98"/>
                  </a:cubicBezTo>
                  <a:cubicBezTo>
                    <a:pt x="246" y="103"/>
                    <a:pt x="254" y="114"/>
                    <a:pt x="254" y="126"/>
                  </a:cubicBezTo>
                  <a:cubicBezTo>
                    <a:pt x="254" y="138"/>
                    <a:pt x="246" y="149"/>
                    <a:pt x="235" y="154"/>
                  </a:cubicBezTo>
                  <a:close/>
                  <a:moveTo>
                    <a:pt x="347" y="10"/>
                  </a:moveTo>
                  <a:cubicBezTo>
                    <a:pt x="347" y="5"/>
                    <a:pt x="343" y="0"/>
                    <a:pt x="337" y="0"/>
                  </a:cubicBezTo>
                  <a:cubicBezTo>
                    <a:pt x="332" y="0"/>
                    <a:pt x="326" y="0"/>
                    <a:pt x="321" y="0"/>
                  </a:cubicBezTo>
                  <a:cubicBezTo>
                    <a:pt x="297" y="0"/>
                    <a:pt x="275" y="2"/>
                    <a:pt x="256" y="6"/>
                  </a:cubicBezTo>
                  <a:cubicBezTo>
                    <a:pt x="255" y="6"/>
                    <a:pt x="255" y="6"/>
                    <a:pt x="254" y="6"/>
                  </a:cubicBezTo>
                  <a:cubicBezTo>
                    <a:pt x="216" y="15"/>
                    <a:pt x="185" y="32"/>
                    <a:pt x="159" y="60"/>
                  </a:cubicBezTo>
                  <a:cubicBezTo>
                    <a:pt x="148" y="71"/>
                    <a:pt x="138" y="85"/>
                    <a:pt x="128" y="100"/>
                  </a:cubicBezTo>
                  <a:cubicBezTo>
                    <a:pt x="120" y="100"/>
                    <a:pt x="120" y="100"/>
                    <a:pt x="120" y="100"/>
                  </a:cubicBezTo>
                  <a:cubicBezTo>
                    <a:pt x="100" y="100"/>
                    <a:pt x="81" y="105"/>
                    <a:pt x="64" y="116"/>
                  </a:cubicBezTo>
                  <a:cubicBezTo>
                    <a:pt x="48" y="126"/>
                    <a:pt x="34" y="141"/>
                    <a:pt x="26" y="159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0" y="170"/>
                    <a:pt x="25" y="178"/>
                    <a:pt x="32" y="178"/>
                  </a:cubicBezTo>
                  <a:cubicBezTo>
                    <a:pt x="35" y="178"/>
                    <a:pt x="35" y="178"/>
                    <a:pt x="35" y="178"/>
                  </a:cubicBezTo>
                  <a:cubicBezTo>
                    <a:pt x="83" y="183"/>
                    <a:pt x="83" y="183"/>
                    <a:pt x="83" y="183"/>
                  </a:cubicBezTo>
                  <a:cubicBezTo>
                    <a:pt x="82" y="184"/>
                    <a:pt x="81" y="186"/>
                    <a:pt x="81" y="187"/>
                  </a:cubicBezTo>
                  <a:cubicBezTo>
                    <a:pt x="77" y="194"/>
                    <a:pt x="74" y="201"/>
                    <a:pt x="70" y="207"/>
                  </a:cubicBezTo>
                  <a:cubicBezTo>
                    <a:pt x="70" y="209"/>
                    <a:pt x="69" y="211"/>
                    <a:pt x="69" y="213"/>
                  </a:cubicBezTo>
                  <a:cubicBezTo>
                    <a:pt x="63" y="216"/>
                    <a:pt x="56" y="221"/>
                    <a:pt x="51" y="227"/>
                  </a:cubicBezTo>
                  <a:cubicBezTo>
                    <a:pt x="30" y="248"/>
                    <a:pt x="5" y="326"/>
                    <a:pt x="2" y="334"/>
                  </a:cubicBezTo>
                  <a:cubicBezTo>
                    <a:pt x="0" y="341"/>
                    <a:pt x="5" y="348"/>
                    <a:pt x="12" y="348"/>
                  </a:cubicBezTo>
                  <a:cubicBezTo>
                    <a:pt x="13" y="348"/>
                    <a:pt x="14" y="348"/>
                    <a:pt x="15" y="347"/>
                  </a:cubicBezTo>
                  <a:cubicBezTo>
                    <a:pt x="24" y="345"/>
                    <a:pt x="101" y="320"/>
                    <a:pt x="122" y="299"/>
                  </a:cubicBezTo>
                  <a:cubicBezTo>
                    <a:pt x="128" y="293"/>
                    <a:pt x="132" y="287"/>
                    <a:pt x="136" y="280"/>
                  </a:cubicBezTo>
                  <a:cubicBezTo>
                    <a:pt x="137" y="280"/>
                    <a:pt x="137" y="280"/>
                    <a:pt x="137" y="280"/>
                  </a:cubicBezTo>
                  <a:cubicBezTo>
                    <a:pt x="138" y="280"/>
                    <a:pt x="140" y="279"/>
                    <a:pt x="141" y="279"/>
                  </a:cubicBezTo>
                  <a:cubicBezTo>
                    <a:pt x="148" y="275"/>
                    <a:pt x="154" y="272"/>
                    <a:pt x="161" y="268"/>
                  </a:cubicBezTo>
                  <a:cubicBezTo>
                    <a:pt x="166" y="266"/>
                    <a:pt x="166" y="266"/>
                    <a:pt x="166" y="266"/>
                  </a:cubicBezTo>
                  <a:cubicBezTo>
                    <a:pt x="169" y="313"/>
                    <a:pt x="169" y="313"/>
                    <a:pt x="169" y="313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9" y="322"/>
                    <a:pt x="174" y="327"/>
                    <a:pt x="180" y="327"/>
                  </a:cubicBezTo>
                  <a:cubicBezTo>
                    <a:pt x="181" y="327"/>
                    <a:pt x="183" y="326"/>
                    <a:pt x="184" y="325"/>
                  </a:cubicBezTo>
                  <a:cubicBezTo>
                    <a:pt x="189" y="323"/>
                    <a:pt x="189" y="323"/>
                    <a:pt x="189" y="323"/>
                  </a:cubicBezTo>
                  <a:cubicBezTo>
                    <a:pt x="224" y="305"/>
                    <a:pt x="247" y="268"/>
                    <a:pt x="247" y="228"/>
                  </a:cubicBezTo>
                  <a:cubicBezTo>
                    <a:pt x="247" y="221"/>
                    <a:pt x="247" y="221"/>
                    <a:pt x="247" y="221"/>
                  </a:cubicBezTo>
                  <a:cubicBezTo>
                    <a:pt x="262" y="211"/>
                    <a:pt x="276" y="201"/>
                    <a:pt x="288" y="190"/>
                  </a:cubicBezTo>
                  <a:cubicBezTo>
                    <a:pt x="315" y="163"/>
                    <a:pt x="332" y="132"/>
                    <a:pt x="341" y="94"/>
                  </a:cubicBezTo>
                  <a:cubicBezTo>
                    <a:pt x="341" y="93"/>
                    <a:pt x="341" y="93"/>
                    <a:pt x="341" y="92"/>
                  </a:cubicBezTo>
                  <a:cubicBezTo>
                    <a:pt x="346" y="68"/>
                    <a:pt x="348" y="41"/>
                    <a:pt x="347" y="10"/>
                  </a:cubicBezTo>
                  <a:close/>
                  <a:moveTo>
                    <a:pt x="49" y="159"/>
                  </a:moveTo>
                  <a:cubicBezTo>
                    <a:pt x="64" y="136"/>
                    <a:pt x="89" y="121"/>
                    <a:pt x="116" y="120"/>
                  </a:cubicBezTo>
                  <a:cubicBezTo>
                    <a:pt x="116" y="120"/>
                    <a:pt x="116" y="120"/>
                    <a:pt x="116" y="120"/>
                  </a:cubicBezTo>
                  <a:cubicBezTo>
                    <a:pt x="108" y="134"/>
                    <a:pt x="100" y="149"/>
                    <a:pt x="93" y="163"/>
                  </a:cubicBezTo>
                  <a:lnTo>
                    <a:pt x="49" y="159"/>
                  </a:lnTo>
                  <a:close/>
                  <a:moveTo>
                    <a:pt x="108" y="284"/>
                  </a:moveTo>
                  <a:cubicBezTo>
                    <a:pt x="97" y="296"/>
                    <a:pt x="56" y="312"/>
                    <a:pt x="28" y="321"/>
                  </a:cubicBezTo>
                  <a:cubicBezTo>
                    <a:pt x="38" y="294"/>
                    <a:pt x="54" y="253"/>
                    <a:pt x="65" y="241"/>
                  </a:cubicBezTo>
                  <a:cubicBezTo>
                    <a:pt x="70" y="236"/>
                    <a:pt x="76" y="232"/>
                    <a:pt x="82" y="230"/>
                  </a:cubicBezTo>
                  <a:cubicBezTo>
                    <a:pt x="94" y="241"/>
                    <a:pt x="94" y="241"/>
                    <a:pt x="94" y="241"/>
                  </a:cubicBezTo>
                  <a:cubicBezTo>
                    <a:pt x="72" y="263"/>
                    <a:pt x="72" y="263"/>
                    <a:pt x="72" y="263"/>
                  </a:cubicBezTo>
                  <a:cubicBezTo>
                    <a:pt x="68" y="267"/>
                    <a:pt x="68" y="273"/>
                    <a:pt x="72" y="277"/>
                  </a:cubicBezTo>
                  <a:cubicBezTo>
                    <a:pt x="74" y="279"/>
                    <a:pt x="77" y="280"/>
                    <a:pt x="79" y="280"/>
                  </a:cubicBezTo>
                  <a:cubicBezTo>
                    <a:pt x="82" y="280"/>
                    <a:pt x="85" y="279"/>
                    <a:pt x="87" y="277"/>
                  </a:cubicBezTo>
                  <a:cubicBezTo>
                    <a:pt x="108" y="255"/>
                    <a:pt x="108" y="255"/>
                    <a:pt x="108" y="255"/>
                  </a:cubicBezTo>
                  <a:cubicBezTo>
                    <a:pt x="120" y="267"/>
                    <a:pt x="120" y="267"/>
                    <a:pt x="120" y="267"/>
                  </a:cubicBezTo>
                  <a:cubicBezTo>
                    <a:pt x="117" y="273"/>
                    <a:pt x="113" y="279"/>
                    <a:pt x="108" y="284"/>
                  </a:cubicBezTo>
                  <a:close/>
                  <a:moveTo>
                    <a:pt x="152" y="250"/>
                  </a:moveTo>
                  <a:cubicBezTo>
                    <a:pt x="147" y="253"/>
                    <a:pt x="143" y="255"/>
                    <a:pt x="139" y="257"/>
                  </a:cubicBezTo>
                  <a:cubicBezTo>
                    <a:pt x="92" y="210"/>
                    <a:pt x="92" y="210"/>
                    <a:pt x="92" y="210"/>
                  </a:cubicBezTo>
                  <a:cubicBezTo>
                    <a:pt x="94" y="206"/>
                    <a:pt x="96" y="201"/>
                    <a:pt x="99" y="196"/>
                  </a:cubicBezTo>
                  <a:cubicBezTo>
                    <a:pt x="101" y="191"/>
                    <a:pt x="101" y="191"/>
                    <a:pt x="101" y="191"/>
                  </a:cubicBezTo>
                  <a:cubicBezTo>
                    <a:pt x="158" y="248"/>
                    <a:pt x="158" y="248"/>
                    <a:pt x="158" y="248"/>
                  </a:cubicBezTo>
                  <a:lnTo>
                    <a:pt x="152" y="250"/>
                  </a:lnTo>
                  <a:close/>
                  <a:moveTo>
                    <a:pt x="189" y="300"/>
                  </a:moveTo>
                  <a:cubicBezTo>
                    <a:pt x="185" y="256"/>
                    <a:pt x="185" y="256"/>
                    <a:pt x="185" y="256"/>
                  </a:cubicBezTo>
                  <a:cubicBezTo>
                    <a:pt x="199" y="249"/>
                    <a:pt x="213" y="242"/>
                    <a:pt x="227" y="234"/>
                  </a:cubicBezTo>
                  <a:cubicBezTo>
                    <a:pt x="225" y="261"/>
                    <a:pt x="211" y="285"/>
                    <a:pt x="189" y="300"/>
                  </a:cubicBezTo>
                  <a:close/>
                  <a:moveTo>
                    <a:pt x="274" y="175"/>
                  </a:moveTo>
                  <a:cubicBezTo>
                    <a:pt x="249" y="199"/>
                    <a:pt x="212" y="220"/>
                    <a:pt x="177" y="238"/>
                  </a:cubicBezTo>
                  <a:cubicBezTo>
                    <a:pt x="111" y="172"/>
                    <a:pt x="111" y="172"/>
                    <a:pt x="111" y="172"/>
                  </a:cubicBezTo>
                  <a:cubicBezTo>
                    <a:pt x="129" y="137"/>
                    <a:pt x="150" y="99"/>
                    <a:pt x="174" y="74"/>
                  </a:cubicBezTo>
                  <a:cubicBezTo>
                    <a:pt x="195" y="52"/>
                    <a:pt x="218" y="37"/>
                    <a:pt x="248" y="29"/>
                  </a:cubicBezTo>
                  <a:cubicBezTo>
                    <a:pt x="254" y="65"/>
                    <a:pt x="282" y="94"/>
                    <a:pt x="319" y="100"/>
                  </a:cubicBezTo>
                  <a:cubicBezTo>
                    <a:pt x="310" y="130"/>
                    <a:pt x="296" y="153"/>
                    <a:pt x="274" y="175"/>
                  </a:cubicBezTo>
                  <a:close/>
                  <a:moveTo>
                    <a:pt x="323" y="80"/>
                  </a:moveTo>
                  <a:cubicBezTo>
                    <a:pt x="294" y="76"/>
                    <a:pt x="272" y="53"/>
                    <a:pt x="268" y="24"/>
                  </a:cubicBezTo>
                  <a:cubicBezTo>
                    <a:pt x="284" y="21"/>
                    <a:pt x="301" y="20"/>
                    <a:pt x="320" y="20"/>
                  </a:cubicBezTo>
                  <a:cubicBezTo>
                    <a:pt x="323" y="20"/>
                    <a:pt x="325" y="20"/>
                    <a:pt x="327" y="20"/>
                  </a:cubicBezTo>
                  <a:cubicBezTo>
                    <a:pt x="327" y="42"/>
                    <a:pt x="326" y="62"/>
                    <a:pt x="323" y="80"/>
                  </a:cubicBezTo>
                  <a:close/>
                  <a:moveTo>
                    <a:pt x="165" y="174"/>
                  </a:moveTo>
                  <a:cubicBezTo>
                    <a:pt x="160" y="174"/>
                    <a:pt x="156" y="178"/>
                    <a:pt x="156" y="184"/>
                  </a:cubicBezTo>
                  <a:cubicBezTo>
                    <a:pt x="156" y="190"/>
                    <a:pt x="160" y="194"/>
                    <a:pt x="165" y="194"/>
                  </a:cubicBezTo>
                  <a:cubicBezTo>
                    <a:pt x="170" y="194"/>
                    <a:pt x="174" y="190"/>
                    <a:pt x="174" y="184"/>
                  </a:cubicBezTo>
                  <a:cubicBezTo>
                    <a:pt x="174" y="178"/>
                    <a:pt x="170" y="174"/>
                    <a:pt x="165" y="17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21946" tIns="10973" rIns="21946" bIns="10973" numCol="1" anchor="t" anchorCtr="0" compatLnSpc="1">
              <a:prstTxWarp prst="textNoShape">
                <a:avLst/>
              </a:prstTxWarp>
            </a:bodyPr>
            <a:lstStyle/>
            <a:p>
              <a:endParaRPr lang="en-US" sz="432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47F3EB9-F34C-0F8C-8A88-E0BDF70071D8}"/>
              </a:ext>
            </a:extLst>
          </p:cNvPr>
          <p:cNvGrpSpPr/>
          <p:nvPr/>
        </p:nvGrpSpPr>
        <p:grpSpPr>
          <a:xfrm>
            <a:off x="8930993" y="3739887"/>
            <a:ext cx="1086372" cy="1086372"/>
            <a:chOff x="8930993" y="3739887"/>
            <a:chExt cx="1086372" cy="1086372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AACEC82-C57C-8BE5-0CD4-9C5DDB61BB0B}"/>
                </a:ext>
              </a:extLst>
            </p:cNvPr>
            <p:cNvSpPr/>
            <p:nvPr/>
          </p:nvSpPr>
          <p:spPr>
            <a:xfrm>
              <a:off x="8930993" y="3739887"/>
              <a:ext cx="1086372" cy="1086372"/>
            </a:xfrm>
            <a:prstGeom prst="ellipse">
              <a:avLst/>
            </a:prstGeom>
            <a:solidFill>
              <a:srgbClr val="014063"/>
            </a:solidFill>
            <a:ln w="889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58">
              <a:extLst>
                <a:ext uri="{FF2B5EF4-FFF2-40B4-BE49-F238E27FC236}">
                  <a16:creationId xmlns:a16="http://schemas.microsoft.com/office/drawing/2014/main" id="{A518BD57-10DC-13A0-953E-2D7110E5E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55123" y="4084160"/>
              <a:ext cx="438112" cy="397826"/>
            </a:xfrm>
            <a:custGeom>
              <a:avLst/>
              <a:gdLst>
                <a:gd name="T0" fmla="*/ 306 w 348"/>
                <a:gd name="T1" fmla="*/ 70 h 316"/>
                <a:gd name="T2" fmla="*/ 118 w 348"/>
                <a:gd name="T3" fmla="*/ 0 h 316"/>
                <a:gd name="T4" fmla="*/ 35 w 348"/>
                <a:gd name="T5" fmla="*/ 106 h 316"/>
                <a:gd name="T6" fmla="*/ 0 w 348"/>
                <a:gd name="T7" fmla="*/ 214 h 316"/>
                <a:gd name="T8" fmla="*/ 40 w 348"/>
                <a:gd name="T9" fmla="*/ 285 h 316"/>
                <a:gd name="T10" fmla="*/ 95 w 348"/>
                <a:gd name="T11" fmla="*/ 316 h 316"/>
                <a:gd name="T12" fmla="*/ 125 w 348"/>
                <a:gd name="T13" fmla="*/ 257 h 316"/>
                <a:gd name="T14" fmla="*/ 223 w 348"/>
                <a:gd name="T15" fmla="*/ 285 h 316"/>
                <a:gd name="T16" fmla="*/ 279 w 348"/>
                <a:gd name="T17" fmla="*/ 316 h 316"/>
                <a:gd name="T18" fmla="*/ 309 w 348"/>
                <a:gd name="T19" fmla="*/ 256 h 316"/>
                <a:gd name="T20" fmla="*/ 348 w 348"/>
                <a:gd name="T21" fmla="*/ 148 h 316"/>
                <a:gd name="T22" fmla="*/ 63 w 348"/>
                <a:gd name="T23" fmla="*/ 74 h 316"/>
                <a:gd name="T24" fmla="*/ 118 w 348"/>
                <a:gd name="T25" fmla="*/ 20 h 316"/>
                <a:gd name="T26" fmla="*/ 286 w 348"/>
                <a:gd name="T27" fmla="*/ 73 h 316"/>
                <a:gd name="T28" fmla="*/ 293 w 348"/>
                <a:gd name="T29" fmla="*/ 105 h 316"/>
                <a:gd name="T30" fmla="*/ 211 w 348"/>
                <a:gd name="T31" fmla="*/ 74 h 316"/>
                <a:gd name="T32" fmla="*/ 205 w 348"/>
                <a:gd name="T33" fmla="*/ 55 h 316"/>
                <a:gd name="T34" fmla="*/ 138 w 348"/>
                <a:gd name="T35" fmla="*/ 104 h 316"/>
                <a:gd name="T36" fmla="*/ 56 w 348"/>
                <a:gd name="T37" fmla="*/ 105 h 316"/>
                <a:gd name="T38" fmla="*/ 105 w 348"/>
                <a:gd name="T39" fmla="*/ 285 h 316"/>
                <a:gd name="T40" fmla="*/ 70 w 348"/>
                <a:gd name="T41" fmla="*/ 295 h 316"/>
                <a:gd name="T42" fmla="*/ 60 w 348"/>
                <a:gd name="T43" fmla="*/ 257 h 316"/>
                <a:gd name="T44" fmla="*/ 105 w 348"/>
                <a:gd name="T45" fmla="*/ 285 h 316"/>
                <a:gd name="T46" fmla="*/ 279 w 348"/>
                <a:gd name="T47" fmla="*/ 295 h 316"/>
                <a:gd name="T48" fmla="*/ 244 w 348"/>
                <a:gd name="T49" fmla="*/ 285 h 316"/>
                <a:gd name="T50" fmla="*/ 289 w 348"/>
                <a:gd name="T51" fmla="*/ 257 h 316"/>
                <a:gd name="T52" fmla="*/ 328 w 348"/>
                <a:gd name="T53" fmla="*/ 214 h 316"/>
                <a:gd name="T54" fmla="*/ 43 w 348"/>
                <a:gd name="T55" fmla="*/ 236 h 316"/>
                <a:gd name="T56" fmla="*/ 21 w 348"/>
                <a:gd name="T57" fmla="*/ 148 h 316"/>
                <a:gd name="T58" fmla="*/ 305 w 348"/>
                <a:gd name="T59" fmla="*/ 126 h 316"/>
                <a:gd name="T60" fmla="*/ 328 w 348"/>
                <a:gd name="T61" fmla="*/ 214 h 316"/>
                <a:gd name="T62" fmla="*/ 47 w 348"/>
                <a:gd name="T63" fmla="*/ 167 h 316"/>
                <a:gd name="T64" fmla="*/ 81 w 348"/>
                <a:gd name="T65" fmla="*/ 217 h 316"/>
                <a:gd name="T66" fmla="*/ 117 w 348"/>
                <a:gd name="T67" fmla="*/ 181 h 316"/>
                <a:gd name="T68" fmla="*/ 81 w 348"/>
                <a:gd name="T69" fmla="*/ 197 h 316"/>
                <a:gd name="T70" fmla="*/ 81 w 348"/>
                <a:gd name="T71" fmla="*/ 165 h 316"/>
                <a:gd name="T72" fmla="*/ 81 w 348"/>
                <a:gd name="T73" fmla="*/ 197 h 316"/>
                <a:gd name="T74" fmla="*/ 235 w 348"/>
                <a:gd name="T75" fmla="*/ 167 h 316"/>
                <a:gd name="T76" fmla="*/ 269 w 348"/>
                <a:gd name="T77" fmla="*/ 217 h 316"/>
                <a:gd name="T78" fmla="*/ 305 w 348"/>
                <a:gd name="T79" fmla="*/ 181 h 316"/>
                <a:gd name="T80" fmla="*/ 269 w 348"/>
                <a:gd name="T81" fmla="*/ 197 h 316"/>
                <a:gd name="T82" fmla="*/ 268 w 348"/>
                <a:gd name="T83" fmla="*/ 165 h 316"/>
                <a:gd name="T84" fmla="*/ 269 w 348"/>
                <a:gd name="T85" fmla="*/ 197 h 316"/>
                <a:gd name="T86" fmla="*/ 141 w 348"/>
                <a:gd name="T87" fmla="*/ 174 h 316"/>
                <a:gd name="T88" fmla="*/ 141 w 348"/>
                <a:gd name="T89" fmla="*/ 194 h 316"/>
                <a:gd name="T90" fmla="*/ 218 w 348"/>
                <a:gd name="T91" fmla="*/ 1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8" h="316">
                  <a:moveTo>
                    <a:pt x="314" y="106"/>
                  </a:moveTo>
                  <a:cubicBezTo>
                    <a:pt x="306" y="70"/>
                    <a:pt x="306" y="70"/>
                    <a:pt x="306" y="70"/>
                  </a:cubicBezTo>
                  <a:cubicBezTo>
                    <a:pt x="301" y="30"/>
                    <a:pt x="269" y="0"/>
                    <a:pt x="231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80" y="0"/>
                    <a:pt x="47" y="30"/>
                    <a:pt x="43" y="70"/>
                  </a:cubicBezTo>
                  <a:cubicBezTo>
                    <a:pt x="35" y="106"/>
                    <a:pt x="35" y="106"/>
                    <a:pt x="35" y="106"/>
                  </a:cubicBezTo>
                  <a:cubicBezTo>
                    <a:pt x="15" y="110"/>
                    <a:pt x="0" y="128"/>
                    <a:pt x="0" y="148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0" y="236"/>
                    <a:pt x="17" y="254"/>
                    <a:pt x="40" y="256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40" y="302"/>
                    <a:pt x="53" y="316"/>
                    <a:pt x="70" y="316"/>
                  </a:cubicBezTo>
                  <a:cubicBezTo>
                    <a:pt x="95" y="316"/>
                    <a:pt x="95" y="316"/>
                    <a:pt x="95" y="316"/>
                  </a:cubicBezTo>
                  <a:cubicBezTo>
                    <a:pt x="112" y="316"/>
                    <a:pt x="125" y="302"/>
                    <a:pt x="125" y="285"/>
                  </a:cubicBezTo>
                  <a:cubicBezTo>
                    <a:pt x="125" y="257"/>
                    <a:pt x="125" y="257"/>
                    <a:pt x="125" y="257"/>
                  </a:cubicBezTo>
                  <a:cubicBezTo>
                    <a:pt x="223" y="257"/>
                    <a:pt x="223" y="257"/>
                    <a:pt x="223" y="257"/>
                  </a:cubicBezTo>
                  <a:cubicBezTo>
                    <a:pt x="223" y="285"/>
                    <a:pt x="223" y="285"/>
                    <a:pt x="223" y="285"/>
                  </a:cubicBezTo>
                  <a:cubicBezTo>
                    <a:pt x="223" y="302"/>
                    <a:pt x="237" y="316"/>
                    <a:pt x="254" y="316"/>
                  </a:cubicBezTo>
                  <a:cubicBezTo>
                    <a:pt x="279" y="316"/>
                    <a:pt x="279" y="316"/>
                    <a:pt x="279" y="316"/>
                  </a:cubicBezTo>
                  <a:cubicBezTo>
                    <a:pt x="296" y="316"/>
                    <a:pt x="309" y="302"/>
                    <a:pt x="309" y="285"/>
                  </a:cubicBezTo>
                  <a:cubicBezTo>
                    <a:pt x="309" y="256"/>
                    <a:pt x="309" y="256"/>
                    <a:pt x="309" y="256"/>
                  </a:cubicBezTo>
                  <a:cubicBezTo>
                    <a:pt x="331" y="254"/>
                    <a:pt x="348" y="236"/>
                    <a:pt x="348" y="214"/>
                  </a:cubicBezTo>
                  <a:cubicBezTo>
                    <a:pt x="348" y="148"/>
                    <a:pt x="348" y="148"/>
                    <a:pt x="348" y="148"/>
                  </a:cubicBezTo>
                  <a:cubicBezTo>
                    <a:pt x="348" y="128"/>
                    <a:pt x="334" y="110"/>
                    <a:pt x="314" y="106"/>
                  </a:cubicBezTo>
                  <a:close/>
                  <a:moveTo>
                    <a:pt x="63" y="74"/>
                  </a:moveTo>
                  <a:cubicBezTo>
                    <a:pt x="63" y="73"/>
                    <a:pt x="63" y="73"/>
                    <a:pt x="63" y="73"/>
                  </a:cubicBezTo>
                  <a:cubicBezTo>
                    <a:pt x="66" y="43"/>
                    <a:pt x="90" y="20"/>
                    <a:pt x="118" y="20"/>
                  </a:cubicBezTo>
                  <a:cubicBezTo>
                    <a:pt x="231" y="20"/>
                    <a:pt x="231" y="20"/>
                    <a:pt x="231" y="20"/>
                  </a:cubicBezTo>
                  <a:cubicBezTo>
                    <a:pt x="259" y="20"/>
                    <a:pt x="283" y="43"/>
                    <a:pt x="286" y="73"/>
                  </a:cubicBezTo>
                  <a:cubicBezTo>
                    <a:pt x="286" y="73"/>
                    <a:pt x="286" y="73"/>
                    <a:pt x="286" y="74"/>
                  </a:cubicBezTo>
                  <a:cubicBezTo>
                    <a:pt x="293" y="105"/>
                    <a:pt x="293" y="105"/>
                    <a:pt x="293" y="105"/>
                  </a:cubicBezTo>
                  <a:cubicBezTo>
                    <a:pt x="170" y="105"/>
                    <a:pt x="170" y="105"/>
                    <a:pt x="170" y="105"/>
                  </a:cubicBezTo>
                  <a:cubicBezTo>
                    <a:pt x="211" y="74"/>
                    <a:pt x="211" y="74"/>
                    <a:pt x="211" y="74"/>
                  </a:cubicBezTo>
                  <a:cubicBezTo>
                    <a:pt x="216" y="70"/>
                    <a:pt x="217" y="64"/>
                    <a:pt x="213" y="59"/>
                  </a:cubicBezTo>
                  <a:cubicBezTo>
                    <a:pt x="211" y="57"/>
                    <a:pt x="208" y="55"/>
                    <a:pt x="205" y="55"/>
                  </a:cubicBezTo>
                  <a:cubicBezTo>
                    <a:pt x="203" y="55"/>
                    <a:pt x="201" y="56"/>
                    <a:pt x="199" y="58"/>
                  </a:cubicBezTo>
                  <a:cubicBezTo>
                    <a:pt x="138" y="104"/>
                    <a:pt x="138" y="104"/>
                    <a:pt x="138" y="104"/>
                  </a:cubicBezTo>
                  <a:cubicBezTo>
                    <a:pt x="137" y="105"/>
                    <a:pt x="137" y="105"/>
                    <a:pt x="137" y="105"/>
                  </a:cubicBezTo>
                  <a:cubicBezTo>
                    <a:pt x="56" y="105"/>
                    <a:pt x="56" y="105"/>
                    <a:pt x="56" y="105"/>
                  </a:cubicBezTo>
                  <a:lnTo>
                    <a:pt x="63" y="74"/>
                  </a:lnTo>
                  <a:close/>
                  <a:moveTo>
                    <a:pt x="105" y="285"/>
                  </a:moveTo>
                  <a:cubicBezTo>
                    <a:pt x="105" y="291"/>
                    <a:pt x="101" y="295"/>
                    <a:pt x="95" y="295"/>
                  </a:cubicBezTo>
                  <a:cubicBezTo>
                    <a:pt x="70" y="295"/>
                    <a:pt x="70" y="295"/>
                    <a:pt x="70" y="295"/>
                  </a:cubicBezTo>
                  <a:cubicBezTo>
                    <a:pt x="65" y="295"/>
                    <a:pt x="60" y="291"/>
                    <a:pt x="60" y="285"/>
                  </a:cubicBezTo>
                  <a:cubicBezTo>
                    <a:pt x="60" y="257"/>
                    <a:pt x="60" y="257"/>
                    <a:pt x="60" y="257"/>
                  </a:cubicBezTo>
                  <a:cubicBezTo>
                    <a:pt x="105" y="257"/>
                    <a:pt x="105" y="257"/>
                    <a:pt x="105" y="257"/>
                  </a:cubicBezTo>
                  <a:lnTo>
                    <a:pt x="105" y="285"/>
                  </a:lnTo>
                  <a:close/>
                  <a:moveTo>
                    <a:pt x="289" y="285"/>
                  </a:moveTo>
                  <a:cubicBezTo>
                    <a:pt x="289" y="291"/>
                    <a:pt x="284" y="295"/>
                    <a:pt x="279" y="295"/>
                  </a:cubicBezTo>
                  <a:cubicBezTo>
                    <a:pt x="254" y="295"/>
                    <a:pt x="254" y="295"/>
                    <a:pt x="254" y="295"/>
                  </a:cubicBezTo>
                  <a:cubicBezTo>
                    <a:pt x="248" y="295"/>
                    <a:pt x="244" y="291"/>
                    <a:pt x="244" y="285"/>
                  </a:cubicBezTo>
                  <a:cubicBezTo>
                    <a:pt x="244" y="257"/>
                    <a:pt x="244" y="257"/>
                    <a:pt x="244" y="257"/>
                  </a:cubicBezTo>
                  <a:cubicBezTo>
                    <a:pt x="289" y="257"/>
                    <a:pt x="289" y="257"/>
                    <a:pt x="289" y="257"/>
                  </a:cubicBezTo>
                  <a:lnTo>
                    <a:pt x="289" y="285"/>
                  </a:lnTo>
                  <a:close/>
                  <a:moveTo>
                    <a:pt x="328" y="214"/>
                  </a:moveTo>
                  <a:cubicBezTo>
                    <a:pt x="328" y="226"/>
                    <a:pt x="318" y="236"/>
                    <a:pt x="305" y="236"/>
                  </a:cubicBezTo>
                  <a:cubicBezTo>
                    <a:pt x="43" y="236"/>
                    <a:pt x="43" y="236"/>
                    <a:pt x="43" y="236"/>
                  </a:cubicBezTo>
                  <a:cubicBezTo>
                    <a:pt x="31" y="236"/>
                    <a:pt x="21" y="226"/>
                    <a:pt x="21" y="214"/>
                  </a:cubicBezTo>
                  <a:cubicBezTo>
                    <a:pt x="21" y="148"/>
                    <a:pt x="21" y="148"/>
                    <a:pt x="21" y="148"/>
                  </a:cubicBezTo>
                  <a:cubicBezTo>
                    <a:pt x="21" y="136"/>
                    <a:pt x="31" y="126"/>
                    <a:pt x="43" y="126"/>
                  </a:cubicBezTo>
                  <a:cubicBezTo>
                    <a:pt x="305" y="126"/>
                    <a:pt x="305" y="126"/>
                    <a:pt x="305" y="126"/>
                  </a:cubicBezTo>
                  <a:cubicBezTo>
                    <a:pt x="318" y="126"/>
                    <a:pt x="328" y="136"/>
                    <a:pt x="328" y="148"/>
                  </a:cubicBezTo>
                  <a:lnTo>
                    <a:pt x="328" y="214"/>
                  </a:lnTo>
                  <a:close/>
                  <a:moveTo>
                    <a:pt x="81" y="144"/>
                  </a:moveTo>
                  <a:cubicBezTo>
                    <a:pt x="66" y="144"/>
                    <a:pt x="53" y="153"/>
                    <a:pt x="47" y="167"/>
                  </a:cubicBezTo>
                  <a:cubicBezTo>
                    <a:pt x="42" y="180"/>
                    <a:pt x="45" y="196"/>
                    <a:pt x="55" y="207"/>
                  </a:cubicBezTo>
                  <a:cubicBezTo>
                    <a:pt x="62" y="214"/>
                    <a:pt x="71" y="217"/>
                    <a:pt x="81" y="217"/>
                  </a:cubicBezTo>
                  <a:cubicBezTo>
                    <a:pt x="86" y="217"/>
                    <a:pt x="90" y="216"/>
                    <a:pt x="95" y="215"/>
                  </a:cubicBezTo>
                  <a:cubicBezTo>
                    <a:pt x="108" y="209"/>
                    <a:pt x="117" y="196"/>
                    <a:pt x="117" y="181"/>
                  </a:cubicBezTo>
                  <a:cubicBezTo>
                    <a:pt x="117" y="160"/>
                    <a:pt x="101" y="144"/>
                    <a:pt x="81" y="144"/>
                  </a:cubicBezTo>
                  <a:close/>
                  <a:moveTo>
                    <a:pt x="81" y="197"/>
                  </a:moveTo>
                  <a:cubicBezTo>
                    <a:pt x="67" y="197"/>
                    <a:pt x="60" y="179"/>
                    <a:pt x="70" y="169"/>
                  </a:cubicBezTo>
                  <a:cubicBezTo>
                    <a:pt x="73" y="166"/>
                    <a:pt x="77" y="165"/>
                    <a:pt x="81" y="165"/>
                  </a:cubicBezTo>
                  <a:cubicBezTo>
                    <a:pt x="89" y="165"/>
                    <a:pt x="97" y="171"/>
                    <a:pt x="97" y="181"/>
                  </a:cubicBezTo>
                  <a:cubicBezTo>
                    <a:pt x="97" y="189"/>
                    <a:pt x="90" y="197"/>
                    <a:pt x="81" y="197"/>
                  </a:cubicBezTo>
                  <a:close/>
                  <a:moveTo>
                    <a:pt x="269" y="144"/>
                  </a:moveTo>
                  <a:cubicBezTo>
                    <a:pt x="254" y="144"/>
                    <a:pt x="241" y="153"/>
                    <a:pt x="235" y="167"/>
                  </a:cubicBezTo>
                  <a:cubicBezTo>
                    <a:pt x="229" y="180"/>
                    <a:pt x="232" y="196"/>
                    <a:pt x="243" y="207"/>
                  </a:cubicBezTo>
                  <a:cubicBezTo>
                    <a:pt x="250" y="214"/>
                    <a:pt x="259" y="217"/>
                    <a:pt x="269" y="217"/>
                  </a:cubicBezTo>
                  <a:cubicBezTo>
                    <a:pt x="273" y="217"/>
                    <a:pt x="278" y="216"/>
                    <a:pt x="282" y="215"/>
                  </a:cubicBezTo>
                  <a:cubicBezTo>
                    <a:pt x="296" y="209"/>
                    <a:pt x="305" y="196"/>
                    <a:pt x="305" y="181"/>
                  </a:cubicBezTo>
                  <a:cubicBezTo>
                    <a:pt x="305" y="160"/>
                    <a:pt x="289" y="144"/>
                    <a:pt x="269" y="144"/>
                  </a:cubicBezTo>
                  <a:close/>
                  <a:moveTo>
                    <a:pt x="269" y="197"/>
                  </a:moveTo>
                  <a:cubicBezTo>
                    <a:pt x="255" y="197"/>
                    <a:pt x="247" y="179"/>
                    <a:pt x="257" y="169"/>
                  </a:cubicBezTo>
                  <a:cubicBezTo>
                    <a:pt x="261" y="166"/>
                    <a:pt x="265" y="165"/>
                    <a:pt x="268" y="165"/>
                  </a:cubicBezTo>
                  <a:cubicBezTo>
                    <a:pt x="277" y="165"/>
                    <a:pt x="284" y="171"/>
                    <a:pt x="284" y="181"/>
                  </a:cubicBezTo>
                  <a:cubicBezTo>
                    <a:pt x="284" y="189"/>
                    <a:pt x="277" y="197"/>
                    <a:pt x="269" y="197"/>
                  </a:cubicBezTo>
                  <a:close/>
                  <a:moveTo>
                    <a:pt x="208" y="174"/>
                  </a:moveTo>
                  <a:cubicBezTo>
                    <a:pt x="141" y="174"/>
                    <a:pt x="141" y="174"/>
                    <a:pt x="141" y="174"/>
                  </a:cubicBezTo>
                  <a:cubicBezTo>
                    <a:pt x="135" y="174"/>
                    <a:pt x="131" y="178"/>
                    <a:pt x="131" y="184"/>
                  </a:cubicBezTo>
                  <a:cubicBezTo>
                    <a:pt x="131" y="190"/>
                    <a:pt x="135" y="194"/>
                    <a:pt x="141" y="194"/>
                  </a:cubicBezTo>
                  <a:cubicBezTo>
                    <a:pt x="208" y="194"/>
                    <a:pt x="208" y="194"/>
                    <a:pt x="208" y="194"/>
                  </a:cubicBezTo>
                  <a:cubicBezTo>
                    <a:pt x="213" y="194"/>
                    <a:pt x="218" y="190"/>
                    <a:pt x="218" y="184"/>
                  </a:cubicBezTo>
                  <a:cubicBezTo>
                    <a:pt x="218" y="178"/>
                    <a:pt x="213" y="174"/>
                    <a:pt x="208" y="17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21946" tIns="10973" rIns="21946" bIns="10973" numCol="1" anchor="t" anchorCtr="0" compatLnSpc="1">
              <a:prstTxWarp prst="textNoShape">
                <a:avLst/>
              </a:prstTxWarp>
            </a:bodyPr>
            <a:lstStyle/>
            <a:p>
              <a:endParaRPr lang="en-US" sz="432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D500CFCE-0D0C-C1C0-D5EA-330C74C64797}"/>
              </a:ext>
            </a:extLst>
          </p:cNvPr>
          <p:cNvSpPr txBox="1"/>
          <p:nvPr/>
        </p:nvSpPr>
        <p:spPr>
          <a:xfrm>
            <a:off x="171339" y="942856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EE8D710C-2D91-CB6F-6A46-D43FF0698D8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001CAEC-913D-3AB9-325C-CB5E7EAC390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58AC8F2-6392-A7C1-1912-A9D4119C13C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4DACAEB-3D1F-CB4E-1969-749176332FB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21D3811-A05F-1A8D-56AB-2CBD110CB7F5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1FA9009-5EAE-3404-3A73-86B1CB72D734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1D90B8-EB12-ED0D-F5D6-0EED3AFCCD87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FE94CF-6B5D-BD24-D823-6EFE861577F2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33ED48E-5018-97A0-5869-9EE2D92747D1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6ED108F-B121-4D89-BAC6-4442E3628D28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3749310F-47A4-435E-9768-C7931328635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4E83065-8CB8-710D-9F01-F6F254566EF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DD77FEB-4090-2909-F451-F3202BC6BED5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FBCCEBAA-4F25-3AE9-C400-43FBA27AD942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61C069-0407-9F9F-CAA3-0B3EB1B726C6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05938F5-5554-85E0-1B5E-77102AD4F7B7}"/>
              </a:ext>
            </a:extLst>
          </p:cNvPr>
          <p:cNvSpPr txBox="1"/>
          <p:nvPr/>
        </p:nvSpPr>
        <p:spPr>
          <a:xfrm>
            <a:off x="456451" y="4890151"/>
            <a:ext cx="2398849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D0D5DB7-10BA-6D08-796C-C84ED2BE931E}"/>
              </a:ext>
            </a:extLst>
          </p:cNvPr>
          <p:cNvSpPr txBox="1"/>
          <p:nvPr/>
        </p:nvSpPr>
        <p:spPr>
          <a:xfrm>
            <a:off x="2987584" y="4890151"/>
            <a:ext cx="2398849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95C9CB0-B0CF-80E6-DDEF-58C5F3607060}"/>
              </a:ext>
            </a:extLst>
          </p:cNvPr>
          <p:cNvSpPr txBox="1"/>
          <p:nvPr/>
        </p:nvSpPr>
        <p:spPr>
          <a:xfrm>
            <a:off x="5651666" y="4890151"/>
            <a:ext cx="2398849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4384D76-B0BE-3995-40F9-9582191C7D45}"/>
              </a:ext>
            </a:extLst>
          </p:cNvPr>
          <p:cNvSpPr txBox="1"/>
          <p:nvPr/>
        </p:nvSpPr>
        <p:spPr>
          <a:xfrm>
            <a:off x="8182799" y="4890151"/>
            <a:ext cx="2398849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83697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75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7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75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75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75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75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75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75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9" grpId="0"/>
      <p:bldP spid="40" grpId="0"/>
      <p:bldP spid="41" grpId="0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B5B55DE-6E67-22CB-0077-8E692396CC77}"/>
              </a:ext>
            </a:extLst>
          </p:cNvPr>
          <p:cNvSpPr/>
          <p:nvPr/>
        </p:nvSpPr>
        <p:spPr>
          <a:xfrm>
            <a:off x="8458200" y="831823"/>
            <a:ext cx="3433394" cy="5665694"/>
          </a:xfrm>
          <a:prstGeom prst="roundRect">
            <a:avLst>
              <a:gd name="adj" fmla="val 9076"/>
            </a:avLst>
          </a:prstGeom>
          <a:solidFill>
            <a:srgbClr val="E9E7E7">
              <a:alpha val="26000"/>
            </a:srgbClr>
          </a:solidFill>
          <a:ln w="19050">
            <a:solidFill>
              <a:srgbClr val="11354D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4CE26EA-2948-B28C-353C-756CF06D8AA7}"/>
              </a:ext>
            </a:extLst>
          </p:cNvPr>
          <p:cNvSpPr/>
          <p:nvPr/>
        </p:nvSpPr>
        <p:spPr>
          <a:xfrm>
            <a:off x="300406" y="2073897"/>
            <a:ext cx="7934373" cy="4423619"/>
          </a:xfrm>
          <a:prstGeom prst="roundRect">
            <a:avLst>
              <a:gd name="adj" fmla="val 9076"/>
            </a:avLst>
          </a:prstGeom>
          <a:solidFill>
            <a:srgbClr val="E9E7E7">
              <a:alpha val="26000"/>
            </a:srgbClr>
          </a:solidFill>
          <a:ln w="19050">
            <a:solidFill>
              <a:srgbClr val="11354D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6C238B-A1D0-B416-EFD1-DF86EF497A59}"/>
              </a:ext>
            </a:extLst>
          </p:cNvPr>
          <p:cNvSpPr txBox="1"/>
          <p:nvPr/>
        </p:nvSpPr>
        <p:spPr>
          <a:xfrm>
            <a:off x="300406" y="3155710"/>
            <a:ext cx="793437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600" dirty="0"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پروپوزال و پایان نامه رسمی (سبک زوم)</a:t>
            </a:r>
            <a:endParaRPr lang="en-US" sz="26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121684-3654-F589-29FE-9B33A8334A14}"/>
              </a:ext>
            </a:extLst>
          </p:cNvPr>
          <p:cNvSpPr txBox="1"/>
          <p:nvPr/>
        </p:nvSpPr>
        <p:spPr>
          <a:xfrm>
            <a:off x="1003210" y="4234824"/>
            <a:ext cx="6510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latin typeface="Shabnam" panose="020B0603030804020204" pitchFamily="34" charset="-78"/>
                <a:cs typeface="Shabnam" panose="020B0603030804020204" pitchFamily="34" charset="-78"/>
              </a:rPr>
              <a:t>پژوهشگر: محمد جواد عزیزپناه                    استاد راهنما: علیرضا عزیزی</a:t>
            </a:r>
            <a:endParaRPr lang="en-US" sz="16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9B0AC1-E861-59D5-65D7-39B8681EC6B0}"/>
              </a:ext>
            </a:extLst>
          </p:cNvPr>
          <p:cNvSpPr txBox="1"/>
          <p:nvPr/>
        </p:nvSpPr>
        <p:spPr>
          <a:xfrm>
            <a:off x="1003210" y="5070276"/>
            <a:ext cx="6510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latin typeface="Shabnam" panose="020B0603030804020204" pitchFamily="34" charset="-78"/>
                <a:cs typeface="Shabnam" panose="020B0603030804020204" pitchFamily="34" charset="-78"/>
              </a:rPr>
              <a:t>تاریخ ارائه: زمستان .................</a:t>
            </a:r>
            <a:endParaRPr lang="en-US" sz="16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998264-549F-7437-B95C-04703177673D}"/>
              </a:ext>
            </a:extLst>
          </p:cNvPr>
          <p:cNvSpPr txBox="1"/>
          <p:nvPr/>
        </p:nvSpPr>
        <p:spPr>
          <a:xfrm>
            <a:off x="1003210" y="5881516"/>
            <a:ext cx="65107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latin typeface="Shabnam" panose="020B0603030804020204" pitchFamily="34" charset="-78"/>
                <a:cs typeface="Shabnam" panose="020B0603030804020204" pitchFamily="34" charset="-78"/>
              </a:rPr>
              <a:t>ارائه پایان نامه دانشجوی دانشگاه تهران، دانشگاه علوم انسانی</a:t>
            </a:r>
            <a:endParaRPr lang="en-US" sz="14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158557F-E321-B39A-FF44-0B52239730F7}"/>
              </a:ext>
            </a:extLst>
          </p:cNvPr>
          <p:cNvSpPr/>
          <p:nvPr/>
        </p:nvSpPr>
        <p:spPr>
          <a:xfrm>
            <a:off x="3405039" y="1164136"/>
            <a:ext cx="1725106" cy="172510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804ACFC3-5DAE-4F3E-542A-D9F47825B3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46794" y="1205891"/>
            <a:ext cx="1641596" cy="16415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B9C47DD-C148-DCC3-3574-D140956B23B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378" t="21411" r="33875" b="34145"/>
          <a:stretch/>
        </p:blipFill>
        <p:spPr>
          <a:xfrm>
            <a:off x="8331728" y="862230"/>
            <a:ext cx="3572355" cy="571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665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520BD3-B6A1-D808-BAB3-68F59A5A0E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379F59-5A61-3310-1CF3-49A64DA48A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4BC79FD-333D-E33F-CC8F-3634484ACCB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F6590A5-C6BE-63E9-29E7-B10A263B7E8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314AEA7-C8F5-4F73-EA61-BC9F48DAADD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BFFEB5-18D1-0339-6CEF-157333C2FF9A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57897C-00F6-9666-9B4E-10A5D781F895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B63B90-D940-0566-F078-1135D57C0985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6E0FE9-37F1-2307-E388-F70E996332D1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027A8F-6D79-5983-19DB-FEB16A1107E0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6D7738-9194-BFAD-FA7A-C2430115C858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EF9B17B-A706-BC49-34C8-F6C05E00D95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18CA47E-FBA1-1F74-BFCB-E103523F869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4CC3D7C-1901-6691-1CB3-1ABE1CFA219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C6257D6-8BD4-99F5-4EE2-D779D3AB1A72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6616157-5116-9368-72C3-CC84440FD8C8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8E7B65B-7662-F1F6-CBF8-74339669198F}"/>
              </a:ext>
            </a:extLst>
          </p:cNvPr>
          <p:cNvGrpSpPr/>
          <p:nvPr/>
        </p:nvGrpSpPr>
        <p:grpSpPr>
          <a:xfrm>
            <a:off x="3995157" y="2056121"/>
            <a:ext cx="3172019" cy="3247669"/>
            <a:chOff x="3493409" y="1221967"/>
            <a:chExt cx="4187264" cy="4287127"/>
          </a:xfrm>
        </p:grpSpPr>
        <p:sp>
          <p:nvSpPr>
            <p:cNvPr id="19" name="Oval 5">
              <a:extLst>
                <a:ext uri="{FF2B5EF4-FFF2-40B4-BE49-F238E27FC236}">
                  <a16:creationId xmlns:a16="http://schemas.microsoft.com/office/drawing/2014/main" id="{98365DEB-6877-B456-CF1C-186D767484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3409" y="1537045"/>
              <a:ext cx="3968606" cy="3972049"/>
            </a:xfrm>
            <a:prstGeom prst="ellipse">
              <a:avLst/>
            </a:prstGeom>
            <a:solidFill>
              <a:srgbClr val="014063"/>
            </a:solidFill>
            <a:ln>
              <a:noFill/>
            </a:ln>
            <a:effectLst>
              <a:outerShdw blurRad="381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Oval 6">
              <a:extLst>
                <a:ext uri="{FF2B5EF4-FFF2-40B4-BE49-F238E27FC236}">
                  <a16:creationId xmlns:a16="http://schemas.microsoft.com/office/drawing/2014/main" id="{BA949EFC-EACF-4BA1-C2B8-AD6A0C1B13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0798" y="1931323"/>
              <a:ext cx="3188658" cy="3190380"/>
            </a:xfrm>
            <a:prstGeom prst="ellipse">
              <a:avLst/>
            </a:prstGeom>
            <a:solidFill>
              <a:srgbClr val="23BBCA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Oval 7">
              <a:extLst>
                <a:ext uri="{FF2B5EF4-FFF2-40B4-BE49-F238E27FC236}">
                  <a16:creationId xmlns:a16="http://schemas.microsoft.com/office/drawing/2014/main" id="{4649919F-B0EA-4D30-1021-E537DE9EB5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9111" y="2399636"/>
              <a:ext cx="2252033" cy="2246868"/>
            </a:xfrm>
            <a:prstGeom prst="ellipse">
              <a:avLst/>
            </a:pr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8">
              <a:extLst>
                <a:ext uri="{FF2B5EF4-FFF2-40B4-BE49-F238E27FC236}">
                  <a16:creationId xmlns:a16="http://schemas.microsoft.com/office/drawing/2014/main" id="{23E8FA4F-FC3B-9722-5329-9A6F8B7BCB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2260" y="2857618"/>
              <a:ext cx="1325738" cy="1330904"/>
            </a:xfrm>
            <a:prstGeom prst="ellipse">
              <a:avLst/>
            </a:prstGeom>
            <a:solidFill>
              <a:srgbClr val="23BBCA"/>
            </a:solidFill>
            <a:ln>
              <a:noFill/>
            </a:ln>
            <a:effectLst>
              <a:outerShdw blurRad="38100"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Oval 9">
              <a:extLst>
                <a:ext uri="{FF2B5EF4-FFF2-40B4-BE49-F238E27FC236}">
                  <a16:creationId xmlns:a16="http://schemas.microsoft.com/office/drawing/2014/main" id="{BCA1CA86-120E-D113-14AD-D061280C68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1510" y="3152035"/>
              <a:ext cx="747234" cy="7472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F896BBF9-1C95-5B4A-24E1-CABC871EB39D}"/>
                </a:ext>
              </a:extLst>
            </p:cNvPr>
            <p:cNvGrpSpPr/>
            <p:nvPr/>
          </p:nvGrpSpPr>
          <p:grpSpPr>
            <a:xfrm>
              <a:off x="5385598" y="1221967"/>
              <a:ext cx="2295075" cy="2400103"/>
              <a:chOff x="5385598" y="1221967"/>
              <a:chExt cx="2295075" cy="2400103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E74FFF41-53D7-BEC5-39BE-E5E7883E67F3}"/>
                  </a:ext>
                </a:extLst>
              </p:cNvPr>
              <p:cNvGrpSpPr/>
              <p:nvPr/>
            </p:nvGrpSpPr>
            <p:grpSpPr>
              <a:xfrm>
                <a:off x="5385598" y="1549097"/>
                <a:ext cx="1962781" cy="2072973"/>
                <a:chOff x="8839200" y="2371726"/>
                <a:chExt cx="1809750" cy="1911350"/>
              </a:xfrm>
            </p:grpSpPr>
            <p:sp>
              <p:nvSpPr>
                <p:cNvPr id="30" name="Freeform 10">
                  <a:extLst>
                    <a:ext uri="{FF2B5EF4-FFF2-40B4-BE49-F238E27FC236}">
                      <a16:creationId xmlns:a16="http://schemas.microsoft.com/office/drawing/2014/main" id="{4337425C-B1DE-4A52-ADB8-EBFC58329F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39200" y="2371726"/>
                  <a:ext cx="1809750" cy="1911350"/>
                </a:xfrm>
                <a:custGeom>
                  <a:avLst/>
                  <a:gdLst>
                    <a:gd name="T0" fmla="*/ 25 w 360"/>
                    <a:gd name="T1" fmla="*/ 380 h 380"/>
                    <a:gd name="T2" fmla="*/ 334 w 360"/>
                    <a:gd name="T3" fmla="*/ 51 h 380"/>
                    <a:gd name="T4" fmla="*/ 309 w 360"/>
                    <a:gd name="T5" fmla="*/ 26 h 380"/>
                    <a:gd name="T6" fmla="*/ 1 w 360"/>
                    <a:gd name="T7" fmla="*/ 355 h 380"/>
                    <a:gd name="T8" fmla="*/ 25 w 360"/>
                    <a:gd name="T9" fmla="*/ 380 h 3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0" h="380">
                      <a:moveTo>
                        <a:pt x="25" y="380"/>
                      </a:moveTo>
                      <a:cubicBezTo>
                        <a:pt x="334" y="51"/>
                        <a:pt x="334" y="51"/>
                        <a:pt x="334" y="51"/>
                      </a:cubicBezTo>
                      <a:cubicBezTo>
                        <a:pt x="360" y="27"/>
                        <a:pt x="332" y="0"/>
                        <a:pt x="309" y="26"/>
                      </a:cubicBezTo>
                      <a:cubicBezTo>
                        <a:pt x="1" y="355"/>
                        <a:pt x="1" y="355"/>
                        <a:pt x="1" y="355"/>
                      </a:cubicBezTo>
                      <a:cubicBezTo>
                        <a:pt x="0" y="363"/>
                        <a:pt x="16" y="380"/>
                        <a:pt x="25" y="380"/>
                      </a:cubicBezTo>
                      <a:close/>
                    </a:path>
                  </a:pathLst>
                </a:custGeom>
                <a:solidFill>
                  <a:schemeClr val="accent3">
                    <a:lumMod val="10000"/>
                    <a:lumOff val="9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Freeform 11">
                  <a:extLst>
                    <a:ext uri="{FF2B5EF4-FFF2-40B4-BE49-F238E27FC236}">
                      <a16:creationId xmlns:a16="http://schemas.microsoft.com/office/drawing/2014/main" id="{EDFA04CD-1D54-BBE0-7E97-423742C146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58250" y="2452688"/>
                  <a:ext cx="1739900" cy="1830388"/>
                </a:xfrm>
                <a:custGeom>
                  <a:avLst/>
                  <a:gdLst>
                    <a:gd name="T0" fmla="*/ 330 w 346"/>
                    <a:gd name="T1" fmla="*/ 0 h 364"/>
                    <a:gd name="T2" fmla="*/ 320 w 346"/>
                    <a:gd name="T3" fmla="*/ 24 h 364"/>
                    <a:gd name="T4" fmla="*/ 11 w 346"/>
                    <a:gd name="T5" fmla="*/ 353 h 364"/>
                    <a:gd name="T6" fmla="*/ 0 w 346"/>
                    <a:gd name="T7" fmla="*/ 348 h 364"/>
                    <a:gd name="T8" fmla="*/ 21 w 346"/>
                    <a:gd name="T9" fmla="*/ 364 h 364"/>
                    <a:gd name="T10" fmla="*/ 330 w 346"/>
                    <a:gd name="T11" fmla="*/ 35 h 364"/>
                    <a:gd name="T12" fmla="*/ 330 w 346"/>
                    <a:gd name="T13" fmla="*/ 0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6" h="364">
                      <a:moveTo>
                        <a:pt x="330" y="0"/>
                      </a:moveTo>
                      <a:cubicBezTo>
                        <a:pt x="331" y="7"/>
                        <a:pt x="329" y="16"/>
                        <a:pt x="320" y="24"/>
                      </a:cubicBezTo>
                      <a:cubicBezTo>
                        <a:pt x="11" y="353"/>
                        <a:pt x="11" y="353"/>
                        <a:pt x="11" y="353"/>
                      </a:cubicBezTo>
                      <a:cubicBezTo>
                        <a:pt x="7" y="353"/>
                        <a:pt x="4" y="351"/>
                        <a:pt x="0" y="348"/>
                      </a:cubicBezTo>
                      <a:cubicBezTo>
                        <a:pt x="5" y="356"/>
                        <a:pt x="15" y="364"/>
                        <a:pt x="21" y="364"/>
                      </a:cubicBezTo>
                      <a:cubicBezTo>
                        <a:pt x="330" y="35"/>
                        <a:pt x="330" y="35"/>
                        <a:pt x="330" y="35"/>
                      </a:cubicBezTo>
                      <a:cubicBezTo>
                        <a:pt x="346" y="20"/>
                        <a:pt x="341" y="4"/>
                        <a:pt x="330" y="0"/>
                      </a:cubicBezTo>
                      <a:close/>
                    </a:path>
                  </a:pathLst>
                </a:custGeom>
                <a:solidFill>
                  <a:schemeClr val="accent3">
                    <a:alpha val="2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A47FC31-3597-94D0-DF6F-7901A1A2EC9C}"/>
                  </a:ext>
                </a:extLst>
              </p:cNvPr>
              <p:cNvGrpSpPr/>
              <p:nvPr/>
            </p:nvGrpSpPr>
            <p:grpSpPr>
              <a:xfrm>
                <a:off x="6470291" y="1221967"/>
                <a:ext cx="1210382" cy="1220713"/>
                <a:chOff x="9839325" y="2070101"/>
                <a:chExt cx="1116013" cy="1125538"/>
              </a:xfrm>
            </p:grpSpPr>
            <p:sp>
              <p:nvSpPr>
                <p:cNvPr id="26" name="Freeform 12">
                  <a:extLst>
                    <a:ext uri="{FF2B5EF4-FFF2-40B4-BE49-F238E27FC236}">
                      <a16:creationId xmlns:a16="http://schemas.microsoft.com/office/drawing/2014/main" id="{485651F3-F144-81F5-C70B-842A62A62F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99663" y="2070101"/>
                  <a:ext cx="366713" cy="804863"/>
                </a:xfrm>
                <a:custGeom>
                  <a:avLst/>
                  <a:gdLst>
                    <a:gd name="T0" fmla="*/ 231 w 231"/>
                    <a:gd name="T1" fmla="*/ 288 h 507"/>
                    <a:gd name="T2" fmla="*/ 209 w 231"/>
                    <a:gd name="T3" fmla="*/ 0 h 507"/>
                    <a:gd name="T4" fmla="*/ 0 w 231"/>
                    <a:gd name="T5" fmla="*/ 215 h 507"/>
                    <a:gd name="T6" fmla="*/ 22 w 231"/>
                    <a:gd name="T7" fmla="*/ 507 h 507"/>
                    <a:gd name="T8" fmla="*/ 231 w 231"/>
                    <a:gd name="T9" fmla="*/ 288 h 5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1" h="507">
                      <a:moveTo>
                        <a:pt x="231" y="288"/>
                      </a:moveTo>
                      <a:lnTo>
                        <a:pt x="209" y="0"/>
                      </a:lnTo>
                      <a:lnTo>
                        <a:pt x="0" y="215"/>
                      </a:lnTo>
                      <a:lnTo>
                        <a:pt x="22" y="507"/>
                      </a:lnTo>
                      <a:lnTo>
                        <a:pt x="231" y="28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7" name="Freeform 13">
                  <a:extLst>
                    <a:ext uri="{FF2B5EF4-FFF2-40B4-BE49-F238E27FC236}">
                      <a16:creationId xmlns:a16="http://schemas.microsoft.com/office/drawing/2014/main" id="{D591A6D6-7C46-72D2-D019-4DD179B3B8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39325" y="2678113"/>
                  <a:ext cx="176213" cy="392113"/>
                </a:xfrm>
                <a:custGeom>
                  <a:avLst/>
                  <a:gdLst>
                    <a:gd name="T0" fmla="*/ 111 w 111"/>
                    <a:gd name="T1" fmla="*/ 139 h 247"/>
                    <a:gd name="T2" fmla="*/ 98 w 111"/>
                    <a:gd name="T3" fmla="*/ 0 h 247"/>
                    <a:gd name="T4" fmla="*/ 0 w 111"/>
                    <a:gd name="T5" fmla="*/ 108 h 247"/>
                    <a:gd name="T6" fmla="*/ 13 w 111"/>
                    <a:gd name="T7" fmla="*/ 247 h 247"/>
                    <a:gd name="T8" fmla="*/ 111 w 111"/>
                    <a:gd name="T9" fmla="*/ 139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247">
                      <a:moveTo>
                        <a:pt x="111" y="139"/>
                      </a:moveTo>
                      <a:lnTo>
                        <a:pt x="98" y="0"/>
                      </a:lnTo>
                      <a:lnTo>
                        <a:pt x="0" y="108"/>
                      </a:lnTo>
                      <a:lnTo>
                        <a:pt x="13" y="247"/>
                      </a:lnTo>
                      <a:lnTo>
                        <a:pt x="111" y="139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14">
                  <a:extLst>
                    <a:ext uri="{FF2B5EF4-FFF2-40B4-BE49-F238E27FC236}">
                      <a16:creationId xmlns:a16="http://schemas.microsoft.com/office/drawing/2014/main" id="{EF7F415E-975E-705F-22B6-B7AD8E922D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161588" y="2652713"/>
                  <a:ext cx="793750" cy="361950"/>
                </a:xfrm>
                <a:custGeom>
                  <a:avLst/>
                  <a:gdLst>
                    <a:gd name="T0" fmla="*/ 209 w 500"/>
                    <a:gd name="T1" fmla="*/ 0 h 228"/>
                    <a:gd name="T2" fmla="*/ 500 w 500"/>
                    <a:gd name="T3" fmla="*/ 10 h 228"/>
                    <a:gd name="T4" fmla="*/ 291 w 500"/>
                    <a:gd name="T5" fmla="*/ 228 h 228"/>
                    <a:gd name="T6" fmla="*/ 0 w 500"/>
                    <a:gd name="T7" fmla="*/ 219 h 228"/>
                    <a:gd name="T8" fmla="*/ 209 w 500"/>
                    <a:gd name="T9" fmla="*/ 0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0" h="228">
                      <a:moveTo>
                        <a:pt x="209" y="0"/>
                      </a:moveTo>
                      <a:lnTo>
                        <a:pt x="500" y="10"/>
                      </a:lnTo>
                      <a:lnTo>
                        <a:pt x="291" y="228"/>
                      </a:lnTo>
                      <a:lnTo>
                        <a:pt x="0" y="219"/>
                      </a:lnTo>
                      <a:lnTo>
                        <a:pt x="209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15">
                  <a:extLst>
                    <a:ext uri="{FF2B5EF4-FFF2-40B4-BE49-F238E27FC236}">
                      <a16:creationId xmlns:a16="http://schemas.microsoft.com/office/drawing/2014/main" id="{887004EC-2AD2-FAF0-2B9D-7496BDB52B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85375" y="3025776"/>
                  <a:ext cx="381000" cy="169863"/>
                </a:xfrm>
                <a:custGeom>
                  <a:avLst/>
                  <a:gdLst>
                    <a:gd name="T0" fmla="*/ 101 w 240"/>
                    <a:gd name="T1" fmla="*/ 0 h 107"/>
                    <a:gd name="T2" fmla="*/ 240 w 240"/>
                    <a:gd name="T3" fmla="*/ 3 h 107"/>
                    <a:gd name="T4" fmla="*/ 142 w 240"/>
                    <a:gd name="T5" fmla="*/ 107 h 107"/>
                    <a:gd name="T6" fmla="*/ 0 w 240"/>
                    <a:gd name="T7" fmla="*/ 104 h 107"/>
                    <a:gd name="T8" fmla="*/ 101 w 240"/>
                    <a:gd name="T9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0" h="107">
                      <a:moveTo>
                        <a:pt x="101" y="0"/>
                      </a:moveTo>
                      <a:lnTo>
                        <a:pt x="240" y="3"/>
                      </a:lnTo>
                      <a:lnTo>
                        <a:pt x="142" y="107"/>
                      </a:lnTo>
                      <a:lnTo>
                        <a:pt x="0" y="104"/>
                      </a:lnTo>
                      <a:lnTo>
                        <a:pt x="101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23AF2FDB-C887-D230-CBA4-4302F6D17B85}"/>
              </a:ext>
            </a:extLst>
          </p:cNvPr>
          <p:cNvSpPr txBox="1"/>
          <p:nvPr/>
        </p:nvSpPr>
        <p:spPr>
          <a:xfrm>
            <a:off x="171339" y="1021512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9CF57022-2F65-7C97-0B76-5266306D8BF5}"/>
              </a:ext>
            </a:extLst>
          </p:cNvPr>
          <p:cNvSpPr/>
          <p:nvPr/>
        </p:nvSpPr>
        <p:spPr>
          <a:xfrm>
            <a:off x="359949" y="1840792"/>
            <a:ext cx="3635208" cy="1145588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BE4F91E0-ED82-7666-60C6-9FA03C4919BC}"/>
              </a:ext>
            </a:extLst>
          </p:cNvPr>
          <p:cNvSpPr/>
          <p:nvPr/>
        </p:nvSpPr>
        <p:spPr>
          <a:xfrm>
            <a:off x="7184970" y="1840792"/>
            <a:ext cx="3635208" cy="1145588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E43AB575-65D8-260E-76BD-F21E420CE629}"/>
              </a:ext>
            </a:extLst>
          </p:cNvPr>
          <p:cNvSpPr/>
          <p:nvPr/>
        </p:nvSpPr>
        <p:spPr>
          <a:xfrm>
            <a:off x="359949" y="4734463"/>
            <a:ext cx="3635208" cy="1145588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CC33CBBE-E4A7-180D-B420-C7DAB1EF22CD}"/>
              </a:ext>
            </a:extLst>
          </p:cNvPr>
          <p:cNvSpPr/>
          <p:nvPr/>
        </p:nvSpPr>
        <p:spPr>
          <a:xfrm>
            <a:off x="7184970" y="4734463"/>
            <a:ext cx="3635208" cy="1145588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3A6CB14-6A15-2DA0-EDFF-6CE0B8C9D83B}"/>
              </a:ext>
            </a:extLst>
          </p:cNvPr>
          <p:cNvSpPr txBox="1"/>
          <p:nvPr/>
        </p:nvSpPr>
        <p:spPr>
          <a:xfrm>
            <a:off x="350763" y="4687283"/>
            <a:ext cx="362087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33AB2F7-D37B-9807-2F8C-3EC13CDADB95}"/>
              </a:ext>
            </a:extLst>
          </p:cNvPr>
          <p:cNvSpPr txBox="1"/>
          <p:nvPr/>
        </p:nvSpPr>
        <p:spPr>
          <a:xfrm>
            <a:off x="339079" y="1761981"/>
            <a:ext cx="362087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96B22DF-F2D9-1CD9-E2EE-F27ADAF1C750}"/>
              </a:ext>
            </a:extLst>
          </p:cNvPr>
          <p:cNvSpPr txBox="1"/>
          <p:nvPr/>
        </p:nvSpPr>
        <p:spPr>
          <a:xfrm>
            <a:off x="7271371" y="4687283"/>
            <a:ext cx="362087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8D973CC-36A3-52DF-AE19-E10A8AC9AA01}"/>
              </a:ext>
            </a:extLst>
          </p:cNvPr>
          <p:cNvSpPr txBox="1"/>
          <p:nvPr/>
        </p:nvSpPr>
        <p:spPr>
          <a:xfrm>
            <a:off x="7259687" y="1761981"/>
            <a:ext cx="362087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2937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520BD3-B6A1-D808-BAB3-68F59A5A0E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379F59-5A61-3310-1CF3-49A64DA48A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4BC79FD-333D-E33F-CC8F-3634484ACCB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F6590A5-C6BE-63E9-29E7-B10A263B7E8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314AEA7-C8F5-4F73-EA61-BC9F48DAADD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BFFEB5-18D1-0339-6CEF-157333C2FF9A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57897C-00F6-9666-9B4E-10A5D781F895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B63B90-D940-0566-F078-1135D57C0985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6E0FE9-37F1-2307-E388-F70E996332D1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027A8F-6D79-5983-19DB-FEB16A1107E0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6D7738-9194-BFAD-FA7A-C2430115C858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EF9B17B-A706-BC49-34C8-F6C05E00D95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18CA47E-FBA1-1F74-BFCB-E103523F869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4CC3D7C-1901-6691-1CB3-1ABE1CFA219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C6257D6-8BD4-99F5-4EE2-D779D3AB1A72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6616157-5116-9368-72C3-CC84440FD8C8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4678E5D-2E99-B55E-1105-1ED0E770D6B1}"/>
              </a:ext>
            </a:extLst>
          </p:cNvPr>
          <p:cNvSpPr txBox="1"/>
          <p:nvPr/>
        </p:nvSpPr>
        <p:spPr>
          <a:xfrm>
            <a:off x="171339" y="1021512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EF5F2BA-0644-07D6-FF21-160462A30D2D}"/>
              </a:ext>
            </a:extLst>
          </p:cNvPr>
          <p:cNvGrpSpPr/>
          <p:nvPr/>
        </p:nvGrpSpPr>
        <p:grpSpPr>
          <a:xfrm>
            <a:off x="9714695" y="2183538"/>
            <a:ext cx="704858" cy="704858"/>
            <a:chOff x="9714695" y="2183538"/>
            <a:chExt cx="704858" cy="704858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05812EB-DC8C-6202-7029-0B41E323B52B}"/>
                </a:ext>
              </a:extLst>
            </p:cNvPr>
            <p:cNvSpPr/>
            <p:nvPr/>
          </p:nvSpPr>
          <p:spPr>
            <a:xfrm>
              <a:off x="9714695" y="2183538"/>
              <a:ext cx="704858" cy="704858"/>
            </a:xfrm>
            <a:prstGeom prst="rect">
              <a:avLst/>
            </a:prstGeom>
            <a:solidFill>
              <a:srgbClr val="014063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Sora" pitchFamily="2" charset="0"/>
                <a:cs typeface="Sora" pitchFamily="2" charset="0"/>
              </a:endParaRPr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D8CC6AB-FEF9-4309-1529-CD99392E0A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94845" y="2392926"/>
              <a:ext cx="344559" cy="286082"/>
            </a:xfrm>
            <a:custGeom>
              <a:avLst/>
              <a:gdLst>
                <a:gd name="connsiteX0" fmla="*/ 1925517 w 4876809"/>
                <a:gd name="connsiteY0" fmla="*/ 3268313 h 4049144"/>
                <a:gd name="connsiteX1" fmla="*/ 2408377 w 4876809"/>
                <a:gd name="connsiteY1" fmla="*/ 3268313 h 4049144"/>
                <a:gd name="connsiteX2" fmla="*/ 2511047 w 4876809"/>
                <a:gd name="connsiteY2" fmla="*/ 3370983 h 4049144"/>
                <a:gd name="connsiteX3" fmla="*/ 2408377 w 4876809"/>
                <a:gd name="connsiteY3" fmla="*/ 3473653 h 4049144"/>
                <a:gd name="connsiteX4" fmla="*/ 1925517 w 4876809"/>
                <a:gd name="connsiteY4" fmla="*/ 3473653 h 4049144"/>
                <a:gd name="connsiteX5" fmla="*/ 1822847 w 4876809"/>
                <a:gd name="connsiteY5" fmla="*/ 3370983 h 4049144"/>
                <a:gd name="connsiteX6" fmla="*/ 1925517 w 4876809"/>
                <a:gd name="connsiteY6" fmla="*/ 3268313 h 4049144"/>
                <a:gd name="connsiteX7" fmla="*/ 1925517 w 4876809"/>
                <a:gd name="connsiteY7" fmla="*/ 2744543 h 4049144"/>
                <a:gd name="connsiteX8" fmla="*/ 2951292 w 4876809"/>
                <a:gd name="connsiteY8" fmla="*/ 2744543 h 4049144"/>
                <a:gd name="connsiteX9" fmla="*/ 3053972 w 4876809"/>
                <a:gd name="connsiteY9" fmla="*/ 2847213 h 4049144"/>
                <a:gd name="connsiteX10" fmla="*/ 2951302 w 4876809"/>
                <a:gd name="connsiteY10" fmla="*/ 2949883 h 4049144"/>
                <a:gd name="connsiteX11" fmla="*/ 1925517 w 4876809"/>
                <a:gd name="connsiteY11" fmla="*/ 2949883 h 4049144"/>
                <a:gd name="connsiteX12" fmla="*/ 1822847 w 4876809"/>
                <a:gd name="connsiteY12" fmla="*/ 2847213 h 4049144"/>
                <a:gd name="connsiteX13" fmla="*/ 1925517 w 4876809"/>
                <a:gd name="connsiteY13" fmla="*/ 2744543 h 4049144"/>
                <a:gd name="connsiteX14" fmla="*/ 1459725 w 4876809"/>
                <a:gd name="connsiteY14" fmla="*/ 2448954 h 4049144"/>
                <a:gd name="connsiteX15" fmla="*/ 1459725 w 4876809"/>
                <a:gd name="connsiteY15" fmla="*/ 2846451 h 4049144"/>
                <a:gd name="connsiteX16" fmla="*/ 1459763 w 4876809"/>
                <a:gd name="connsiteY16" fmla="*/ 2847241 h 4049144"/>
                <a:gd name="connsiteX17" fmla="*/ 1459725 w 4876809"/>
                <a:gd name="connsiteY17" fmla="*/ 2848032 h 4049144"/>
                <a:gd name="connsiteX18" fmla="*/ 1459725 w 4876809"/>
                <a:gd name="connsiteY18" fmla="*/ 3843804 h 4049144"/>
                <a:gd name="connsiteX19" fmla="*/ 3417074 w 4876809"/>
                <a:gd name="connsiteY19" fmla="*/ 3843804 h 4049144"/>
                <a:gd name="connsiteX20" fmla="*/ 3417074 w 4876809"/>
                <a:gd name="connsiteY20" fmla="*/ 2448954 h 4049144"/>
                <a:gd name="connsiteX21" fmla="*/ 654720 w 4876809"/>
                <a:gd name="connsiteY21" fmla="*/ 1544974 h 4049144"/>
                <a:gd name="connsiteX22" fmla="*/ 784317 w 4876809"/>
                <a:gd name="connsiteY22" fmla="*/ 1674571 h 4049144"/>
                <a:gd name="connsiteX23" fmla="*/ 654720 w 4876809"/>
                <a:gd name="connsiteY23" fmla="*/ 1804168 h 4049144"/>
                <a:gd name="connsiteX24" fmla="*/ 525123 w 4876809"/>
                <a:gd name="connsiteY24" fmla="*/ 1674571 h 4049144"/>
                <a:gd name="connsiteX25" fmla="*/ 654720 w 4876809"/>
                <a:gd name="connsiteY25" fmla="*/ 1544974 h 4049144"/>
                <a:gd name="connsiteX26" fmla="*/ 3622415 w 4876809"/>
                <a:gd name="connsiteY26" fmla="*/ 822760 h 4049144"/>
                <a:gd name="connsiteX27" fmla="*/ 3622415 w 4876809"/>
                <a:gd name="connsiteY27" fmla="*/ 1113787 h 4049144"/>
                <a:gd name="connsiteX28" fmla="*/ 3870712 w 4876809"/>
                <a:gd name="connsiteY28" fmla="*/ 1113787 h 4049144"/>
                <a:gd name="connsiteX29" fmla="*/ 3870712 w 4876809"/>
                <a:gd name="connsiteY29" fmla="*/ 822760 h 4049144"/>
                <a:gd name="connsiteX30" fmla="*/ 1006097 w 4876809"/>
                <a:gd name="connsiteY30" fmla="*/ 822750 h 4049144"/>
                <a:gd name="connsiteX31" fmla="*/ 1006097 w 4876809"/>
                <a:gd name="connsiteY31" fmla="*/ 1113796 h 4049144"/>
                <a:gd name="connsiteX32" fmla="*/ 1254395 w 4876809"/>
                <a:gd name="connsiteY32" fmla="*/ 1113796 h 4049144"/>
                <a:gd name="connsiteX33" fmla="*/ 1254395 w 4876809"/>
                <a:gd name="connsiteY33" fmla="*/ 822750 h 4049144"/>
                <a:gd name="connsiteX34" fmla="*/ 1459725 w 4876809"/>
                <a:gd name="connsiteY34" fmla="*/ 205340 h 4049144"/>
                <a:gd name="connsiteX35" fmla="*/ 1459725 w 4876809"/>
                <a:gd name="connsiteY35" fmla="*/ 719299 h 4049144"/>
                <a:gd name="connsiteX36" fmla="*/ 1459763 w 4876809"/>
                <a:gd name="connsiteY36" fmla="*/ 720090 h 4049144"/>
                <a:gd name="connsiteX37" fmla="*/ 1459725 w 4876809"/>
                <a:gd name="connsiteY37" fmla="*/ 720880 h 4049144"/>
                <a:gd name="connsiteX38" fmla="*/ 1459725 w 4876809"/>
                <a:gd name="connsiteY38" fmla="*/ 1113796 h 4049144"/>
                <a:gd name="connsiteX39" fmla="*/ 3417074 w 4876809"/>
                <a:gd name="connsiteY39" fmla="*/ 1113796 h 4049144"/>
                <a:gd name="connsiteX40" fmla="*/ 3417074 w 4876809"/>
                <a:gd name="connsiteY40" fmla="*/ 205340 h 4049144"/>
                <a:gd name="connsiteX41" fmla="*/ 1357055 w 4876809"/>
                <a:gd name="connsiteY41" fmla="*/ 0 h 4049144"/>
                <a:gd name="connsiteX42" fmla="*/ 3519745 w 4876809"/>
                <a:gd name="connsiteY42" fmla="*/ 0 h 4049144"/>
                <a:gd name="connsiteX43" fmla="*/ 3622415 w 4876809"/>
                <a:gd name="connsiteY43" fmla="*/ 102670 h 4049144"/>
                <a:gd name="connsiteX44" fmla="*/ 3622415 w 4876809"/>
                <a:gd name="connsiteY44" fmla="*/ 617429 h 4049144"/>
                <a:gd name="connsiteX45" fmla="*/ 4533948 w 4876809"/>
                <a:gd name="connsiteY45" fmla="*/ 617429 h 4049144"/>
                <a:gd name="connsiteX46" fmla="*/ 4876809 w 4876809"/>
                <a:gd name="connsiteY46" fmla="*/ 960272 h 4049144"/>
                <a:gd name="connsiteX47" fmla="*/ 4876809 w 4876809"/>
                <a:gd name="connsiteY47" fmla="*/ 2607040 h 4049144"/>
                <a:gd name="connsiteX48" fmla="*/ 4533957 w 4876809"/>
                <a:gd name="connsiteY48" fmla="*/ 2949892 h 4049144"/>
                <a:gd name="connsiteX49" fmla="*/ 3973382 w 4876809"/>
                <a:gd name="connsiteY49" fmla="*/ 2949892 h 4049144"/>
                <a:gd name="connsiteX50" fmla="*/ 3870712 w 4876809"/>
                <a:gd name="connsiteY50" fmla="*/ 2847223 h 4049144"/>
                <a:gd name="connsiteX51" fmla="*/ 3973382 w 4876809"/>
                <a:gd name="connsiteY51" fmla="*/ 2744552 h 4049144"/>
                <a:gd name="connsiteX52" fmla="*/ 4533957 w 4876809"/>
                <a:gd name="connsiteY52" fmla="*/ 2744552 h 4049144"/>
                <a:gd name="connsiteX53" fmla="*/ 4671470 w 4876809"/>
                <a:gd name="connsiteY53" fmla="*/ 2607040 h 4049144"/>
                <a:gd name="connsiteX54" fmla="*/ 4671470 w 4876809"/>
                <a:gd name="connsiteY54" fmla="*/ 960272 h 4049144"/>
                <a:gd name="connsiteX55" fmla="*/ 4533957 w 4876809"/>
                <a:gd name="connsiteY55" fmla="*/ 822769 h 4049144"/>
                <a:gd name="connsiteX56" fmla="*/ 4076052 w 4876809"/>
                <a:gd name="connsiteY56" fmla="*/ 822769 h 4049144"/>
                <a:gd name="connsiteX57" fmla="*/ 4076052 w 4876809"/>
                <a:gd name="connsiteY57" fmla="*/ 1216466 h 4049144"/>
                <a:gd name="connsiteX58" fmla="*/ 3973382 w 4876809"/>
                <a:gd name="connsiteY58" fmla="*/ 1319136 h 4049144"/>
                <a:gd name="connsiteX59" fmla="*/ 903427 w 4876809"/>
                <a:gd name="connsiteY59" fmla="*/ 1319136 h 4049144"/>
                <a:gd name="connsiteX60" fmla="*/ 800757 w 4876809"/>
                <a:gd name="connsiteY60" fmla="*/ 1216466 h 4049144"/>
                <a:gd name="connsiteX61" fmla="*/ 800757 w 4876809"/>
                <a:gd name="connsiteY61" fmla="*/ 822750 h 4049144"/>
                <a:gd name="connsiteX62" fmla="*/ 342862 w 4876809"/>
                <a:gd name="connsiteY62" fmla="*/ 822750 h 4049144"/>
                <a:gd name="connsiteX63" fmla="*/ 205340 w 4876809"/>
                <a:gd name="connsiteY63" fmla="*/ 960272 h 4049144"/>
                <a:gd name="connsiteX64" fmla="*/ 205340 w 4876809"/>
                <a:gd name="connsiteY64" fmla="*/ 2607050 h 4049144"/>
                <a:gd name="connsiteX65" fmla="*/ 342862 w 4876809"/>
                <a:gd name="connsiteY65" fmla="*/ 2744572 h 4049144"/>
                <a:gd name="connsiteX66" fmla="*/ 1254385 w 4876809"/>
                <a:gd name="connsiteY66" fmla="*/ 2744572 h 4049144"/>
                <a:gd name="connsiteX67" fmla="*/ 1254385 w 4876809"/>
                <a:gd name="connsiteY67" fmla="*/ 2346284 h 4049144"/>
                <a:gd name="connsiteX68" fmla="*/ 1357055 w 4876809"/>
                <a:gd name="connsiteY68" fmla="*/ 2243614 h 4049144"/>
                <a:gd name="connsiteX69" fmla="*/ 3519754 w 4876809"/>
                <a:gd name="connsiteY69" fmla="*/ 2243614 h 4049144"/>
                <a:gd name="connsiteX70" fmla="*/ 3622424 w 4876809"/>
                <a:gd name="connsiteY70" fmla="*/ 2346284 h 4049144"/>
                <a:gd name="connsiteX71" fmla="*/ 3622424 w 4876809"/>
                <a:gd name="connsiteY71" fmla="*/ 3946474 h 4049144"/>
                <a:gd name="connsiteX72" fmla="*/ 3519754 w 4876809"/>
                <a:gd name="connsiteY72" fmla="*/ 4049144 h 4049144"/>
                <a:gd name="connsiteX73" fmla="*/ 1357065 w 4876809"/>
                <a:gd name="connsiteY73" fmla="*/ 4049144 h 4049144"/>
                <a:gd name="connsiteX74" fmla="*/ 1254395 w 4876809"/>
                <a:gd name="connsiteY74" fmla="*/ 3946474 h 4049144"/>
                <a:gd name="connsiteX75" fmla="*/ 1254395 w 4876809"/>
                <a:gd name="connsiteY75" fmla="*/ 2949911 h 4049144"/>
                <a:gd name="connsiteX76" fmla="*/ 342862 w 4876809"/>
                <a:gd name="connsiteY76" fmla="*/ 2949911 h 4049144"/>
                <a:gd name="connsiteX77" fmla="*/ 0 w 4876809"/>
                <a:gd name="connsiteY77" fmla="*/ 2607050 h 4049144"/>
                <a:gd name="connsiteX78" fmla="*/ 0 w 4876809"/>
                <a:gd name="connsiteY78" fmla="*/ 960272 h 4049144"/>
                <a:gd name="connsiteX79" fmla="*/ 342862 w 4876809"/>
                <a:gd name="connsiteY79" fmla="*/ 617410 h 4049144"/>
                <a:gd name="connsiteX80" fmla="*/ 1254385 w 4876809"/>
                <a:gd name="connsiteY80" fmla="*/ 617410 h 4049144"/>
                <a:gd name="connsiteX81" fmla="*/ 1254385 w 4876809"/>
                <a:gd name="connsiteY81" fmla="*/ 102670 h 4049144"/>
                <a:gd name="connsiteX82" fmla="*/ 1357055 w 4876809"/>
                <a:gd name="connsiteY82" fmla="*/ 0 h 4049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4876809" h="4049144">
                  <a:moveTo>
                    <a:pt x="1925517" y="3268313"/>
                  </a:moveTo>
                  <a:lnTo>
                    <a:pt x="2408377" y="3268313"/>
                  </a:lnTo>
                  <a:cubicBezTo>
                    <a:pt x="2465070" y="3268313"/>
                    <a:pt x="2511047" y="3314290"/>
                    <a:pt x="2511047" y="3370983"/>
                  </a:cubicBezTo>
                  <a:cubicBezTo>
                    <a:pt x="2511047" y="3427676"/>
                    <a:pt x="2465070" y="3473653"/>
                    <a:pt x="2408377" y="3473653"/>
                  </a:cubicBezTo>
                  <a:lnTo>
                    <a:pt x="1925517" y="3473653"/>
                  </a:lnTo>
                  <a:cubicBezTo>
                    <a:pt x="1868814" y="3473653"/>
                    <a:pt x="1822847" y="3427676"/>
                    <a:pt x="1822847" y="3370983"/>
                  </a:cubicBezTo>
                  <a:cubicBezTo>
                    <a:pt x="1822847" y="3314290"/>
                    <a:pt x="1868814" y="3268313"/>
                    <a:pt x="1925517" y="3268313"/>
                  </a:cubicBezTo>
                  <a:close/>
                  <a:moveTo>
                    <a:pt x="1925517" y="2744543"/>
                  </a:moveTo>
                  <a:lnTo>
                    <a:pt x="2951292" y="2744543"/>
                  </a:lnTo>
                  <a:cubicBezTo>
                    <a:pt x="3007986" y="2744543"/>
                    <a:pt x="3053972" y="2790520"/>
                    <a:pt x="3053972" y="2847213"/>
                  </a:cubicBezTo>
                  <a:cubicBezTo>
                    <a:pt x="3053972" y="2903905"/>
                    <a:pt x="3007995" y="2949883"/>
                    <a:pt x="2951302" y="2949883"/>
                  </a:cubicBezTo>
                  <a:lnTo>
                    <a:pt x="1925517" y="2949883"/>
                  </a:lnTo>
                  <a:cubicBezTo>
                    <a:pt x="1868814" y="2949883"/>
                    <a:pt x="1822847" y="2903905"/>
                    <a:pt x="1822847" y="2847213"/>
                  </a:cubicBezTo>
                  <a:cubicBezTo>
                    <a:pt x="1822847" y="2790520"/>
                    <a:pt x="1868814" y="2744543"/>
                    <a:pt x="1925517" y="2744543"/>
                  </a:cubicBezTo>
                  <a:close/>
                  <a:moveTo>
                    <a:pt x="1459725" y="2448954"/>
                  </a:moveTo>
                  <a:lnTo>
                    <a:pt x="1459725" y="2846451"/>
                  </a:lnTo>
                  <a:cubicBezTo>
                    <a:pt x="1459725" y="2846718"/>
                    <a:pt x="1459763" y="2846975"/>
                    <a:pt x="1459763" y="2847241"/>
                  </a:cubicBezTo>
                  <a:cubicBezTo>
                    <a:pt x="1459763" y="2847508"/>
                    <a:pt x="1459725" y="2847765"/>
                    <a:pt x="1459725" y="2848032"/>
                  </a:cubicBezTo>
                  <a:lnTo>
                    <a:pt x="1459725" y="3843804"/>
                  </a:lnTo>
                  <a:lnTo>
                    <a:pt x="3417074" y="3843804"/>
                  </a:lnTo>
                  <a:lnTo>
                    <a:pt x="3417074" y="2448954"/>
                  </a:lnTo>
                  <a:close/>
                  <a:moveTo>
                    <a:pt x="654720" y="1544974"/>
                  </a:moveTo>
                  <a:cubicBezTo>
                    <a:pt x="726294" y="1544974"/>
                    <a:pt x="784317" y="1602996"/>
                    <a:pt x="784317" y="1674571"/>
                  </a:cubicBezTo>
                  <a:cubicBezTo>
                    <a:pt x="784317" y="1746146"/>
                    <a:pt x="726294" y="1804168"/>
                    <a:pt x="654720" y="1804168"/>
                  </a:cubicBezTo>
                  <a:cubicBezTo>
                    <a:pt x="583145" y="1804168"/>
                    <a:pt x="525123" y="1746146"/>
                    <a:pt x="525123" y="1674571"/>
                  </a:cubicBezTo>
                  <a:cubicBezTo>
                    <a:pt x="525123" y="1602996"/>
                    <a:pt x="583145" y="1544974"/>
                    <a:pt x="654720" y="1544974"/>
                  </a:cubicBezTo>
                  <a:close/>
                  <a:moveTo>
                    <a:pt x="3622415" y="822760"/>
                  </a:moveTo>
                  <a:lnTo>
                    <a:pt x="3622415" y="1113787"/>
                  </a:lnTo>
                  <a:lnTo>
                    <a:pt x="3870712" y="1113787"/>
                  </a:lnTo>
                  <a:lnTo>
                    <a:pt x="3870712" y="822760"/>
                  </a:lnTo>
                  <a:close/>
                  <a:moveTo>
                    <a:pt x="1006097" y="822750"/>
                  </a:moveTo>
                  <a:lnTo>
                    <a:pt x="1006097" y="1113796"/>
                  </a:lnTo>
                  <a:lnTo>
                    <a:pt x="1254395" y="1113796"/>
                  </a:lnTo>
                  <a:lnTo>
                    <a:pt x="1254395" y="822750"/>
                  </a:lnTo>
                  <a:close/>
                  <a:moveTo>
                    <a:pt x="1459725" y="205340"/>
                  </a:moveTo>
                  <a:lnTo>
                    <a:pt x="1459725" y="719299"/>
                  </a:lnTo>
                  <a:cubicBezTo>
                    <a:pt x="1459725" y="719566"/>
                    <a:pt x="1459763" y="719823"/>
                    <a:pt x="1459763" y="720090"/>
                  </a:cubicBezTo>
                  <a:cubicBezTo>
                    <a:pt x="1459763" y="720356"/>
                    <a:pt x="1459725" y="720614"/>
                    <a:pt x="1459725" y="720880"/>
                  </a:cubicBezTo>
                  <a:lnTo>
                    <a:pt x="1459725" y="1113796"/>
                  </a:lnTo>
                  <a:lnTo>
                    <a:pt x="3417074" y="1113796"/>
                  </a:lnTo>
                  <a:lnTo>
                    <a:pt x="3417074" y="205340"/>
                  </a:lnTo>
                  <a:close/>
                  <a:moveTo>
                    <a:pt x="1357055" y="0"/>
                  </a:moveTo>
                  <a:lnTo>
                    <a:pt x="3519745" y="0"/>
                  </a:lnTo>
                  <a:cubicBezTo>
                    <a:pt x="3576437" y="0"/>
                    <a:pt x="3622415" y="45977"/>
                    <a:pt x="3622415" y="102670"/>
                  </a:cubicBezTo>
                  <a:lnTo>
                    <a:pt x="3622415" y="617429"/>
                  </a:lnTo>
                  <a:lnTo>
                    <a:pt x="4533948" y="617429"/>
                  </a:lnTo>
                  <a:cubicBezTo>
                    <a:pt x="4723000" y="617429"/>
                    <a:pt x="4876800" y="771220"/>
                    <a:pt x="4876809" y="960272"/>
                  </a:cubicBezTo>
                  <a:lnTo>
                    <a:pt x="4876809" y="2607040"/>
                  </a:lnTo>
                  <a:cubicBezTo>
                    <a:pt x="4876809" y="2796092"/>
                    <a:pt x="4723000" y="2949892"/>
                    <a:pt x="4533957" y="2949892"/>
                  </a:cubicBezTo>
                  <a:lnTo>
                    <a:pt x="3973382" y="2949892"/>
                  </a:lnTo>
                  <a:cubicBezTo>
                    <a:pt x="3916689" y="2949892"/>
                    <a:pt x="3870712" y="2903915"/>
                    <a:pt x="3870712" y="2847223"/>
                  </a:cubicBezTo>
                  <a:cubicBezTo>
                    <a:pt x="3870712" y="2790529"/>
                    <a:pt x="3916689" y="2744552"/>
                    <a:pt x="3973382" y="2744552"/>
                  </a:cubicBezTo>
                  <a:lnTo>
                    <a:pt x="4533957" y="2744552"/>
                  </a:lnTo>
                  <a:cubicBezTo>
                    <a:pt x="4609776" y="2744552"/>
                    <a:pt x="4671470" y="2682859"/>
                    <a:pt x="4671470" y="2607040"/>
                  </a:cubicBezTo>
                  <a:lnTo>
                    <a:pt x="4671470" y="960272"/>
                  </a:lnTo>
                  <a:cubicBezTo>
                    <a:pt x="4671470" y="884453"/>
                    <a:pt x="4609776" y="822769"/>
                    <a:pt x="4533957" y="822769"/>
                  </a:cubicBezTo>
                  <a:lnTo>
                    <a:pt x="4076052" y="822769"/>
                  </a:lnTo>
                  <a:lnTo>
                    <a:pt x="4076052" y="1216466"/>
                  </a:lnTo>
                  <a:cubicBezTo>
                    <a:pt x="4076052" y="1273159"/>
                    <a:pt x="4030075" y="1319136"/>
                    <a:pt x="3973382" y="1319136"/>
                  </a:cubicBezTo>
                  <a:lnTo>
                    <a:pt x="903427" y="1319136"/>
                  </a:lnTo>
                  <a:cubicBezTo>
                    <a:pt x="846725" y="1319136"/>
                    <a:pt x="800757" y="1273159"/>
                    <a:pt x="800757" y="1216466"/>
                  </a:cubicBezTo>
                  <a:lnTo>
                    <a:pt x="800757" y="822750"/>
                  </a:lnTo>
                  <a:lnTo>
                    <a:pt x="342862" y="822750"/>
                  </a:lnTo>
                  <a:cubicBezTo>
                    <a:pt x="267033" y="822750"/>
                    <a:pt x="205340" y="884444"/>
                    <a:pt x="205340" y="960272"/>
                  </a:cubicBezTo>
                  <a:lnTo>
                    <a:pt x="205340" y="2607050"/>
                  </a:lnTo>
                  <a:cubicBezTo>
                    <a:pt x="205340" y="2682878"/>
                    <a:pt x="267033" y="2744572"/>
                    <a:pt x="342862" y="2744572"/>
                  </a:cubicBezTo>
                  <a:lnTo>
                    <a:pt x="1254385" y="2744572"/>
                  </a:lnTo>
                  <a:lnTo>
                    <a:pt x="1254385" y="2346284"/>
                  </a:lnTo>
                  <a:cubicBezTo>
                    <a:pt x="1254385" y="2289591"/>
                    <a:pt x="1300353" y="2243614"/>
                    <a:pt x="1357055" y="2243614"/>
                  </a:cubicBezTo>
                  <a:lnTo>
                    <a:pt x="3519754" y="2243614"/>
                  </a:lnTo>
                  <a:cubicBezTo>
                    <a:pt x="3576447" y="2243614"/>
                    <a:pt x="3622424" y="2289591"/>
                    <a:pt x="3622424" y="2346284"/>
                  </a:cubicBezTo>
                  <a:lnTo>
                    <a:pt x="3622424" y="3946474"/>
                  </a:lnTo>
                  <a:cubicBezTo>
                    <a:pt x="3622424" y="4003167"/>
                    <a:pt x="3576447" y="4049144"/>
                    <a:pt x="3519754" y="4049144"/>
                  </a:cubicBezTo>
                  <a:lnTo>
                    <a:pt x="1357065" y="4049144"/>
                  </a:lnTo>
                  <a:cubicBezTo>
                    <a:pt x="1300362" y="4049144"/>
                    <a:pt x="1254395" y="4003167"/>
                    <a:pt x="1254395" y="3946474"/>
                  </a:cubicBezTo>
                  <a:lnTo>
                    <a:pt x="1254395" y="2949911"/>
                  </a:lnTo>
                  <a:lnTo>
                    <a:pt x="342862" y="2949911"/>
                  </a:lnTo>
                  <a:cubicBezTo>
                    <a:pt x="153809" y="2949911"/>
                    <a:pt x="0" y="2796102"/>
                    <a:pt x="0" y="2607050"/>
                  </a:cubicBezTo>
                  <a:lnTo>
                    <a:pt x="0" y="960272"/>
                  </a:lnTo>
                  <a:cubicBezTo>
                    <a:pt x="0" y="771210"/>
                    <a:pt x="153809" y="617401"/>
                    <a:pt x="342862" y="617410"/>
                  </a:cubicBezTo>
                  <a:lnTo>
                    <a:pt x="1254385" y="617410"/>
                  </a:lnTo>
                  <a:lnTo>
                    <a:pt x="1254385" y="102670"/>
                  </a:lnTo>
                  <a:cubicBezTo>
                    <a:pt x="1254385" y="45977"/>
                    <a:pt x="1300353" y="0"/>
                    <a:pt x="1357055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3EBD52A-5185-78FB-1101-3AA3B4BD3E7E}"/>
              </a:ext>
            </a:extLst>
          </p:cNvPr>
          <p:cNvGrpSpPr/>
          <p:nvPr/>
        </p:nvGrpSpPr>
        <p:grpSpPr>
          <a:xfrm>
            <a:off x="9714695" y="3542965"/>
            <a:ext cx="704858" cy="704858"/>
            <a:chOff x="9714695" y="3252912"/>
            <a:chExt cx="704858" cy="704858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021EB5C-8A44-C571-EB5D-4A11D0F21816}"/>
                </a:ext>
              </a:extLst>
            </p:cNvPr>
            <p:cNvSpPr/>
            <p:nvPr/>
          </p:nvSpPr>
          <p:spPr>
            <a:xfrm>
              <a:off x="9714695" y="3252912"/>
              <a:ext cx="704858" cy="704858"/>
            </a:xfrm>
            <a:prstGeom prst="rect">
              <a:avLst/>
            </a:prstGeom>
            <a:solidFill>
              <a:srgbClr val="23BB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Sora" pitchFamily="2" charset="0"/>
                <a:cs typeface="Sora" pitchFamily="2" charset="0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0163C67-19D4-3861-2238-CC626E3F8FC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94845" y="3433096"/>
              <a:ext cx="344559" cy="344490"/>
            </a:xfrm>
            <a:custGeom>
              <a:avLst/>
              <a:gdLst>
                <a:gd name="connsiteX0" fmla="*/ 2182873 w 4876794"/>
                <a:gd name="connsiteY0" fmla="*/ 1888572 h 4875822"/>
                <a:gd name="connsiteX1" fmla="*/ 2255482 w 4876794"/>
                <a:gd name="connsiteY1" fmla="*/ 1891829 h 4875822"/>
                <a:gd name="connsiteX2" fmla="*/ 2359495 w 4876794"/>
                <a:gd name="connsiteY2" fmla="*/ 2016969 h 4875822"/>
                <a:gd name="connsiteX3" fmla="*/ 2234355 w 4876794"/>
                <a:gd name="connsiteY3" fmla="*/ 2120982 h 4875822"/>
                <a:gd name="connsiteX4" fmla="*/ 2182863 w 4876794"/>
                <a:gd name="connsiteY4" fmla="*/ 2118696 h 4875822"/>
                <a:gd name="connsiteX5" fmla="*/ 1608591 w 4876794"/>
                <a:gd name="connsiteY5" fmla="*/ 2692958 h 4875822"/>
                <a:gd name="connsiteX6" fmla="*/ 2182854 w 4876794"/>
                <a:gd name="connsiteY6" fmla="*/ 3267077 h 4875822"/>
                <a:gd name="connsiteX7" fmla="*/ 2756973 w 4876794"/>
                <a:gd name="connsiteY7" fmla="*/ 2692958 h 4875822"/>
                <a:gd name="connsiteX8" fmla="*/ 2754773 w 4876794"/>
                <a:gd name="connsiteY8" fmla="*/ 2643161 h 4875822"/>
                <a:gd name="connsiteX9" fmla="*/ 2859148 w 4876794"/>
                <a:gd name="connsiteY9" fmla="*/ 2518327 h 4875822"/>
                <a:gd name="connsiteX10" fmla="*/ 2983973 w 4876794"/>
                <a:gd name="connsiteY10" fmla="*/ 2622702 h 4875822"/>
                <a:gd name="connsiteX11" fmla="*/ 2987106 w 4876794"/>
                <a:gd name="connsiteY11" fmla="*/ 2692939 h 4875822"/>
                <a:gd name="connsiteX12" fmla="*/ 2182873 w 4876794"/>
                <a:gd name="connsiteY12" fmla="*/ 3497173 h 4875822"/>
                <a:gd name="connsiteX13" fmla="*/ 1378496 w 4876794"/>
                <a:gd name="connsiteY13" fmla="*/ 2692939 h 4875822"/>
                <a:gd name="connsiteX14" fmla="*/ 2182873 w 4876794"/>
                <a:gd name="connsiteY14" fmla="*/ 1888572 h 4875822"/>
                <a:gd name="connsiteX15" fmla="*/ 2182883 w 4876794"/>
                <a:gd name="connsiteY15" fmla="*/ 1199400 h 4875822"/>
                <a:gd name="connsiteX16" fmla="*/ 2733266 w 4876794"/>
                <a:gd name="connsiteY16" fmla="*/ 1304356 h 4875822"/>
                <a:gd name="connsiteX17" fmla="*/ 2797626 w 4876794"/>
                <a:gd name="connsiteY17" fmla="*/ 1453793 h 4875822"/>
                <a:gd name="connsiteX18" fmla="*/ 2648188 w 4876794"/>
                <a:gd name="connsiteY18" fmla="*/ 1518154 h 4875822"/>
                <a:gd name="connsiteX19" fmla="*/ 2182873 w 4876794"/>
                <a:gd name="connsiteY19" fmla="*/ 1429514 h 4875822"/>
                <a:gd name="connsiteX20" fmla="*/ 919306 w 4876794"/>
                <a:gd name="connsiteY20" fmla="*/ 2692958 h 4875822"/>
                <a:gd name="connsiteX21" fmla="*/ 2182873 w 4876794"/>
                <a:gd name="connsiteY21" fmla="*/ 3956402 h 4875822"/>
                <a:gd name="connsiteX22" fmla="*/ 3446317 w 4876794"/>
                <a:gd name="connsiteY22" fmla="*/ 2692958 h 4875822"/>
                <a:gd name="connsiteX23" fmla="*/ 3358211 w 4876794"/>
                <a:gd name="connsiteY23" fmla="*/ 2228424 h 4875822"/>
                <a:gd name="connsiteX24" fmla="*/ 3422904 w 4876794"/>
                <a:gd name="connsiteY24" fmla="*/ 2079119 h 4875822"/>
                <a:gd name="connsiteX25" fmla="*/ 3572209 w 4876794"/>
                <a:gd name="connsiteY25" fmla="*/ 2143813 h 4875822"/>
                <a:gd name="connsiteX26" fmla="*/ 3676422 w 4876794"/>
                <a:gd name="connsiteY26" fmla="*/ 2692958 h 4875822"/>
                <a:gd name="connsiteX27" fmla="*/ 2182873 w 4876794"/>
                <a:gd name="connsiteY27" fmla="*/ 4186506 h 4875822"/>
                <a:gd name="connsiteX28" fmla="*/ 689201 w 4876794"/>
                <a:gd name="connsiteY28" fmla="*/ 2692948 h 4875822"/>
                <a:gd name="connsiteX29" fmla="*/ 2182883 w 4876794"/>
                <a:gd name="connsiteY29" fmla="*/ 1199400 h 4875822"/>
                <a:gd name="connsiteX30" fmla="*/ 4177932 w 4876794"/>
                <a:gd name="connsiteY30" fmla="*/ 861576 h 4875822"/>
                <a:gd name="connsiteX31" fmla="*/ 3473949 w 4876794"/>
                <a:gd name="connsiteY31" fmla="*/ 1565559 h 4875822"/>
                <a:gd name="connsiteX32" fmla="*/ 3894916 w 4876794"/>
                <a:gd name="connsiteY32" fmla="*/ 1565559 h 4875822"/>
                <a:gd name="connsiteX33" fmla="*/ 3976212 w 4876794"/>
                <a:gd name="connsiteY33" fmla="*/ 1531908 h 4875822"/>
                <a:gd name="connsiteX34" fmla="*/ 4646486 w 4876794"/>
                <a:gd name="connsiteY34" fmla="*/ 861633 h 4875822"/>
                <a:gd name="connsiteX35" fmla="*/ 2182863 w 4876794"/>
                <a:gd name="connsiteY35" fmla="*/ 510076 h 4875822"/>
                <a:gd name="connsiteX36" fmla="*/ 2785643 w 4876794"/>
                <a:gd name="connsiteY36" fmla="*/ 594543 h 4875822"/>
                <a:gd name="connsiteX37" fmla="*/ 2864482 w 4876794"/>
                <a:gd name="connsiteY37" fmla="*/ 736876 h 4875822"/>
                <a:gd name="connsiteX38" fmla="*/ 2722150 w 4876794"/>
                <a:gd name="connsiteY38" fmla="*/ 815714 h 4875822"/>
                <a:gd name="connsiteX39" fmla="*/ 2182863 w 4876794"/>
                <a:gd name="connsiteY39" fmla="*/ 740200 h 4875822"/>
                <a:gd name="connsiteX40" fmla="*/ 230114 w 4876794"/>
                <a:gd name="connsiteY40" fmla="*/ 2692939 h 4875822"/>
                <a:gd name="connsiteX41" fmla="*/ 2182863 w 4876794"/>
                <a:gd name="connsiteY41" fmla="*/ 4645698 h 4875822"/>
                <a:gd name="connsiteX42" fmla="*/ 4135479 w 4876794"/>
                <a:gd name="connsiteY42" fmla="*/ 2692939 h 4875822"/>
                <a:gd name="connsiteX43" fmla="*/ 4060317 w 4876794"/>
                <a:gd name="connsiteY43" fmla="*/ 2154567 h 4875822"/>
                <a:gd name="connsiteX44" fmla="*/ 4139279 w 4876794"/>
                <a:gd name="connsiteY44" fmla="*/ 2012302 h 4875822"/>
                <a:gd name="connsiteX45" fmla="*/ 4281545 w 4876794"/>
                <a:gd name="connsiteY45" fmla="*/ 2091264 h 4875822"/>
                <a:gd name="connsiteX46" fmla="*/ 4365593 w 4876794"/>
                <a:gd name="connsiteY46" fmla="*/ 2692949 h 4875822"/>
                <a:gd name="connsiteX47" fmla="*/ 2182863 w 4876794"/>
                <a:gd name="connsiteY47" fmla="*/ 4875822 h 4875822"/>
                <a:gd name="connsiteX48" fmla="*/ 0 w 4876794"/>
                <a:gd name="connsiteY48" fmla="*/ 2692949 h 4875822"/>
                <a:gd name="connsiteX49" fmla="*/ 2182863 w 4876794"/>
                <a:gd name="connsiteY49" fmla="*/ 510076 h 4875822"/>
                <a:gd name="connsiteX50" fmla="*/ 4015216 w 4876794"/>
                <a:gd name="connsiteY50" fmla="*/ 230345 h 4875822"/>
                <a:gd name="connsiteX51" fmla="*/ 3344885 w 4876794"/>
                <a:gd name="connsiteY51" fmla="*/ 900581 h 4875822"/>
                <a:gd name="connsiteX52" fmla="*/ 3311224 w 4876794"/>
                <a:gd name="connsiteY52" fmla="*/ 981868 h 4875822"/>
                <a:gd name="connsiteX53" fmla="*/ 3311214 w 4876794"/>
                <a:gd name="connsiteY53" fmla="*/ 981868 h 4875822"/>
                <a:gd name="connsiteX54" fmla="*/ 3311214 w 4876794"/>
                <a:gd name="connsiteY54" fmla="*/ 1402863 h 4875822"/>
                <a:gd name="connsiteX55" fmla="*/ 4015216 w 4876794"/>
                <a:gd name="connsiteY55" fmla="*/ 698861 h 4875822"/>
                <a:gd name="connsiteX56" fmla="*/ 4036947 w 4876794"/>
                <a:gd name="connsiteY56" fmla="*/ 1055 h 4875822"/>
                <a:gd name="connsiteX57" fmla="*/ 4103237 w 4876794"/>
                <a:gd name="connsiteY57" fmla="*/ 17623 h 4875822"/>
                <a:gd name="connsiteX58" fmla="*/ 4245331 w 4876794"/>
                <a:gd name="connsiteY58" fmla="*/ 230278 h 4875822"/>
                <a:gd name="connsiteX59" fmla="*/ 4245331 w 4876794"/>
                <a:gd name="connsiteY59" fmla="*/ 631452 h 4875822"/>
                <a:gd name="connsiteX60" fmla="*/ 4646514 w 4876794"/>
                <a:gd name="connsiteY60" fmla="*/ 631452 h 4875822"/>
                <a:gd name="connsiteX61" fmla="*/ 4859169 w 4876794"/>
                <a:gd name="connsiteY61" fmla="*/ 773546 h 4875822"/>
                <a:gd name="connsiteX62" fmla="*/ 4809258 w 4876794"/>
                <a:gd name="connsiteY62" fmla="*/ 1024273 h 4875822"/>
                <a:gd name="connsiteX63" fmla="*/ 4138918 w 4876794"/>
                <a:gd name="connsiteY63" fmla="*/ 1694633 h 4875822"/>
                <a:gd name="connsiteX64" fmla="*/ 3894906 w 4876794"/>
                <a:gd name="connsiteY64" fmla="*/ 1795674 h 4875822"/>
                <a:gd name="connsiteX65" fmla="*/ 3243825 w 4876794"/>
                <a:gd name="connsiteY65" fmla="*/ 1795674 h 4875822"/>
                <a:gd name="connsiteX66" fmla="*/ 2308746 w 4876794"/>
                <a:gd name="connsiteY66" fmla="*/ 2730753 h 4875822"/>
                <a:gd name="connsiteX67" fmla="*/ 2227393 w 4876794"/>
                <a:gd name="connsiteY67" fmla="*/ 2764452 h 4875822"/>
                <a:gd name="connsiteX68" fmla="*/ 2146040 w 4876794"/>
                <a:gd name="connsiteY68" fmla="*/ 2730753 h 4875822"/>
                <a:gd name="connsiteX69" fmla="*/ 2146040 w 4876794"/>
                <a:gd name="connsiteY69" fmla="*/ 2568028 h 4875822"/>
                <a:gd name="connsiteX70" fmla="*/ 3081109 w 4876794"/>
                <a:gd name="connsiteY70" fmla="*/ 1632958 h 4875822"/>
                <a:gd name="connsiteX71" fmla="*/ 3081109 w 4876794"/>
                <a:gd name="connsiteY71" fmla="*/ 981877 h 4875822"/>
                <a:gd name="connsiteX72" fmla="*/ 3182160 w 4876794"/>
                <a:gd name="connsiteY72" fmla="*/ 737866 h 4875822"/>
                <a:gd name="connsiteX73" fmla="*/ 3852491 w 4876794"/>
                <a:gd name="connsiteY73" fmla="*/ 67525 h 4875822"/>
                <a:gd name="connsiteX74" fmla="*/ 4036947 w 4876794"/>
                <a:gd name="connsiteY74" fmla="*/ 1055 h 4875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4876794" h="4875822">
                  <a:moveTo>
                    <a:pt x="2182873" y="1888572"/>
                  </a:moveTo>
                  <a:cubicBezTo>
                    <a:pt x="2207580" y="1888572"/>
                    <a:pt x="2232012" y="1889667"/>
                    <a:pt x="2255482" y="1891829"/>
                  </a:cubicBezTo>
                  <a:cubicBezTo>
                    <a:pt x="2318756" y="1897678"/>
                    <a:pt x="2365324" y="1953694"/>
                    <a:pt x="2359495" y="2016969"/>
                  </a:cubicBezTo>
                  <a:cubicBezTo>
                    <a:pt x="2353656" y="2080253"/>
                    <a:pt x="2297687" y="2126792"/>
                    <a:pt x="2234355" y="2120982"/>
                  </a:cubicBezTo>
                  <a:cubicBezTo>
                    <a:pt x="2217867" y="2119467"/>
                    <a:pt x="2200551" y="2118696"/>
                    <a:pt x="2182863" y="2118696"/>
                  </a:cubicBezTo>
                  <a:cubicBezTo>
                    <a:pt x="1866214" y="2118696"/>
                    <a:pt x="1608610" y="2376299"/>
                    <a:pt x="1608591" y="2692958"/>
                  </a:cubicBezTo>
                  <a:cubicBezTo>
                    <a:pt x="1608591" y="3009521"/>
                    <a:pt x="1866204" y="3267077"/>
                    <a:pt x="2182854" y="3267077"/>
                  </a:cubicBezTo>
                  <a:cubicBezTo>
                    <a:pt x="2499417" y="3267077"/>
                    <a:pt x="2756973" y="3009541"/>
                    <a:pt x="2756973" y="2692958"/>
                  </a:cubicBezTo>
                  <a:cubicBezTo>
                    <a:pt x="2756973" y="2676299"/>
                    <a:pt x="2756230" y="2659544"/>
                    <a:pt x="2754773" y="2643161"/>
                  </a:cubicBezTo>
                  <a:cubicBezTo>
                    <a:pt x="2749115" y="2579868"/>
                    <a:pt x="2795854" y="2523975"/>
                    <a:pt x="2859148" y="2518327"/>
                  </a:cubicBezTo>
                  <a:cubicBezTo>
                    <a:pt x="2922413" y="2512926"/>
                    <a:pt x="2978334" y="2559408"/>
                    <a:pt x="2983973" y="2622702"/>
                  </a:cubicBezTo>
                  <a:cubicBezTo>
                    <a:pt x="2986049" y="2645847"/>
                    <a:pt x="2987097" y="2669498"/>
                    <a:pt x="2987106" y="2692939"/>
                  </a:cubicBezTo>
                  <a:cubicBezTo>
                    <a:pt x="2987106" y="3136404"/>
                    <a:pt x="2626328" y="3497173"/>
                    <a:pt x="2182873" y="3497173"/>
                  </a:cubicBezTo>
                  <a:cubicBezTo>
                    <a:pt x="1739341" y="3497173"/>
                    <a:pt x="1378496" y="3136404"/>
                    <a:pt x="1378496" y="2692939"/>
                  </a:cubicBezTo>
                  <a:cubicBezTo>
                    <a:pt x="1378496" y="2249398"/>
                    <a:pt x="1739341" y="1888572"/>
                    <a:pt x="2182873" y="1888572"/>
                  </a:cubicBezTo>
                  <a:close/>
                  <a:moveTo>
                    <a:pt x="2182883" y="1199400"/>
                  </a:moveTo>
                  <a:cubicBezTo>
                    <a:pt x="2373068" y="1199400"/>
                    <a:pt x="2558254" y="1234709"/>
                    <a:pt x="2733266" y="1304356"/>
                  </a:cubicBezTo>
                  <a:cubicBezTo>
                    <a:pt x="2792302" y="1327844"/>
                    <a:pt x="2821124" y="1394748"/>
                    <a:pt x="2797626" y="1453793"/>
                  </a:cubicBezTo>
                  <a:cubicBezTo>
                    <a:pt x="2774128" y="1512820"/>
                    <a:pt x="2707215" y="1541671"/>
                    <a:pt x="2648188" y="1518154"/>
                  </a:cubicBezTo>
                  <a:cubicBezTo>
                    <a:pt x="2500361" y="1459337"/>
                    <a:pt x="2343808" y="1429514"/>
                    <a:pt x="2182873" y="1429514"/>
                  </a:cubicBezTo>
                  <a:cubicBezTo>
                    <a:pt x="1486148" y="1429514"/>
                    <a:pt x="919306" y="1996299"/>
                    <a:pt x="919306" y="2692958"/>
                  </a:cubicBezTo>
                  <a:cubicBezTo>
                    <a:pt x="919306" y="3389616"/>
                    <a:pt x="1486148" y="3956402"/>
                    <a:pt x="2182873" y="3956402"/>
                  </a:cubicBezTo>
                  <a:cubicBezTo>
                    <a:pt x="2879551" y="3956402"/>
                    <a:pt x="3446317" y="3389616"/>
                    <a:pt x="3446317" y="2692958"/>
                  </a:cubicBezTo>
                  <a:cubicBezTo>
                    <a:pt x="3446317" y="2532586"/>
                    <a:pt x="3416685" y="2376299"/>
                    <a:pt x="3358211" y="2228424"/>
                  </a:cubicBezTo>
                  <a:cubicBezTo>
                    <a:pt x="3334855" y="2169330"/>
                    <a:pt x="3363811" y="2102484"/>
                    <a:pt x="3422904" y="2079119"/>
                  </a:cubicBezTo>
                  <a:cubicBezTo>
                    <a:pt x="3482017" y="2055783"/>
                    <a:pt x="3548854" y="2084720"/>
                    <a:pt x="3572209" y="2143813"/>
                  </a:cubicBezTo>
                  <a:cubicBezTo>
                    <a:pt x="3641351" y="2318749"/>
                    <a:pt x="3676422" y="2503496"/>
                    <a:pt x="3676422" y="2692958"/>
                  </a:cubicBezTo>
                  <a:cubicBezTo>
                    <a:pt x="3676422" y="3516509"/>
                    <a:pt x="3006414" y="4186506"/>
                    <a:pt x="2182873" y="4186506"/>
                  </a:cubicBezTo>
                  <a:cubicBezTo>
                    <a:pt x="1359246" y="4186506"/>
                    <a:pt x="689201" y="3516499"/>
                    <a:pt x="689201" y="2692948"/>
                  </a:cubicBezTo>
                  <a:cubicBezTo>
                    <a:pt x="689201" y="1869398"/>
                    <a:pt x="1359275" y="1199400"/>
                    <a:pt x="2182883" y="1199400"/>
                  </a:cubicBezTo>
                  <a:close/>
                  <a:moveTo>
                    <a:pt x="4177932" y="861576"/>
                  </a:moveTo>
                  <a:lnTo>
                    <a:pt x="3473949" y="1565559"/>
                  </a:lnTo>
                  <a:lnTo>
                    <a:pt x="3894916" y="1565559"/>
                  </a:lnTo>
                  <a:cubicBezTo>
                    <a:pt x="3925195" y="1565559"/>
                    <a:pt x="3954837" y="1553282"/>
                    <a:pt x="3976212" y="1531908"/>
                  </a:cubicBezTo>
                  <a:lnTo>
                    <a:pt x="4646486" y="861633"/>
                  </a:lnTo>
                  <a:close/>
                  <a:moveTo>
                    <a:pt x="2182863" y="510076"/>
                  </a:moveTo>
                  <a:cubicBezTo>
                    <a:pt x="2387670" y="510076"/>
                    <a:pt x="2590486" y="538498"/>
                    <a:pt x="2785643" y="594543"/>
                  </a:cubicBezTo>
                  <a:cubicBezTo>
                    <a:pt x="2846727" y="612069"/>
                    <a:pt x="2882017" y="675792"/>
                    <a:pt x="2864482" y="736876"/>
                  </a:cubicBezTo>
                  <a:cubicBezTo>
                    <a:pt x="2846956" y="797959"/>
                    <a:pt x="2783233" y="833240"/>
                    <a:pt x="2722150" y="815714"/>
                  </a:cubicBezTo>
                  <a:cubicBezTo>
                    <a:pt x="2547632" y="765603"/>
                    <a:pt x="2366181" y="740200"/>
                    <a:pt x="2182863" y="740200"/>
                  </a:cubicBezTo>
                  <a:cubicBezTo>
                    <a:pt x="1106109" y="740200"/>
                    <a:pt x="230114" y="1616185"/>
                    <a:pt x="230114" y="2692939"/>
                  </a:cubicBezTo>
                  <a:cubicBezTo>
                    <a:pt x="230114" y="3769693"/>
                    <a:pt x="1106119" y="4645698"/>
                    <a:pt x="2182863" y="4645698"/>
                  </a:cubicBezTo>
                  <a:cubicBezTo>
                    <a:pt x="3259541" y="4645698"/>
                    <a:pt x="4135479" y="3769683"/>
                    <a:pt x="4135479" y="2692939"/>
                  </a:cubicBezTo>
                  <a:cubicBezTo>
                    <a:pt x="4135479" y="2510040"/>
                    <a:pt x="4110190" y="2328894"/>
                    <a:pt x="4060317" y="2154567"/>
                  </a:cubicBezTo>
                  <a:cubicBezTo>
                    <a:pt x="4042839" y="2093483"/>
                    <a:pt x="4078186" y="2029790"/>
                    <a:pt x="4139279" y="2012302"/>
                  </a:cubicBezTo>
                  <a:cubicBezTo>
                    <a:pt x="4200411" y="1994861"/>
                    <a:pt x="4264066" y="2030170"/>
                    <a:pt x="4281545" y="2091264"/>
                  </a:cubicBezTo>
                  <a:cubicBezTo>
                    <a:pt x="4337313" y="2286183"/>
                    <a:pt x="4365593" y="2488618"/>
                    <a:pt x="4365593" y="2692949"/>
                  </a:cubicBezTo>
                  <a:cubicBezTo>
                    <a:pt x="4365593" y="3896594"/>
                    <a:pt x="3386423" y="4875822"/>
                    <a:pt x="2182863" y="4875822"/>
                  </a:cubicBezTo>
                  <a:cubicBezTo>
                    <a:pt x="979227" y="4875822"/>
                    <a:pt x="0" y="3896585"/>
                    <a:pt x="0" y="2692949"/>
                  </a:cubicBezTo>
                  <a:cubicBezTo>
                    <a:pt x="0" y="1489312"/>
                    <a:pt x="979227" y="510085"/>
                    <a:pt x="2182863" y="510076"/>
                  </a:cubicBezTo>
                  <a:close/>
                  <a:moveTo>
                    <a:pt x="4015216" y="230345"/>
                  </a:moveTo>
                  <a:lnTo>
                    <a:pt x="3344885" y="900581"/>
                  </a:lnTo>
                  <a:cubicBezTo>
                    <a:pt x="3323187" y="922270"/>
                    <a:pt x="3311233" y="951149"/>
                    <a:pt x="3311224" y="981868"/>
                  </a:cubicBezTo>
                  <a:lnTo>
                    <a:pt x="3311214" y="981868"/>
                  </a:lnTo>
                  <a:lnTo>
                    <a:pt x="3311214" y="1402863"/>
                  </a:lnTo>
                  <a:lnTo>
                    <a:pt x="4015216" y="698861"/>
                  </a:lnTo>
                  <a:close/>
                  <a:moveTo>
                    <a:pt x="4036947" y="1055"/>
                  </a:moveTo>
                  <a:cubicBezTo>
                    <a:pt x="4059339" y="3212"/>
                    <a:pt x="4081667" y="8688"/>
                    <a:pt x="4103237" y="17623"/>
                  </a:cubicBezTo>
                  <a:cubicBezTo>
                    <a:pt x="4189552" y="53370"/>
                    <a:pt x="4245331" y="136838"/>
                    <a:pt x="4245331" y="230278"/>
                  </a:cubicBezTo>
                  <a:lnTo>
                    <a:pt x="4245331" y="631452"/>
                  </a:lnTo>
                  <a:lnTo>
                    <a:pt x="4646514" y="631452"/>
                  </a:lnTo>
                  <a:cubicBezTo>
                    <a:pt x="4739945" y="631452"/>
                    <a:pt x="4823422" y="687231"/>
                    <a:pt x="4859169" y="773546"/>
                  </a:cubicBezTo>
                  <a:cubicBezTo>
                    <a:pt x="4894907" y="859814"/>
                    <a:pt x="4875324" y="958217"/>
                    <a:pt x="4809258" y="1024273"/>
                  </a:cubicBezTo>
                  <a:lnTo>
                    <a:pt x="4138918" y="1694633"/>
                  </a:lnTo>
                  <a:cubicBezTo>
                    <a:pt x="4073766" y="1759784"/>
                    <a:pt x="3987098" y="1795674"/>
                    <a:pt x="3894906" y="1795674"/>
                  </a:cubicBezTo>
                  <a:lnTo>
                    <a:pt x="3243825" y="1795674"/>
                  </a:lnTo>
                  <a:lnTo>
                    <a:pt x="2308746" y="2730753"/>
                  </a:lnTo>
                  <a:cubicBezTo>
                    <a:pt x="2286286" y="2753213"/>
                    <a:pt x="2256835" y="2764452"/>
                    <a:pt x="2227393" y="2764452"/>
                  </a:cubicBezTo>
                  <a:cubicBezTo>
                    <a:pt x="2197951" y="2764452"/>
                    <a:pt x="2168500" y="2753213"/>
                    <a:pt x="2146040" y="2730753"/>
                  </a:cubicBezTo>
                  <a:cubicBezTo>
                    <a:pt x="2101110" y="2685814"/>
                    <a:pt x="2101110" y="2612957"/>
                    <a:pt x="2146040" y="2568028"/>
                  </a:cubicBezTo>
                  <a:lnTo>
                    <a:pt x="3081109" y="1632958"/>
                  </a:lnTo>
                  <a:lnTo>
                    <a:pt x="3081109" y="981877"/>
                  </a:lnTo>
                  <a:cubicBezTo>
                    <a:pt x="3081109" y="889685"/>
                    <a:pt x="3116990" y="803026"/>
                    <a:pt x="3182160" y="737866"/>
                  </a:cubicBezTo>
                  <a:lnTo>
                    <a:pt x="3852491" y="67525"/>
                  </a:lnTo>
                  <a:cubicBezTo>
                    <a:pt x="3902026" y="17990"/>
                    <a:pt x="3969771" y="-5415"/>
                    <a:pt x="4036947" y="1055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4EB3081-D919-540B-D9C2-52B8E90CCA91}"/>
              </a:ext>
            </a:extLst>
          </p:cNvPr>
          <p:cNvGrpSpPr/>
          <p:nvPr/>
        </p:nvGrpSpPr>
        <p:grpSpPr>
          <a:xfrm>
            <a:off x="9714695" y="4902391"/>
            <a:ext cx="704858" cy="704858"/>
            <a:chOff x="9714695" y="4902391"/>
            <a:chExt cx="704858" cy="704858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D322AC4-57B9-DF43-1039-3AEA95852D8C}"/>
                </a:ext>
              </a:extLst>
            </p:cNvPr>
            <p:cNvSpPr/>
            <p:nvPr/>
          </p:nvSpPr>
          <p:spPr>
            <a:xfrm>
              <a:off x="9714695" y="4902391"/>
              <a:ext cx="704858" cy="704858"/>
            </a:xfrm>
            <a:prstGeom prst="rect">
              <a:avLst/>
            </a:prstGeom>
            <a:solidFill>
              <a:srgbClr val="0140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Sora" pitchFamily="2" charset="0"/>
                <a:cs typeface="Sora" pitchFamily="2" charset="0"/>
              </a:endParaRP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A962C6F-CAD2-E3C4-1C72-AED6D581CD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894845" y="5083545"/>
              <a:ext cx="344559" cy="342550"/>
            </a:xfrm>
            <a:custGeom>
              <a:avLst/>
              <a:gdLst>
                <a:gd name="connsiteX0" fmla="*/ 95821 w 4876773"/>
                <a:gd name="connsiteY0" fmla="*/ 4656712 h 4848355"/>
                <a:gd name="connsiteX1" fmla="*/ 191643 w 4876773"/>
                <a:gd name="connsiteY1" fmla="*/ 4752533 h 4848355"/>
                <a:gd name="connsiteX2" fmla="*/ 95821 w 4876773"/>
                <a:gd name="connsiteY2" fmla="*/ 4848355 h 4848355"/>
                <a:gd name="connsiteX3" fmla="*/ 0 w 4876773"/>
                <a:gd name="connsiteY3" fmla="*/ 4752533 h 4848355"/>
                <a:gd name="connsiteX4" fmla="*/ 95821 w 4876773"/>
                <a:gd name="connsiteY4" fmla="*/ 4656712 h 4848355"/>
                <a:gd name="connsiteX5" fmla="*/ 862291 w 4876773"/>
                <a:gd name="connsiteY5" fmla="*/ 3611335 h 4848355"/>
                <a:gd name="connsiteX6" fmla="*/ 953844 w 4876773"/>
                <a:gd name="connsiteY6" fmla="*/ 3664178 h 4848355"/>
                <a:gd name="connsiteX7" fmla="*/ 910867 w 4876773"/>
                <a:gd name="connsiteY7" fmla="*/ 3792404 h 4848355"/>
                <a:gd name="connsiteX8" fmla="*/ 682133 w 4876773"/>
                <a:gd name="connsiteY8" fmla="*/ 3906304 h 4848355"/>
                <a:gd name="connsiteX9" fmla="*/ 508597 w 4876773"/>
                <a:gd name="connsiteY9" fmla="*/ 4166298 h 4848355"/>
                <a:gd name="connsiteX10" fmla="*/ 499530 w 4876773"/>
                <a:gd name="connsiteY10" fmla="*/ 4298762 h 4848355"/>
                <a:gd name="connsiteX11" fmla="*/ 515998 w 4876773"/>
                <a:gd name="connsiteY11" fmla="*/ 4342701 h 4848355"/>
                <a:gd name="connsiteX12" fmla="*/ 559928 w 4876773"/>
                <a:gd name="connsiteY12" fmla="*/ 4359170 h 4848355"/>
                <a:gd name="connsiteX13" fmla="*/ 692401 w 4876773"/>
                <a:gd name="connsiteY13" fmla="*/ 4350102 h 4848355"/>
                <a:gd name="connsiteX14" fmla="*/ 952396 w 4876773"/>
                <a:gd name="connsiteY14" fmla="*/ 4176566 h 4848355"/>
                <a:gd name="connsiteX15" fmla="*/ 1066296 w 4876773"/>
                <a:gd name="connsiteY15" fmla="*/ 3947823 h 4848355"/>
                <a:gd name="connsiteX16" fmla="*/ 1194521 w 4876773"/>
                <a:gd name="connsiteY16" fmla="*/ 3904847 h 4848355"/>
                <a:gd name="connsiteX17" fmla="*/ 1237488 w 4876773"/>
                <a:gd name="connsiteY17" fmla="*/ 4033072 h 4848355"/>
                <a:gd name="connsiteX18" fmla="*/ 1123589 w 4876773"/>
                <a:gd name="connsiteY18" fmla="*/ 4261805 h 4848355"/>
                <a:gd name="connsiteX19" fmla="*/ 705460 w 4876773"/>
                <a:gd name="connsiteY19" fmla="*/ 4540907 h 4848355"/>
                <a:gd name="connsiteX20" fmla="*/ 572986 w 4876773"/>
                <a:gd name="connsiteY20" fmla="*/ 4549975 h 4848355"/>
                <a:gd name="connsiteX21" fmla="*/ 556032 w 4876773"/>
                <a:gd name="connsiteY21" fmla="*/ 4550556 h 4848355"/>
                <a:gd name="connsiteX22" fmla="*/ 380743 w 4876773"/>
                <a:gd name="connsiteY22" fmla="*/ 4477937 h 4848355"/>
                <a:gd name="connsiteX23" fmla="*/ 308715 w 4876773"/>
                <a:gd name="connsiteY23" fmla="*/ 4285694 h 4848355"/>
                <a:gd name="connsiteX24" fmla="*/ 317783 w 4876773"/>
                <a:gd name="connsiteY24" fmla="*/ 4153230 h 4848355"/>
                <a:gd name="connsiteX25" fmla="*/ 596885 w 4876773"/>
                <a:gd name="connsiteY25" fmla="*/ 3735101 h 4848355"/>
                <a:gd name="connsiteX26" fmla="*/ 825618 w 4876773"/>
                <a:gd name="connsiteY26" fmla="*/ 3621201 h 4848355"/>
                <a:gd name="connsiteX27" fmla="*/ 862291 w 4876773"/>
                <a:gd name="connsiteY27" fmla="*/ 3611335 h 4848355"/>
                <a:gd name="connsiteX28" fmla="*/ 1391803 w 4876773"/>
                <a:gd name="connsiteY28" fmla="*/ 2999590 h 4848355"/>
                <a:gd name="connsiteX29" fmla="*/ 1185339 w 4876773"/>
                <a:gd name="connsiteY29" fmla="*/ 3244697 h 4848355"/>
                <a:gd name="connsiteX30" fmla="*/ 1363809 w 4876773"/>
                <a:gd name="connsiteY30" fmla="*/ 3485299 h 4848355"/>
                <a:gd name="connsiteX31" fmla="*/ 1611383 w 4876773"/>
                <a:gd name="connsiteY31" fmla="*/ 3670350 h 4848355"/>
                <a:gd name="connsiteX32" fmla="*/ 1759973 w 4876773"/>
                <a:gd name="connsiteY32" fmla="*/ 3546935 h 4848355"/>
                <a:gd name="connsiteX33" fmla="*/ 1859976 w 4876773"/>
                <a:gd name="connsiteY33" fmla="*/ 3463629 h 4848355"/>
                <a:gd name="connsiteX34" fmla="*/ 1596695 w 4876773"/>
                <a:gd name="connsiteY34" fmla="*/ 3237306 h 4848355"/>
                <a:gd name="connsiteX35" fmla="*/ 1596609 w 4876773"/>
                <a:gd name="connsiteY35" fmla="*/ 3237229 h 4848355"/>
                <a:gd name="connsiteX36" fmla="*/ 1596552 w 4876773"/>
                <a:gd name="connsiteY36" fmla="*/ 3237163 h 4848355"/>
                <a:gd name="connsiteX37" fmla="*/ 1596381 w 4876773"/>
                <a:gd name="connsiteY37" fmla="*/ 3237001 h 4848355"/>
                <a:gd name="connsiteX38" fmla="*/ 1391803 w 4876773"/>
                <a:gd name="connsiteY38" fmla="*/ 2999590 h 4848355"/>
                <a:gd name="connsiteX39" fmla="*/ 3351600 w 4876773"/>
                <a:gd name="connsiteY39" fmla="*/ 2731461 h 4848355"/>
                <a:gd name="connsiteX40" fmla="*/ 2463785 w 4876773"/>
                <a:gd name="connsiteY40" fmla="*/ 3420405 h 4848355"/>
                <a:gd name="connsiteX41" fmla="*/ 2520954 w 4876773"/>
                <a:gd name="connsiteY41" fmla="*/ 4532848 h 4848355"/>
                <a:gd name="connsiteX42" fmla="*/ 2930643 w 4876773"/>
                <a:gd name="connsiteY42" fmla="*/ 4123159 h 4848355"/>
                <a:gd name="connsiteX43" fmla="*/ 3351610 w 4876773"/>
                <a:gd name="connsiteY43" fmla="*/ 3106861 h 4848355"/>
                <a:gd name="connsiteX44" fmla="*/ 3351600 w 4876773"/>
                <a:gd name="connsiteY44" fmla="*/ 3106861 h 4848355"/>
                <a:gd name="connsiteX45" fmla="*/ 2543223 w 4876773"/>
                <a:gd name="connsiteY45" fmla="*/ 2226713 h 4848355"/>
                <a:gd name="connsiteX46" fmla="*/ 2638854 w 4876773"/>
                <a:gd name="connsiteY46" fmla="*/ 2322344 h 4848355"/>
                <a:gd name="connsiteX47" fmla="*/ 2543223 w 4876773"/>
                <a:gd name="connsiteY47" fmla="*/ 2417975 h 4848355"/>
                <a:gd name="connsiteX48" fmla="*/ 2447592 w 4876773"/>
                <a:gd name="connsiteY48" fmla="*/ 2322344 h 4848355"/>
                <a:gd name="connsiteX49" fmla="*/ 2543223 w 4876773"/>
                <a:gd name="connsiteY49" fmla="*/ 2226713 h 4848355"/>
                <a:gd name="connsiteX50" fmla="*/ 1740104 w 4876773"/>
                <a:gd name="connsiteY50" fmla="*/ 1496583 h 4848355"/>
                <a:gd name="connsiteX51" fmla="*/ 725186 w 4876773"/>
                <a:gd name="connsiteY51" fmla="*/ 1917550 h 4848355"/>
                <a:gd name="connsiteX52" fmla="*/ 315497 w 4876773"/>
                <a:gd name="connsiteY52" fmla="*/ 2327239 h 4848355"/>
                <a:gd name="connsiteX53" fmla="*/ 1429350 w 4876773"/>
                <a:gd name="connsiteY53" fmla="*/ 2384466 h 4848355"/>
                <a:gd name="connsiteX54" fmla="*/ 2140963 w 4876773"/>
                <a:gd name="connsiteY54" fmla="*/ 1508356 h 4848355"/>
                <a:gd name="connsiteX55" fmla="*/ 3507705 w 4876773"/>
                <a:gd name="connsiteY55" fmla="*/ 1182068 h 4848355"/>
                <a:gd name="connsiteX56" fmla="*/ 3355134 w 4876773"/>
                <a:gd name="connsiteY56" fmla="*/ 1245266 h 4848355"/>
                <a:gd name="connsiteX57" fmla="*/ 3355134 w 4876773"/>
                <a:gd name="connsiteY57" fmla="*/ 1550419 h 4848355"/>
                <a:gd name="connsiteX58" fmla="*/ 3660286 w 4876773"/>
                <a:gd name="connsiteY58" fmla="*/ 1550419 h 4848355"/>
                <a:gd name="connsiteX59" fmla="*/ 3660277 w 4876773"/>
                <a:gd name="connsiteY59" fmla="*/ 1245266 h 4848355"/>
                <a:gd name="connsiteX60" fmla="*/ 3507705 w 4876773"/>
                <a:gd name="connsiteY60" fmla="*/ 1182068 h 4848355"/>
                <a:gd name="connsiteX61" fmla="*/ 3507705 w 4876773"/>
                <a:gd name="connsiteY61" fmla="*/ 990825 h 4848355"/>
                <a:gd name="connsiteX62" fmla="*/ 3795513 w 4876773"/>
                <a:gd name="connsiteY62" fmla="*/ 1110040 h 4848355"/>
                <a:gd name="connsiteX63" fmla="*/ 3795513 w 4876773"/>
                <a:gd name="connsiteY63" fmla="*/ 1685664 h 4848355"/>
                <a:gd name="connsiteX64" fmla="*/ 3507705 w 4876773"/>
                <a:gd name="connsiteY64" fmla="*/ 1804679 h 4848355"/>
                <a:gd name="connsiteX65" fmla="*/ 3219898 w 4876773"/>
                <a:gd name="connsiteY65" fmla="*/ 1685664 h 4848355"/>
                <a:gd name="connsiteX66" fmla="*/ 3219898 w 4876773"/>
                <a:gd name="connsiteY66" fmla="*/ 1110040 h 4848355"/>
                <a:gd name="connsiteX67" fmla="*/ 3507705 w 4876773"/>
                <a:gd name="connsiteY67" fmla="*/ 990825 h 4848355"/>
                <a:gd name="connsiteX68" fmla="*/ 4653487 w 4876773"/>
                <a:gd name="connsiteY68" fmla="*/ 191344 h 4848355"/>
                <a:gd name="connsiteX69" fmla="*/ 4564447 w 4876773"/>
                <a:gd name="connsiteY69" fmla="*/ 197021 h 4848355"/>
                <a:gd name="connsiteX70" fmla="*/ 2650808 w 4876773"/>
                <a:gd name="connsiteY70" fmla="*/ 1184030 h 4848355"/>
                <a:gd name="connsiteX71" fmla="*/ 1421073 w 4876773"/>
                <a:gd name="connsiteY71" fmla="*/ 2698019 h 4848355"/>
                <a:gd name="connsiteX72" fmla="*/ 1666247 w 4876773"/>
                <a:gd name="connsiteY72" fmla="*/ 3032385 h 4848355"/>
                <a:gd name="connsiteX73" fmla="*/ 2171415 w 4876773"/>
                <a:gd name="connsiteY73" fmla="*/ 2527217 h 4848355"/>
                <a:gd name="connsiteX74" fmla="*/ 2306660 w 4876773"/>
                <a:gd name="connsiteY74" fmla="*/ 2527217 h 4848355"/>
                <a:gd name="connsiteX75" fmla="*/ 2306660 w 4876773"/>
                <a:gd name="connsiteY75" fmla="*/ 2662462 h 4848355"/>
                <a:gd name="connsiteX76" fmla="*/ 1801016 w 4876773"/>
                <a:gd name="connsiteY76" fmla="*/ 3168106 h 4848355"/>
                <a:gd name="connsiteX77" fmla="*/ 2147421 w 4876773"/>
                <a:gd name="connsiteY77" fmla="*/ 3423814 h 4848355"/>
                <a:gd name="connsiteX78" fmla="*/ 3647228 w 4876773"/>
                <a:gd name="connsiteY78" fmla="*/ 2259964 h 4848355"/>
                <a:gd name="connsiteX79" fmla="*/ 4683234 w 4876773"/>
                <a:gd name="connsiteY79" fmla="*/ 269430 h 4848355"/>
                <a:gd name="connsiteX80" fmla="*/ 4685520 w 4876773"/>
                <a:gd name="connsiteY80" fmla="*/ 222900 h 4848355"/>
                <a:gd name="connsiteX81" fmla="*/ 4676566 w 4876773"/>
                <a:gd name="connsiteY81" fmla="*/ 199954 h 4848355"/>
                <a:gd name="connsiteX82" fmla="*/ 4653487 w 4876773"/>
                <a:gd name="connsiteY82" fmla="*/ 191344 h 4848355"/>
                <a:gd name="connsiteX83" fmla="*/ 4641314 w 4876773"/>
                <a:gd name="connsiteY83" fmla="*/ 463 h 4848355"/>
                <a:gd name="connsiteX84" fmla="*/ 4810792 w 4876773"/>
                <a:gd name="connsiteY84" fmla="*/ 63699 h 4848355"/>
                <a:gd name="connsiteX85" fmla="*/ 4876505 w 4876773"/>
                <a:gd name="connsiteY85" fmla="*/ 232235 h 4848355"/>
                <a:gd name="connsiteX86" fmla="*/ 4874229 w 4876773"/>
                <a:gd name="connsiteY86" fmla="*/ 278774 h 4848355"/>
                <a:gd name="connsiteX87" fmla="*/ 3764452 w 4876773"/>
                <a:gd name="connsiteY87" fmla="*/ 2411059 h 4848355"/>
                <a:gd name="connsiteX88" fmla="*/ 3542834 w 4876773"/>
                <a:gd name="connsiteY88" fmla="*/ 2583033 h 4848355"/>
                <a:gd name="connsiteX89" fmla="*/ 3542834 w 4876773"/>
                <a:gd name="connsiteY89" fmla="*/ 3106861 h 4848355"/>
                <a:gd name="connsiteX90" fmla="*/ 3065860 w 4876773"/>
                <a:gd name="connsiteY90" fmla="*/ 4258395 h 4848355"/>
                <a:gd name="connsiteX91" fmla="*/ 2504085 w 4876773"/>
                <a:gd name="connsiteY91" fmla="*/ 4820170 h 4848355"/>
                <a:gd name="connsiteX92" fmla="*/ 2436448 w 4876773"/>
                <a:gd name="connsiteY92" fmla="*/ 4848193 h 4848355"/>
                <a:gd name="connsiteX93" fmla="*/ 2402158 w 4876773"/>
                <a:gd name="connsiteY93" fmla="*/ 4841811 h 4848355"/>
                <a:gd name="connsiteX94" fmla="*/ 2340979 w 4876773"/>
                <a:gd name="connsiteY94" fmla="*/ 4757458 h 4848355"/>
                <a:gd name="connsiteX95" fmla="*/ 2279619 w 4876773"/>
                <a:gd name="connsiteY95" fmla="*/ 3563308 h 4848355"/>
                <a:gd name="connsiteX96" fmla="*/ 2214439 w 4876773"/>
                <a:gd name="connsiteY96" fmla="*/ 3613886 h 4848355"/>
                <a:gd name="connsiteX97" fmla="*/ 2155803 w 4876773"/>
                <a:gd name="connsiteY97" fmla="*/ 3633964 h 4848355"/>
                <a:gd name="connsiteX98" fmla="*/ 2110121 w 4876773"/>
                <a:gd name="connsiteY98" fmla="*/ 3622335 h 4848355"/>
                <a:gd name="connsiteX99" fmla="*/ 2026349 w 4876773"/>
                <a:gd name="connsiteY99" fmla="*/ 3574271 h 4848355"/>
                <a:gd name="connsiteX100" fmla="*/ 1882502 w 4876773"/>
                <a:gd name="connsiteY100" fmla="*/ 3693781 h 4848355"/>
                <a:gd name="connsiteX101" fmla="*/ 1683973 w 4876773"/>
                <a:gd name="connsiteY101" fmla="*/ 3858040 h 4848355"/>
                <a:gd name="connsiteX102" fmla="*/ 1623708 w 4876773"/>
                <a:gd name="connsiteY102" fmla="*/ 3879405 h 4848355"/>
                <a:gd name="connsiteX103" fmla="*/ 1582817 w 4876773"/>
                <a:gd name="connsiteY103" fmla="*/ 3870213 h 4848355"/>
                <a:gd name="connsiteX104" fmla="*/ 1228020 w 4876773"/>
                <a:gd name="connsiteY104" fmla="*/ 3619982 h 4848355"/>
                <a:gd name="connsiteX105" fmla="*/ 985000 w 4876773"/>
                <a:gd name="connsiteY105" fmla="*/ 3272386 h 4848355"/>
                <a:gd name="connsiteX106" fmla="*/ 998306 w 4876773"/>
                <a:gd name="connsiteY106" fmla="*/ 3169868 h 4848355"/>
                <a:gd name="connsiteX107" fmla="*/ 1280303 w 4876773"/>
                <a:gd name="connsiteY107" fmla="*/ 2835093 h 4848355"/>
                <a:gd name="connsiteX108" fmla="*/ 1221782 w 4876773"/>
                <a:gd name="connsiteY108" fmla="*/ 2733966 h 4848355"/>
                <a:gd name="connsiteX109" fmla="*/ 1231554 w 4876773"/>
                <a:gd name="connsiteY109" fmla="*/ 2627982 h 4848355"/>
                <a:gd name="connsiteX110" fmla="*/ 1280036 w 4876773"/>
                <a:gd name="connsiteY110" fmla="*/ 2568289 h 4848355"/>
                <a:gd name="connsiteX111" fmla="*/ 90897 w 4876773"/>
                <a:gd name="connsiteY111" fmla="*/ 2507195 h 4848355"/>
                <a:gd name="connsiteX112" fmla="*/ 6544 w 4876773"/>
                <a:gd name="connsiteY112" fmla="*/ 2446016 h 4848355"/>
                <a:gd name="connsiteX113" fmla="*/ 28185 w 4876773"/>
                <a:gd name="connsiteY113" fmla="*/ 2344080 h 4848355"/>
                <a:gd name="connsiteX114" fmla="*/ 589950 w 4876773"/>
                <a:gd name="connsiteY114" fmla="*/ 1782304 h 4848355"/>
                <a:gd name="connsiteX115" fmla="*/ 1741485 w 4876773"/>
                <a:gd name="connsiteY115" fmla="*/ 1305331 h 4848355"/>
                <a:gd name="connsiteX116" fmla="*/ 1744285 w 4876773"/>
                <a:gd name="connsiteY116" fmla="*/ 1305369 h 4848355"/>
                <a:gd name="connsiteX117" fmla="*/ 2292763 w 4876773"/>
                <a:gd name="connsiteY117" fmla="*/ 1321475 h 4848355"/>
                <a:gd name="connsiteX118" fmla="*/ 2502351 w 4876773"/>
                <a:gd name="connsiteY118" fmla="*/ 1063453 h 4848355"/>
                <a:gd name="connsiteX119" fmla="*/ 4552274 w 4876773"/>
                <a:gd name="connsiteY119" fmla="*/ 6140 h 4848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4876773" h="4848355">
                  <a:moveTo>
                    <a:pt x="95821" y="4656712"/>
                  </a:moveTo>
                  <a:cubicBezTo>
                    <a:pt x="148742" y="4656712"/>
                    <a:pt x="191643" y="4699613"/>
                    <a:pt x="191643" y="4752533"/>
                  </a:cubicBezTo>
                  <a:cubicBezTo>
                    <a:pt x="191643" y="4805454"/>
                    <a:pt x="148742" y="4848355"/>
                    <a:pt x="95821" y="4848355"/>
                  </a:cubicBezTo>
                  <a:cubicBezTo>
                    <a:pt x="42901" y="4848355"/>
                    <a:pt x="0" y="4805454"/>
                    <a:pt x="0" y="4752533"/>
                  </a:cubicBezTo>
                  <a:cubicBezTo>
                    <a:pt x="0" y="4699612"/>
                    <a:pt x="42901" y="4656712"/>
                    <a:pt x="95821" y="4656712"/>
                  </a:cubicBezTo>
                  <a:close/>
                  <a:moveTo>
                    <a:pt x="862291" y="3611335"/>
                  </a:moveTo>
                  <a:cubicBezTo>
                    <a:pt x="899487" y="3609032"/>
                    <a:pt x="936192" y="3628724"/>
                    <a:pt x="953844" y="3664178"/>
                  </a:cubicBezTo>
                  <a:cubicBezTo>
                    <a:pt x="977389" y="3711451"/>
                    <a:pt x="958149" y="3768858"/>
                    <a:pt x="910867" y="3792404"/>
                  </a:cubicBezTo>
                  <a:lnTo>
                    <a:pt x="682133" y="3906304"/>
                  </a:lnTo>
                  <a:cubicBezTo>
                    <a:pt x="582692" y="3955834"/>
                    <a:pt x="516189" y="4055456"/>
                    <a:pt x="508597" y="4166298"/>
                  </a:cubicBezTo>
                  <a:lnTo>
                    <a:pt x="499530" y="4298762"/>
                  </a:lnTo>
                  <a:cubicBezTo>
                    <a:pt x="498006" y="4321137"/>
                    <a:pt x="509188" y="4335891"/>
                    <a:pt x="515998" y="4342701"/>
                  </a:cubicBezTo>
                  <a:cubicBezTo>
                    <a:pt x="522809" y="4349512"/>
                    <a:pt x="537534" y="4360665"/>
                    <a:pt x="559928" y="4359170"/>
                  </a:cubicBezTo>
                  <a:lnTo>
                    <a:pt x="692401" y="4350102"/>
                  </a:lnTo>
                  <a:cubicBezTo>
                    <a:pt x="803253" y="4342520"/>
                    <a:pt x="902866" y="4276017"/>
                    <a:pt x="952396" y="4176566"/>
                  </a:cubicBezTo>
                  <a:lnTo>
                    <a:pt x="1066296" y="3947823"/>
                  </a:lnTo>
                  <a:cubicBezTo>
                    <a:pt x="1089841" y="3900551"/>
                    <a:pt x="1147239" y="3881301"/>
                    <a:pt x="1194521" y="3904847"/>
                  </a:cubicBezTo>
                  <a:cubicBezTo>
                    <a:pt x="1241794" y="3928392"/>
                    <a:pt x="1261034" y="3985790"/>
                    <a:pt x="1237488" y="4033072"/>
                  </a:cubicBezTo>
                  <a:lnTo>
                    <a:pt x="1123589" y="4261805"/>
                  </a:lnTo>
                  <a:cubicBezTo>
                    <a:pt x="1043940" y="4421768"/>
                    <a:pt x="883730" y="4528705"/>
                    <a:pt x="705460" y="4540907"/>
                  </a:cubicBezTo>
                  <a:lnTo>
                    <a:pt x="572986" y="4549975"/>
                  </a:lnTo>
                  <a:cubicBezTo>
                    <a:pt x="567329" y="4550365"/>
                    <a:pt x="561661" y="4550556"/>
                    <a:pt x="556032" y="4550556"/>
                  </a:cubicBezTo>
                  <a:cubicBezTo>
                    <a:pt x="490500" y="4550556"/>
                    <a:pt x="427397" y="4524591"/>
                    <a:pt x="380743" y="4477937"/>
                  </a:cubicBezTo>
                  <a:cubicBezTo>
                    <a:pt x="330070" y="4427264"/>
                    <a:pt x="303819" y="4357198"/>
                    <a:pt x="308715" y="4285694"/>
                  </a:cubicBezTo>
                  <a:lnTo>
                    <a:pt x="317783" y="4153230"/>
                  </a:lnTo>
                  <a:cubicBezTo>
                    <a:pt x="329994" y="3974960"/>
                    <a:pt x="436941" y="3814750"/>
                    <a:pt x="596885" y="3735101"/>
                  </a:cubicBezTo>
                  <a:lnTo>
                    <a:pt x="825618" y="3621201"/>
                  </a:lnTo>
                  <a:cubicBezTo>
                    <a:pt x="837439" y="3615315"/>
                    <a:pt x="849892" y="3612103"/>
                    <a:pt x="862291" y="3611335"/>
                  </a:cubicBezTo>
                  <a:close/>
                  <a:moveTo>
                    <a:pt x="1391803" y="2999590"/>
                  </a:moveTo>
                  <a:lnTo>
                    <a:pt x="1185339" y="3244697"/>
                  </a:lnTo>
                  <a:cubicBezTo>
                    <a:pt x="1233612" y="3333641"/>
                    <a:pt x="1293476" y="3414385"/>
                    <a:pt x="1363809" y="3485299"/>
                  </a:cubicBezTo>
                  <a:cubicBezTo>
                    <a:pt x="1436428" y="3558527"/>
                    <a:pt x="1519524" y="3620601"/>
                    <a:pt x="1611383" y="3670350"/>
                  </a:cubicBezTo>
                  <a:cubicBezTo>
                    <a:pt x="1658874" y="3631288"/>
                    <a:pt x="1710052" y="3588578"/>
                    <a:pt x="1759973" y="3546935"/>
                  </a:cubicBezTo>
                  <a:cubicBezTo>
                    <a:pt x="1793215" y="3519198"/>
                    <a:pt x="1827000" y="3491004"/>
                    <a:pt x="1859976" y="3463629"/>
                  </a:cubicBezTo>
                  <a:cubicBezTo>
                    <a:pt x="1766583" y="3395268"/>
                    <a:pt x="1678544" y="3319678"/>
                    <a:pt x="1596695" y="3237306"/>
                  </a:cubicBezTo>
                  <a:cubicBezTo>
                    <a:pt x="1596667" y="3237277"/>
                    <a:pt x="1596638" y="3237258"/>
                    <a:pt x="1596609" y="3237229"/>
                  </a:cubicBezTo>
                  <a:cubicBezTo>
                    <a:pt x="1596590" y="3237210"/>
                    <a:pt x="1596571" y="3237182"/>
                    <a:pt x="1596552" y="3237163"/>
                  </a:cubicBezTo>
                  <a:cubicBezTo>
                    <a:pt x="1596495" y="3237106"/>
                    <a:pt x="1596438" y="3237058"/>
                    <a:pt x="1596381" y="3237001"/>
                  </a:cubicBezTo>
                  <a:cubicBezTo>
                    <a:pt x="1522562" y="3162677"/>
                    <a:pt x="1454230" y="3083343"/>
                    <a:pt x="1391803" y="2999590"/>
                  </a:cubicBezTo>
                  <a:close/>
                  <a:moveTo>
                    <a:pt x="3351600" y="2731461"/>
                  </a:moveTo>
                  <a:lnTo>
                    <a:pt x="2463785" y="3420405"/>
                  </a:lnTo>
                  <a:lnTo>
                    <a:pt x="2520954" y="4532848"/>
                  </a:lnTo>
                  <a:lnTo>
                    <a:pt x="2930643" y="4123159"/>
                  </a:lnTo>
                  <a:cubicBezTo>
                    <a:pt x="3202115" y="3851687"/>
                    <a:pt x="3351610" y="3490766"/>
                    <a:pt x="3351610" y="3106861"/>
                  </a:cubicBezTo>
                  <a:lnTo>
                    <a:pt x="3351600" y="3106861"/>
                  </a:lnTo>
                  <a:close/>
                  <a:moveTo>
                    <a:pt x="2543223" y="2226713"/>
                  </a:moveTo>
                  <a:cubicBezTo>
                    <a:pt x="2596038" y="2226713"/>
                    <a:pt x="2638854" y="2269528"/>
                    <a:pt x="2638854" y="2322344"/>
                  </a:cubicBezTo>
                  <a:cubicBezTo>
                    <a:pt x="2638854" y="2375159"/>
                    <a:pt x="2596038" y="2417975"/>
                    <a:pt x="2543223" y="2417975"/>
                  </a:cubicBezTo>
                  <a:cubicBezTo>
                    <a:pt x="2490407" y="2417975"/>
                    <a:pt x="2447592" y="2375159"/>
                    <a:pt x="2447592" y="2322344"/>
                  </a:cubicBezTo>
                  <a:cubicBezTo>
                    <a:pt x="2447592" y="2269528"/>
                    <a:pt x="2490407" y="2226713"/>
                    <a:pt x="2543223" y="2226713"/>
                  </a:cubicBezTo>
                  <a:close/>
                  <a:moveTo>
                    <a:pt x="1740104" y="1496583"/>
                  </a:moveTo>
                  <a:cubicBezTo>
                    <a:pt x="1356722" y="1496955"/>
                    <a:pt x="996315" y="1646421"/>
                    <a:pt x="725186" y="1917550"/>
                  </a:cubicBezTo>
                  <a:lnTo>
                    <a:pt x="315497" y="2327239"/>
                  </a:lnTo>
                  <a:lnTo>
                    <a:pt x="1429350" y="2384466"/>
                  </a:lnTo>
                  <a:lnTo>
                    <a:pt x="2140963" y="1508356"/>
                  </a:lnTo>
                  <a:close/>
                  <a:moveTo>
                    <a:pt x="3507705" y="1182068"/>
                  </a:moveTo>
                  <a:cubicBezTo>
                    <a:pt x="3450070" y="1182068"/>
                    <a:pt x="3395891" y="1204509"/>
                    <a:pt x="3355134" y="1245266"/>
                  </a:cubicBezTo>
                  <a:cubicBezTo>
                    <a:pt x="3270999" y="1329400"/>
                    <a:pt x="3270999" y="1466294"/>
                    <a:pt x="3355134" y="1550419"/>
                  </a:cubicBezTo>
                  <a:cubicBezTo>
                    <a:pt x="3439249" y="1634543"/>
                    <a:pt x="3576152" y="1634543"/>
                    <a:pt x="3660286" y="1550419"/>
                  </a:cubicBezTo>
                  <a:cubicBezTo>
                    <a:pt x="3744411" y="1466294"/>
                    <a:pt x="3744411" y="1329400"/>
                    <a:pt x="3660277" y="1245266"/>
                  </a:cubicBezTo>
                  <a:cubicBezTo>
                    <a:pt x="3619519" y="1204509"/>
                    <a:pt x="3565341" y="1182068"/>
                    <a:pt x="3507705" y="1182068"/>
                  </a:cubicBezTo>
                  <a:close/>
                  <a:moveTo>
                    <a:pt x="3507705" y="990825"/>
                  </a:moveTo>
                  <a:cubicBezTo>
                    <a:pt x="3616424" y="990825"/>
                    <a:pt x="3718636" y="1033154"/>
                    <a:pt x="3795513" y="1110040"/>
                  </a:cubicBezTo>
                  <a:cubicBezTo>
                    <a:pt x="3954209" y="1268736"/>
                    <a:pt x="3954209" y="1526958"/>
                    <a:pt x="3795513" y="1685664"/>
                  </a:cubicBezTo>
                  <a:cubicBezTo>
                    <a:pt x="3716169" y="1764998"/>
                    <a:pt x="3611918" y="1804679"/>
                    <a:pt x="3507705" y="1804679"/>
                  </a:cubicBezTo>
                  <a:cubicBezTo>
                    <a:pt x="3403464" y="1804679"/>
                    <a:pt x="3299260" y="1765017"/>
                    <a:pt x="3219898" y="1685664"/>
                  </a:cubicBezTo>
                  <a:cubicBezTo>
                    <a:pt x="3061202" y="1526968"/>
                    <a:pt x="3061202" y="1268745"/>
                    <a:pt x="3219898" y="1110040"/>
                  </a:cubicBezTo>
                  <a:cubicBezTo>
                    <a:pt x="3296765" y="1033173"/>
                    <a:pt x="3398987" y="990825"/>
                    <a:pt x="3507705" y="990825"/>
                  </a:cubicBezTo>
                  <a:close/>
                  <a:moveTo>
                    <a:pt x="4653487" y="191344"/>
                  </a:moveTo>
                  <a:lnTo>
                    <a:pt x="4564447" y="197021"/>
                  </a:lnTo>
                  <a:cubicBezTo>
                    <a:pt x="3819144" y="244588"/>
                    <a:pt x="3121648" y="604348"/>
                    <a:pt x="2650808" y="1184030"/>
                  </a:cubicBezTo>
                  <a:lnTo>
                    <a:pt x="1421073" y="2698019"/>
                  </a:lnTo>
                  <a:cubicBezTo>
                    <a:pt x="1491111" y="2817682"/>
                    <a:pt x="1573368" y="2929562"/>
                    <a:pt x="1666247" y="3032385"/>
                  </a:cubicBezTo>
                  <a:lnTo>
                    <a:pt x="2171415" y="2527217"/>
                  </a:lnTo>
                  <a:cubicBezTo>
                    <a:pt x="2208762" y="2489869"/>
                    <a:pt x="2269313" y="2489869"/>
                    <a:pt x="2306660" y="2527217"/>
                  </a:cubicBezTo>
                  <a:cubicBezTo>
                    <a:pt x="2343998" y="2564564"/>
                    <a:pt x="2343998" y="2625124"/>
                    <a:pt x="2306660" y="2662462"/>
                  </a:cubicBezTo>
                  <a:lnTo>
                    <a:pt x="1801016" y="3168106"/>
                  </a:lnTo>
                  <a:cubicBezTo>
                    <a:pt x="1907115" y="3265328"/>
                    <a:pt x="2023044" y="3351139"/>
                    <a:pt x="2147421" y="3423814"/>
                  </a:cubicBezTo>
                  <a:lnTo>
                    <a:pt x="3647228" y="2259964"/>
                  </a:lnTo>
                  <a:cubicBezTo>
                    <a:pt x="4267248" y="1778828"/>
                    <a:pt x="4644857" y="1053309"/>
                    <a:pt x="4683234" y="269430"/>
                  </a:cubicBezTo>
                  <a:lnTo>
                    <a:pt x="4685520" y="222900"/>
                  </a:lnTo>
                  <a:cubicBezTo>
                    <a:pt x="4686091" y="211175"/>
                    <a:pt x="4680157" y="203488"/>
                    <a:pt x="4676566" y="199954"/>
                  </a:cubicBezTo>
                  <a:cubicBezTo>
                    <a:pt x="4672966" y="196411"/>
                    <a:pt x="4665155" y="190620"/>
                    <a:pt x="4653487" y="191344"/>
                  </a:cubicBezTo>
                  <a:close/>
                  <a:moveTo>
                    <a:pt x="4641314" y="463"/>
                  </a:moveTo>
                  <a:cubicBezTo>
                    <a:pt x="4704103" y="-3624"/>
                    <a:pt x="4765920" y="19494"/>
                    <a:pt x="4810792" y="63699"/>
                  </a:cubicBezTo>
                  <a:cubicBezTo>
                    <a:pt x="4855645" y="107914"/>
                    <a:pt x="4879610" y="169331"/>
                    <a:pt x="4876505" y="232235"/>
                  </a:cubicBezTo>
                  <a:lnTo>
                    <a:pt x="4874229" y="278774"/>
                  </a:lnTo>
                  <a:cubicBezTo>
                    <a:pt x="4833119" y="1118479"/>
                    <a:pt x="4428621" y="1895661"/>
                    <a:pt x="3764452" y="2411059"/>
                  </a:cubicBezTo>
                  <a:lnTo>
                    <a:pt x="3542834" y="2583033"/>
                  </a:lnTo>
                  <a:lnTo>
                    <a:pt x="3542834" y="3106861"/>
                  </a:lnTo>
                  <a:cubicBezTo>
                    <a:pt x="3542834" y="3541858"/>
                    <a:pt x="3373451" y="3950804"/>
                    <a:pt x="3065860" y="4258395"/>
                  </a:cubicBezTo>
                  <a:lnTo>
                    <a:pt x="2504085" y="4820170"/>
                  </a:lnTo>
                  <a:cubicBezTo>
                    <a:pt x="2485816" y="4838449"/>
                    <a:pt x="2461356" y="4848193"/>
                    <a:pt x="2436448" y="4848193"/>
                  </a:cubicBezTo>
                  <a:cubicBezTo>
                    <a:pt x="2424923" y="4848193"/>
                    <a:pt x="2413321" y="4846097"/>
                    <a:pt x="2402158" y="4841811"/>
                  </a:cubicBezTo>
                  <a:cubicBezTo>
                    <a:pt x="2366896" y="4828247"/>
                    <a:pt x="2342922" y="4795195"/>
                    <a:pt x="2340979" y="4757458"/>
                  </a:cubicBezTo>
                  <a:lnTo>
                    <a:pt x="2279619" y="3563308"/>
                  </a:lnTo>
                  <a:lnTo>
                    <a:pt x="2214439" y="3613886"/>
                  </a:lnTo>
                  <a:cubicBezTo>
                    <a:pt x="2197313" y="3627183"/>
                    <a:pt x="2176625" y="3633964"/>
                    <a:pt x="2155803" y="3633964"/>
                  </a:cubicBezTo>
                  <a:cubicBezTo>
                    <a:pt x="2140154" y="3633964"/>
                    <a:pt x="2124447" y="3630126"/>
                    <a:pt x="2110121" y="3622335"/>
                  </a:cubicBezTo>
                  <a:cubicBezTo>
                    <a:pt x="2081803" y="3606933"/>
                    <a:pt x="2053905" y="3590854"/>
                    <a:pt x="2026349" y="3574271"/>
                  </a:cubicBezTo>
                  <a:cubicBezTo>
                    <a:pt x="1980181" y="3612276"/>
                    <a:pt x="1930785" y="3653491"/>
                    <a:pt x="1882502" y="3693781"/>
                  </a:cubicBezTo>
                  <a:cubicBezTo>
                    <a:pt x="1814761" y="3750303"/>
                    <a:pt x="1744723" y="3808758"/>
                    <a:pt x="1683973" y="3858040"/>
                  </a:cubicBezTo>
                  <a:cubicBezTo>
                    <a:pt x="1666599" y="3872128"/>
                    <a:pt x="1645244" y="3879405"/>
                    <a:pt x="1623708" y="3879405"/>
                  </a:cubicBezTo>
                  <a:cubicBezTo>
                    <a:pt x="1609821" y="3879405"/>
                    <a:pt x="1595847" y="3876385"/>
                    <a:pt x="1582817" y="3870213"/>
                  </a:cubicBezTo>
                  <a:cubicBezTo>
                    <a:pt x="1449486" y="3807110"/>
                    <a:pt x="1330109" y="3722928"/>
                    <a:pt x="1228020" y="3619982"/>
                  </a:cubicBezTo>
                  <a:cubicBezTo>
                    <a:pt x="1128351" y="3519493"/>
                    <a:pt x="1046598" y="3402545"/>
                    <a:pt x="985000" y="3272386"/>
                  </a:cubicBezTo>
                  <a:cubicBezTo>
                    <a:pt x="969007" y="3238553"/>
                    <a:pt x="974198" y="3198491"/>
                    <a:pt x="998306" y="3169868"/>
                  </a:cubicBezTo>
                  <a:lnTo>
                    <a:pt x="1280303" y="2835093"/>
                  </a:lnTo>
                  <a:cubicBezTo>
                    <a:pt x="1259939" y="2801927"/>
                    <a:pt x="1240413" y="2768218"/>
                    <a:pt x="1221782" y="2733966"/>
                  </a:cubicBezTo>
                  <a:cubicBezTo>
                    <a:pt x="1203255" y="2699924"/>
                    <a:pt x="1207123" y="2658071"/>
                    <a:pt x="1231554" y="2627982"/>
                  </a:cubicBezTo>
                  <a:lnTo>
                    <a:pt x="1280036" y="2568289"/>
                  </a:lnTo>
                  <a:lnTo>
                    <a:pt x="90897" y="2507195"/>
                  </a:lnTo>
                  <a:cubicBezTo>
                    <a:pt x="53159" y="2505271"/>
                    <a:pt x="20108" y="2481287"/>
                    <a:pt x="6544" y="2446016"/>
                  </a:cubicBezTo>
                  <a:cubicBezTo>
                    <a:pt x="-7020" y="2410755"/>
                    <a:pt x="1467" y="2370797"/>
                    <a:pt x="28185" y="2344080"/>
                  </a:cubicBezTo>
                  <a:lnTo>
                    <a:pt x="589950" y="1782304"/>
                  </a:lnTo>
                  <a:cubicBezTo>
                    <a:pt x="897541" y="1474723"/>
                    <a:pt x="1306497" y="1305331"/>
                    <a:pt x="1741485" y="1305331"/>
                  </a:cubicBezTo>
                  <a:cubicBezTo>
                    <a:pt x="1742409" y="1305331"/>
                    <a:pt x="1743352" y="1305340"/>
                    <a:pt x="1744285" y="1305369"/>
                  </a:cubicBezTo>
                  <a:lnTo>
                    <a:pt x="2292763" y="1321475"/>
                  </a:lnTo>
                  <a:lnTo>
                    <a:pt x="2502351" y="1063453"/>
                  </a:lnTo>
                  <a:cubicBezTo>
                    <a:pt x="3006729" y="442480"/>
                    <a:pt x="3753898" y="57108"/>
                    <a:pt x="4552274" y="614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726F19C-C03B-16CA-8616-E065A50B4F35}"/>
              </a:ext>
            </a:extLst>
          </p:cNvPr>
          <p:cNvGrpSpPr/>
          <p:nvPr/>
        </p:nvGrpSpPr>
        <p:grpSpPr>
          <a:xfrm>
            <a:off x="531484" y="2093783"/>
            <a:ext cx="4870940" cy="4590091"/>
            <a:chOff x="6408057" y="2066438"/>
            <a:chExt cx="5084738" cy="4791562"/>
          </a:xfrm>
        </p:grpSpPr>
        <p:sp>
          <p:nvSpPr>
            <p:cNvPr id="38" name="Freeform 5">
              <a:extLst>
                <a:ext uri="{FF2B5EF4-FFF2-40B4-BE49-F238E27FC236}">
                  <a16:creationId xmlns:a16="http://schemas.microsoft.com/office/drawing/2014/main" id="{54B91B37-0649-5B19-131E-9F81C76A6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1049" y="2066438"/>
              <a:ext cx="2877815" cy="2852634"/>
            </a:xfrm>
            <a:custGeom>
              <a:avLst/>
              <a:gdLst>
                <a:gd name="T0" fmla="*/ 0 w 815"/>
                <a:gd name="T1" fmla="*/ 409 h 808"/>
                <a:gd name="T2" fmla="*/ 143 w 815"/>
                <a:gd name="T3" fmla="*/ 266 h 808"/>
                <a:gd name="T4" fmla="*/ 153 w 815"/>
                <a:gd name="T5" fmla="*/ 255 h 808"/>
                <a:gd name="T6" fmla="*/ 157 w 815"/>
                <a:gd name="T7" fmla="*/ 229 h 808"/>
                <a:gd name="T8" fmla="*/ 133 w 815"/>
                <a:gd name="T9" fmla="*/ 215 h 808"/>
                <a:gd name="T10" fmla="*/ 92 w 815"/>
                <a:gd name="T11" fmla="*/ 211 h 808"/>
                <a:gd name="T12" fmla="*/ 25 w 815"/>
                <a:gd name="T13" fmla="*/ 101 h 808"/>
                <a:gd name="T14" fmla="*/ 131 w 815"/>
                <a:gd name="T15" fmla="*/ 26 h 808"/>
                <a:gd name="T16" fmla="*/ 215 w 815"/>
                <a:gd name="T17" fmla="*/ 121 h 808"/>
                <a:gd name="T18" fmla="*/ 228 w 815"/>
                <a:gd name="T19" fmla="*/ 159 h 808"/>
                <a:gd name="T20" fmla="*/ 266 w 815"/>
                <a:gd name="T21" fmla="*/ 143 h 808"/>
                <a:gd name="T22" fmla="*/ 393 w 815"/>
                <a:gd name="T23" fmla="*/ 15 h 808"/>
                <a:gd name="T24" fmla="*/ 405 w 815"/>
                <a:gd name="T25" fmla="*/ 0 h 808"/>
                <a:gd name="T26" fmla="*/ 513 w 815"/>
                <a:gd name="T27" fmla="*/ 109 h 808"/>
                <a:gd name="T28" fmla="*/ 437 w 815"/>
                <a:gd name="T29" fmla="*/ 269 h 808"/>
                <a:gd name="T30" fmla="*/ 549 w 815"/>
                <a:gd name="T31" fmla="*/ 379 h 808"/>
                <a:gd name="T32" fmla="*/ 707 w 815"/>
                <a:gd name="T33" fmla="*/ 304 h 808"/>
                <a:gd name="T34" fmla="*/ 815 w 815"/>
                <a:gd name="T35" fmla="*/ 412 h 808"/>
                <a:gd name="T36" fmla="*/ 781 w 815"/>
                <a:gd name="T37" fmla="*/ 442 h 808"/>
                <a:gd name="T38" fmla="*/ 669 w 815"/>
                <a:gd name="T39" fmla="*/ 555 h 808"/>
                <a:gd name="T40" fmla="*/ 657 w 815"/>
                <a:gd name="T41" fmla="*/ 587 h 808"/>
                <a:gd name="T42" fmla="*/ 689 w 815"/>
                <a:gd name="T43" fmla="*/ 601 h 808"/>
                <a:gd name="T44" fmla="*/ 791 w 815"/>
                <a:gd name="T45" fmla="*/ 680 h 808"/>
                <a:gd name="T46" fmla="*/ 724 w 815"/>
                <a:gd name="T47" fmla="*/ 789 h 808"/>
                <a:gd name="T48" fmla="*/ 601 w 815"/>
                <a:gd name="T49" fmla="*/ 692 h 808"/>
                <a:gd name="T50" fmla="*/ 599 w 815"/>
                <a:gd name="T51" fmla="*/ 670 h 808"/>
                <a:gd name="T52" fmla="*/ 561 w 815"/>
                <a:gd name="T53" fmla="*/ 663 h 808"/>
                <a:gd name="T54" fmla="*/ 541 w 815"/>
                <a:gd name="T55" fmla="*/ 685 h 808"/>
                <a:gd name="T56" fmla="*/ 408 w 815"/>
                <a:gd name="T57" fmla="*/ 565 h 808"/>
                <a:gd name="T58" fmla="*/ 298 w 815"/>
                <a:gd name="T59" fmla="*/ 706 h 808"/>
                <a:gd name="T60" fmla="*/ 259 w 815"/>
                <a:gd name="T61" fmla="*/ 668 h 808"/>
                <a:gd name="T62" fmla="*/ 243 w 815"/>
                <a:gd name="T63" fmla="*/ 657 h 808"/>
                <a:gd name="T64" fmla="*/ 214 w 815"/>
                <a:gd name="T65" fmla="*/ 680 h 808"/>
                <a:gd name="T66" fmla="*/ 213 w 815"/>
                <a:gd name="T67" fmla="*/ 716 h 808"/>
                <a:gd name="T68" fmla="*/ 107 w 815"/>
                <a:gd name="T69" fmla="*/ 792 h 808"/>
                <a:gd name="T70" fmla="*/ 23 w 815"/>
                <a:gd name="T71" fmla="*/ 690 h 808"/>
                <a:gd name="T72" fmla="*/ 122 w 815"/>
                <a:gd name="T73" fmla="*/ 601 h 808"/>
                <a:gd name="T74" fmla="*/ 136 w 815"/>
                <a:gd name="T75" fmla="*/ 602 h 808"/>
                <a:gd name="T76" fmla="*/ 157 w 815"/>
                <a:gd name="T77" fmla="*/ 588 h 808"/>
                <a:gd name="T78" fmla="*/ 153 w 815"/>
                <a:gd name="T79" fmla="*/ 562 h 808"/>
                <a:gd name="T80" fmla="*/ 137 w 815"/>
                <a:gd name="T81" fmla="*/ 545 h 808"/>
                <a:gd name="T82" fmla="*/ 0 w 815"/>
                <a:gd name="T83" fmla="*/ 409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5" h="808">
                  <a:moveTo>
                    <a:pt x="0" y="409"/>
                  </a:moveTo>
                  <a:cubicBezTo>
                    <a:pt x="49" y="360"/>
                    <a:pt x="96" y="313"/>
                    <a:pt x="143" y="266"/>
                  </a:cubicBezTo>
                  <a:cubicBezTo>
                    <a:pt x="146" y="262"/>
                    <a:pt x="152" y="259"/>
                    <a:pt x="153" y="255"/>
                  </a:cubicBezTo>
                  <a:cubicBezTo>
                    <a:pt x="156" y="247"/>
                    <a:pt x="160" y="236"/>
                    <a:pt x="157" y="229"/>
                  </a:cubicBezTo>
                  <a:cubicBezTo>
                    <a:pt x="153" y="222"/>
                    <a:pt x="142" y="217"/>
                    <a:pt x="133" y="215"/>
                  </a:cubicBezTo>
                  <a:cubicBezTo>
                    <a:pt x="120" y="212"/>
                    <a:pt x="105" y="215"/>
                    <a:pt x="92" y="211"/>
                  </a:cubicBezTo>
                  <a:cubicBezTo>
                    <a:pt x="44" y="198"/>
                    <a:pt x="15" y="150"/>
                    <a:pt x="25" y="101"/>
                  </a:cubicBezTo>
                  <a:cubicBezTo>
                    <a:pt x="35" y="52"/>
                    <a:pt x="80" y="20"/>
                    <a:pt x="131" y="26"/>
                  </a:cubicBezTo>
                  <a:cubicBezTo>
                    <a:pt x="179" y="31"/>
                    <a:pt x="215" y="72"/>
                    <a:pt x="215" y="121"/>
                  </a:cubicBezTo>
                  <a:cubicBezTo>
                    <a:pt x="215" y="135"/>
                    <a:pt x="211" y="151"/>
                    <a:pt x="228" y="159"/>
                  </a:cubicBezTo>
                  <a:cubicBezTo>
                    <a:pt x="246" y="166"/>
                    <a:pt x="256" y="153"/>
                    <a:pt x="266" y="143"/>
                  </a:cubicBezTo>
                  <a:cubicBezTo>
                    <a:pt x="309" y="100"/>
                    <a:pt x="351" y="58"/>
                    <a:pt x="393" y="15"/>
                  </a:cubicBezTo>
                  <a:cubicBezTo>
                    <a:pt x="398" y="11"/>
                    <a:pt x="401" y="5"/>
                    <a:pt x="405" y="0"/>
                  </a:cubicBezTo>
                  <a:cubicBezTo>
                    <a:pt x="443" y="38"/>
                    <a:pt x="478" y="74"/>
                    <a:pt x="513" y="109"/>
                  </a:cubicBezTo>
                  <a:cubicBezTo>
                    <a:pt x="452" y="145"/>
                    <a:pt x="424" y="198"/>
                    <a:pt x="437" y="269"/>
                  </a:cubicBezTo>
                  <a:cubicBezTo>
                    <a:pt x="447" y="324"/>
                    <a:pt x="494" y="369"/>
                    <a:pt x="549" y="379"/>
                  </a:cubicBezTo>
                  <a:cubicBezTo>
                    <a:pt x="613" y="392"/>
                    <a:pt x="664" y="367"/>
                    <a:pt x="707" y="304"/>
                  </a:cubicBezTo>
                  <a:cubicBezTo>
                    <a:pt x="742" y="339"/>
                    <a:pt x="777" y="374"/>
                    <a:pt x="815" y="412"/>
                  </a:cubicBezTo>
                  <a:cubicBezTo>
                    <a:pt x="805" y="421"/>
                    <a:pt x="792" y="431"/>
                    <a:pt x="781" y="442"/>
                  </a:cubicBezTo>
                  <a:cubicBezTo>
                    <a:pt x="743" y="480"/>
                    <a:pt x="706" y="517"/>
                    <a:pt x="669" y="555"/>
                  </a:cubicBezTo>
                  <a:cubicBezTo>
                    <a:pt x="659" y="564"/>
                    <a:pt x="651" y="573"/>
                    <a:pt x="657" y="587"/>
                  </a:cubicBezTo>
                  <a:cubicBezTo>
                    <a:pt x="663" y="602"/>
                    <a:pt x="676" y="602"/>
                    <a:pt x="689" y="601"/>
                  </a:cubicBezTo>
                  <a:cubicBezTo>
                    <a:pt x="740" y="599"/>
                    <a:pt x="783" y="632"/>
                    <a:pt x="791" y="680"/>
                  </a:cubicBezTo>
                  <a:cubicBezTo>
                    <a:pt x="798" y="729"/>
                    <a:pt x="771" y="774"/>
                    <a:pt x="724" y="789"/>
                  </a:cubicBezTo>
                  <a:cubicBezTo>
                    <a:pt x="661" y="808"/>
                    <a:pt x="597" y="758"/>
                    <a:pt x="601" y="692"/>
                  </a:cubicBezTo>
                  <a:cubicBezTo>
                    <a:pt x="601" y="684"/>
                    <a:pt x="601" y="676"/>
                    <a:pt x="599" y="670"/>
                  </a:cubicBezTo>
                  <a:cubicBezTo>
                    <a:pt x="592" y="655"/>
                    <a:pt x="574" y="651"/>
                    <a:pt x="561" y="663"/>
                  </a:cubicBezTo>
                  <a:cubicBezTo>
                    <a:pt x="554" y="669"/>
                    <a:pt x="549" y="676"/>
                    <a:pt x="541" y="685"/>
                  </a:cubicBezTo>
                  <a:cubicBezTo>
                    <a:pt x="524" y="602"/>
                    <a:pt x="476" y="560"/>
                    <a:pt x="408" y="565"/>
                  </a:cubicBezTo>
                  <a:cubicBezTo>
                    <a:pt x="342" y="571"/>
                    <a:pt x="303" y="620"/>
                    <a:pt x="298" y="706"/>
                  </a:cubicBezTo>
                  <a:cubicBezTo>
                    <a:pt x="284" y="692"/>
                    <a:pt x="272" y="680"/>
                    <a:pt x="259" y="668"/>
                  </a:cubicBezTo>
                  <a:cubicBezTo>
                    <a:pt x="254" y="663"/>
                    <a:pt x="249" y="659"/>
                    <a:pt x="243" y="657"/>
                  </a:cubicBezTo>
                  <a:cubicBezTo>
                    <a:pt x="228" y="652"/>
                    <a:pt x="215" y="664"/>
                    <a:pt x="214" y="680"/>
                  </a:cubicBezTo>
                  <a:cubicBezTo>
                    <a:pt x="214" y="692"/>
                    <a:pt x="215" y="705"/>
                    <a:pt x="213" y="716"/>
                  </a:cubicBezTo>
                  <a:cubicBezTo>
                    <a:pt x="202" y="766"/>
                    <a:pt x="155" y="800"/>
                    <a:pt x="107" y="792"/>
                  </a:cubicBezTo>
                  <a:cubicBezTo>
                    <a:pt x="56" y="785"/>
                    <a:pt x="19" y="740"/>
                    <a:pt x="23" y="690"/>
                  </a:cubicBezTo>
                  <a:cubicBezTo>
                    <a:pt x="27" y="638"/>
                    <a:pt x="70" y="600"/>
                    <a:pt x="122" y="601"/>
                  </a:cubicBezTo>
                  <a:cubicBezTo>
                    <a:pt x="127" y="601"/>
                    <a:pt x="132" y="603"/>
                    <a:pt x="136" y="602"/>
                  </a:cubicBezTo>
                  <a:cubicBezTo>
                    <a:pt x="143" y="598"/>
                    <a:pt x="154" y="595"/>
                    <a:pt x="157" y="588"/>
                  </a:cubicBezTo>
                  <a:cubicBezTo>
                    <a:pt x="160" y="581"/>
                    <a:pt x="157" y="570"/>
                    <a:pt x="153" y="562"/>
                  </a:cubicBezTo>
                  <a:cubicBezTo>
                    <a:pt x="150" y="556"/>
                    <a:pt x="143" y="551"/>
                    <a:pt x="137" y="545"/>
                  </a:cubicBezTo>
                  <a:cubicBezTo>
                    <a:pt x="92" y="500"/>
                    <a:pt x="46" y="455"/>
                    <a:pt x="0" y="409"/>
                  </a:cubicBez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id="{E5CB19A6-261C-BC69-49E4-B487149F8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5732" y="4210410"/>
              <a:ext cx="1780648" cy="2647590"/>
            </a:xfrm>
            <a:custGeom>
              <a:avLst/>
              <a:gdLst>
                <a:gd name="T0" fmla="*/ 445 w 504"/>
                <a:gd name="T1" fmla="*/ 750 h 750"/>
                <a:gd name="T2" fmla="*/ 110 w 504"/>
                <a:gd name="T3" fmla="*/ 750 h 750"/>
                <a:gd name="T4" fmla="*/ 110 w 504"/>
                <a:gd name="T5" fmla="*/ 718 h 750"/>
                <a:gd name="T6" fmla="*/ 100 w 504"/>
                <a:gd name="T7" fmla="*/ 679 h 750"/>
                <a:gd name="T8" fmla="*/ 8 w 504"/>
                <a:gd name="T9" fmla="*/ 463 h 750"/>
                <a:gd name="T10" fmla="*/ 6 w 504"/>
                <a:gd name="T11" fmla="*/ 409 h 750"/>
                <a:gd name="T12" fmla="*/ 64 w 504"/>
                <a:gd name="T13" fmla="*/ 245 h 750"/>
                <a:gd name="T14" fmla="*/ 75 w 504"/>
                <a:gd name="T15" fmla="*/ 234 h 750"/>
                <a:gd name="T16" fmla="*/ 215 w 504"/>
                <a:gd name="T17" fmla="*/ 127 h 750"/>
                <a:gd name="T18" fmla="*/ 253 w 504"/>
                <a:gd name="T19" fmla="*/ 166 h 750"/>
                <a:gd name="T20" fmla="*/ 255 w 504"/>
                <a:gd name="T21" fmla="*/ 181 h 750"/>
                <a:gd name="T22" fmla="*/ 255 w 504"/>
                <a:gd name="T23" fmla="*/ 401 h 750"/>
                <a:gd name="T24" fmla="*/ 255 w 504"/>
                <a:gd name="T25" fmla="*/ 413 h 750"/>
                <a:gd name="T26" fmla="*/ 279 w 504"/>
                <a:gd name="T27" fmla="*/ 438 h 750"/>
                <a:gd name="T28" fmla="*/ 303 w 504"/>
                <a:gd name="T29" fmla="*/ 412 h 750"/>
                <a:gd name="T30" fmla="*/ 303 w 504"/>
                <a:gd name="T31" fmla="*/ 400 h 750"/>
                <a:gd name="T32" fmla="*/ 303 w 504"/>
                <a:gd name="T33" fmla="*/ 80 h 750"/>
                <a:gd name="T34" fmla="*/ 352 w 504"/>
                <a:gd name="T35" fmla="*/ 10 h 750"/>
                <a:gd name="T36" fmla="*/ 431 w 504"/>
                <a:gd name="T37" fmla="*/ 34 h 750"/>
                <a:gd name="T38" fmla="*/ 447 w 504"/>
                <a:gd name="T39" fmla="*/ 83 h 750"/>
                <a:gd name="T40" fmla="*/ 447 w 504"/>
                <a:gd name="T41" fmla="*/ 362 h 750"/>
                <a:gd name="T42" fmla="*/ 473 w 504"/>
                <a:gd name="T43" fmla="*/ 471 h 750"/>
                <a:gd name="T44" fmla="*/ 472 w 504"/>
                <a:gd name="T45" fmla="*/ 646 h 750"/>
                <a:gd name="T46" fmla="*/ 450 w 504"/>
                <a:gd name="T47" fmla="*/ 695 h 750"/>
                <a:gd name="T48" fmla="*/ 445 w 504"/>
                <a:gd name="T49" fmla="*/ 75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4" h="750">
                  <a:moveTo>
                    <a:pt x="445" y="750"/>
                  </a:moveTo>
                  <a:cubicBezTo>
                    <a:pt x="334" y="750"/>
                    <a:pt x="223" y="750"/>
                    <a:pt x="110" y="750"/>
                  </a:cubicBezTo>
                  <a:cubicBezTo>
                    <a:pt x="110" y="739"/>
                    <a:pt x="112" y="728"/>
                    <a:pt x="110" y="718"/>
                  </a:cubicBezTo>
                  <a:cubicBezTo>
                    <a:pt x="108" y="705"/>
                    <a:pt x="106" y="691"/>
                    <a:pt x="100" y="679"/>
                  </a:cubicBezTo>
                  <a:cubicBezTo>
                    <a:pt x="70" y="607"/>
                    <a:pt x="39" y="535"/>
                    <a:pt x="8" y="463"/>
                  </a:cubicBezTo>
                  <a:cubicBezTo>
                    <a:pt x="1" y="445"/>
                    <a:pt x="0" y="427"/>
                    <a:pt x="6" y="409"/>
                  </a:cubicBezTo>
                  <a:cubicBezTo>
                    <a:pt x="25" y="354"/>
                    <a:pt x="44" y="299"/>
                    <a:pt x="64" y="245"/>
                  </a:cubicBezTo>
                  <a:cubicBezTo>
                    <a:pt x="65" y="241"/>
                    <a:pt x="71" y="235"/>
                    <a:pt x="75" y="234"/>
                  </a:cubicBezTo>
                  <a:cubicBezTo>
                    <a:pt x="145" y="231"/>
                    <a:pt x="190" y="195"/>
                    <a:pt x="215" y="127"/>
                  </a:cubicBezTo>
                  <a:cubicBezTo>
                    <a:pt x="228" y="140"/>
                    <a:pt x="241" y="153"/>
                    <a:pt x="253" y="166"/>
                  </a:cubicBezTo>
                  <a:cubicBezTo>
                    <a:pt x="255" y="169"/>
                    <a:pt x="255" y="176"/>
                    <a:pt x="255" y="181"/>
                  </a:cubicBezTo>
                  <a:cubicBezTo>
                    <a:pt x="255" y="254"/>
                    <a:pt x="255" y="328"/>
                    <a:pt x="255" y="401"/>
                  </a:cubicBezTo>
                  <a:cubicBezTo>
                    <a:pt x="255" y="405"/>
                    <a:pt x="255" y="409"/>
                    <a:pt x="255" y="413"/>
                  </a:cubicBezTo>
                  <a:cubicBezTo>
                    <a:pt x="256" y="428"/>
                    <a:pt x="265" y="438"/>
                    <a:pt x="279" y="438"/>
                  </a:cubicBezTo>
                  <a:cubicBezTo>
                    <a:pt x="293" y="438"/>
                    <a:pt x="302" y="428"/>
                    <a:pt x="303" y="412"/>
                  </a:cubicBezTo>
                  <a:cubicBezTo>
                    <a:pt x="303" y="408"/>
                    <a:pt x="303" y="404"/>
                    <a:pt x="303" y="400"/>
                  </a:cubicBezTo>
                  <a:cubicBezTo>
                    <a:pt x="303" y="293"/>
                    <a:pt x="303" y="187"/>
                    <a:pt x="303" y="80"/>
                  </a:cubicBezTo>
                  <a:cubicBezTo>
                    <a:pt x="303" y="47"/>
                    <a:pt x="323" y="20"/>
                    <a:pt x="352" y="10"/>
                  </a:cubicBezTo>
                  <a:cubicBezTo>
                    <a:pt x="381" y="0"/>
                    <a:pt x="413" y="10"/>
                    <a:pt x="431" y="34"/>
                  </a:cubicBezTo>
                  <a:cubicBezTo>
                    <a:pt x="443" y="48"/>
                    <a:pt x="447" y="65"/>
                    <a:pt x="447" y="83"/>
                  </a:cubicBezTo>
                  <a:cubicBezTo>
                    <a:pt x="447" y="176"/>
                    <a:pt x="447" y="269"/>
                    <a:pt x="447" y="362"/>
                  </a:cubicBezTo>
                  <a:cubicBezTo>
                    <a:pt x="446" y="401"/>
                    <a:pt x="454" y="437"/>
                    <a:pt x="473" y="471"/>
                  </a:cubicBezTo>
                  <a:cubicBezTo>
                    <a:pt x="504" y="530"/>
                    <a:pt x="503" y="588"/>
                    <a:pt x="472" y="646"/>
                  </a:cubicBezTo>
                  <a:cubicBezTo>
                    <a:pt x="464" y="662"/>
                    <a:pt x="455" y="678"/>
                    <a:pt x="450" y="695"/>
                  </a:cubicBezTo>
                  <a:cubicBezTo>
                    <a:pt x="446" y="712"/>
                    <a:pt x="447" y="730"/>
                    <a:pt x="445" y="750"/>
                  </a:cubicBezTo>
                  <a:close/>
                </a:path>
              </a:pathLst>
            </a:cu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">
              <a:extLst>
                <a:ext uri="{FF2B5EF4-FFF2-40B4-BE49-F238E27FC236}">
                  <a16:creationId xmlns:a16="http://schemas.microsoft.com/office/drawing/2014/main" id="{54DBA9B8-695E-71B2-F8E2-5D05F2C4E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0407" y="4661868"/>
              <a:ext cx="512610" cy="924498"/>
            </a:xfrm>
            <a:custGeom>
              <a:avLst/>
              <a:gdLst>
                <a:gd name="T0" fmla="*/ 15 w 145"/>
                <a:gd name="T1" fmla="*/ 0 h 262"/>
                <a:gd name="T2" fmla="*/ 144 w 145"/>
                <a:gd name="T3" fmla="*/ 106 h 262"/>
                <a:gd name="T4" fmla="*/ 144 w 145"/>
                <a:gd name="T5" fmla="*/ 241 h 262"/>
                <a:gd name="T6" fmla="*/ 117 w 145"/>
                <a:gd name="T7" fmla="*/ 262 h 262"/>
                <a:gd name="T8" fmla="*/ 1 w 145"/>
                <a:gd name="T9" fmla="*/ 148 h 262"/>
                <a:gd name="T10" fmla="*/ 1 w 145"/>
                <a:gd name="T11" fmla="*/ 26 h 262"/>
                <a:gd name="T12" fmla="*/ 15 w 145"/>
                <a:gd name="T13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" h="262">
                  <a:moveTo>
                    <a:pt x="15" y="0"/>
                  </a:moveTo>
                  <a:cubicBezTo>
                    <a:pt x="39" y="61"/>
                    <a:pt x="81" y="96"/>
                    <a:pt x="144" y="106"/>
                  </a:cubicBezTo>
                  <a:cubicBezTo>
                    <a:pt x="144" y="151"/>
                    <a:pt x="145" y="196"/>
                    <a:pt x="144" y="241"/>
                  </a:cubicBezTo>
                  <a:cubicBezTo>
                    <a:pt x="144" y="255"/>
                    <a:pt x="132" y="262"/>
                    <a:pt x="117" y="262"/>
                  </a:cubicBezTo>
                  <a:cubicBezTo>
                    <a:pt x="57" y="262"/>
                    <a:pt x="3" y="210"/>
                    <a:pt x="1" y="148"/>
                  </a:cubicBezTo>
                  <a:cubicBezTo>
                    <a:pt x="0" y="108"/>
                    <a:pt x="0" y="67"/>
                    <a:pt x="1" y="26"/>
                  </a:cubicBezTo>
                  <a:cubicBezTo>
                    <a:pt x="2" y="17"/>
                    <a:pt x="10" y="9"/>
                    <a:pt x="15" y="0"/>
                  </a:cubicBez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8">
              <a:extLst>
                <a:ext uri="{FF2B5EF4-FFF2-40B4-BE49-F238E27FC236}">
                  <a16:creationId xmlns:a16="http://schemas.microsoft.com/office/drawing/2014/main" id="{EB7E1A15-EC96-A3F6-E75D-331454EC5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8057" y="3467575"/>
              <a:ext cx="678084" cy="170871"/>
            </a:xfrm>
            <a:custGeom>
              <a:avLst/>
              <a:gdLst>
                <a:gd name="T0" fmla="*/ 94 w 192"/>
                <a:gd name="T1" fmla="*/ 48 h 48"/>
                <a:gd name="T2" fmla="*/ 28 w 192"/>
                <a:gd name="T3" fmla="*/ 48 h 48"/>
                <a:gd name="T4" fmla="*/ 0 w 192"/>
                <a:gd name="T5" fmla="*/ 24 h 48"/>
                <a:gd name="T6" fmla="*/ 28 w 192"/>
                <a:gd name="T7" fmla="*/ 0 h 48"/>
                <a:gd name="T8" fmla="*/ 163 w 192"/>
                <a:gd name="T9" fmla="*/ 0 h 48"/>
                <a:gd name="T10" fmla="*/ 192 w 192"/>
                <a:gd name="T11" fmla="*/ 24 h 48"/>
                <a:gd name="T12" fmla="*/ 163 w 192"/>
                <a:gd name="T13" fmla="*/ 48 h 48"/>
                <a:gd name="T14" fmla="*/ 94 w 192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2" h="48">
                  <a:moveTo>
                    <a:pt x="94" y="48"/>
                  </a:moveTo>
                  <a:cubicBezTo>
                    <a:pt x="72" y="48"/>
                    <a:pt x="50" y="48"/>
                    <a:pt x="28" y="48"/>
                  </a:cubicBezTo>
                  <a:cubicBezTo>
                    <a:pt x="11" y="48"/>
                    <a:pt x="0" y="39"/>
                    <a:pt x="0" y="24"/>
                  </a:cubicBezTo>
                  <a:cubicBezTo>
                    <a:pt x="0" y="10"/>
                    <a:pt x="11" y="0"/>
                    <a:pt x="28" y="0"/>
                  </a:cubicBezTo>
                  <a:cubicBezTo>
                    <a:pt x="73" y="0"/>
                    <a:pt x="118" y="0"/>
                    <a:pt x="163" y="0"/>
                  </a:cubicBezTo>
                  <a:cubicBezTo>
                    <a:pt x="181" y="0"/>
                    <a:pt x="192" y="10"/>
                    <a:pt x="192" y="24"/>
                  </a:cubicBezTo>
                  <a:cubicBezTo>
                    <a:pt x="192" y="39"/>
                    <a:pt x="181" y="48"/>
                    <a:pt x="163" y="48"/>
                  </a:cubicBezTo>
                  <a:cubicBezTo>
                    <a:pt x="140" y="48"/>
                    <a:pt x="117" y="48"/>
                    <a:pt x="94" y="48"/>
                  </a:cubicBez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9">
              <a:extLst>
                <a:ext uri="{FF2B5EF4-FFF2-40B4-BE49-F238E27FC236}">
                  <a16:creationId xmlns:a16="http://schemas.microsoft.com/office/drawing/2014/main" id="{4F0529A9-5864-32BE-895B-6628C5F03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4711" y="3467575"/>
              <a:ext cx="678084" cy="170871"/>
            </a:xfrm>
            <a:custGeom>
              <a:avLst/>
              <a:gdLst>
                <a:gd name="T0" fmla="*/ 95 w 192"/>
                <a:gd name="T1" fmla="*/ 0 h 48"/>
                <a:gd name="T2" fmla="*/ 163 w 192"/>
                <a:gd name="T3" fmla="*/ 0 h 48"/>
                <a:gd name="T4" fmla="*/ 191 w 192"/>
                <a:gd name="T5" fmla="*/ 24 h 48"/>
                <a:gd name="T6" fmla="*/ 163 w 192"/>
                <a:gd name="T7" fmla="*/ 48 h 48"/>
                <a:gd name="T8" fmla="*/ 28 w 192"/>
                <a:gd name="T9" fmla="*/ 48 h 48"/>
                <a:gd name="T10" fmla="*/ 0 w 192"/>
                <a:gd name="T11" fmla="*/ 24 h 48"/>
                <a:gd name="T12" fmla="*/ 28 w 192"/>
                <a:gd name="T13" fmla="*/ 0 h 48"/>
                <a:gd name="T14" fmla="*/ 95 w 192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2" h="48">
                  <a:moveTo>
                    <a:pt x="95" y="0"/>
                  </a:moveTo>
                  <a:cubicBezTo>
                    <a:pt x="118" y="0"/>
                    <a:pt x="140" y="0"/>
                    <a:pt x="163" y="0"/>
                  </a:cubicBezTo>
                  <a:cubicBezTo>
                    <a:pt x="181" y="0"/>
                    <a:pt x="191" y="10"/>
                    <a:pt x="191" y="24"/>
                  </a:cubicBezTo>
                  <a:cubicBezTo>
                    <a:pt x="192" y="39"/>
                    <a:pt x="181" y="48"/>
                    <a:pt x="163" y="48"/>
                  </a:cubicBezTo>
                  <a:cubicBezTo>
                    <a:pt x="118" y="48"/>
                    <a:pt x="73" y="48"/>
                    <a:pt x="28" y="48"/>
                  </a:cubicBezTo>
                  <a:cubicBezTo>
                    <a:pt x="11" y="48"/>
                    <a:pt x="0" y="39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50" y="0"/>
                    <a:pt x="73" y="0"/>
                    <a:pt x="95" y="0"/>
                  </a:cubicBez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0">
              <a:extLst>
                <a:ext uri="{FF2B5EF4-FFF2-40B4-BE49-F238E27FC236}">
                  <a16:creationId xmlns:a16="http://schemas.microsoft.com/office/drawing/2014/main" id="{C2E0378D-32CA-F0B3-78BB-BE36C4165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0940" y="4431643"/>
              <a:ext cx="631320" cy="435270"/>
            </a:xfrm>
            <a:custGeom>
              <a:avLst/>
              <a:gdLst>
                <a:gd name="T0" fmla="*/ 28 w 179"/>
                <a:gd name="T1" fmla="*/ 123 h 123"/>
                <a:gd name="T2" fmla="*/ 3 w 179"/>
                <a:gd name="T3" fmla="*/ 106 h 123"/>
                <a:gd name="T4" fmla="*/ 14 w 179"/>
                <a:gd name="T5" fmla="*/ 79 h 123"/>
                <a:gd name="T6" fmla="*/ 84 w 179"/>
                <a:gd name="T7" fmla="*/ 38 h 123"/>
                <a:gd name="T8" fmla="*/ 137 w 179"/>
                <a:gd name="T9" fmla="*/ 8 h 123"/>
                <a:gd name="T10" fmla="*/ 171 w 179"/>
                <a:gd name="T11" fmla="*/ 15 h 123"/>
                <a:gd name="T12" fmla="*/ 161 w 179"/>
                <a:gd name="T13" fmla="*/ 49 h 123"/>
                <a:gd name="T14" fmla="*/ 39 w 179"/>
                <a:gd name="T15" fmla="*/ 119 h 123"/>
                <a:gd name="T16" fmla="*/ 28 w 179"/>
                <a:gd name="T1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123">
                  <a:moveTo>
                    <a:pt x="28" y="123"/>
                  </a:moveTo>
                  <a:cubicBezTo>
                    <a:pt x="15" y="123"/>
                    <a:pt x="7" y="117"/>
                    <a:pt x="3" y="106"/>
                  </a:cubicBezTo>
                  <a:cubicBezTo>
                    <a:pt x="0" y="94"/>
                    <a:pt x="4" y="85"/>
                    <a:pt x="14" y="79"/>
                  </a:cubicBezTo>
                  <a:cubicBezTo>
                    <a:pt x="37" y="65"/>
                    <a:pt x="61" y="52"/>
                    <a:pt x="84" y="38"/>
                  </a:cubicBezTo>
                  <a:cubicBezTo>
                    <a:pt x="102" y="28"/>
                    <a:pt x="119" y="17"/>
                    <a:pt x="137" y="8"/>
                  </a:cubicBezTo>
                  <a:cubicBezTo>
                    <a:pt x="151" y="0"/>
                    <a:pt x="164" y="3"/>
                    <a:pt x="171" y="15"/>
                  </a:cubicBezTo>
                  <a:cubicBezTo>
                    <a:pt x="179" y="27"/>
                    <a:pt x="175" y="41"/>
                    <a:pt x="161" y="49"/>
                  </a:cubicBezTo>
                  <a:cubicBezTo>
                    <a:pt x="121" y="73"/>
                    <a:pt x="80" y="96"/>
                    <a:pt x="39" y="119"/>
                  </a:cubicBezTo>
                  <a:cubicBezTo>
                    <a:pt x="35" y="121"/>
                    <a:pt x="31" y="122"/>
                    <a:pt x="28" y="123"/>
                  </a:cubicBezTo>
                  <a:close/>
                </a:path>
              </a:pathLst>
            </a:cu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1">
              <a:extLst>
                <a:ext uri="{FF2B5EF4-FFF2-40B4-BE49-F238E27FC236}">
                  <a16:creationId xmlns:a16="http://schemas.microsoft.com/office/drawing/2014/main" id="{800CC024-DB86-CBA8-16B2-8B8856CC9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8591" y="4431643"/>
              <a:ext cx="622327" cy="456853"/>
            </a:xfrm>
            <a:custGeom>
              <a:avLst/>
              <a:gdLst>
                <a:gd name="T0" fmla="*/ 176 w 176"/>
                <a:gd name="T1" fmla="*/ 94 h 129"/>
                <a:gd name="T2" fmla="*/ 139 w 176"/>
                <a:gd name="T3" fmla="*/ 119 h 129"/>
                <a:gd name="T4" fmla="*/ 69 w 176"/>
                <a:gd name="T5" fmla="*/ 79 h 129"/>
                <a:gd name="T6" fmla="*/ 19 w 176"/>
                <a:gd name="T7" fmla="*/ 50 h 129"/>
                <a:gd name="T8" fmla="*/ 6 w 176"/>
                <a:gd name="T9" fmla="*/ 16 h 129"/>
                <a:gd name="T10" fmla="*/ 43 w 176"/>
                <a:gd name="T11" fmla="*/ 8 h 129"/>
                <a:gd name="T12" fmla="*/ 162 w 176"/>
                <a:gd name="T13" fmla="*/ 77 h 129"/>
                <a:gd name="T14" fmla="*/ 176 w 176"/>
                <a:gd name="T15" fmla="*/ 9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6" h="129">
                  <a:moveTo>
                    <a:pt x="176" y="94"/>
                  </a:moveTo>
                  <a:cubicBezTo>
                    <a:pt x="176" y="118"/>
                    <a:pt x="157" y="129"/>
                    <a:pt x="139" y="119"/>
                  </a:cubicBezTo>
                  <a:cubicBezTo>
                    <a:pt x="116" y="106"/>
                    <a:pt x="93" y="92"/>
                    <a:pt x="69" y="79"/>
                  </a:cubicBezTo>
                  <a:cubicBezTo>
                    <a:pt x="52" y="69"/>
                    <a:pt x="36" y="60"/>
                    <a:pt x="19" y="50"/>
                  </a:cubicBezTo>
                  <a:cubicBezTo>
                    <a:pt x="4" y="41"/>
                    <a:pt x="0" y="28"/>
                    <a:pt x="6" y="16"/>
                  </a:cubicBezTo>
                  <a:cubicBezTo>
                    <a:pt x="13" y="3"/>
                    <a:pt x="27" y="0"/>
                    <a:pt x="43" y="8"/>
                  </a:cubicBezTo>
                  <a:cubicBezTo>
                    <a:pt x="82" y="31"/>
                    <a:pt x="122" y="54"/>
                    <a:pt x="162" y="77"/>
                  </a:cubicBezTo>
                  <a:cubicBezTo>
                    <a:pt x="169" y="82"/>
                    <a:pt x="173" y="91"/>
                    <a:pt x="176" y="94"/>
                  </a:cubicBezTo>
                  <a:close/>
                </a:path>
              </a:pathLst>
            </a:cu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2">
              <a:extLst>
                <a:ext uri="{FF2B5EF4-FFF2-40B4-BE49-F238E27FC236}">
                  <a16:creationId xmlns:a16="http://schemas.microsoft.com/office/drawing/2014/main" id="{8DB9DCC2-6658-DBF2-2447-EE73CA852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7343" y="2228315"/>
              <a:ext cx="620528" cy="456853"/>
            </a:xfrm>
            <a:custGeom>
              <a:avLst/>
              <a:gdLst>
                <a:gd name="T0" fmla="*/ 176 w 176"/>
                <a:gd name="T1" fmla="*/ 94 h 129"/>
                <a:gd name="T2" fmla="*/ 139 w 176"/>
                <a:gd name="T3" fmla="*/ 119 h 129"/>
                <a:gd name="T4" fmla="*/ 62 w 176"/>
                <a:gd name="T5" fmla="*/ 75 h 129"/>
                <a:gd name="T6" fmla="*/ 17 w 176"/>
                <a:gd name="T7" fmla="*/ 49 h 129"/>
                <a:gd name="T8" fmla="*/ 6 w 176"/>
                <a:gd name="T9" fmla="*/ 16 h 129"/>
                <a:gd name="T10" fmla="*/ 41 w 176"/>
                <a:gd name="T11" fmla="*/ 8 h 129"/>
                <a:gd name="T12" fmla="*/ 161 w 176"/>
                <a:gd name="T13" fmla="*/ 77 h 129"/>
                <a:gd name="T14" fmla="*/ 176 w 176"/>
                <a:gd name="T15" fmla="*/ 9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6" h="129">
                  <a:moveTo>
                    <a:pt x="176" y="94"/>
                  </a:moveTo>
                  <a:cubicBezTo>
                    <a:pt x="175" y="118"/>
                    <a:pt x="156" y="129"/>
                    <a:pt x="139" y="119"/>
                  </a:cubicBezTo>
                  <a:cubicBezTo>
                    <a:pt x="113" y="105"/>
                    <a:pt x="88" y="90"/>
                    <a:pt x="62" y="75"/>
                  </a:cubicBezTo>
                  <a:cubicBezTo>
                    <a:pt x="47" y="67"/>
                    <a:pt x="32" y="58"/>
                    <a:pt x="17" y="49"/>
                  </a:cubicBezTo>
                  <a:cubicBezTo>
                    <a:pt x="3" y="41"/>
                    <a:pt x="0" y="28"/>
                    <a:pt x="6" y="16"/>
                  </a:cubicBezTo>
                  <a:cubicBezTo>
                    <a:pt x="13" y="4"/>
                    <a:pt x="27" y="0"/>
                    <a:pt x="41" y="8"/>
                  </a:cubicBezTo>
                  <a:cubicBezTo>
                    <a:pt x="81" y="31"/>
                    <a:pt x="121" y="53"/>
                    <a:pt x="161" y="77"/>
                  </a:cubicBezTo>
                  <a:cubicBezTo>
                    <a:pt x="168" y="82"/>
                    <a:pt x="173" y="91"/>
                    <a:pt x="176" y="94"/>
                  </a:cubicBezTo>
                  <a:close/>
                </a:path>
              </a:pathLst>
            </a:cu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3">
              <a:extLst>
                <a:ext uri="{FF2B5EF4-FFF2-40B4-BE49-F238E27FC236}">
                  <a16:creationId xmlns:a16="http://schemas.microsoft.com/office/drawing/2014/main" id="{91E6F602-E14D-6924-68BC-61759D503A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5785" y="2228315"/>
              <a:ext cx="627723" cy="435270"/>
            </a:xfrm>
            <a:custGeom>
              <a:avLst/>
              <a:gdLst>
                <a:gd name="T0" fmla="*/ 27 w 178"/>
                <a:gd name="T1" fmla="*/ 123 h 123"/>
                <a:gd name="T2" fmla="*/ 3 w 178"/>
                <a:gd name="T3" fmla="*/ 106 h 123"/>
                <a:gd name="T4" fmla="*/ 15 w 178"/>
                <a:gd name="T5" fmla="*/ 78 h 123"/>
                <a:gd name="T6" fmla="*/ 86 w 178"/>
                <a:gd name="T7" fmla="*/ 37 h 123"/>
                <a:gd name="T8" fmla="*/ 137 w 178"/>
                <a:gd name="T9" fmla="*/ 8 h 123"/>
                <a:gd name="T10" fmla="*/ 171 w 178"/>
                <a:gd name="T11" fmla="*/ 15 h 123"/>
                <a:gd name="T12" fmla="*/ 160 w 178"/>
                <a:gd name="T13" fmla="*/ 49 h 123"/>
                <a:gd name="T14" fmla="*/ 39 w 178"/>
                <a:gd name="T15" fmla="*/ 119 h 123"/>
                <a:gd name="T16" fmla="*/ 27 w 178"/>
                <a:gd name="T1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8" h="123">
                  <a:moveTo>
                    <a:pt x="27" y="123"/>
                  </a:moveTo>
                  <a:cubicBezTo>
                    <a:pt x="14" y="122"/>
                    <a:pt x="6" y="117"/>
                    <a:pt x="3" y="106"/>
                  </a:cubicBezTo>
                  <a:cubicBezTo>
                    <a:pt x="0" y="93"/>
                    <a:pt x="5" y="84"/>
                    <a:pt x="15" y="78"/>
                  </a:cubicBezTo>
                  <a:cubicBezTo>
                    <a:pt x="39" y="64"/>
                    <a:pt x="62" y="50"/>
                    <a:pt x="86" y="37"/>
                  </a:cubicBezTo>
                  <a:cubicBezTo>
                    <a:pt x="103" y="27"/>
                    <a:pt x="120" y="17"/>
                    <a:pt x="137" y="8"/>
                  </a:cubicBezTo>
                  <a:cubicBezTo>
                    <a:pt x="150" y="0"/>
                    <a:pt x="164" y="3"/>
                    <a:pt x="171" y="15"/>
                  </a:cubicBezTo>
                  <a:cubicBezTo>
                    <a:pt x="178" y="27"/>
                    <a:pt x="174" y="41"/>
                    <a:pt x="160" y="49"/>
                  </a:cubicBezTo>
                  <a:cubicBezTo>
                    <a:pt x="120" y="73"/>
                    <a:pt x="79" y="96"/>
                    <a:pt x="39" y="119"/>
                  </a:cubicBezTo>
                  <a:cubicBezTo>
                    <a:pt x="35" y="122"/>
                    <a:pt x="30" y="122"/>
                    <a:pt x="27" y="123"/>
                  </a:cubicBezTo>
                  <a:close/>
                </a:path>
              </a:pathLst>
            </a:cu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0D4706A4-26D4-21C7-357D-2020C070ED24}"/>
              </a:ext>
            </a:extLst>
          </p:cNvPr>
          <p:cNvSpPr txBox="1"/>
          <p:nvPr/>
        </p:nvSpPr>
        <p:spPr>
          <a:xfrm>
            <a:off x="5942052" y="3310800"/>
            <a:ext cx="362087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ABC033B-425D-4347-1569-F30CA42EFE2A}"/>
              </a:ext>
            </a:extLst>
          </p:cNvPr>
          <p:cNvSpPr txBox="1"/>
          <p:nvPr/>
        </p:nvSpPr>
        <p:spPr>
          <a:xfrm>
            <a:off x="5967242" y="1888671"/>
            <a:ext cx="362087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65D4F53-C9E7-DA3F-5E9A-AA0F83D33476}"/>
              </a:ext>
            </a:extLst>
          </p:cNvPr>
          <p:cNvSpPr txBox="1"/>
          <p:nvPr/>
        </p:nvSpPr>
        <p:spPr>
          <a:xfrm>
            <a:off x="5946508" y="4710223"/>
            <a:ext cx="362087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46972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7" grpId="0"/>
      <p:bldP spid="48" grpId="0"/>
      <p:bldP spid="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1A2B8A-6AED-FFE7-E7E9-7854D1F4BE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DD39D7B5-B66B-3450-FE82-EDF797A32F6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2F844787-32C2-B702-6B84-593BCB8D8CF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252D0BB-E858-C8EA-7E24-40F7F2E8EBB8}"/>
              </a:ext>
            </a:extLst>
          </p:cNvPr>
          <p:cNvSpPr/>
          <p:nvPr/>
        </p:nvSpPr>
        <p:spPr>
          <a:xfrm flipH="1">
            <a:off x="961722" y="2866505"/>
            <a:ext cx="4392867" cy="971819"/>
          </a:xfrm>
          <a:prstGeom prst="rect">
            <a:avLst/>
          </a:prstGeom>
          <a:solidFill>
            <a:srgbClr val="23BBCA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84166DA-26CD-50B7-A686-A4ED4E1699C0}"/>
              </a:ext>
            </a:extLst>
          </p:cNvPr>
          <p:cNvSpPr/>
          <p:nvPr/>
        </p:nvSpPr>
        <p:spPr>
          <a:xfrm flipH="1">
            <a:off x="961722" y="4971392"/>
            <a:ext cx="4392867" cy="9718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8C0087E-712B-A721-4E3E-CA1D947F3674}"/>
              </a:ext>
            </a:extLst>
          </p:cNvPr>
          <p:cNvCxnSpPr>
            <a:cxnSpLocks/>
          </p:cNvCxnSpPr>
          <p:nvPr/>
        </p:nvCxnSpPr>
        <p:spPr>
          <a:xfrm flipH="1">
            <a:off x="5335539" y="1659907"/>
            <a:ext cx="0" cy="800927"/>
          </a:xfrm>
          <a:prstGeom prst="line">
            <a:avLst/>
          </a:prstGeom>
          <a:ln w="38100">
            <a:solidFill>
              <a:srgbClr val="0140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0242EA4-87EC-7350-7F52-F2177D24FE5E}"/>
              </a:ext>
            </a:extLst>
          </p:cNvPr>
          <p:cNvSpPr/>
          <p:nvPr/>
        </p:nvSpPr>
        <p:spPr>
          <a:xfrm flipH="1">
            <a:off x="961722" y="3918948"/>
            <a:ext cx="4392867" cy="971819"/>
          </a:xfrm>
          <a:prstGeom prst="rect">
            <a:avLst/>
          </a:prstGeom>
          <a:solidFill>
            <a:srgbClr val="01406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53BC3619-AC07-5BAB-0E19-F20E85005F4E}"/>
              </a:ext>
            </a:extLst>
          </p:cNvPr>
          <p:cNvSpPr>
            <a:spLocks noEditPoints="1"/>
          </p:cNvSpPr>
          <p:nvPr/>
        </p:nvSpPr>
        <p:spPr bwMode="auto">
          <a:xfrm>
            <a:off x="4708286" y="3154824"/>
            <a:ext cx="395181" cy="395181"/>
          </a:xfrm>
          <a:custGeom>
            <a:avLst/>
            <a:gdLst>
              <a:gd name="T0" fmla="*/ 2044 w 2060"/>
              <a:gd name="T1" fmla="*/ 952 h 2059"/>
              <a:gd name="T2" fmla="*/ 1476 w 2060"/>
              <a:gd name="T3" fmla="*/ 106 h 2059"/>
              <a:gd name="T4" fmla="*/ 1110 w 2060"/>
              <a:gd name="T5" fmla="*/ 4 h 2059"/>
              <a:gd name="T6" fmla="*/ 1100 w 2060"/>
              <a:gd name="T7" fmla="*/ 0 h 2059"/>
              <a:gd name="T8" fmla="*/ 944 w 2060"/>
              <a:gd name="T9" fmla="*/ 0 h 2059"/>
              <a:gd name="T10" fmla="*/ 878 w 2060"/>
              <a:gd name="T11" fmla="*/ 10 h 2059"/>
              <a:gd name="T12" fmla="*/ 84 w 2060"/>
              <a:gd name="T13" fmla="*/ 617 h 2059"/>
              <a:gd name="T14" fmla="*/ 4 w 2060"/>
              <a:gd name="T15" fmla="*/ 926 h 2059"/>
              <a:gd name="T16" fmla="*/ 0 w 2060"/>
              <a:gd name="T17" fmla="*/ 940 h 2059"/>
              <a:gd name="T18" fmla="*/ 0 w 2060"/>
              <a:gd name="T19" fmla="*/ 1104 h 2059"/>
              <a:gd name="T20" fmla="*/ 10 w 2060"/>
              <a:gd name="T21" fmla="*/ 1169 h 2059"/>
              <a:gd name="T22" fmla="*/ 617 w 2060"/>
              <a:gd name="T23" fmla="*/ 1963 h 2059"/>
              <a:gd name="T24" fmla="*/ 1096 w 2060"/>
              <a:gd name="T25" fmla="*/ 2044 h 2059"/>
              <a:gd name="T26" fmla="*/ 1942 w 2060"/>
              <a:gd name="T27" fmla="*/ 1474 h 2059"/>
              <a:gd name="T28" fmla="*/ 2044 w 2060"/>
              <a:gd name="T29" fmla="*/ 952 h 2059"/>
              <a:gd name="T30" fmla="*/ 1023 w 2060"/>
              <a:gd name="T31" fmla="*/ 1888 h 2059"/>
              <a:gd name="T32" fmla="*/ 160 w 2060"/>
              <a:gd name="T33" fmla="*/ 1023 h 2059"/>
              <a:gd name="T34" fmla="*/ 1024 w 2060"/>
              <a:gd name="T35" fmla="*/ 160 h 2059"/>
              <a:gd name="T36" fmla="*/ 1888 w 2060"/>
              <a:gd name="T37" fmla="*/ 1024 h 2059"/>
              <a:gd name="T38" fmla="*/ 1023 w 2060"/>
              <a:gd name="T39" fmla="*/ 1888 h 2059"/>
              <a:gd name="T40" fmla="*/ 1444 w 2060"/>
              <a:gd name="T41" fmla="*/ 680 h 2059"/>
              <a:gd name="T42" fmla="*/ 1356 w 2060"/>
              <a:gd name="T43" fmla="*/ 706 h 2059"/>
              <a:gd name="T44" fmla="*/ 898 w 2060"/>
              <a:gd name="T45" fmla="*/ 1165 h 2059"/>
              <a:gd name="T46" fmla="*/ 868 w 2060"/>
              <a:gd name="T47" fmla="*/ 1164 h 2059"/>
              <a:gd name="T48" fmla="*/ 763 w 2060"/>
              <a:gd name="T49" fmla="*/ 1059 h 2059"/>
              <a:gd name="T50" fmla="*/ 684 w 2060"/>
              <a:gd name="T51" fmla="*/ 980 h 2059"/>
              <a:gd name="T52" fmla="*/ 571 w 2060"/>
              <a:gd name="T53" fmla="*/ 981 h 2059"/>
              <a:gd name="T54" fmla="*/ 576 w 2060"/>
              <a:gd name="T55" fmla="*/ 1098 h 2059"/>
              <a:gd name="T56" fmla="*/ 816 w 2060"/>
              <a:gd name="T57" fmla="*/ 1338 h 2059"/>
              <a:gd name="T58" fmla="*/ 951 w 2060"/>
              <a:gd name="T59" fmla="*/ 1338 h 2059"/>
              <a:gd name="T60" fmla="*/ 1216 w 2060"/>
              <a:gd name="T61" fmla="*/ 1072 h 2059"/>
              <a:gd name="T62" fmla="*/ 1468 w 2060"/>
              <a:gd name="T63" fmla="*/ 821 h 2059"/>
              <a:gd name="T64" fmla="*/ 1500 w 2060"/>
              <a:gd name="T65" fmla="*/ 757 h 2059"/>
              <a:gd name="T66" fmla="*/ 1444 w 2060"/>
              <a:gd name="T67" fmla="*/ 680 h 2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60" h="2059">
                <a:moveTo>
                  <a:pt x="2044" y="952"/>
                </a:moveTo>
                <a:cubicBezTo>
                  <a:pt x="2010" y="567"/>
                  <a:pt x="1818" y="285"/>
                  <a:pt x="1476" y="106"/>
                </a:cubicBezTo>
                <a:cubicBezTo>
                  <a:pt x="1362" y="46"/>
                  <a:pt x="1238" y="14"/>
                  <a:pt x="1110" y="4"/>
                </a:cubicBezTo>
                <a:cubicBezTo>
                  <a:pt x="1106" y="4"/>
                  <a:pt x="1101" y="6"/>
                  <a:pt x="1100" y="0"/>
                </a:cubicBezTo>
                <a:cubicBezTo>
                  <a:pt x="944" y="0"/>
                  <a:pt x="944" y="0"/>
                  <a:pt x="944" y="0"/>
                </a:cubicBezTo>
                <a:cubicBezTo>
                  <a:pt x="923" y="9"/>
                  <a:pt x="900" y="7"/>
                  <a:pt x="878" y="10"/>
                </a:cubicBezTo>
                <a:cubicBezTo>
                  <a:pt x="507" y="73"/>
                  <a:pt x="242" y="275"/>
                  <a:pt x="84" y="617"/>
                </a:cubicBezTo>
                <a:cubicBezTo>
                  <a:pt x="39" y="715"/>
                  <a:pt x="15" y="819"/>
                  <a:pt x="4" y="926"/>
                </a:cubicBezTo>
                <a:cubicBezTo>
                  <a:pt x="4" y="931"/>
                  <a:pt x="7" y="937"/>
                  <a:pt x="0" y="940"/>
                </a:cubicBezTo>
                <a:cubicBezTo>
                  <a:pt x="0" y="1104"/>
                  <a:pt x="0" y="1104"/>
                  <a:pt x="0" y="1104"/>
                </a:cubicBezTo>
                <a:cubicBezTo>
                  <a:pt x="9" y="1125"/>
                  <a:pt x="7" y="1148"/>
                  <a:pt x="10" y="1169"/>
                </a:cubicBezTo>
                <a:cubicBezTo>
                  <a:pt x="73" y="1541"/>
                  <a:pt x="275" y="1806"/>
                  <a:pt x="617" y="1963"/>
                </a:cubicBezTo>
                <a:cubicBezTo>
                  <a:pt x="768" y="2032"/>
                  <a:pt x="929" y="2059"/>
                  <a:pt x="1096" y="2044"/>
                </a:cubicBezTo>
                <a:cubicBezTo>
                  <a:pt x="1482" y="2009"/>
                  <a:pt x="1765" y="1818"/>
                  <a:pt x="1942" y="1474"/>
                </a:cubicBezTo>
                <a:cubicBezTo>
                  <a:pt x="2027" y="1311"/>
                  <a:pt x="2060" y="1135"/>
                  <a:pt x="2044" y="952"/>
                </a:cubicBezTo>
                <a:close/>
                <a:moveTo>
                  <a:pt x="1023" y="1888"/>
                </a:moveTo>
                <a:cubicBezTo>
                  <a:pt x="546" y="1887"/>
                  <a:pt x="159" y="1500"/>
                  <a:pt x="160" y="1023"/>
                </a:cubicBezTo>
                <a:cubicBezTo>
                  <a:pt x="160" y="546"/>
                  <a:pt x="548" y="160"/>
                  <a:pt x="1024" y="160"/>
                </a:cubicBezTo>
                <a:cubicBezTo>
                  <a:pt x="1501" y="160"/>
                  <a:pt x="1888" y="548"/>
                  <a:pt x="1888" y="1024"/>
                </a:cubicBezTo>
                <a:cubicBezTo>
                  <a:pt x="1887" y="1501"/>
                  <a:pt x="1500" y="1888"/>
                  <a:pt x="1023" y="1888"/>
                </a:cubicBezTo>
                <a:close/>
                <a:moveTo>
                  <a:pt x="1444" y="680"/>
                </a:moveTo>
                <a:cubicBezTo>
                  <a:pt x="1408" y="669"/>
                  <a:pt x="1380" y="681"/>
                  <a:pt x="1356" y="706"/>
                </a:cubicBezTo>
                <a:cubicBezTo>
                  <a:pt x="1203" y="859"/>
                  <a:pt x="1050" y="1011"/>
                  <a:pt x="898" y="1165"/>
                </a:cubicBezTo>
                <a:cubicBezTo>
                  <a:pt x="885" y="1178"/>
                  <a:pt x="879" y="1176"/>
                  <a:pt x="868" y="1164"/>
                </a:cubicBezTo>
                <a:cubicBezTo>
                  <a:pt x="834" y="1129"/>
                  <a:pt x="798" y="1094"/>
                  <a:pt x="763" y="1059"/>
                </a:cubicBezTo>
                <a:cubicBezTo>
                  <a:pt x="737" y="1033"/>
                  <a:pt x="711" y="1006"/>
                  <a:pt x="684" y="980"/>
                </a:cubicBezTo>
                <a:cubicBezTo>
                  <a:pt x="650" y="948"/>
                  <a:pt x="602" y="949"/>
                  <a:pt x="571" y="981"/>
                </a:cubicBezTo>
                <a:cubicBezTo>
                  <a:pt x="538" y="1014"/>
                  <a:pt x="540" y="1062"/>
                  <a:pt x="576" y="1098"/>
                </a:cubicBezTo>
                <a:cubicBezTo>
                  <a:pt x="656" y="1178"/>
                  <a:pt x="736" y="1258"/>
                  <a:pt x="816" y="1338"/>
                </a:cubicBezTo>
                <a:cubicBezTo>
                  <a:pt x="862" y="1384"/>
                  <a:pt x="905" y="1384"/>
                  <a:pt x="951" y="1338"/>
                </a:cubicBezTo>
                <a:cubicBezTo>
                  <a:pt x="1039" y="1249"/>
                  <a:pt x="1128" y="1161"/>
                  <a:pt x="1216" y="1072"/>
                </a:cubicBezTo>
                <a:cubicBezTo>
                  <a:pt x="1300" y="988"/>
                  <a:pt x="1384" y="904"/>
                  <a:pt x="1468" y="821"/>
                </a:cubicBezTo>
                <a:cubicBezTo>
                  <a:pt x="1486" y="803"/>
                  <a:pt x="1499" y="783"/>
                  <a:pt x="1500" y="757"/>
                </a:cubicBezTo>
                <a:cubicBezTo>
                  <a:pt x="1500" y="722"/>
                  <a:pt x="1477" y="690"/>
                  <a:pt x="1444" y="6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6">
            <a:extLst>
              <a:ext uri="{FF2B5EF4-FFF2-40B4-BE49-F238E27FC236}">
                <a16:creationId xmlns:a16="http://schemas.microsoft.com/office/drawing/2014/main" id="{07F4C977-090D-3945-4736-7709308C51E8}"/>
              </a:ext>
            </a:extLst>
          </p:cNvPr>
          <p:cNvSpPr>
            <a:spLocks noEditPoints="1"/>
          </p:cNvSpPr>
          <p:nvPr/>
        </p:nvSpPr>
        <p:spPr bwMode="auto">
          <a:xfrm>
            <a:off x="4708286" y="4207267"/>
            <a:ext cx="395181" cy="395181"/>
          </a:xfrm>
          <a:custGeom>
            <a:avLst/>
            <a:gdLst>
              <a:gd name="T0" fmla="*/ 2044 w 2060"/>
              <a:gd name="T1" fmla="*/ 952 h 2059"/>
              <a:gd name="T2" fmla="*/ 1476 w 2060"/>
              <a:gd name="T3" fmla="*/ 106 h 2059"/>
              <a:gd name="T4" fmla="*/ 1110 w 2060"/>
              <a:gd name="T5" fmla="*/ 4 h 2059"/>
              <a:gd name="T6" fmla="*/ 1100 w 2060"/>
              <a:gd name="T7" fmla="*/ 0 h 2059"/>
              <a:gd name="T8" fmla="*/ 944 w 2060"/>
              <a:gd name="T9" fmla="*/ 0 h 2059"/>
              <a:gd name="T10" fmla="*/ 878 w 2060"/>
              <a:gd name="T11" fmla="*/ 10 h 2059"/>
              <a:gd name="T12" fmla="*/ 84 w 2060"/>
              <a:gd name="T13" fmla="*/ 617 h 2059"/>
              <a:gd name="T14" fmla="*/ 4 w 2060"/>
              <a:gd name="T15" fmla="*/ 926 h 2059"/>
              <a:gd name="T16" fmla="*/ 0 w 2060"/>
              <a:gd name="T17" fmla="*/ 940 h 2059"/>
              <a:gd name="T18" fmla="*/ 0 w 2060"/>
              <a:gd name="T19" fmla="*/ 1104 h 2059"/>
              <a:gd name="T20" fmla="*/ 10 w 2060"/>
              <a:gd name="T21" fmla="*/ 1169 h 2059"/>
              <a:gd name="T22" fmla="*/ 617 w 2060"/>
              <a:gd name="T23" fmla="*/ 1963 h 2059"/>
              <a:gd name="T24" fmla="*/ 1096 w 2060"/>
              <a:gd name="T25" fmla="*/ 2044 h 2059"/>
              <a:gd name="T26" fmla="*/ 1942 w 2060"/>
              <a:gd name="T27" fmla="*/ 1474 h 2059"/>
              <a:gd name="T28" fmla="*/ 2044 w 2060"/>
              <a:gd name="T29" fmla="*/ 952 h 2059"/>
              <a:gd name="T30" fmla="*/ 1023 w 2060"/>
              <a:gd name="T31" fmla="*/ 1888 h 2059"/>
              <a:gd name="T32" fmla="*/ 160 w 2060"/>
              <a:gd name="T33" fmla="*/ 1023 h 2059"/>
              <a:gd name="T34" fmla="*/ 1024 w 2060"/>
              <a:gd name="T35" fmla="*/ 160 h 2059"/>
              <a:gd name="T36" fmla="*/ 1888 w 2060"/>
              <a:gd name="T37" fmla="*/ 1024 h 2059"/>
              <a:gd name="T38" fmla="*/ 1023 w 2060"/>
              <a:gd name="T39" fmla="*/ 1888 h 2059"/>
              <a:gd name="T40" fmla="*/ 1444 w 2060"/>
              <a:gd name="T41" fmla="*/ 680 h 2059"/>
              <a:gd name="T42" fmla="*/ 1356 w 2060"/>
              <a:gd name="T43" fmla="*/ 706 h 2059"/>
              <a:gd name="T44" fmla="*/ 898 w 2060"/>
              <a:gd name="T45" fmla="*/ 1165 h 2059"/>
              <a:gd name="T46" fmla="*/ 868 w 2060"/>
              <a:gd name="T47" fmla="*/ 1164 h 2059"/>
              <a:gd name="T48" fmla="*/ 763 w 2060"/>
              <a:gd name="T49" fmla="*/ 1059 h 2059"/>
              <a:gd name="T50" fmla="*/ 684 w 2060"/>
              <a:gd name="T51" fmla="*/ 980 h 2059"/>
              <a:gd name="T52" fmla="*/ 571 w 2060"/>
              <a:gd name="T53" fmla="*/ 981 h 2059"/>
              <a:gd name="T54" fmla="*/ 576 w 2060"/>
              <a:gd name="T55" fmla="*/ 1098 h 2059"/>
              <a:gd name="T56" fmla="*/ 816 w 2060"/>
              <a:gd name="T57" fmla="*/ 1338 h 2059"/>
              <a:gd name="T58" fmla="*/ 951 w 2060"/>
              <a:gd name="T59" fmla="*/ 1338 h 2059"/>
              <a:gd name="T60" fmla="*/ 1216 w 2060"/>
              <a:gd name="T61" fmla="*/ 1072 h 2059"/>
              <a:gd name="T62" fmla="*/ 1468 w 2060"/>
              <a:gd name="T63" fmla="*/ 821 h 2059"/>
              <a:gd name="T64" fmla="*/ 1500 w 2060"/>
              <a:gd name="T65" fmla="*/ 757 h 2059"/>
              <a:gd name="T66" fmla="*/ 1444 w 2060"/>
              <a:gd name="T67" fmla="*/ 680 h 2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60" h="2059">
                <a:moveTo>
                  <a:pt x="2044" y="952"/>
                </a:moveTo>
                <a:cubicBezTo>
                  <a:pt x="2010" y="567"/>
                  <a:pt x="1818" y="285"/>
                  <a:pt x="1476" y="106"/>
                </a:cubicBezTo>
                <a:cubicBezTo>
                  <a:pt x="1362" y="46"/>
                  <a:pt x="1238" y="14"/>
                  <a:pt x="1110" y="4"/>
                </a:cubicBezTo>
                <a:cubicBezTo>
                  <a:pt x="1106" y="4"/>
                  <a:pt x="1101" y="6"/>
                  <a:pt x="1100" y="0"/>
                </a:cubicBezTo>
                <a:cubicBezTo>
                  <a:pt x="944" y="0"/>
                  <a:pt x="944" y="0"/>
                  <a:pt x="944" y="0"/>
                </a:cubicBezTo>
                <a:cubicBezTo>
                  <a:pt x="923" y="9"/>
                  <a:pt x="900" y="7"/>
                  <a:pt x="878" y="10"/>
                </a:cubicBezTo>
                <a:cubicBezTo>
                  <a:pt x="507" y="73"/>
                  <a:pt x="242" y="275"/>
                  <a:pt x="84" y="617"/>
                </a:cubicBezTo>
                <a:cubicBezTo>
                  <a:pt x="39" y="715"/>
                  <a:pt x="15" y="819"/>
                  <a:pt x="4" y="926"/>
                </a:cubicBezTo>
                <a:cubicBezTo>
                  <a:pt x="4" y="931"/>
                  <a:pt x="7" y="937"/>
                  <a:pt x="0" y="940"/>
                </a:cubicBezTo>
                <a:cubicBezTo>
                  <a:pt x="0" y="1104"/>
                  <a:pt x="0" y="1104"/>
                  <a:pt x="0" y="1104"/>
                </a:cubicBezTo>
                <a:cubicBezTo>
                  <a:pt x="9" y="1125"/>
                  <a:pt x="7" y="1148"/>
                  <a:pt x="10" y="1169"/>
                </a:cubicBezTo>
                <a:cubicBezTo>
                  <a:pt x="73" y="1541"/>
                  <a:pt x="275" y="1806"/>
                  <a:pt x="617" y="1963"/>
                </a:cubicBezTo>
                <a:cubicBezTo>
                  <a:pt x="768" y="2032"/>
                  <a:pt x="929" y="2059"/>
                  <a:pt x="1096" y="2044"/>
                </a:cubicBezTo>
                <a:cubicBezTo>
                  <a:pt x="1482" y="2009"/>
                  <a:pt x="1765" y="1818"/>
                  <a:pt x="1942" y="1474"/>
                </a:cubicBezTo>
                <a:cubicBezTo>
                  <a:pt x="2027" y="1311"/>
                  <a:pt x="2060" y="1135"/>
                  <a:pt x="2044" y="952"/>
                </a:cubicBezTo>
                <a:close/>
                <a:moveTo>
                  <a:pt x="1023" y="1888"/>
                </a:moveTo>
                <a:cubicBezTo>
                  <a:pt x="546" y="1887"/>
                  <a:pt x="159" y="1500"/>
                  <a:pt x="160" y="1023"/>
                </a:cubicBezTo>
                <a:cubicBezTo>
                  <a:pt x="160" y="546"/>
                  <a:pt x="548" y="160"/>
                  <a:pt x="1024" y="160"/>
                </a:cubicBezTo>
                <a:cubicBezTo>
                  <a:pt x="1501" y="160"/>
                  <a:pt x="1888" y="548"/>
                  <a:pt x="1888" y="1024"/>
                </a:cubicBezTo>
                <a:cubicBezTo>
                  <a:pt x="1887" y="1501"/>
                  <a:pt x="1500" y="1888"/>
                  <a:pt x="1023" y="1888"/>
                </a:cubicBezTo>
                <a:close/>
                <a:moveTo>
                  <a:pt x="1444" y="680"/>
                </a:moveTo>
                <a:cubicBezTo>
                  <a:pt x="1408" y="669"/>
                  <a:pt x="1380" y="681"/>
                  <a:pt x="1356" y="706"/>
                </a:cubicBezTo>
                <a:cubicBezTo>
                  <a:pt x="1203" y="859"/>
                  <a:pt x="1050" y="1011"/>
                  <a:pt x="898" y="1165"/>
                </a:cubicBezTo>
                <a:cubicBezTo>
                  <a:pt x="885" y="1178"/>
                  <a:pt x="879" y="1176"/>
                  <a:pt x="868" y="1164"/>
                </a:cubicBezTo>
                <a:cubicBezTo>
                  <a:pt x="834" y="1129"/>
                  <a:pt x="798" y="1094"/>
                  <a:pt x="763" y="1059"/>
                </a:cubicBezTo>
                <a:cubicBezTo>
                  <a:pt x="737" y="1033"/>
                  <a:pt x="711" y="1006"/>
                  <a:pt x="684" y="980"/>
                </a:cubicBezTo>
                <a:cubicBezTo>
                  <a:pt x="650" y="948"/>
                  <a:pt x="602" y="949"/>
                  <a:pt x="571" y="981"/>
                </a:cubicBezTo>
                <a:cubicBezTo>
                  <a:pt x="538" y="1014"/>
                  <a:pt x="540" y="1062"/>
                  <a:pt x="576" y="1098"/>
                </a:cubicBezTo>
                <a:cubicBezTo>
                  <a:pt x="656" y="1178"/>
                  <a:pt x="736" y="1258"/>
                  <a:pt x="816" y="1338"/>
                </a:cubicBezTo>
                <a:cubicBezTo>
                  <a:pt x="862" y="1384"/>
                  <a:pt x="905" y="1384"/>
                  <a:pt x="951" y="1338"/>
                </a:cubicBezTo>
                <a:cubicBezTo>
                  <a:pt x="1039" y="1249"/>
                  <a:pt x="1128" y="1161"/>
                  <a:pt x="1216" y="1072"/>
                </a:cubicBezTo>
                <a:cubicBezTo>
                  <a:pt x="1300" y="988"/>
                  <a:pt x="1384" y="904"/>
                  <a:pt x="1468" y="821"/>
                </a:cubicBezTo>
                <a:cubicBezTo>
                  <a:pt x="1486" y="803"/>
                  <a:pt x="1499" y="783"/>
                  <a:pt x="1500" y="757"/>
                </a:cubicBezTo>
                <a:cubicBezTo>
                  <a:pt x="1500" y="722"/>
                  <a:pt x="1477" y="690"/>
                  <a:pt x="1444" y="6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152EEA91-EDEA-D3F0-08C0-B607825DAFF8}"/>
              </a:ext>
            </a:extLst>
          </p:cNvPr>
          <p:cNvSpPr>
            <a:spLocks noEditPoints="1"/>
          </p:cNvSpPr>
          <p:nvPr/>
        </p:nvSpPr>
        <p:spPr bwMode="auto">
          <a:xfrm>
            <a:off x="4687255" y="5291839"/>
            <a:ext cx="395181" cy="395181"/>
          </a:xfrm>
          <a:custGeom>
            <a:avLst/>
            <a:gdLst>
              <a:gd name="T0" fmla="*/ 2044 w 2060"/>
              <a:gd name="T1" fmla="*/ 952 h 2059"/>
              <a:gd name="T2" fmla="*/ 1476 w 2060"/>
              <a:gd name="T3" fmla="*/ 106 h 2059"/>
              <a:gd name="T4" fmla="*/ 1110 w 2060"/>
              <a:gd name="T5" fmla="*/ 4 h 2059"/>
              <a:gd name="T6" fmla="*/ 1100 w 2060"/>
              <a:gd name="T7" fmla="*/ 0 h 2059"/>
              <a:gd name="T8" fmla="*/ 944 w 2060"/>
              <a:gd name="T9" fmla="*/ 0 h 2059"/>
              <a:gd name="T10" fmla="*/ 878 w 2060"/>
              <a:gd name="T11" fmla="*/ 10 h 2059"/>
              <a:gd name="T12" fmla="*/ 84 w 2060"/>
              <a:gd name="T13" fmla="*/ 617 h 2059"/>
              <a:gd name="T14" fmla="*/ 4 w 2060"/>
              <a:gd name="T15" fmla="*/ 926 h 2059"/>
              <a:gd name="T16" fmla="*/ 0 w 2060"/>
              <a:gd name="T17" fmla="*/ 940 h 2059"/>
              <a:gd name="T18" fmla="*/ 0 w 2060"/>
              <a:gd name="T19" fmla="*/ 1104 h 2059"/>
              <a:gd name="T20" fmla="*/ 10 w 2060"/>
              <a:gd name="T21" fmla="*/ 1169 h 2059"/>
              <a:gd name="T22" fmla="*/ 617 w 2060"/>
              <a:gd name="T23" fmla="*/ 1963 h 2059"/>
              <a:gd name="T24" fmla="*/ 1096 w 2060"/>
              <a:gd name="T25" fmla="*/ 2044 h 2059"/>
              <a:gd name="T26" fmla="*/ 1942 w 2060"/>
              <a:gd name="T27" fmla="*/ 1474 h 2059"/>
              <a:gd name="T28" fmla="*/ 2044 w 2060"/>
              <a:gd name="T29" fmla="*/ 952 h 2059"/>
              <a:gd name="T30" fmla="*/ 1023 w 2060"/>
              <a:gd name="T31" fmla="*/ 1888 h 2059"/>
              <a:gd name="T32" fmla="*/ 160 w 2060"/>
              <a:gd name="T33" fmla="*/ 1023 h 2059"/>
              <a:gd name="T34" fmla="*/ 1024 w 2060"/>
              <a:gd name="T35" fmla="*/ 160 h 2059"/>
              <a:gd name="T36" fmla="*/ 1888 w 2060"/>
              <a:gd name="T37" fmla="*/ 1024 h 2059"/>
              <a:gd name="T38" fmla="*/ 1023 w 2060"/>
              <a:gd name="T39" fmla="*/ 1888 h 2059"/>
              <a:gd name="T40" fmla="*/ 1444 w 2060"/>
              <a:gd name="T41" fmla="*/ 680 h 2059"/>
              <a:gd name="T42" fmla="*/ 1356 w 2060"/>
              <a:gd name="T43" fmla="*/ 706 h 2059"/>
              <a:gd name="T44" fmla="*/ 898 w 2060"/>
              <a:gd name="T45" fmla="*/ 1165 h 2059"/>
              <a:gd name="T46" fmla="*/ 868 w 2060"/>
              <a:gd name="T47" fmla="*/ 1164 h 2059"/>
              <a:gd name="T48" fmla="*/ 763 w 2060"/>
              <a:gd name="T49" fmla="*/ 1059 h 2059"/>
              <a:gd name="T50" fmla="*/ 684 w 2060"/>
              <a:gd name="T51" fmla="*/ 980 h 2059"/>
              <a:gd name="T52" fmla="*/ 571 w 2060"/>
              <a:gd name="T53" fmla="*/ 981 h 2059"/>
              <a:gd name="T54" fmla="*/ 576 w 2060"/>
              <a:gd name="T55" fmla="*/ 1098 h 2059"/>
              <a:gd name="T56" fmla="*/ 816 w 2060"/>
              <a:gd name="T57" fmla="*/ 1338 h 2059"/>
              <a:gd name="T58" fmla="*/ 951 w 2060"/>
              <a:gd name="T59" fmla="*/ 1338 h 2059"/>
              <a:gd name="T60" fmla="*/ 1216 w 2060"/>
              <a:gd name="T61" fmla="*/ 1072 h 2059"/>
              <a:gd name="T62" fmla="*/ 1468 w 2060"/>
              <a:gd name="T63" fmla="*/ 821 h 2059"/>
              <a:gd name="T64" fmla="*/ 1500 w 2060"/>
              <a:gd name="T65" fmla="*/ 757 h 2059"/>
              <a:gd name="T66" fmla="*/ 1444 w 2060"/>
              <a:gd name="T67" fmla="*/ 680 h 20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60" h="2059">
                <a:moveTo>
                  <a:pt x="2044" y="952"/>
                </a:moveTo>
                <a:cubicBezTo>
                  <a:pt x="2010" y="567"/>
                  <a:pt x="1818" y="285"/>
                  <a:pt x="1476" y="106"/>
                </a:cubicBezTo>
                <a:cubicBezTo>
                  <a:pt x="1362" y="46"/>
                  <a:pt x="1238" y="14"/>
                  <a:pt x="1110" y="4"/>
                </a:cubicBezTo>
                <a:cubicBezTo>
                  <a:pt x="1106" y="4"/>
                  <a:pt x="1101" y="6"/>
                  <a:pt x="1100" y="0"/>
                </a:cubicBezTo>
                <a:cubicBezTo>
                  <a:pt x="944" y="0"/>
                  <a:pt x="944" y="0"/>
                  <a:pt x="944" y="0"/>
                </a:cubicBezTo>
                <a:cubicBezTo>
                  <a:pt x="923" y="9"/>
                  <a:pt x="900" y="7"/>
                  <a:pt x="878" y="10"/>
                </a:cubicBezTo>
                <a:cubicBezTo>
                  <a:pt x="507" y="73"/>
                  <a:pt x="242" y="275"/>
                  <a:pt x="84" y="617"/>
                </a:cubicBezTo>
                <a:cubicBezTo>
                  <a:pt x="39" y="715"/>
                  <a:pt x="15" y="819"/>
                  <a:pt x="4" y="926"/>
                </a:cubicBezTo>
                <a:cubicBezTo>
                  <a:pt x="4" y="931"/>
                  <a:pt x="7" y="937"/>
                  <a:pt x="0" y="940"/>
                </a:cubicBezTo>
                <a:cubicBezTo>
                  <a:pt x="0" y="1104"/>
                  <a:pt x="0" y="1104"/>
                  <a:pt x="0" y="1104"/>
                </a:cubicBezTo>
                <a:cubicBezTo>
                  <a:pt x="9" y="1125"/>
                  <a:pt x="7" y="1148"/>
                  <a:pt x="10" y="1169"/>
                </a:cubicBezTo>
                <a:cubicBezTo>
                  <a:pt x="73" y="1541"/>
                  <a:pt x="275" y="1806"/>
                  <a:pt x="617" y="1963"/>
                </a:cubicBezTo>
                <a:cubicBezTo>
                  <a:pt x="768" y="2032"/>
                  <a:pt x="929" y="2059"/>
                  <a:pt x="1096" y="2044"/>
                </a:cubicBezTo>
                <a:cubicBezTo>
                  <a:pt x="1482" y="2009"/>
                  <a:pt x="1765" y="1818"/>
                  <a:pt x="1942" y="1474"/>
                </a:cubicBezTo>
                <a:cubicBezTo>
                  <a:pt x="2027" y="1311"/>
                  <a:pt x="2060" y="1135"/>
                  <a:pt x="2044" y="952"/>
                </a:cubicBezTo>
                <a:close/>
                <a:moveTo>
                  <a:pt x="1023" y="1888"/>
                </a:moveTo>
                <a:cubicBezTo>
                  <a:pt x="546" y="1887"/>
                  <a:pt x="159" y="1500"/>
                  <a:pt x="160" y="1023"/>
                </a:cubicBezTo>
                <a:cubicBezTo>
                  <a:pt x="160" y="546"/>
                  <a:pt x="548" y="160"/>
                  <a:pt x="1024" y="160"/>
                </a:cubicBezTo>
                <a:cubicBezTo>
                  <a:pt x="1501" y="160"/>
                  <a:pt x="1888" y="548"/>
                  <a:pt x="1888" y="1024"/>
                </a:cubicBezTo>
                <a:cubicBezTo>
                  <a:pt x="1887" y="1501"/>
                  <a:pt x="1500" y="1888"/>
                  <a:pt x="1023" y="1888"/>
                </a:cubicBezTo>
                <a:close/>
                <a:moveTo>
                  <a:pt x="1444" y="680"/>
                </a:moveTo>
                <a:cubicBezTo>
                  <a:pt x="1408" y="669"/>
                  <a:pt x="1380" y="681"/>
                  <a:pt x="1356" y="706"/>
                </a:cubicBezTo>
                <a:cubicBezTo>
                  <a:pt x="1203" y="859"/>
                  <a:pt x="1050" y="1011"/>
                  <a:pt x="898" y="1165"/>
                </a:cubicBezTo>
                <a:cubicBezTo>
                  <a:pt x="885" y="1178"/>
                  <a:pt x="879" y="1176"/>
                  <a:pt x="868" y="1164"/>
                </a:cubicBezTo>
                <a:cubicBezTo>
                  <a:pt x="834" y="1129"/>
                  <a:pt x="798" y="1094"/>
                  <a:pt x="763" y="1059"/>
                </a:cubicBezTo>
                <a:cubicBezTo>
                  <a:pt x="737" y="1033"/>
                  <a:pt x="711" y="1006"/>
                  <a:pt x="684" y="980"/>
                </a:cubicBezTo>
                <a:cubicBezTo>
                  <a:pt x="650" y="948"/>
                  <a:pt x="602" y="949"/>
                  <a:pt x="571" y="981"/>
                </a:cubicBezTo>
                <a:cubicBezTo>
                  <a:pt x="538" y="1014"/>
                  <a:pt x="540" y="1062"/>
                  <a:pt x="576" y="1098"/>
                </a:cubicBezTo>
                <a:cubicBezTo>
                  <a:pt x="656" y="1178"/>
                  <a:pt x="736" y="1258"/>
                  <a:pt x="816" y="1338"/>
                </a:cubicBezTo>
                <a:cubicBezTo>
                  <a:pt x="862" y="1384"/>
                  <a:pt x="905" y="1384"/>
                  <a:pt x="951" y="1338"/>
                </a:cubicBezTo>
                <a:cubicBezTo>
                  <a:pt x="1039" y="1249"/>
                  <a:pt x="1128" y="1161"/>
                  <a:pt x="1216" y="1072"/>
                </a:cubicBezTo>
                <a:cubicBezTo>
                  <a:pt x="1300" y="988"/>
                  <a:pt x="1384" y="904"/>
                  <a:pt x="1468" y="821"/>
                </a:cubicBezTo>
                <a:cubicBezTo>
                  <a:pt x="1486" y="803"/>
                  <a:pt x="1499" y="783"/>
                  <a:pt x="1500" y="757"/>
                </a:cubicBezTo>
                <a:cubicBezTo>
                  <a:pt x="1500" y="722"/>
                  <a:pt x="1477" y="690"/>
                  <a:pt x="1444" y="680"/>
                </a:cubicBezTo>
                <a:close/>
              </a:path>
            </a:pathLst>
          </a:custGeom>
          <a:solidFill>
            <a:srgbClr val="0140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4E5B36F-CFF9-D6B9-442E-56054CB55E9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7D37811-1AA9-E7AC-6EA3-E4EF33000C8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3CC61F3-B1A9-6D9D-1D11-ECF571DF552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94F945B-D38E-C74D-C209-34C3A2EC103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E87D7DF-5439-AE97-3C9B-6AB007FC2464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11710DA-7AD0-3C60-7EAD-8EBD7BDC73E0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379C5D-D2AE-C927-D3A9-CB086BA18AD1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76DA840-3EEF-B24C-64D9-D4ECF742A559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770786B-BBC1-21F5-19A8-BEF7D6FE301A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E591F33-C9FF-7981-668C-4F7CF75CC31B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ECE96A5-8A6B-9E6C-C7C4-8E58642B08E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31529CA-E959-7FF3-85E4-666950D1A82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8DB0902-3A27-C585-6250-8EAC024127A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5A4E062-9E65-73F2-0095-381360320185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FA16D6E-AA96-1203-81C4-04841533B6C3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82BB37C-FEF4-2C03-0EE5-E5E45C2E0B6C}"/>
              </a:ext>
            </a:extLst>
          </p:cNvPr>
          <p:cNvSpPr txBox="1"/>
          <p:nvPr/>
        </p:nvSpPr>
        <p:spPr>
          <a:xfrm>
            <a:off x="1111047" y="1320139"/>
            <a:ext cx="399242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sz="20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435BEED-9216-E1B5-F8D0-551F26DC058A}"/>
              </a:ext>
            </a:extLst>
          </p:cNvPr>
          <p:cNvSpPr txBox="1"/>
          <p:nvPr/>
        </p:nvSpPr>
        <p:spPr>
          <a:xfrm>
            <a:off x="975901" y="2877943"/>
            <a:ext cx="3620874" cy="902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B9EBFC0-3AA9-89A8-0557-AE7E4D2B58F6}"/>
              </a:ext>
            </a:extLst>
          </p:cNvPr>
          <p:cNvSpPr txBox="1"/>
          <p:nvPr/>
        </p:nvSpPr>
        <p:spPr>
          <a:xfrm>
            <a:off x="953778" y="3916842"/>
            <a:ext cx="3620874" cy="902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91B0791-B76C-505C-FB65-FBE47E886D51}"/>
              </a:ext>
            </a:extLst>
          </p:cNvPr>
          <p:cNvSpPr txBox="1"/>
          <p:nvPr/>
        </p:nvSpPr>
        <p:spPr>
          <a:xfrm>
            <a:off x="931655" y="4967159"/>
            <a:ext cx="3620874" cy="902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69531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34" grpId="0"/>
      <p:bldP spid="36" grpId="0"/>
      <p:bldP spid="37" grpId="0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520BD3-B6A1-D808-BAB3-68F59A5A0E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379F59-5A61-3310-1CF3-49A64DA48A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4BC79FD-333D-E33F-CC8F-3634484ACCB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F6590A5-C6BE-63E9-29E7-B10A263B7E8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314AEA7-C8F5-4F73-EA61-BC9F48DAADD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BFFEB5-18D1-0339-6CEF-157333C2FF9A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57897C-00F6-9666-9B4E-10A5D781F895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B63B90-D940-0566-F078-1135D57C0985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6E0FE9-37F1-2307-E388-F70E996332D1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027A8F-6D79-5983-19DB-FEB16A1107E0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6D7738-9194-BFAD-FA7A-C2430115C858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EF9B17B-A706-BC49-34C8-F6C05E00D95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18CA47E-FBA1-1F74-BFCB-E103523F869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4CC3D7C-1901-6691-1CB3-1ABE1CFA219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C6257D6-8BD4-99F5-4EE2-D779D3AB1A72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6616157-5116-9368-72C3-CC84440FD8C8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DA17F90-28A3-E7C7-A839-7518DAD24851}"/>
              </a:ext>
            </a:extLst>
          </p:cNvPr>
          <p:cNvSpPr txBox="1"/>
          <p:nvPr/>
        </p:nvSpPr>
        <p:spPr>
          <a:xfrm>
            <a:off x="171339" y="1021512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Rectangle: Diagonal Corners Rounded 19">
            <a:extLst>
              <a:ext uri="{FF2B5EF4-FFF2-40B4-BE49-F238E27FC236}">
                <a16:creationId xmlns:a16="http://schemas.microsoft.com/office/drawing/2014/main" id="{BF615F51-4F1F-D4A9-81C3-BD73C6DA86CF}"/>
              </a:ext>
            </a:extLst>
          </p:cNvPr>
          <p:cNvSpPr/>
          <p:nvPr/>
        </p:nvSpPr>
        <p:spPr>
          <a:xfrm>
            <a:off x="695947" y="3353272"/>
            <a:ext cx="1606908" cy="596900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014063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Diagonal Corners Rounded 20">
            <a:extLst>
              <a:ext uri="{FF2B5EF4-FFF2-40B4-BE49-F238E27FC236}">
                <a16:creationId xmlns:a16="http://schemas.microsoft.com/office/drawing/2014/main" id="{6986E2C4-82DB-1390-1FC7-0A0B9AD4D43D}"/>
              </a:ext>
            </a:extLst>
          </p:cNvPr>
          <p:cNvSpPr/>
          <p:nvPr/>
        </p:nvSpPr>
        <p:spPr>
          <a:xfrm>
            <a:off x="4003297" y="3353272"/>
            <a:ext cx="1606908" cy="596900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Diagonal Corners Rounded 21">
            <a:extLst>
              <a:ext uri="{FF2B5EF4-FFF2-40B4-BE49-F238E27FC236}">
                <a16:creationId xmlns:a16="http://schemas.microsoft.com/office/drawing/2014/main" id="{E287D9CF-4805-C8BA-4441-CD9DAE84DDAE}"/>
              </a:ext>
            </a:extLst>
          </p:cNvPr>
          <p:cNvSpPr/>
          <p:nvPr/>
        </p:nvSpPr>
        <p:spPr>
          <a:xfrm>
            <a:off x="7310647" y="3353272"/>
            <a:ext cx="1606908" cy="596900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014063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BA8196B-20BC-C3F5-4BD7-A9D675E2D36A}"/>
              </a:ext>
            </a:extLst>
          </p:cNvPr>
          <p:cNvSpPr txBox="1"/>
          <p:nvPr/>
        </p:nvSpPr>
        <p:spPr>
          <a:xfrm>
            <a:off x="1140969" y="3467056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2025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13AE1F-4E78-F0CA-4B7E-B959725DFFB8}"/>
              </a:ext>
            </a:extLst>
          </p:cNvPr>
          <p:cNvSpPr txBox="1"/>
          <p:nvPr/>
        </p:nvSpPr>
        <p:spPr>
          <a:xfrm>
            <a:off x="4448319" y="3467056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2027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D327F8-F43E-CFD7-9354-5D00297A18E3}"/>
              </a:ext>
            </a:extLst>
          </p:cNvPr>
          <p:cNvSpPr txBox="1"/>
          <p:nvPr/>
        </p:nvSpPr>
        <p:spPr>
          <a:xfrm>
            <a:off x="7755669" y="3467056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2029</a:t>
            </a:r>
          </a:p>
        </p:txBody>
      </p:sp>
      <p:sp>
        <p:nvSpPr>
          <p:cNvPr id="26" name="Rectangle: Diagonal Corners Rounded 25">
            <a:extLst>
              <a:ext uri="{FF2B5EF4-FFF2-40B4-BE49-F238E27FC236}">
                <a16:creationId xmlns:a16="http://schemas.microsoft.com/office/drawing/2014/main" id="{AF0A6A0E-7249-2A44-DC80-8E0407A17B24}"/>
              </a:ext>
            </a:extLst>
          </p:cNvPr>
          <p:cNvSpPr/>
          <p:nvPr/>
        </p:nvSpPr>
        <p:spPr>
          <a:xfrm flipV="1">
            <a:off x="8964323" y="4340543"/>
            <a:ext cx="1606908" cy="594360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23BBCA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Diagonal Corners Rounded 26">
            <a:extLst>
              <a:ext uri="{FF2B5EF4-FFF2-40B4-BE49-F238E27FC236}">
                <a16:creationId xmlns:a16="http://schemas.microsoft.com/office/drawing/2014/main" id="{BDB278A7-0112-CE7A-E2EA-724FCBD69510}"/>
              </a:ext>
            </a:extLst>
          </p:cNvPr>
          <p:cNvSpPr/>
          <p:nvPr/>
        </p:nvSpPr>
        <p:spPr>
          <a:xfrm flipV="1">
            <a:off x="5656972" y="4340543"/>
            <a:ext cx="1606908" cy="594360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Diagonal Corners Rounded 27">
            <a:extLst>
              <a:ext uri="{FF2B5EF4-FFF2-40B4-BE49-F238E27FC236}">
                <a16:creationId xmlns:a16="http://schemas.microsoft.com/office/drawing/2014/main" id="{8BFFE9D8-FEE9-5518-062A-A570B617631F}"/>
              </a:ext>
            </a:extLst>
          </p:cNvPr>
          <p:cNvSpPr/>
          <p:nvPr/>
        </p:nvSpPr>
        <p:spPr>
          <a:xfrm flipV="1">
            <a:off x="2349622" y="4340543"/>
            <a:ext cx="1606908" cy="594360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BEBB2DA-6139-391A-E73B-74C9E9885153}"/>
              </a:ext>
            </a:extLst>
          </p:cNvPr>
          <p:cNvSpPr txBox="1"/>
          <p:nvPr/>
        </p:nvSpPr>
        <p:spPr>
          <a:xfrm>
            <a:off x="9409346" y="4453057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2030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1460CDC-15A4-92A1-30A0-D1506778447A}"/>
              </a:ext>
            </a:extLst>
          </p:cNvPr>
          <p:cNvSpPr txBox="1"/>
          <p:nvPr/>
        </p:nvSpPr>
        <p:spPr>
          <a:xfrm>
            <a:off x="6101995" y="4453057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2028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913D957-00CF-6012-63E6-79279B30F6B7}"/>
              </a:ext>
            </a:extLst>
          </p:cNvPr>
          <p:cNvSpPr txBox="1"/>
          <p:nvPr/>
        </p:nvSpPr>
        <p:spPr>
          <a:xfrm>
            <a:off x="2794644" y="4453057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2026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538CF79-3C87-C37C-E876-02A355BDEC52}"/>
              </a:ext>
            </a:extLst>
          </p:cNvPr>
          <p:cNvGrpSpPr/>
          <p:nvPr/>
        </p:nvGrpSpPr>
        <p:grpSpPr>
          <a:xfrm>
            <a:off x="695947" y="4084839"/>
            <a:ext cx="9875284" cy="119972"/>
            <a:chOff x="695947" y="4084839"/>
            <a:chExt cx="9875284" cy="11997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CBE23A9-16BB-5828-B223-00441895DD7F}"/>
                </a:ext>
              </a:extLst>
            </p:cNvPr>
            <p:cNvCxnSpPr>
              <a:cxnSpLocks/>
            </p:cNvCxnSpPr>
            <p:nvPr/>
          </p:nvCxnSpPr>
          <p:spPr>
            <a:xfrm>
              <a:off x="695947" y="4144825"/>
              <a:ext cx="9875284" cy="0"/>
            </a:xfrm>
            <a:prstGeom prst="line">
              <a:avLst/>
            </a:prstGeom>
            <a:ln w="19050">
              <a:solidFill>
                <a:srgbClr val="23BBCA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F3F1C91F-4ACF-8403-F365-9D31793A9CF7}"/>
                </a:ext>
              </a:extLst>
            </p:cNvPr>
            <p:cNvSpPr/>
            <p:nvPr/>
          </p:nvSpPr>
          <p:spPr>
            <a:xfrm>
              <a:off x="1439415" y="4084839"/>
              <a:ext cx="119972" cy="119972"/>
            </a:xfrm>
            <a:prstGeom prst="ellipse">
              <a:avLst/>
            </a:prstGeom>
            <a:solidFill>
              <a:srgbClr val="014063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DC67608-3A5A-7219-7EC0-9F38EDA528EA}"/>
                </a:ext>
              </a:extLst>
            </p:cNvPr>
            <p:cNvSpPr/>
            <p:nvPr/>
          </p:nvSpPr>
          <p:spPr>
            <a:xfrm>
              <a:off x="3014215" y="4084839"/>
              <a:ext cx="119972" cy="119972"/>
            </a:xfrm>
            <a:prstGeom prst="ellipse">
              <a:avLst/>
            </a:prstGeom>
            <a:solidFill>
              <a:srgbClr val="01406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02FDD69C-FAEE-45FE-28C9-B9AD1784E663}"/>
                </a:ext>
              </a:extLst>
            </p:cNvPr>
            <p:cNvSpPr/>
            <p:nvPr/>
          </p:nvSpPr>
          <p:spPr>
            <a:xfrm>
              <a:off x="4671565" y="4084839"/>
              <a:ext cx="119972" cy="119972"/>
            </a:xfrm>
            <a:prstGeom prst="ellipse">
              <a:avLst/>
            </a:prstGeom>
            <a:solidFill>
              <a:srgbClr val="01406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8C22348-8E3A-7A3C-D412-E437684B6B71}"/>
                </a:ext>
              </a:extLst>
            </p:cNvPr>
            <p:cNvSpPr/>
            <p:nvPr/>
          </p:nvSpPr>
          <p:spPr>
            <a:xfrm>
              <a:off x="6392415" y="4084839"/>
              <a:ext cx="119972" cy="119972"/>
            </a:xfrm>
            <a:prstGeom prst="ellipse">
              <a:avLst/>
            </a:prstGeom>
            <a:solidFill>
              <a:srgbClr val="01406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056648F-60F5-CA35-6D5E-E014C0F47333}"/>
                </a:ext>
              </a:extLst>
            </p:cNvPr>
            <p:cNvSpPr/>
            <p:nvPr/>
          </p:nvSpPr>
          <p:spPr>
            <a:xfrm>
              <a:off x="7930749" y="4084839"/>
              <a:ext cx="119972" cy="119972"/>
            </a:xfrm>
            <a:prstGeom prst="ellipse">
              <a:avLst/>
            </a:prstGeom>
            <a:solidFill>
              <a:srgbClr val="014063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B399C0-6205-4C33-DCE4-0022EB95AA35}"/>
                </a:ext>
              </a:extLst>
            </p:cNvPr>
            <p:cNvSpPr/>
            <p:nvPr/>
          </p:nvSpPr>
          <p:spPr>
            <a:xfrm>
              <a:off x="9687122" y="4084839"/>
              <a:ext cx="119972" cy="119972"/>
            </a:xfrm>
            <a:prstGeom prst="ellipse">
              <a:avLst/>
            </a:prstGeom>
            <a:solidFill>
              <a:srgbClr val="014063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42AF10F6-EAD2-914A-B17E-065644B8F2C5}"/>
              </a:ext>
            </a:extLst>
          </p:cNvPr>
          <p:cNvSpPr txBox="1"/>
          <p:nvPr/>
        </p:nvSpPr>
        <p:spPr>
          <a:xfrm>
            <a:off x="1893644" y="4924918"/>
            <a:ext cx="258673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B603DA2-ACF5-74E3-1404-F1D7FA42DAD9}"/>
              </a:ext>
            </a:extLst>
          </p:cNvPr>
          <p:cNvSpPr txBox="1"/>
          <p:nvPr/>
        </p:nvSpPr>
        <p:spPr>
          <a:xfrm>
            <a:off x="5200994" y="4924918"/>
            <a:ext cx="258673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0882C7B-E71A-FED8-B5E8-0A16469833B2}"/>
              </a:ext>
            </a:extLst>
          </p:cNvPr>
          <p:cNvSpPr txBox="1"/>
          <p:nvPr/>
        </p:nvSpPr>
        <p:spPr>
          <a:xfrm>
            <a:off x="8453740" y="4924918"/>
            <a:ext cx="258673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F0DDED-32C4-81A2-3AB1-232CEE015BCC}"/>
              </a:ext>
            </a:extLst>
          </p:cNvPr>
          <p:cNvSpPr txBox="1"/>
          <p:nvPr/>
        </p:nvSpPr>
        <p:spPr>
          <a:xfrm>
            <a:off x="236534" y="2109588"/>
            <a:ext cx="258673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27247E4-CCAE-336D-9840-7FDBBC91324A}"/>
              </a:ext>
            </a:extLst>
          </p:cNvPr>
          <p:cNvSpPr txBox="1"/>
          <p:nvPr/>
        </p:nvSpPr>
        <p:spPr>
          <a:xfrm>
            <a:off x="3543884" y="2109588"/>
            <a:ext cx="258673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1509C1B-64BA-AD93-045B-9C0D04A45F6C}"/>
              </a:ext>
            </a:extLst>
          </p:cNvPr>
          <p:cNvSpPr txBox="1"/>
          <p:nvPr/>
        </p:nvSpPr>
        <p:spPr>
          <a:xfrm>
            <a:off x="6796630" y="2109588"/>
            <a:ext cx="258673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62977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7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75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7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7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75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75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75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75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275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375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75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75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675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775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875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/>
      <p:bldP spid="30" grpId="0"/>
      <p:bldP spid="31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2491E907-E657-B9DE-4202-48E9DB420623}"/>
              </a:ext>
            </a:extLst>
          </p:cNvPr>
          <p:cNvSpPr/>
          <p:nvPr/>
        </p:nvSpPr>
        <p:spPr>
          <a:xfrm>
            <a:off x="4766929" y="393405"/>
            <a:ext cx="2658139" cy="2658139"/>
          </a:xfrm>
          <a:prstGeom prst="ellipse">
            <a:avLst/>
          </a:prstGeom>
          <a:solidFill>
            <a:srgbClr val="23BBC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438E05A-CD49-D157-AF8B-5185F6815C8C}"/>
              </a:ext>
            </a:extLst>
          </p:cNvPr>
          <p:cNvSpPr txBox="1"/>
          <p:nvPr/>
        </p:nvSpPr>
        <p:spPr>
          <a:xfrm>
            <a:off x="136451" y="3985081"/>
            <a:ext cx="1191909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7200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7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2F91C6-2140-8A20-5833-DD03EF7CF4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206" y="579510"/>
            <a:ext cx="2849867" cy="2849867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2073C14-C5B9-3482-07F5-BAA513AA77E4}"/>
              </a:ext>
            </a:extLst>
          </p:cNvPr>
          <p:cNvSpPr/>
          <p:nvPr/>
        </p:nvSpPr>
        <p:spPr>
          <a:xfrm>
            <a:off x="1442720" y="3797234"/>
            <a:ext cx="9316720" cy="1576024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88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225689-C89D-87B2-5F25-7026AEF2A4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42A60F-0BA5-D25F-E37D-DD99DFECCA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0A42201-6E7A-EA23-EE36-62A6182032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2ABC942-1A5E-90CF-C358-1E095CEB7A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A727A3E-C90B-1CAE-DD3A-25F7F4DF928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0DCDF9A-8915-7AC5-7602-42555113484B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CF24BA-F6B8-54AE-9FC3-B2500D702DEA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FDDDF-C0F4-A178-A5EA-BA27D17CC0D3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DD7A82-9BAB-09F9-C38F-D8D619D3BC64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0F8311-444B-4D77-E90F-00392CE603A9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2F52BE-22E9-DFF6-8E9F-AD6634857892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74A132D-1487-10C8-CFCF-B506DA19371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F7B866A-1ACD-FCAE-0E3F-D4DCC336FAE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3A15577-F99D-3F4C-AD14-5D384266A6D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8542DCD-6BB9-C418-36D2-C68BBF282D26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44580D-F7CD-A376-388F-FCFD197D2181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416C58-DF1B-32B5-A795-5F282ADD18E5}"/>
              </a:ext>
            </a:extLst>
          </p:cNvPr>
          <p:cNvSpPr txBox="1"/>
          <p:nvPr/>
        </p:nvSpPr>
        <p:spPr>
          <a:xfrm>
            <a:off x="560078" y="1463507"/>
            <a:ext cx="10042754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200FAF9-EE41-4408-BAD7-E163B35CC932}"/>
              </a:ext>
            </a:extLst>
          </p:cNvPr>
          <p:cNvSpPr txBox="1"/>
          <p:nvPr/>
        </p:nvSpPr>
        <p:spPr>
          <a:xfrm>
            <a:off x="171339" y="942856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87962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225689-C89D-87B2-5F25-7026AEF2A4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42A60F-0BA5-D25F-E37D-DD99DFECCA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0A42201-6E7A-EA23-EE36-62A6182032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2ABC942-1A5E-90CF-C358-1E095CEB7A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A727A3E-C90B-1CAE-DD3A-25F7F4DF928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0DCDF9A-8915-7AC5-7602-42555113484B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CF24BA-F6B8-54AE-9FC3-B2500D702DEA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FDDDF-C0F4-A178-A5EA-BA27D17CC0D3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DD7A82-9BAB-09F9-C38F-D8D619D3BC64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0F8311-444B-4D77-E90F-00392CE603A9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2F52BE-22E9-DFF6-8E9F-AD6634857892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74A132D-1487-10C8-CFCF-B506DA19371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F7B866A-1ACD-FCAE-0E3F-D4DCC336FAE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3A15577-F99D-3F4C-AD14-5D384266A6D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8542DCD-6BB9-C418-36D2-C68BBF282D26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44580D-F7CD-A376-388F-FCFD197D2181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06E5F5C-9BFF-D4FA-4A5B-D3255E071D09}"/>
              </a:ext>
            </a:extLst>
          </p:cNvPr>
          <p:cNvSpPr/>
          <p:nvPr/>
        </p:nvSpPr>
        <p:spPr>
          <a:xfrm>
            <a:off x="7106982" y="2382543"/>
            <a:ext cx="1550671" cy="155066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F7663A2-1577-9FEA-C542-5612EB4B8FDF}"/>
              </a:ext>
            </a:extLst>
          </p:cNvPr>
          <p:cNvSpPr/>
          <p:nvPr/>
        </p:nvSpPr>
        <p:spPr>
          <a:xfrm>
            <a:off x="8791051" y="2382543"/>
            <a:ext cx="1550671" cy="1550669"/>
          </a:xfrm>
          <a:prstGeom prst="rect">
            <a:avLst/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F595954-984D-2251-9887-FC06E464707A}"/>
              </a:ext>
            </a:extLst>
          </p:cNvPr>
          <p:cNvSpPr/>
          <p:nvPr/>
        </p:nvSpPr>
        <p:spPr>
          <a:xfrm>
            <a:off x="7106982" y="4048465"/>
            <a:ext cx="1550671" cy="1550669"/>
          </a:xfrm>
          <a:prstGeom prst="rect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09B7A7B-B790-33E3-0249-194DBD74CE7F}"/>
              </a:ext>
            </a:extLst>
          </p:cNvPr>
          <p:cNvSpPr/>
          <p:nvPr/>
        </p:nvSpPr>
        <p:spPr>
          <a:xfrm>
            <a:off x="8791051" y="4048465"/>
            <a:ext cx="1550671" cy="1550669"/>
          </a:xfrm>
          <a:prstGeom prst="rect">
            <a:avLst/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D5247DA-F638-0299-9420-D834D5C923B9}"/>
              </a:ext>
            </a:extLst>
          </p:cNvPr>
          <p:cNvGrpSpPr/>
          <p:nvPr/>
        </p:nvGrpSpPr>
        <p:grpSpPr>
          <a:xfrm>
            <a:off x="6824090" y="2382543"/>
            <a:ext cx="3614739" cy="3489007"/>
            <a:chOff x="6824090" y="2382543"/>
            <a:chExt cx="3614739" cy="3489007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901161A-1C51-2E28-D4B0-7AEC334FE55E}"/>
                </a:ext>
              </a:extLst>
            </p:cNvPr>
            <p:cNvCxnSpPr>
              <a:cxnSpLocks/>
            </p:cNvCxnSpPr>
            <p:nvPr/>
          </p:nvCxnSpPr>
          <p:spPr>
            <a:xfrm>
              <a:off x="6824090" y="2382543"/>
              <a:ext cx="0" cy="3489007"/>
            </a:xfrm>
            <a:prstGeom prst="line">
              <a:avLst/>
            </a:prstGeom>
            <a:ln w="12700">
              <a:solidFill>
                <a:srgbClr val="014063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18E2B59-5AB7-5B3C-7DAD-3F378CAA353A}"/>
                </a:ext>
              </a:extLst>
            </p:cNvPr>
            <p:cNvCxnSpPr>
              <a:cxnSpLocks/>
            </p:cNvCxnSpPr>
            <p:nvPr/>
          </p:nvCxnSpPr>
          <p:spPr>
            <a:xfrm>
              <a:off x="6824090" y="5871550"/>
              <a:ext cx="3614739" cy="0"/>
            </a:xfrm>
            <a:prstGeom prst="line">
              <a:avLst/>
            </a:prstGeom>
            <a:ln w="12700">
              <a:solidFill>
                <a:srgbClr val="01406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Freeform 19">
            <a:extLst>
              <a:ext uri="{FF2B5EF4-FFF2-40B4-BE49-F238E27FC236}">
                <a16:creationId xmlns:a16="http://schemas.microsoft.com/office/drawing/2014/main" id="{7278F2AE-49A0-7F1E-921F-828A5A5A6AC8}"/>
              </a:ext>
            </a:extLst>
          </p:cNvPr>
          <p:cNvSpPr>
            <a:spLocks noEditPoints="1"/>
          </p:cNvSpPr>
          <p:nvPr/>
        </p:nvSpPr>
        <p:spPr bwMode="auto">
          <a:xfrm>
            <a:off x="7725879" y="2881156"/>
            <a:ext cx="312877" cy="329345"/>
          </a:xfrm>
          <a:custGeom>
            <a:avLst/>
            <a:gdLst>
              <a:gd name="T0" fmla="*/ 142 w 152"/>
              <a:gd name="T1" fmla="*/ 153 h 160"/>
              <a:gd name="T2" fmla="*/ 133 w 152"/>
              <a:gd name="T3" fmla="*/ 46 h 160"/>
              <a:gd name="T4" fmla="*/ 110 w 152"/>
              <a:gd name="T5" fmla="*/ 54 h 160"/>
              <a:gd name="T6" fmla="*/ 92 w 152"/>
              <a:gd name="T7" fmla="*/ 153 h 160"/>
              <a:gd name="T8" fmla="*/ 84 w 152"/>
              <a:gd name="T9" fmla="*/ 90 h 160"/>
              <a:gd name="T10" fmla="*/ 60 w 152"/>
              <a:gd name="T11" fmla="*/ 98 h 160"/>
              <a:gd name="T12" fmla="*/ 42 w 152"/>
              <a:gd name="T13" fmla="*/ 153 h 160"/>
              <a:gd name="T14" fmla="*/ 34 w 152"/>
              <a:gd name="T15" fmla="*/ 117 h 160"/>
              <a:gd name="T16" fmla="*/ 10 w 152"/>
              <a:gd name="T17" fmla="*/ 125 h 160"/>
              <a:gd name="T18" fmla="*/ 3 w 152"/>
              <a:gd name="T19" fmla="*/ 153 h 160"/>
              <a:gd name="T20" fmla="*/ 3 w 152"/>
              <a:gd name="T21" fmla="*/ 160 h 160"/>
              <a:gd name="T22" fmla="*/ 152 w 152"/>
              <a:gd name="T23" fmla="*/ 156 h 160"/>
              <a:gd name="T24" fmla="*/ 36 w 152"/>
              <a:gd name="T25" fmla="*/ 153 h 160"/>
              <a:gd name="T26" fmla="*/ 17 w 152"/>
              <a:gd name="T27" fmla="*/ 125 h 160"/>
              <a:gd name="T28" fmla="*/ 34 w 152"/>
              <a:gd name="T29" fmla="*/ 123 h 160"/>
              <a:gd name="T30" fmla="*/ 36 w 152"/>
              <a:gd name="T31" fmla="*/ 153 h 160"/>
              <a:gd name="T32" fmla="*/ 66 w 152"/>
              <a:gd name="T33" fmla="*/ 153 h 160"/>
              <a:gd name="T34" fmla="*/ 68 w 152"/>
              <a:gd name="T35" fmla="*/ 97 h 160"/>
              <a:gd name="T36" fmla="*/ 86 w 152"/>
              <a:gd name="T37" fmla="*/ 98 h 160"/>
              <a:gd name="T38" fmla="*/ 136 w 152"/>
              <a:gd name="T39" fmla="*/ 153 h 160"/>
              <a:gd name="T40" fmla="*/ 116 w 152"/>
              <a:gd name="T41" fmla="*/ 54 h 160"/>
              <a:gd name="T42" fmla="*/ 133 w 152"/>
              <a:gd name="T43" fmla="*/ 51 h 160"/>
              <a:gd name="T44" fmla="*/ 136 w 152"/>
              <a:gd name="T45" fmla="*/ 153 h 160"/>
              <a:gd name="T46" fmla="*/ 33 w 152"/>
              <a:gd name="T47" fmla="*/ 86 h 160"/>
              <a:gd name="T48" fmla="*/ 98 w 152"/>
              <a:gd name="T49" fmla="*/ 43 h 160"/>
              <a:gd name="T50" fmla="*/ 136 w 152"/>
              <a:gd name="T51" fmla="*/ 11 h 160"/>
              <a:gd name="T52" fmla="*/ 139 w 152"/>
              <a:gd name="T53" fmla="*/ 24 h 160"/>
              <a:gd name="T54" fmla="*/ 142 w 152"/>
              <a:gd name="T55" fmla="*/ 3 h 160"/>
              <a:gd name="T56" fmla="*/ 139 w 152"/>
              <a:gd name="T57" fmla="*/ 0 h 160"/>
              <a:gd name="T58" fmla="*/ 117 w 152"/>
              <a:gd name="T59" fmla="*/ 3 h 160"/>
              <a:gd name="T60" fmla="*/ 131 w 152"/>
              <a:gd name="T61" fmla="*/ 6 h 160"/>
              <a:gd name="T62" fmla="*/ 89 w 152"/>
              <a:gd name="T63" fmla="*/ 25 h 160"/>
              <a:gd name="T64" fmla="*/ 85 w 152"/>
              <a:gd name="T65" fmla="*/ 25 h 160"/>
              <a:gd name="T66" fmla="*/ 28 w 152"/>
              <a:gd name="T67" fmla="*/ 86 h 160"/>
              <a:gd name="T68" fmla="*/ 20 w 152"/>
              <a:gd name="T69" fmla="*/ 98 h 160"/>
              <a:gd name="T70" fmla="*/ 20 w 152"/>
              <a:gd name="T71" fmla="*/ 91 h 160"/>
              <a:gd name="T72" fmla="*/ 20 w 152"/>
              <a:gd name="T73" fmla="*/ 9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2" h="160">
                <a:moveTo>
                  <a:pt x="148" y="153"/>
                </a:moveTo>
                <a:cubicBezTo>
                  <a:pt x="142" y="153"/>
                  <a:pt x="142" y="153"/>
                  <a:pt x="142" y="153"/>
                </a:cubicBezTo>
                <a:cubicBezTo>
                  <a:pt x="142" y="54"/>
                  <a:pt x="142" y="54"/>
                  <a:pt x="142" y="54"/>
                </a:cubicBezTo>
                <a:cubicBezTo>
                  <a:pt x="142" y="49"/>
                  <a:pt x="138" y="46"/>
                  <a:pt x="133" y="46"/>
                </a:cubicBezTo>
                <a:cubicBezTo>
                  <a:pt x="118" y="46"/>
                  <a:pt x="118" y="46"/>
                  <a:pt x="118" y="46"/>
                </a:cubicBezTo>
                <a:cubicBezTo>
                  <a:pt x="113" y="46"/>
                  <a:pt x="110" y="49"/>
                  <a:pt x="110" y="54"/>
                </a:cubicBezTo>
                <a:cubicBezTo>
                  <a:pt x="110" y="153"/>
                  <a:pt x="110" y="153"/>
                  <a:pt x="110" y="153"/>
                </a:cubicBezTo>
                <a:cubicBezTo>
                  <a:pt x="92" y="153"/>
                  <a:pt x="92" y="153"/>
                  <a:pt x="92" y="153"/>
                </a:cubicBezTo>
                <a:cubicBezTo>
                  <a:pt x="92" y="98"/>
                  <a:pt x="92" y="98"/>
                  <a:pt x="92" y="98"/>
                </a:cubicBezTo>
                <a:cubicBezTo>
                  <a:pt x="92" y="94"/>
                  <a:pt x="89" y="90"/>
                  <a:pt x="84" y="90"/>
                </a:cubicBezTo>
                <a:cubicBezTo>
                  <a:pt x="68" y="90"/>
                  <a:pt x="68" y="90"/>
                  <a:pt x="68" y="90"/>
                </a:cubicBezTo>
                <a:cubicBezTo>
                  <a:pt x="64" y="90"/>
                  <a:pt x="60" y="94"/>
                  <a:pt x="60" y="98"/>
                </a:cubicBezTo>
                <a:cubicBezTo>
                  <a:pt x="60" y="153"/>
                  <a:pt x="60" y="153"/>
                  <a:pt x="60" y="153"/>
                </a:cubicBezTo>
                <a:cubicBezTo>
                  <a:pt x="42" y="153"/>
                  <a:pt x="42" y="153"/>
                  <a:pt x="42" y="153"/>
                </a:cubicBezTo>
                <a:cubicBezTo>
                  <a:pt x="42" y="125"/>
                  <a:pt x="42" y="125"/>
                  <a:pt x="42" y="125"/>
                </a:cubicBezTo>
                <a:cubicBezTo>
                  <a:pt x="42" y="120"/>
                  <a:pt x="39" y="117"/>
                  <a:pt x="34" y="117"/>
                </a:cubicBezTo>
                <a:cubicBezTo>
                  <a:pt x="19" y="117"/>
                  <a:pt x="19" y="117"/>
                  <a:pt x="19" y="117"/>
                </a:cubicBezTo>
                <a:cubicBezTo>
                  <a:pt x="15" y="117"/>
                  <a:pt x="10" y="120"/>
                  <a:pt x="10" y="125"/>
                </a:cubicBezTo>
                <a:cubicBezTo>
                  <a:pt x="10" y="153"/>
                  <a:pt x="10" y="153"/>
                  <a:pt x="10" y="153"/>
                </a:cubicBezTo>
                <a:cubicBezTo>
                  <a:pt x="3" y="153"/>
                  <a:pt x="3" y="153"/>
                  <a:pt x="3" y="153"/>
                </a:cubicBezTo>
                <a:cubicBezTo>
                  <a:pt x="1" y="153"/>
                  <a:pt x="0" y="155"/>
                  <a:pt x="0" y="156"/>
                </a:cubicBezTo>
                <a:cubicBezTo>
                  <a:pt x="0" y="158"/>
                  <a:pt x="1" y="160"/>
                  <a:pt x="3" y="160"/>
                </a:cubicBezTo>
                <a:cubicBezTo>
                  <a:pt x="148" y="160"/>
                  <a:pt x="148" y="160"/>
                  <a:pt x="148" y="160"/>
                </a:cubicBezTo>
                <a:cubicBezTo>
                  <a:pt x="150" y="160"/>
                  <a:pt x="152" y="158"/>
                  <a:pt x="152" y="156"/>
                </a:cubicBezTo>
                <a:cubicBezTo>
                  <a:pt x="152" y="155"/>
                  <a:pt x="150" y="153"/>
                  <a:pt x="148" y="153"/>
                </a:cubicBezTo>
                <a:close/>
                <a:moveTo>
                  <a:pt x="36" y="153"/>
                </a:moveTo>
                <a:cubicBezTo>
                  <a:pt x="17" y="153"/>
                  <a:pt x="17" y="153"/>
                  <a:pt x="17" y="153"/>
                </a:cubicBezTo>
                <a:cubicBezTo>
                  <a:pt x="17" y="125"/>
                  <a:pt x="17" y="125"/>
                  <a:pt x="17" y="125"/>
                </a:cubicBezTo>
                <a:cubicBezTo>
                  <a:pt x="17" y="124"/>
                  <a:pt x="18" y="123"/>
                  <a:pt x="19" y="123"/>
                </a:cubicBezTo>
                <a:cubicBezTo>
                  <a:pt x="34" y="123"/>
                  <a:pt x="34" y="123"/>
                  <a:pt x="34" y="123"/>
                </a:cubicBezTo>
                <a:cubicBezTo>
                  <a:pt x="36" y="123"/>
                  <a:pt x="36" y="124"/>
                  <a:pt x="36" y="125"/>
                </a:cubicBezTo>
                <a:lnTo>
                  <a:pt x="36" y="153"/>
                </a:lnTo>
                <a:close/>
                <a:moveTo>
                  <a:pt x="86" y="153"/>
                </a:moveTo>
                <a:cubicBezTo>
                  <a:pt x="66" y="153"/>
                  <a:pt x="66" y="153"/>
                  <a:pt x="66" y="153"/>
                </a:cubicBezTo>
                <a:cubicBezTo>
                  <a:pt x="66" y="98"/>
                  <a:pt x="66" y="98"/>
                  <a:pt x="66" y="98"/>
                </a:cubicBezTo>
                <a:cubicBezTo>
                  <a:pt x="66" y="98"/>
                  <a:pt x="68" y="97"/>
                  <a:pt x="68" y="97"/>
                </a:cubicBezTo>
                <a:cubicBezTo>
                  <a:pt x="84" y="97"/>
                  <a:pt x="84" y="97"/>
                  <a:pt x="84" y="97"/>
                </a:cubicBezTo>
                <a:cubicBezTo>
                  <a:pt x="85" y="97"/>
                  <a:pt x="86" y="98"/>
                  <a:pt x="86" y="98"/>
                </a:cubicBezTo>
                <a:lnTo>
                  <a:pt x="86" y="153"/>
                </a:lnTo>
                <a:close/>
                <a:moveTo>
                  <a:pt x="136" y="153"/>
                </a:moveTo>
                <a:cubicBezTo>
                  <a:pt x="116" y="153"/>
                  <a:pt x="116" y="153"/>
                  <a:pt x="116" y="153"/>
                </a:cubicBezTo>
                <a:cubicBezTo>
                  <a:pt x="116" y="54"/>
                  <a:pt x="116" y="54"/>
                  <a:pt x="116" y="54"/>
                </a:cubicBezTo>
                <a:cubicBezTo>
                  <a:pt x="116" y="52"/>
                  <a:pt x="117" y="51"/>
                  <a:pt x="118" y="51"/>
                </a:cubicBezTo>
                <a:cubicBezTo>
                  <a:pt x="133" y="51"/>
                  <a:pt x="133" y="51"/>
                  <a:pt x="133" y="51"/>
                </a:cubicBezTo>
                <a:cubicBezTo>
                  <a:pt x="135" y="51"/>
                  <a:pt x="136" y="52"/>
                  <a:pt x="136" y="54"/>
                </a:cubicBezTo>
                <a:lnTo>
                  <a:pt x="136" y="153"/>
                </a:lnTo>
                <a:close/>
                <a:moveTo>
                  <a:pt x="30" y="87"/>
                </a:moveTo>
                <a:cubicBezTo>
                  <a:pt x="31" y="87"/>
                  <a:pt x="32" y="86"/>
                  <a:pt x="33" y="86"/>
                </a:cubicBezTo>
                <a:cubicBezTo>
                  <a:pt x="87" y="32"/>
                  <a:pt x="87" y="32"/>
                  <a:pt x="87" y="32"/>
                </a:cubicBezTo>
                <a:cubicBezTo>
                  <a:pt x="98" y="43"/>
                  <a:pt x="98" y="43"/>
                  <a:pt x="98" y="43"/>
                </a:cubicBezTo>
                <a:cubicBezTo>
                  <a:pt x="100" y="45"/>
                  <a:pt x="102" y="45"/>
                  <a:pt x="103" y="43"/>
                </a:cubicBezTo>
                <a:cubicBezTo>
                  <a:pt x="136" y="11"/>
                  <a:pt x="136" y="11"/>
                  <a:pt x="136" y="11"/>
                </a:cubicBezTo>
                <a:cubicBezTo>
                  <a:pt x="136" y="21"/>
                  <a:pt x="136" y="21"/>
                  <a:pt x="136" y="21"/>
                </a:cubicBezTo>
                <a:cubicBezTo>
                  <a:pt x="136" y="22"/>
                  <a:pt x="137" y="24"/>
                  <a:pt x="139" y="24"/>
                </a:cubicBezTo>
                <a:cubicBezTo>
                  <a:pt x="141" y="24"/>
                  <a:pt x="142" y="22"/>
                  <a:pt x="142" y="21"/>
                </a:cubicBezTo>
                <a:cubicBezTo>
                  <a:pt x="142" y="3"/>
                  <a:pt x="142" y="3"/>
                  <a:pt x="142" y="3"/>
                </a:cubicBezTo>
                <a:cubicBezTo>
                  <a:pt x="142" y="2"/>
                  <a:pt x="142" y="1"/>
                  <a:pt x="141" y="1"/>
                </a:cubicBezTo>
                <a:cubicBezTo>
                  <a:pt x="140" y="0"/>
                  <a:pt x="140" y="0"/>
                  <a:pt x="139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19" y="0"/>
                  <a:pt x="117" y="1"/>
                  <a:pt x="117" y="3"/>
                </a:cubicBezTo>
                <a:cubicBezTo>
                  <a:pt x="117" y="5"/>
                  <a:pt x="119" y="6"/>
                  <a:pt x="120" y="6"/>
                </a:cubicBezTo>
                <a:cubicBezTo>
                  <a:pt x="131" y="6"/>
                  <a:pt x="131" y="6"/>
                  <a:pt x="131" y="6"/>
                </a:cubicBezTo>
                <a:cubicBezTo>
                  <a:pt x="101" y="37"/>
                  <a:pt x="101" y="37"/>
                  <a:pt x="101" y="37"/>
                </a:cubicBezTo>
                <a:cubicBezTo>
                  <a:pt x="89" y="25"/>
                  <a:pt x="89" y="25"/>
                  <a:pt x="89" y="25"/>
                </a:cubicBezTo>
                <a:cubicBezTo>
                  <a:pt x="88" y="25"/>
                  <a:pt x="87" y="24"/>
                  <a:pt x="87" y="24"/>
                </a:cubicBezTo>
                <a:cubicBezTo>
                  <a:pt x="86" y="24"/>
                  <a:pt x="85" y="25"/>
                  <a:pt x="85" y="25"/>
                </a:cubicBezTo>
                <a:cubicBezTo>
                  <a:pt x="28" y="81"/>
                  <a:pt x="28" y="81"/>
                  <a:pt x="28" y="81"/>
                </a:cubicBezTo>
                <a:cubicBezTo>
                  <a:pt x="27" y="83"/>
                  <a:pt x="27" y="84"/>
                  <a:pt x="28" y="86"/>
                </a:cubicBezTo>
                <a:cubicBezTo>
                  <a:pt x="28" y="86"/>
                  <a:pt x="29" y="87"/>
                  <a:pt x="30" y="87"/>
                </a:cubicBezTo>
                <a:close/>
                <a:moveTo>
                  <a:pt x="20" y="98"/>
                </a:moveTo>
                <a:cubicBezTo>
                  <a:pt x="22" y="98"/>
                  <a:pt x="23" y="96"/>
                  <a:pt x="23" y="95"/>
                </a:cubicBezTo>
                <a:cubicBezTo>
                  <a:pt x="23" y="93"/>
                  <a:pt x="22" y="91"/>
                  <a:pt x="20" y="91"/>
                </a:cubicBezTo>
                <a:cubicBezTo>
                  <a:pt x="18" y="91"/>
                  <a:pt x="16" y="93"/>
                  <a:pt x="16" y="95"/>
                </a:cubicBezTo>
                <a:cubicBezTo>
                  <a:pt x="16" y="96"/>
                  <a:pt x="18" y="98"/>
                  <a:pt x="20" y="98"/>
                </a:cubicBezTo>
                <a:close/>
              </a:path>
            </a:pathLst>
          </a:custGeom>
          <a:solidFill>
            <a:srgbClr val="0140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1">
            <a:extLst>
              <a:ext uri="{FF2B5EF4-FFF2-40B4-BE49-F238E27FC236}">
                <a16:creationId xmlns:a16="http://schemas.microsoft.com/office/drawing/2014/main" id="{A8B3CB93-C10F-B830-3E5E-E241217DD907}"/>
              </a:ext>
            </a:extLst>
          </p:cNvPr>
          <p:cNvSpPr>
            <a:spLocks noEditPoints="1"/>
          </p:cNvSpPr>
          <p:nvPr/>
        </p:nvSpPr>
        <p:spPr bwMode="auto">
          <a:xfrm>
            <a:off x="7717645" y="4484767"/>
            <a:ext cx="329344" cy="279943"/>
          </a:xfrm>
          <a:custGeom>
            <a:avLst/>
            <a:gdLst>
              <a:gd name="T0" fmla="*/ 147 w 160"/>
              <a:gd name="T1" fmla="*/ 24 h 136"/>
              <a:gd name="T2" fmla="*/ 121 w 160"/>
              <a:gd name="T3" fmla="*/ 16 h 136"/>
              <a:gd name="T4" fmla="*/ 110 w 160"/>
              <a:gd name="T5" fmla="*/ 24 h 136"/>
              <a:gd name="T6" fmla="*/ 101 w 160"/>
              <a:gd name="T7" fmla="*/ 0 h 136"/>
              <a:gd name="T8" fmla="*/ 51 w 160"/>
              <a:gd name="T9" fmla="*/ 8 h 136"/>
              <a:gd name="T10" fmla="*/ 41 w 160"/>
              <a:gd name="T11" fmla="*/ 24 h 136"/>
              <a:gd name="T12" fmla="*/ 14 w 160"/>
              <a:gd name="T13" fmla="*/ 16 h 136"/>
              <a:gd name="T14" fmla="*/ 8 w 160"/>
              <a:gd name="T15" fmla="*/ 24 h 136"/>
              <a:gd name="T16" fmla="*/ 0 w 160"/>
              <a:gd name="T17" fmla="*/ 128 h 136"/>
              <a:gd name="T18" fmla="*/ 153 w 160"/>
              <a:gd name="T19" fmla="*/ 136 h 136"/>
              <a:gd name="T20" fmla="*/ 160 w 160"/>
              <a:gd name="T21" fmla="*/ 32 h 136"/>
              <a:gd name="T22" fmla="*/ 126 w 160"/>
              <a:gd name="T23" fmla="*/ 21 h 136"/>
              <a:gd name="T24" fmla="*/ 142 w 160"/>
              <a:gd name="T25" fmla="*/ 24 h 136"/>
              <a:gd name="T26" fmla="*/ 126 w 160"/>
              <a:gd name="T27" fmla="*/ 21 h 136"/>
              <a:gd name="T28" fmla="*/ 57 w 160"/>
              <a:gd name="T29" fmla="*/ 8 h 136"/>
              <a:gd name="T30" fmla="*/ 101 w 160"/>
              <a:gd name="T31" fmla="*/ 5 h 136"/>
              <a:gd name="T32" fmla="*/ 105 w 160"/>
              <a:gd name="T33" fmla="*/ 24 h 136"/>
              <a:gd name="T34" fmla="*/ 57 w 160"/>
              <a:gd name="T35" fmla="*/ 8 h 136"/>
              <a:gd name="T36" fmla="*/ 51 w 160"/>
              <a:gd name="T37" fmla="*/ 29 h 136"/>
              <a:gd name="T38" fmla="*/ 134 w 160"/>
              <a:gd name="T39" fmla="*/ 130 h 136"/>
              <a:gd name="T40" fmla="*/ 27 w 160"/>
              <a:gd name="T41" fmla="*/ 29 h 136"/>
              <a:gd name="T42" fmla="*/ 51 w 160"/>
              <a:gd name="T43" fmla="*/ 29 h 136"/>
              <a:gd name="T44" fmla="*/ 35 w 160"/>
              <a:gd name="T45" fmla="*/ 21 h 136"/>
              <a:gd name="T46" fmla="*/ 19 w 160"/>
              <a:gd name="T47" fmla="*/ 24 h 136"/>
              <a:gd name="T48" fmla="*/ 19 w 160"/>
              <a:gd name="T49" fmla="*/ 21 h 136"/>
              <a:gd name="T50" fmla="*/ 5 w 160"/>
              <a:gd name="T51" fmla="*/ 32 h 136"/>
              <a:gd name="T52" fmla="*/ 21 w 160"/>
              <a:gd name="T53" fmla="*/ 29 h 136"/>
              <a:gd name="T54" fmla="*/ 8 w 160"/>
              <a:gd name="T55" fmla="*/ 130 h 136"/>
              <a:gd name="T56" fmla="*/ 155 w 160"/>
              <a:gd name="T57" fmla="*/ 128 h 136"/>
              <a:gd name="T58" fmla="*/ 139 w 160"/>
              <a:gd name="T59" fmla="*/ 130 h 136"/>
              <a:gd name="T60" fmla="*/ 153 w 160"/>
              <a:gd name="T61" fmla="*/ 29 h 136"/>
              <a:gd name="T62" fmla="*/ 155 w 160"/>
              <a:gd name="T63" fmla="*/ 128 h 136"/>
              <a:gd name="T64" fmla="*/ 155 w 160"/>
              <a:gd name="T65" fmla="*/ 128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0" h="136">
                <a:moveTo>
                  <a:pt x="153" y="24"/>
                </a:moveTo>
                <a:cubicBezTo>
                  <a:pt x="147" y="24"/>
                  <a:pt x="147" y="24"/>
                  <a:pt x="147" y="24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21" y="24"/>
                  <a:pt x="121" y="24"/>
                  <a:pt x="121" y="24"/>
                </a:cubicBezTo>
                <a:cubicBezTo>
                  <a:pt x="110" y="24"/>
                  <a:pt x="110" y="24"/>
                  <a:pt x="110" y="24"/>
                </a:cubicBezTo>
                <a:cubicBezTo>
                  <a:pt x="110" y="8"/>
                  <a:pt x="110" y="8"/>
                  <a:pt x="110" y="8"/>
                </a:cubicBezTo>
                <a:cubicBezTo>
                  <a:pt x="110" y="4"/>
                  <a:pt x="106" y="0"/>
                  <a:pt x="101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5" y="0"/>
                  <a:pt x="51" y="4"/>
                  <a:pt x="51" y="8"/>
                </a:cubicBezTo>
                <a:cubicBezTo>
                  <a:pt x="51" y="24"/>
                  <a:pt x="51" y="24"/>
                  <a:pt x="51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16"/>
                  <a:pt x="41" y="16"/>
                  <a:pt x="41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24"/>
                  <a:pt x="14" y="24"/>
                  <a:pt x="14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7"/>
                  <a:pt x="0" y="32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3"/>
                  <a:pt x="4" y="136"/>
                  <a:pt x="8" y="136"/>
                </a:cubicBezTo>
                <a:cubicBezTo>
                  <a:pt x="153" y="136"/>
                  <a:pt x="153" y="136"/>
                  <a:pt x="153" y="136"/>
                </a:cubicBezTo>
                <a:cubicBezTo>
                  <a:pt x="157" y="136"/>
                  <a:pt x="160" y="133"/>
                  <a:pt x="160" y="128"/>
                </a:cubicBezTo>
                <a:cubicBezTo>
                  <a:pt x="160" y="32"/>
                  <a:pt x="160" y="32"/>
                  <a:pt x="160" y="32"/>
                </a:cubicBezTo>
                <a:cubicBezTo>
                  <a:pt x="160" y="27"/>
                  <a:pt x="157" y="24"/>
                  <a:pt x="153" y="24"/>
                </a:cubicBezTo>
                <a:close/>
                <a:moveTo>
                  <a:pt x="126" y="21"/>
                </a:moveTo>
                <a:cubicBezTo>
                  <a:pt x="142" y="21"/>
                  <a:pt x="142" y="21"/>
                  <a:pt x="142" y="21"/>
                </a:cubicBezTo>
                <a:cubicBezTo>
                  <a:pt x="142" y="24"/>
                  <a:pt x="142" y="24"/>
                  <a:pt x="142" y="24"/>
                </a:cubicBezTo>
                <a:cubicBezTo>
                  <a:pt x="126" y="24"/>
                  <a:pt x="126" y="24"/>
                  <a:pt x="126" y="24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6" y="21"/>
                  <a:pt x="126" y="21"/>
                  <a:pt x="126" y="21"/>
                </a:cubicBezTo>
                <a:close/>
                <a:moveTo>
                  <a:pt x="57" y="8"/>
                </a:moveTo>
                <a:cubicBezTo>
                  <a:pt x="57" y="6"/>
                  <a:pt x="58" y="5"/>
                  <a:pt x="59" y="5"/>
                </a:cubicBezTo>
                <a:cubicBezTo>
                  <a:pt x="101" y="5"/>
                  <a:pt x="101" y="5"/>
                  <a:pt x="101" y="5"/>
                </a:cubicBezTo>
                <a:cubicBezTo>
                  <a:pt x="103" y="5"/>
                  <a:pt x="105" y="6"/>
                  <a:pt x="105" y="8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8"/>
                  <a:pt x="57" y="8"/>
                  <a:pt x="57" y="8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51" y="29"/>
                </a:moveTo>
                <a:cubicBezTo>
                  <a:pt x="134" y="29"/>
                  <a:pt x="134" y="29"/>
                  <a:pt x="134" y="29"/>
                </a:cubicBezTo>
                <a:cubicBezTo>
                  <a:pt x="134" y="130"/>
                  <a:pt x="134" y="130"/>
                  <a:pt x="134" y="130"/>
                </a:cubicBezTo>
                <a:cubicBezTo>
                  <a:pt x="27" y="130"/>
                  <a:pt x="27" y="130"/>
                  <a:pt x="27" y="130"/>
                </a:cubicBezTo>
                <a:cubicBezTo>
                  <a:pt x="27" y="29"/>
                  <a:pt x="27" y="29"/>
                  <a:pt x="27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9" y="21"/>
                </a:moveTo>
                <a:cubicBezTo>
                  <a:pt x="35" y="21"/>
                  <a:pt x="35" y="21"/>
                  <a:pt x="35" y="21"/>
                </a:cubicBezTo>
                <a:cubicBezTo>
                  <a:pt x="35" y="24"/>
                  <a:pt x="35" y="24"/>
                  <a:pt x="35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lose/>
                <a:moveTo>
                  <a:pt x="5" y="128"/>
                </a:moveTo>
                <a:cubicBezTo>
                  <a:pt x="5" y="32"/>
                  <a:pt x="5" y="32"/>
                  <a:pt x="5" y="32"/>
                </a:cubicBezTo>
                <a:cubicBezTo>
                  <a:pt x="5" y="30"/>
                  <a:pt x="7" y="29"/>
                  <a:pt x="8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130"/>
                  <a:pt x="21" y="130"/>
                  <a:pt x="21" y="130"/>
                </a:cubicBezTo>
                <a:cubicBezTo>
                  <a:pt x="8" y="130"/>
                  <a:pt x="8" y="130"/>
                  <a:pt x="8" y="130"/>
                </a:cubicBezTo>
                <a:cubicBezTo>
                  <a:pt x="7" y="130"/>
                  <a:pt x="5" y="129"/>
                  <a:pt x="5" y="128"/>
                </a:cubicBezTo>
                <a:close/>
                <a:moveTo>
                  <a:pt x="155" y="128"/>
                </a:moveTo>
                <a:cubicBezTo>
                  <a:pt x="155" y="129"/>
                  <a:pt x="155" y="130"/>
                  <a:pt x="153" y="130"/>
                </a:cubicBezTo>
                <a:cubicBezTo>
                  <a:pt x="139" y="130"/>
                  <a:pt x="139" y="130"/>
                  <a:pt x="139" y="130"/>
                </a:cubicBezTo>
                <a:cubicBezTo>
                  <a:pt x="139" y="29"/>
                  <a:pt x="139" y="29"/>
                  <a:pt x="139" y="29"/>
                </a:cubicBezTo>
                <a:cubicBezTo>
                  <a:pt x="153" y="29"/>
                  <a:pt x="153" y="29"/>
                  <a:pt x="153" y="29"/>
                </a:cubicBezTo>
                <a:cubicBezTo>
                  <a:pt x="155" y="29"/>
                  <a:pt x="155" y="30"/>
                  <a:pt x="155" y="32"/>
                </a:cubicBezTo>
                <a:cubicBezTo>
                  <a:pt x="155" y="128"/>
                  <a:pt x="155" y="128"/>
                  <a:pt x="155" y="128"/>
                </a:cubicBezTo>
                <a:cubicBezTo>
                  <a:pt x="155" y="128"/>
                  <a:pt x="155" y="128"/>
                  <a:pt x="155" y="128"/>
                </a:cubicBezTo>
                <a:close/>
                <a:moveTo>
                  <a:pt x="155" y="128"/>
                </a:moveTo>
                <a:cubicBezTo>
                  <a:pt x="155" y="128"/>
                  <a:pt x="155" y="128"/>
                  <a:pt x="155" y="12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2">
            <a:extLst>
              <a:ext uri="{FF2B5EF4-FFF2-40B4-BE49-F238E27FC236}">
                <a16:creationId xmlns:a16="http://schemas.microsoft.com/office/drawing/2014/main" id="{D63DCF53-9C42-77BB-CCA1-A0F8B62D9F6A}"/>
              </a:ext>
            </a:extLst>
          </p:cNvPr>
          <p:cNvSpPr>
            <a:spLocks noEditPoints="1"/>
          </p:cNvSpPr>
          <p:nvPr/>
        </p:nvSpPr>
        <p:spPr bwMode="auto">
          <a:xfrm>
            <a:off x="9425385" y="2881156"/>
            <a:ext cx="282003" cy="329344"/>
          </a:xfrm>
          <a:custGeom>
            <a:avLst/>
            <a:gdLst>
              <a:gd name="T0" fmla="*/ 65 w 137"/>
              <a:gd name="T1" fmla="*/ 100 h 160"/>
              <a:gd name="T2" fmla="*/ 65 w 137"/>
              <a:gd name="T3" fmla="*/ 88 h 160"/>
              <a:gd name="T4" fmla="*/ 85 w 137"/>
              <a:gd name="T5" fmla="*/ 84 h 160"/>
              <a:gd name="T6" fmla="*/ 73 w 137"/>
              <a:gd name="T7" fmla="*/ 81 h 160"/>
              <a:gd name="T8" fmla="*/ 69 w 137"/>
              <a:gd name="T9" fmla="*/ 71 h 160"/>
              <a:gd name="T10" fmla="*/ 66 w 137"/>
              <a:gd name="T11" fmla="*/ 81 h 160"/>
              <a:gd name="T12" fmla="*/ 51 w 137"/>
              <a:gd name="T13" fmla="*/ 94 h 160"/>
              <a:gd name="T14" fmla="*/ 74 w 137"/>
              <a:gd name="T15" fmla="*/ 108 h 160"/>
              <a:gd name="T16" fmla="*/ 74 w 137"/>
              <a:gd name="T17" fmla="*/ 120 h 160"/>
              <a:gd name="T18" fmla="*/ 54 w 137"/>
              <a:gd name="T19" fmla="*/ 124 h 160"/>
              <a:gd name="T20" fmla="*/ 66 w 137"/>
              <a:gd name="T21" fmla="*/ 128 h 160"/>
              <a:gd name="T22" fmla="*/ 69 w 137"/>
              <a:gd name="T23" fmla="*/ 137 h 160"/>
              <a:gd name="T24" fmla="*/ 73 w 137"/>
              <a:gd name="T25" fmla="*/ 128 h 160"/>
              <a:gd name="T26" fmla="*/ 87 w 137"/>
              <a:gd name="T27" fmla="*/ 114 h 160"/>
              <a:gd name="T28" fmla="*/ 129 w 137"/>
              <a:gd name="T29" fmla="*/ 92 h 160"/>
              <a:gd name="T30" fmla="*/ 90 w 137"/>
              <a:gd name="T31" fmla="*/ 43 h 160"/>
              <a:gd name="T32" fmla="*/ 106 w 137"/>
              <a:gd name="T33" fmla="*/ 7 h 160"/>
              <a:gd name="T34" fmla="*/ 79 w 137"/>
              <a:gd name="T35" fmla="*/ 3 h 160"/>
              <a:gd name="T36" fmla="*/ 69 w 137"/>
              <a:gd name="T37" fmla="*/ 5 h 160"/>
              <a:gd name="T38" fmla="*/ 28 w 137"/>
              <a:gd name="T39" fmla="*/ 10 h 160"/>
              <a:gd name="T40" fmla="*/ 47 w 137"/>
              <a:gd name="T41" fmla="*/ 43 h 160"/>
              <a:gd name="T42" fmla="*/ 7 w 137"/>
              <a:gd name="T43" fmla="*/ 92 h 160"/>
              <a:gd name="T44" fmla="*/ 30 w 137"/>
              <a:gd name="T45" fmla="*/ 160 h 160"/>
              <a:gd name="T46" fmla="*/ 137 w 137"/>
              <a:gd name="T47" fmla="*/ 129 h 160"/>
              <a:gd name="T48" fmla="*/ 37 w 137"/>
              <a:gd name="T49" fmla="*/ 13 h 160"/>
              <a:gd name="T50" fmla="*/ 66 w 137"/>
              <a:gd name="T51" fmla="*/ 12 h 160"/>
              <a:gd name="T52" fmla="*/ 81 w 137"/>
              <a:gd name="T53" fmla="*/ 11 h 160"/>
              <a:gd name="T54" fmla="*/ 98 w 137"/>
              <a:gd name="T55" fmla="*/ 10 h 160"/>
              <a:gd name="T56" fmla="*/ 54 w 137"/>
              <a:gd name="T57" fmla="*/ 39 h 160"/>
              <a:gd name="T58" fmla="*/ 106 w 137"/>
              <a:gd name="T59" fmla="*/ 152 h 160"/>
              <a:gd name="T60" fmla="*/ 7 w 137"/>
              <a:gd name="T61" fmla="*/ 129 h 160"/>
              <a:gd name="T62" fmla="*/ 54 w 137"/>
              <a:gd name="T63" fmla="*/ 48 h 160"/>
              <a:gd name="T64" fmla="*/ 106 w 137"/>
              <a:gd name="T65" fmla="*/ 69 h 160"/>
              <a:gd name="T66" fmla="*/ 106 w 137"/>
              <a:gd name="T67" fmla="*/ 15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7" h="160">
                <a:moveTo>
                  <a:pt x="74" y="100"/>
                </a:moveTo>
                <a:cubicBezTo>
                  <a:pt x="65" y="100"/>
                  <a:pt x="65" y="100"/>
                  <a:pt x="65" y="100"/>
                </a:cubicBezTo>
                <a:cubicBezTo>
                  <a:pt x="61" y="100"/>
                  <a:pt x="59" y="97"/>
                  <a:pt x="59" y="94"/>
                </a:cubicBezTo>
                <a:cubicBezTo>
                  <a:pt x="59" y="91"/>
                  <a:pt x="61" y="88"/>
                  <a:pt x="65" y="88"/>
                </a:cubicBezTo>
                <a:cubicBezTo>
                  <a:pt x="81" y="88"/>
                  <a:pt x="81" y="88"/>
                  <a:pt x="81" y="88"/>
                </a:cubicBezTo>
                <a:cubicBezTo>
                  <a:pt x="83" y="88"/>
                  <a:pt x="85" y="86"/>
                  <a:pt x="85" y="84"/>
                </a:cubicBezTo>
                <a:cubicBezTo>
                  <a:pt x="85" y="82"/>
                  <a:pt x="83" y="81"/>
                  <a:pt x="81" y="81"/>
                </a:cubicBezTo>
                <a:cubicBezTo>
                  <a:pt x="73" y="81"/>
                  <a:pt x="73" y="81"/>
                  <a:pt x="73" y="81"/>
                </a:cubicBezTo>
                <a:cubicBezTo>
                  <a:pt x="73" y="75"/>
                  <a:pt x="73" y="75"/>
                  <a:pt x="73" y="75"/>
                </a:cubicBezTo>
                <a:cubicBezTo>
                  <a:pt x="73" y="72"/>
                  <a:pt x="71" y="71"/>
                  <a:pt x="69" y="71"/>
                </a:cubicBezTo>
                <a:cubicBezTo>
                  <a:pt x="67" y="71"/>
                  <a:pt x="66" y="72"/>
                  <a:pt x="66" y="75"/>
                </a:cubicBezTo>
                <a:cubicBezTo>
                  <a:pt x="66" y="81"/>
                  <a:pt x="66" y="81"/>
                  <a:pt x="66" y="81"/>
                </a:cubicBezTo>
                <a:cubicBezTo>
                  <a:pt x="65" y="81"/>
                  <a:pt x="65" y="81"/>
                  <a:pt x="65" y="81"/>
                </a:cubicBezTo>
                <a:cubicBezTo>
                  <a:pt x="57" y="81"/>
                  <a:pt x="51" y="86"/>
                  <a:pt x="51" y="94"/>
                </a:cubicBezTo>
                <a:cubicBezTo>
                  <a:pt x="51" y="101"/>
                  <a:pt x="57" y="108"/>
                  <a:pt x="65" y="108"/>
                </a:cubicBezTo>
                <a:cubicBezTo>
                  <a:pt x="74" y="108"/>
                  <a:pt x="74" y="108"/>
                  <a:pt x="74" y="108"/>
                </a:cubicBezTo>
                <a:cubicBezTo>
                  <a:pt x="77" y="108"/>
                  <a:pt x="80" y="111"/>
                  <a:pt x="80" y="114"/>
                </a:cubicBezTo>
                <a:cubicBezTo>
                  <a:pt x="80" y="117"/>
                  <a:pt x="77" y="120"/>
                  <a:pt x="74" y="120"/>
                </a:cubicBezTo>
                <a:cubicBezTo>
                  <a:pt x="57" y="120"/>
                  <a:pt x="57" y="120"/>
                  <a:pt x="57" y="120"/>
                </a:cubicBezTo>
                <a:cubicBezTo>
                  <a:pt x="56" y="120"/>
                  <a:pt x="54" y="121"/>
                  <a:pt x="54" y="124"/>
                </a:cubicBezTo>
                <a:cubicBezTo>
                  <a:pt x="54" y="127"/>
                  <a:pt x="56" y="128"/>
                  <a:pt x="57" y="128"/>
                </a:cubicBezTo>
                <a:cubicBezTo>
                  <a:pt x="66" y="128"/>
                  <a:pt x="66" y="128"/>
                  <a:pt x="66" y="128"/>
                </a:cubicBezTo>
                <a:cubicBezTo>
                  <a:pt x="66" y="134"/>
                  <a:pt x="66" y="134"/>
                  <a:pt x="66" y="134"/>
                </a:cubicBezTo>
                <a:cubicBezTo>
                  <a:pt x="66" y="136"/>
                  <a:pt x="67" y="137"/>
                  <a:pt x="69" y="137"/>
                </a:cubicBezTo>
                <a:cubicBezTo>
                  <a:pt x="71" y="137"/>
                  <a:pt x="73" y="136"/>
                  <a:pt x="73" y="134"/>
                </a:cubicBezTo>
                <a:cubicBezTo>
                  <a:pt x="73" y="128"/>
                  <a:pt x="73" y="128"/>
                  <a:pt x="73" y="128"/>
                </a:cubicBezTo>
                <a:cubicBezTo>
                  <a:pt x="74" y="128"/>
                  <a:pt x="74" y="128"/>
                  <a:pt x="74" y="128"/>
                </a:cubicBezTo>
                <a:cubicBezTo>
                  <a:pt x="81" y="128"/>
                  <a:pt x="87" y="121"/>
                  <a:pt x="87" y="114"/>
                </a:cubicBezTo>
                <a:cubicBezTo>
                  <a:pt x="87" y="106"/>
                  <a:pt x="81" y="100"/>
                  <a:pt x="74" y="100"/>
                </a:cubicBezTo>
                <a:close/>
                <a:moveTo>
                  <a:pt x="129" y="92"/>
                </a:moveTo>
                <a:cubicBezTo>
                  <a:pt x="125" y="82"/>
                  <a:pt x="119" y="72"/>
                  <a:pt x="112" y="64"/>
                </a:cubicBezTo>
                <a:cubicBezTo>
                  <a:pt x="103" y="53"/>
                  <a:pt x="94" y="46"/>
                  <a:pt x="90" y="43"/>
                </a:cubicBezTo>
                <a:cubicBezTo>
                  <a:pt x="107" y="11"/>
                  <a:pt x="107" y="11"/>
                  <a:pt x="107" y="11"/>
                </a:cubicBezTo>
                <a:cubicBezTo>
                  <a:pt x="107" y="9"/>
                  <a:pt x="107" y="7"/>
                  <a:pt x="106" y="7"/>
                </a:cubicBezTo>
                <a:cubicBezTo>
                  <a:pt x="101" y="2"/>
                  <a:pt x="96" y="0"/>
                  <a:pt x="91" y="0"/>
                </a:cubicBezTo>
                <a:cubicBezTo>
                  <a:pt x="87" y="0"/>
                  <a:pt x="82" y="2"/>
                  <a:pt x="79" y="3"/>
                </a:cubicBezTo>
                <a:cubicBezTo>
                  <a:pt x="75" y="4"/>
                  <a:pt x="73" y="6"/>
                  <a:pt x="70" y="6"/>
                </a:cubicBezTo>
                <a:cubicBezTo>
                  <a:pt x="70" y="6"/>
                  <a:pt x="70" y="6"/>
                  <a:pt x="69" y="5"/>
                </a:cubicBezTo>
                <a:cubicBezTo>
                  <a:pt x="60" y="2"/>
                  <a:pt x="54" y="1"/>
                  <a:pt x="49" y="1"/>
                </a:cubicBezTo>
                <a:cubicBezTo>
                  <a:pt x="41" y="1"/>
                  <a:pt x="35" y="3"/>
                  <a:pt x="28" y="10"/>
                </a:cubicBezTo>
                <a:cubicBezTo>
                  <a:pt x="28" y="12"/>
                  <a:pt x="28" y="13"/>
                  <a:pt x="28" y="15"/>
                </a:cubicBezTo>
                <a:cubicBezTo>
                  <a:pt x="47" y="43"/>
                  <a:pt x="47" y="43"/>
                  <a:pt x="47" y="43"/>
                </a:cubicBezTo>
                <a:cubicBezTo>
                  <a:pt x="42" y="46"/>
                  <a:pt x="33" y="53"/>
                  <a:pt x="25" y="64"/>
                </a:cubicBezTo>
                <a:cubicBezTo>
                  <a:pt x="18" y="72"/>
                  <a:pt x="12" y="82"/>
                  <a:pt x="7" y="92"/>
                </a:cubicBezTo>
                <a:cubicBezTo>
                  <a:pt x="2" y="103"/>
                  <a:pt x="0" y="116"/>
                  <a:pt x="0" y="129"/>
                </a:cubicBezTo>
                <a:cubicBezTo>
                  <a:pt x="0" y="146"/>
                  <a:pt x="13" y="160"/>
                  <a:pt x="30" y="160"/>
                </a:cubicBezTo>
                <a:cubicBezTo>
                  <a:pt x="106" y="160"/>
                  <a:pt x="106" y="160"/>
                  <a:pt x="106" y="160"/>
                </a:cubicBezTo>
                <a:cubicBezTo>
                  <a:pt x="123" y="160"/>
                  <a:pt x="137" y="146"/>
                  <a:pt x="137" y="129"/>
                </a:cubicBezTo>
                <a:cubicBezTo>
                  <a:pt x="137" y="116"/>
                  <a:pt x="134" y="103"/>
                  <a:pt x="129" y="92"/>
                </a:cubicBezTo>
                <a:close/>
                <a:moveTo>
                  <a:pt x="37" y="13"/>
                </a:moveTo>
                <a:cubicBezTo>
                  <a:pt x="41" y="10"/>
                  <a:pt x="44" y="8"/>
                  <a:pt x="49" y="8"/>
                </a:cubicBezTo>
                <a:cubicBezTo>
                  <a:pt x="54" y="8"/>
                  <a:pt x="59" y="10"/>
                  <a:pt x="66" y="12"/>
                </a:cubicBezTo>
                <a:cubicBezTo>
                  <a:pt x="67" y="13"/>
                  <a:pt x="69" y="13"/>
                  <a:pt x="70" y="13"/>
                </a:cubicBezTo>
                <a:cubicBezTo>
                  <a:pt x="75" y="13"/>
                  <a:pt x="78" y="12"/>
                  <a:pt x="81" y="11"/>
                </a:cubicBezTo>
                <a:cubicBezTo>
                  <a:pt x="86" y="9"/>
                  <a:pt x="88" y="7"/>
                  <a:pt x="91" y="7"/>
                </a:cubicBezTo>
                <a:cubicBezTo>
                  <a:pt x="93" y="7"/>
                  <a:pt x="96" y="8"/>
                  <a:pt x="98" y="10"/>
                </a:cubicBezTo>
                <a:cubicBezTo>
                  <a:pt x="82" y="39"/>
                  <a:pt x="82" y="39"/>
                  <a:pt x="82" y="39"/>
                </a:cubicBezTo>
                <a:cubicBezTo>
                  <a:pt x="54" y="39"/>
                  <a:pt x="54" y="39"/>
                  <a:pt x="54" y="39"/>
                </a:cubicBezTo>
                <a:lnTo>
                  <a:pt x="37" y="13"/>
                </a:lnTo>
                <a:close/>
                <a:moveTo>
                  <a:pt x="106" y="152"/>
                </a:moveTo>
                <a:cubicBezTo>
                  <a:pt x="30" y="152"/>
                  <a:pt x="30" y="152"/>
                  <a:pt x="30" y="152"/>
                </a:cubicBezTo>
                <a:cubicBezTo>
                  <a:pt x="18" y="152"/>
                  <a:pt x="7" y="142"/>
                  <a:pt x="7" y="129"/>
                </a:cubicBezTo>
                <a:cubicBezTo>
                  <a:pt x="7" y="108"/>
                  <a:pt x="15" y="87"/>
                  <a:pt x="31" y="69"/>
                </a:cubicBezTo>
                <a:cubicBezTo>
                  <a:pt x="40" y="57"/>
                  <a:pt x="50" y="50"/>
                  <a:pt x="54" y="48"/>
                </a:cubicBezTo>
                <a:cubicBezTo>
                  <a:pt x="83" y="48"/>
                  <a:pt x="83" y="48"/>
                  <a:pt x="83" y="48"/>
                </a:cubicBezTo>
                <a:cubicBezTo>
                  <a:pt x="86" y="50"/>
                  <a:pt x="96" y="57"/>
                  <a:pt x="106" y="69"/>
                </a:cubicBezTo>
                <a:cubicBezTo>
                  <a:pt x="121" y="87"/>
                  <a:pt x="129" y="108"/>
                  <a:pt x="129" y="129"/>
                </a:cubicBezTo>
                <a:cubicBezTo>
                  <a:pt x="129" y="142"/>
                  <a:pt x="118" y="152"/>
                  <a:pt x="106" y="1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53">
            <a:extLst>
              <a:ext uri="{FF2B5EF4-FFF2-40B4-BE49-F238E27FC236}">
                <a16:creationId xmlns:a16="http://schemas.microsoft.com/office/drawing/2014/main" id="{E6B159EF-521A-EE7E-9DE9-A4DCEC7DEE29}"/>
              </a:ext>
            </a:extLst>
          </p:cNvPr>
          <p:cNvSpPr>
            <a:spLocks noEditPoints="1"/>
          </p:cNvSpPr>
          <p:nvPr/>
        </p:nvSpPr>
        <p:spPr bwMode="auto">
          <a:xfrm>
            <a:off x="9385247" y="4465108"/>
            <a:ext cx="362279" cy="319260"/>
          </a:xfrm>
          <a:custGeom>
            <a:avLst/>
            <a:gdLst>
              <a:gd name="T0" fmla="*/ 118 w 160"/>
              <a:gd name="T1" fmla="*/ 9 h 141"/>
              <a:gd name="T2" fmla="*/ 141 w 160"/>
              <a:gd name="T3" fmla="*/ 20 h 141"/>
              <a:gd name="T4" fmla="*/ 150 w 160"/>
              <a:gd name="T5" fmla="*/ 46 h 141"/>
              <a:gd name="T6" fmla="*/ 96 w 160"/>
              <a:gd name="T7" fmla="*/ 116 h 141"/>
              <a:gd name="T8" fmla="*/ 80 w 160"/>
              <a:gd name="T9" fmla="*/ 130 h 141"/>
              <a:gd name="T10" fmla="*/ 63 w 160"/>
              <a:gd name="T11" fmla="*/ 116 h 141"/>
              <a:gd name="T12" fmla="*/ 9 w 160"/>
              <a:gd name="T13" fmla="*/ 46 h 141"/>
              <a:gd name="T14" fmla="*/ 19 w 160"/>
              <a:gd name="T15" fmla="*/ 20 h 141"/>
              <a:gd name="T16" fmla="*/ 42 w 160"/>
              <a:gd name="T17" fmla="*/ 9 h 141"/>
              <a:gd name="T18" fmla="*/ 42 w 160"/>
              <a:gd name="T19" fmla="*/ 9 h 141"/>
              <a:gd name="T20" fmla="*/ 68 w 160"/>
              <a:gd name="T21" fmla="*/ 24 h 141"/>
              <a:gd name="T22" fmla="*/ 75 w 160"/>
              <a:gd name="T23" fmla="*/ 38 h 141"/>
              <a:gd name="T24" fmla="*/ 80 w 160"/>
              <a:gd name="T25" fmla="*/ 41 h 141"/>
              <a:gd name="T26" fmla="*/ 84 w 160"/>
              <a:gd name="T27" fmla="*/ 38 h 141"/>
              <a:gd name="T28" fmla="*/ 91 w 160"/>
              <a:gd name="T29" fmla="*/ 24 h 141"/>
              <a:gd name="T30" fmla="*/ 117 w 160"/>
              <a:gd name="T31" fmla="*/ 9 h 141"/>
              <a:gd name="T32" fmla="*/ 118 w 160"/>
              <a:gd name="T33" fmla="*/ 9 h 141"/>
              <a:gd name="T34" fmla="*/ 42 w 160"/>
              <a:gd name="T35" fmla="*/ 0 h 141"/>
              <a:gd name="T36" fmla="*/ 11 w 160"/>
              <a:gd name="T37" fmla="*/ 14 h 141"/>
              <a:gd name="T38" fmla="*/ 0 w 160"/>
              <a:gd name="T39" fmla="*/ 46 h 141"/>
              <a:gd name="T40" fmla="*/ 16 w 160"/>
              <a:gd name="T41" fmla="*/ 85 h 141"/>
              <a:gd name="T42" fmla="*/ 57 w 160"/>
              <a:gd name="T43" fmla="*/ 123 h 141"/>
              <a:gd name="T44" fmla="*/ 77 w 160"/>
              <a:gd name="T45" fmla="*/ 139 h 141"/>
              <a:gd name="T46" fmla="*/ 77 w 160"/>
              <a:gd name="T47" fmla="*/ 140 h 141"/>
              <a:gd name="T48" fmla="*/ 80 w 160"/>
              <a:gd name="T49" fmla="*/ 141 h 141"/>
              <a:gd name="T50" fmla="*/ 83 w 160"/>
              <a:gd name="T51" fmla="*/ 140 h 141"/>
              <a:gd name="T52" fmla="*/ 83 w 160"/>
              <a:gd name="T53" fmla="*/ 139 h 141"/>
              <a:gd name="T54" fmla="*/ 103 w 160"/>
              <a:gd name="T55" fmla="*/ 123 h 141"/>
              <a:gd name="T56" fmla="*/ 143 w 160"/>
              <a:gd name="T57" fmla="*/ 85 h 141"/>
              <a:gd name="T58" fmla="*/ 160 w 160"/>
              <a:gd name="T59" fmla="*/ 46 h 141"/>
              <a:gd name="T60" fmla="*/ 148 w 160"/>
              <a:gd name="T61" fmla="*/ 14 h 141"/>
              <a:gd name="T62" fmla="*/ 118 w 160"/>
              <a:gd name="T63" fmla="*/ 0 h 141"/>
              <a:gd name="T64" fmla="*/ 117 w 160"/>
              <a:gd name="T65" fmla="*/ 0 h 141"/>
              <a:gd name="T66" fmla="*/ 84 w 160"/>
              <a:gd name="T67" fmla="*/ 18 h 141"/>
              <a:gd name="T68" fmla="*/ 80 w 160"/>
              <a:gd name="T69" fmla="*/ 25 h 141"/>
              <a:gd name="T70" fmla="*/ 76 w 160"/>
              <a:gd name="T71" fmla="*/ 18 h 141"/>
              <a:gd name="T72" fmla="*/ 42 w 160"/>
              <a:gd name="T73" fmla="*/ 0 h 141"/>
              <a:gd name="T74" fmla="*/ 42 w 160"/>
              <a:gd name="T75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0" h="141">
                <a:moveTo>
                  <a:pt x="118" y="9"/>
                </a:moveTo>
                <a:cubicBezTo>
                  <a:pt x="127" y="9"/>
                  <a:pt x="135" y="13"/>
                  <a:pt x="141" y="20"/>
                </a:cubicBezTo>
                <a:cubicBezTo>
                  <a:pt x="147" y="27"/>
                  <a:pt x="150" y="36"/>
                  <a:pt x="150" y="46"/>
                </a:cubicBezTo>
                <a:cubicBezTo>
                  <a:pt x="150" y="70"/>
                  <a:pt x="129" y="88"/>
                  <a:pt x="96" y="116"/>
                </a:cubicBezTo>
                <a:cubicBezTo>
                  <a:pt x="91" y="120"/>
                  <a:pt x="86" y="125"/>
                  <a:pt x="80" y="130"/>
                </a:cubicBezTo>
                <a:cubicBezTo>
                  <a:pt x="74" y="125"/>
                  <a:pt x="69" y="120"/>
                  <a:pt x="63" y="116"/>
                </a:cubicBezTo>
                <a:cubicBezTo>
                  <a:pt x="31" y="88"/>
                  <a:pt x="9" y="70"/>
                  <a:pt x="9" y="46"/>
                </a:cubicBezTo>
                <a:cubicBezTo>
                  <a:pt x="9" y="36"/>
                  <a:pt x="13" y="27"/>
                  <a:pt x="19" y="20"/>
                </a:cubicBezTo>
                <a:cubicBezTo>
                  <a:pt x="24" y="13"/>
                  <a:pt x="3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55" y="9"/>
                  <a:pt x="63" y="17"/>
                  <a:pt x="68" y="24"/>
                </a:cubicBezTo>
                <a:cubicBezTo>
                  <a:pt x="71" y="28"/>
                  <a:pt x="74" y="33"/>
                  <a:pt x="75" y="38"/>
                </a:cubicBezTo>
                <a:cubicBezTo>
                  <a:pt x="76" y="40"/>
                  <a:pt x="78" y="41"/>
                  <a:pt x="80" y="41"/>
                </a:cubicBezTo>
                <a:cubicBezTo>
                  <a:pt x="82" y="41"/>
                  <a:pt x="84" y="40"/>
                  <a:pt x="84" y="38"/>
                </a:cubicBezTo>
                <a:cubicBezTo>
                  <a:pt x="86" y="33"/>
                  <a:pt x="88" y="28"/>
                  <a:pt x="91" y="24"/>
                </a:cubicBezTo>
                <a:cubicBezTo>
                  <a:pt x="96" y="17"/>
                  <a:pt x="104" y="9"/>
                  <a:pt x="117" y="9"/>
                </a:cubicBezTo>
                <a:cubicBezTo>
                  <a:pt x="117" y="9"/>
                  <a:pt x="118" y="9"/>
                  <a:pt x="118" y="9"/>
                </a:cubicBezTo>
                <a:close/>
                <a:moveTo>
                  <a:pt x="42" y="0"/>
                </a:moveTo>
                <a:cubicBezTo>
                  <a:pt x="30" y="0"/>
                  <a:pt x="19" y="5"/>
                  <a:pt x="11" y="14"/>
                </a:cubicBezTo>
                <a:cubicBezTo>
                  <a:pt x="4" y="22"/>
                  <a:pt x="0" y="34"/>
                  <a:pt x="0" y="46"/>
                </a:cubicBezTo>
                <a:cubicBezTo>
                  <a:pt x="0" y="59"/>
                  <a:pt x="5" y="71"/>
                  <a:pt x="16" y="85"/>
                </a:cubicBezTo>
                <a:cubicBezTo>
                  <a:pt x="26" y="97"/>
                  <a:pt x="40" y="109"/>
                  <a:pt x="57" y="123"/>
                </a:cubicBezTo>
                <a:cubicBezTo>
                  <a:pt x="63" y="128"/>
                  <a:pt x="70" y="133"/>
                  <a:pt x="77" y="139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40"/>
                  <a:pt x="79" y="141"/>
                  <a:pt x="80" y="141"/>
                </a:cubicBezTo>
                <a:cubicBezTo>
                  <a:pt x="81" y="141"/>
                  <a:pt x="82" y="140"/>
                  <a:pt x="83" y="140"/>
                </a:cubicBezTo>
                <a:cubicBezTo>
                  <a:pt x="83" y="139"/>
                  <a:pt x="83" y="139"/>
                  <a:pt x="83" y="139"/>
                </a:cubicBezTo>
                <a:cubicBezTo>
                  <a:pt x="90" y="133"/>
                  <a:pt x="96" y="128"/>
                  <a:pt x="103" y="123"/>
                </a:cubicBezTo>
                <a:cubicBezTo>
                  <a:pt x="119" y="109"/>
                  <a:pt x="133" y="96"/>
                  <a:pt x="143" y="85"/>
                </a:cubicBezTo>
                <a:cubicBezTo>
                  <a:pt x="155" y="71"/>
                  <a:pt x="160" y="59"/>
                  <a:pt x="160" y="46"/>
                </a:cubicBezTo>
                <a:cubicBezTo>
                  <a:pt x="160" y="34"/>
                  <a:pt x="156" y="22"/>
                  <a:pt x="148" y="14"/>
                </a:cubicBezTo>
                <a:cubicBezTo>
                  <a:pt x="140" y="5"/>
                  <a:pt x="129" y="0"/>
                  <a:pt x="118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00" y="0"/>
                  <a:pt x="90" y="10"/>
                  <a:pt x="84" y="18"/>
                </a:cubicBezTo>
                <a:cubicBezTo>
                  <a:pt x="82" y="20"/>
                  <a:pt x="81" y="23"/>
                  <a:pt x="80" y="25"/>
                </a:cubicBezTo>
                <a:cubicBezTo>
                  <a:pt x="79" y="23"/>
                  <a:pt x="77" y="20"/>
                  <a:pt x="76" y="18"/>
                </a:cubicBezTo>
                <a:cubicBezTo>
                  <a:pt x="70" y="10"/>
                  <a:pt x="59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66FE882-8657-F0CA-3656-4AB77B1054A8}"/>
              </a:ext>
            </a:extLst>
          </p:cNvPr>
          <p:cNvGrpSpPr/>
          <p:nvPr/>
        </p:nvGrpSpPr>
        <p:grpSpPr>
          <a:xfrm>
            <a:off x="1415857" y="2326453"/>
            <a:ext cx="669112" cy="669112"/>
            <a:chOff x="1415857" y="2326453"/>
            <a:chExt cx="669112" cy="669112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ABE5F05-6C25-372C-4AA3-D0BB455D1E8E}"/>
                </a:ext>
              </a:extLst>
            </p:cNvPr>
            <p:cNvSpPr/>
            <p:nvPr/>
          </p:nvSpPr>
          <p:spPr>
            <a:xfrm>
              <a:off x="1415857" y="2326453"/>
              <a:ext cx="669112" cy="669112"/>
            </a:xfrm>
            <a:prstGeom prst="rect">
              <a:avLst/>
            </a:prstGeom>
            <a:solidFill>
              <a:srgbClr val="23BBCA"/>
            </a:solidFill>
            <a:ln w="12700">
              <a:noFill/>
            </a:ln>
            <a:effectLst>
              <a:outerShdw blurRad="25400" dist="25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0B221D3C-94E7-F6B1-D8BD-A70B092D00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3975" y="2496337"/>
              <a:ext cx="312877" cy="329345"/>
            </a:xfrm>
            <a:custGeom>
              <a:avLst/>
              <a:gdLst>
                <a:gd name="T0" fmla="*/ 142 w 152"/>
                <a:gd name="T1" fmla="*/ 153 h 160"/>
                <a:gd name="T2" fmla="*/ 133 w 152"/>
                <a:gd name="T3" fmla="*/ 46 h 160"/>
                <a:gd name="T4" fmla="*/ 110 w 152"/>
                <a:gd name="T5" fmla="*/ 54 h 160"/>
                <a:gd name="T6" fmla="*/ 92 w 152"/>
                <a:gd name="T7" fmla="*/ 153 h 160"/>
                <a:gd name="T8" fmla="*/ 84 w 152"/>
                <a:gd name="T9" fmla="*/ 90 h 160"/>
                <a:gd name="T10" fmla="*/ 60 w 152"/>
                <a:gd name="T11" fmla="*/ 98 h 160"/>
                <a:gd name="T12" fmla="*/ 42 w 152"/>
                <a:gd name="T13" fmla="*/ 153 h 160"/>
                <a:gd name="T14" fmla="*/ 34 w 152"/>
                <a:gd name="T15" fmla="*/ 117 h 160"/>
                <a:gd name="T16" fmla="*/ 10 w 152"/>
                <a:gd name="T17" fmla="*/ 125 h 160"/>
                <a:gd name="T18" fmla="*/ 3 w 152"/>
                <a:gd name="T19" fmla="*/ 153 h 160"/>
                <a:gd name="T20" fmla="*/ 3 w 152"/>
                <a:gd name="T21" fmla="*/ 160 h 160"/>
                <a:gd name="T22" fmla="*/ 152 w 152"/>
                <a:gd name="T23" fmla="*/ 156 h 160"/>
                <a:gd name="T24" fmla="*/ 36 w 152"/>
                <a:gd name="T25" fmla="*/ 153 h 160"/>
                <a:gd name="T26" fmla="*/ 17 w 152"/>
                <a:gd name="T27" fmla="*/ 125 h 160"/>
                <a:gd name="T28" fmla="*/ 34 w 152"/>
                <a:gd name="T29" fmla="*/ 123 h 160"/>
                <a:gd name="T30" fmla="*/ 36 w 152"/>
                <a:gd name="T31" fmla="*/ 153 h 160"/>
                <a:gd name="T32" fmla="*/ 66 w 152"/>
                <a:gd name="T33" fmla="*/ 153 h 160"/>
                <a:gd name="T34" fmla="*/ 68 w 152"/>
                <a:gd name="T35" fmla="*/ 97 h 160"/>
                <a:gd name="T36" fmla="*/ 86 w 152"/>
                <a:gd name="T37" fmla="*/ 98 h 160"/>
                <a:gd name="T38" fmla="*/ 136 w 152"/>
                <a:gd name="T39" fmla="*/ 153 h 160"/>
                <a:gd name="T40" fmla="*/ 116 w 152"/>
                <a:gd name="T41" fmla="*/ 54 h 160"/>
                <a:gd name="T42" fmla="*/ 133 w 152"/>
                <a:gd name="T43" fmla="*/ 51 h 160"/>
                <a:gd name="T44" fmla="*/ 136 w 152"/>
                <a:gd name="T45" fmla="*/ 153 h 160"/>
                <a:gd name="T46" fmla="*/ 33 w 152"/>
                <a:gd name="T47" fmla="*/ 86 h 160"/>
                <a:gd name="T48" fmla="*/ 98 w 152"/>
                <a:gd name="T49" fmla="*/ 43 h 160"/>
                <a:gd name="T50" fmla="*/ 136 w 152"/>
                <a:gd name="T51" fmla="*/ 11 h 160"/>
                <a:gd name="T52" fmla="*/ 139 w 152"/>
                <a:gd name="T53" fmla="*/ 24 h 160"/>
                <a:gd name="T54" fmla="*/ 142 w 152"/>
                <a:gd name="T55" fmla="*/ 3 h 160"/>
                <a:gd name="T56" fmla="*/ 139 w 152"/>
                <a:gd name="T57" fmla="*/ 0 h 160"/>
                <a:gd name="T58" fmla="*/ 117 w 152"/>
                <a:gd name="T59" fmla="*/ 3 h 160"/>
                <a:gd name="T60" fmla="*/ 131 w 152"/>
                <a:gd name="T61" fmla="*/ 6 h 160"/>
                <a:gd name="T62" fmla="*/ 89 w 152"/>
                <a:gd name="T63" fmla="*/ 25 h 160"/>
                <a:gd name="T64" fmla="*/ 85 w 152"/>
                <a:gd name="T65" fmla="*/ 25 h 160"/>
                <a:gd name="T66" fmla="*/ 28 w 152"/>
                <a:gd name="T67" fmla="*/ 86 h 160"/>
                <a:gd name="T68" fmla="*/ 20 w 152"/>
                <a:gd name="T69" fmla="*/ 98 h 160"/>
                <a:gd name="T70" fmla="*/ 20 w 152"/>
                <a:gd name="T71" fmla="*/ 91 h 160"/>
                <a:gd name="T72" fmla="*/ 20 w 152"/>
                <a:gd name="T73" fmla="*/ 9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2" h="160">
                  <a:moveTo>
                    <a:pt x="148" y="153"/>
                  </a:moveTo>
                  <a:cubicBezTo>
                    <a:pt x="142" y="153"/>
                    <a:pt x="142" y="153"/>
                    <a:pt x="142" y="153"/>
                  </a:cubicBezTo>
                  <a:cubicBezTo>
                    <a:pt x="142" y="54"/>
                    <a:pt x="142" y="54"/>
                    <a:pt x="142" y="54"/>
                  </a:cubicBezTo>
                  <a:cubicBezTo>
                    <a:pt x="142" y="49"/>
                    <a:pt x="138" y="46"/>
                    <a:pt x="133" y="46"/>
                  </a:cubicBezTo>
                  <a:cubicBezTo>
                    <a:pt x="118" y="46"/>
                    <a:pt x="118" y="46"/>
                    <a:pt x="118" y="46"/>
                  </a:cubicBezTo>
                  <a:cubicBezTo>
                    <a:pt x="113" y="46"/>
                    <a:pt x="110" y="49"/>
                    <a:pt x="110" y="54"/>
                  </a:cubicBezTo>
                  <a:cubicBezTo>
                    <a:pt x="110" y="153"/>
                    <a:pt x="110" y="153"/>
                    <a:pt x="110" y="153"/>
                  </a:cubicBezTo>
                  <a:cubicBezTo>
                    <a:pt x="92" y="153"/>
                    <a:pt x="92" y="153"/>
                    <a:pt x="92" y="153"/>
                  </a:cubicBezTo>
                  <a:cubicBezTo>
                    <a:pt x="92" y="98"/>
                    <a:pt x="92" y="98"/>
                    <a:pt x="92" y="98"/>
                  </a:cubicBezTo>
                  <a:cubicBezTo>
                    <a:pt x="92" y="94"/>
                    <a:pt x="89" y="90"/>
                    <a:pt x="84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4" y="90"/>
                    <a:pt x="60" y="94"/>
                    <a:pt x="60" y="98"/>
                  </a:cubicBezTo>
                  <a:cubicBezTo>
                    <a:pt x="60" y="153"/>
                    <a:pt x="60" y="153"/>
                    <a:pt x="60" y="153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42" y="125"/>
                    <a:pt x="42" y="125"/>
                    <a:pt x="42" y="125"/>
                  </a:cubicBezTo>
                  <a:cubicBezTo>
                    <a:pt x="42" y="120"/>
                    <a:pt x="39" y="117"/>
                    <a:pt x="34" y="117"/>
                  </a:cubicBezTo>
                  <a:cubicBezTo>
                    <a:pt x="19" y="117"/>
                    <a:pt x="19" y="117"/>
                    <a:pt x="19" y="117"/>
                  </a:cubicBezTo>
                  <a:cubicBezTo>
                    <a:pt x="15" y="117"/>
                    <a:pt x="10" y="120"/>
                    <a:pt x="10" y="125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3" y="153"/>
                    <a:pt x="3" y="153"/>
                    <a:pt x="3" y="153"/>
                  </a:cubicBezTo>
                  <a:cubicBezTo>
                    <a:pt x="1" y="153"/>
                    <a:pt x="0" y="155"/>
                    <a:pt x="0" y="156"/>
                  </a:cubicBezTo>
                  <a:cubicBezTo>
                    <a:pt x="0" y="158"/>
                    <a:pt x="1" y="160"/>
                    <a:pt x="3" y="160"/>
                  </a:cubicBezTo>
                  <a:cubicBezTo>
                    <a:pt x="148" y="160"/>
                    <a:pt x="148" y="160"/>
                    <a:pt x="148" y="160"/>
                  </a:cubicBezTo>
                  <a:cubicBezTo>
                    <a:pt x="150" y="160"/>
                    <a:pt x="152" y="158"/>
                    <a:pt x="152" y="156"/>
                  </a:cubicBezTo>
                  <a:cubicBezTo>
                    <a:pt x="152" y="155"/>
                    <a:pt x="150" y="153"/>
                    <a:pt x="148" y="153"/>
                  </a:cubicBezTo>
                  <a:close/>
                  <a:moveTo>
                    <a:pt x="36" y="153"/>
                  </a:moveTo>
                  <a:cubicBezTo>
                    <a:pt x="17" y="153"/>
                    <a:pt x="17" y="153"/>
                    <a:pt x="17" y="153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7" y="124"/>
                    <a:pt x="18" y="123"/>
                    <a:pt x="19" y="123"/>
                  </a:cubicBezTo>
                  <a:cubicBezTo>
                    <a:pt x="34" y="123"/>
                    <a:pt x="34" y="123"/>
                    <a:pt x="34" y="123"/>
                  </a:cubicBezTo>
                  <a:cubicBezTo>
                    <a:pt x="36" y="123"/>
                    <a:pt x="36" y="124"/>
                    <a:pt x="36" y="125"/>
                  </a:cubicBezTo>
                  <a:lnTo>
                    <a:pt x="36" y="153"/>
                  </a:lnTo>
                  <a:close/>
                  <a:moveTo>
                    <a:pt x="86" y="153"/>
                  </a:moveTo>
                  <a:cubicBezTo>
                    <a:pt x="66" y="153"/>
                    <a:pt x="66" y="153"/>
                    <a:pt x="66" y="153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66" y="98"/>
                    <a:pt x="68" y="97"/>
                    <a:pt x="68" y="97"/>
                  </a:cubicBezTo>
                  <a:cubicBezTo>
                    <a:pt x="84" y="97"/>
                    <a:pt x="84" y="97"/>
                    <a:pt x="84" y="97"/>
                  </a:cubicBezTo>
                  <a:cubicBezTo>
                    <a:pt x="85" y="97"/>
                    <a:pt x="86" y="98"/>
                    <a:pt x="86" y="98"/>
                  </a:cubicBezTo>
                  <a:lnTo>
                    <a:pt x="86" y="153"/>
                  </a:lnTo>
                  <a:close/>
                  <a:moveTo>
                    <a:pt x="136" y="153"/>
                  </a:moveTo>
                  <a:cubicBezTo>
                    <a:pt x="116" y="153"/>
                    <a:pt x="116" y="153"/>
                    <a:pt x="116" y="153"/>
                  </a:cubicBezTo>
                  <a:cubicBezTo>
                    <a:pt x="116" y="54"/>
                    <a:pt x="116" y="54"/>
                    <a:pt x="116" y="54"/>
                  </a:cubicBezTo>
                  <a:cubicBezTo>
                    <a:pt x="116" y="52"/>
                    <a:pt x="117" y="51"/>
                    <a:pt x="118" y="51"/>
                  </a:cubicBezTo>
                  <a:cubicBezTo>
                    <a:pt x="133" y="51"/>
                    <a:pt x="133" y="51"/>
                    <a:pt x="133" y="51"/>
                  </a:cubicBezTo>
                  <a:cubicBezTo>
                    <a:pt x="135" y="51"/>
                    <a:pt x="136" y="52"/>
                    <a:pt x="136" y="54"/>
                  </a:cubicBezTo>
                  <a:lnTo>
                    <a:pt x="136" y="153"/>
                  </a:lnTo>
                  <a:close/>
                  <a:moveTo>
                    <a:pt x="30" y="87"/>
                  </a:moveTo>
                  <a:cubicBezTo>
                    <a:pt x="31" y="87"/>
                    <a:pt x="32" y="86"/>
                    <a:pt x="33" y="86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98" y="43"/>
                    <a:pt x="98" y="43"/>
                    <a:pt x="98" y="43"/>
                  </a:cubicBezTo>
                  <a:cubicBezTo>
                    <a:pt x="100" y="45"/>
                    <a:pt x="102" y="45"/>
                    <a:pt x="103" y="43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21"/>
                    <a:pt x="136" y="21"/>
                    <a:pt x="136" y="21"/>
                  </a:cubicBezTo>
                  <a:cubicBezTo>
                    <a:pt x="136" y="22"/>
                    <a:pt x="137" y="24"/>
                    <a:pt x="139" y="24"/>
                  </a:cubicBezTo>
                  <a:cubicBezTo>
                    <a:pt x="141" y="24"/>
                    <a:pt x="142" y="22"/>
                    <a:pt x="142" y="21"/>
                  </a:cubicBezTo>
                  <a:cubicBezTo>
                    <a:pt x="142" y="3"/>
                    <a:pt x="142" y="3"/>
                    <a:pt x="142" y="3"/>
                  </a:cubicBezTo>
                  <a:cubicBezTo>
                    <a:pt x="142" y="2"/>
                    <a:pt x="142" y="1"/>
                    <a:pt x="141" y="1"/>
                  </a:cubicBezTo>
                  <a:cubicBezTo>
                    <a:pt x="140" y="0"/>
                    <a:pt x="140" y="0"/>
                    <a:pt x="139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9" y="0"/>
                    <a:pt x="117" y="1"/>
                    <a:pt x="117" y="3"/>
                  </a:cubicBezTo>
                  <a:cubicBezTo>
                    <a:pt x="117" y="5"/>
                    <a:pt x="119" y="6"/>
                    <a:pt x="120" y="6"/>
                  </a:cubicBezTo>
                  <a:cubicBezTo>
                    <a:pt x="131" y="6"/>
                    <a:pt x="131" y="6"/>
                    <a:pt x="131" y="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5"/>
                    <a:pt x="87" y="24"/>
                    <a:pt x="87" y="24"/>
                  </a:cubicBezTo>
                  <a:cubicBezTo>
                    <a:pt x="86" y="24"/>
                    <a:pt x="85" y="25"/>
                    <a:pt x="85" y="25"/>
                  </a:cubicBezTo>
                  <a:cubicBezTo>
                    <a:pt x="28" y="81"/>
                    <a:pt x="28" y="81"/>
                    <a:pt x="28" y="81"/>
                  </a:cubicBezTo>
                  <a:cubicBezTo>
                    <a:pt x="27" y="83"/>
                    <a:pt x="27" y="84"/>
                    <a:pt x="28" y="86"/>
                  </a:cubicBezTo>
                  <a:cubicBezTo>
                    <a:pt x="28" y="86"/>
                    <a:pt x="29" y="87"/>
                    <a:pt x="30" y="87"/>
                  </a:cubicBezTo>
                  <a:close/>
                  <a:moveTo>
                    <a:pt x="20" y="98"/>
                  </a:moveTo>
                  <a:cubicBezTo>
                    <a:pt x="22" y="98"/>
                    <a:pt x="23" y="96"/>
                    <a:pt x="23" y="95"/>
                  </a:cubicBezTo>
                  <a:cubicBezTo>
                    <a:pt x="23" y="93"/>
                    <a:pt x="22" y="91"/>
                    <a:pt x="20" y="91"/>
                  </a:cubicBezTo>
                  <a:cubicBezTo>
                    <a:pt x="18" y="91"/>
                    <a:pt x="16" y="93"/>
                    <a:pt x="16" y="95"/>
                  </a:cubicBezTo>
                  <a:cubicBezTo>
                    <a:pt x="16" y="96"/>
                    <a:pt x="18" y="98"/>
                    <a:pt x="20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664B114-D6B3-5611-8871-5F2FDE684FE9}"/>
              </a:ext>
            </a:extLst>
          </p:cNvPr>
          <p:cNvGrpSpPr/>
          <p:nvPr/>
        </p:nvGrpSpPr>
        <p:grpSpPr>
          <a:xfrm>
            <a:off x="1415857" y="4392981"/>
            <a:ext cx="669112" cy="669112"/>
            <a:chOff x="1415857" y="4392981"/>
            <a:chExt cx="669112" cy="669112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A6C1754-FB15-26CD-AA5D-7107E8186D96}"/>
                </a:ext>
              </a:extLst>
            </p:cNvPr>
            <p:cNvSpPr/>
            <p:nvPr/>
          </p:nvSpPr>
          <p:spPr>
            <a:xfrm>
              <a:off x="1415857" y="4392981"/>
              <a:ext cx="669112" cy="669112"/>
            </a:xfrm>
            <a:prstGeom prst="rect">
              <a:avLst/>
            </a:prstGeom>
            <a:solidFill>
              <a:srgbClr val="01406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Freeform 31">
              <a:extLst>
                <a:ext uri="{FF2B5EF4-FFF2-40B4-BE49-F238E27FC236}">
                  <a16:creationId xmlns:a16="http://schemas.microsoft.com/office/drawing/2014/main" id="{A0F120AB-1B4F-8552-AABB-460BF73266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85741" y="4587566"/>
              <a:ext cx="329344" cy="279943"/>
            </a:xfrm>
            <a:custGeom>
              <a:avLst/>
              <a:gdLst>
                <a:gd name="T0" fmla="*/ 147 w 160"/>
                <a:gd name="T1" fmla="*/ 24 h 136"/>
                <a:gd name="T2" fmla="*/ 121 w 160"/>
                <a:gd name="T3" fmla="*/ 16 h 136"/>
                <a:gd name="T4" fmla="*/ 110 w 160"/>
                <a:gd name="T5" fmla="*/ 24 h 136"/>
                <a:gd name="T6" fmla="*/ 101 w 160"/>
                <a:gd name="T7" fmla="*/ 0 h 136"/>
                <a:gd name="T8" fmla="*/ 51 w 160"/>
                <a:gd name="T9" fmla="*/ 8 h 136"/>
                <a:gd name="T10" fmla="*/ 41 w 160"/>
                <a:gd name="T11" fmla="*/ 24 h 136"/>
                <a:gd name="T12" fmla="*/ 14 w 160"/>
                <a:gd name="T13" fmla="*/ 16 h 136"/>
                <a:gd name="T14" fmla="*/ 8 w 160"/>
                <a:gd name="T15" fmla="*/ 24 h 136"/>
                <a:gd name="T16" fmla="*/ 0 w 160"/>
                <a:gd name="T17" fmla="*/ 128 h 136"/>
                <a:gd name="T18" fmla="*/ 153 w 160"/>
                <a:gd name="T19" fmla="*/ 136 h 136"/>
                <a:gd name="T20" fmla="*/ 160 w 160"/>
                <a:gd name="T21" fmla="*/ 32 h 136"/>
                <a:gd name="T22" fmla="*/ 126 w 160"/>
                <a:gd name="T23" fmla="*/ 21 h 136"/>
                <a:gd name="T24" fmla="*/ 142 w 160"/>
                <a:gd name="T25" fmla="*/ 24 h 136"/>
                <a:gd name="T26" fmla="*/ 126 w 160"/>
                <a:gd name="T27" fmla="*/ 21 h 136"/>
                <a:gd name="T28" fmla="*/ 57 w 160"/>
                <a:gd name="T29" fmla="*/ 8 h 136"/>
                <a:gd name="T30" fmla="*/ 101 w 160"/>
                <a:gd name="T31" fmla="*/ 5 h 136"/>
                <a:gd name="T32" fmla="*/ 105 w 160"/>
                <a:gd name="T33" fmla="*/ 24 h 136"/>
                <a:gd name="T34" fmla="*/ 57 w 160"/>
                <a:gd name="T35" fmla="*/ 8 h 136"/>
                <a:gd name="T36" fmla="*/ 51 w 160"/>
                <a:gd name="T37" fmla="*/ 29 h 136"/>
                <a:gd name="T38" fmla="*/ 134 w 160"/>
                <a:gd name="T39" fmla="*/ 130 h 136"/>
                <a:gd name="T40" fmla="*/ 27 w 160"/>
                <a:gd name="T41" fmla="*/ 29 h 136"/>
                <a:gd name="T42" fmla="*/ 51 w 160"/>
                <a:gd name="T43" fmla="*/ 29 h 136"/>
                <a:gd name="T44" fmla="*/ 35 w 160"/>
                <a:gd name="T45" fmla="*/ 21 h 136"/>
                <a:gd name="T46" fmla="*/ 19 w 160"/>
                <a:gd name="T47" fmla="*/ 24 h 136"/>
                <a:gd name="T48" fmla="*/ 19 w 160"/>
                <a:gd name="T49" fmla="*/ 21 h 136"/>
                <a:gd name="T50" fmla="*/ 5 w 160"/>
                <a:gd name="T51" fmla="*/ 32 h 136"/>
                <a:gd name="T52" fmla="*/ 21 w 160"/>
                <a:gd name="T53" fmla="*/ 29 h 136"/>
                <a:gd name="T54" fmla="*/ 8 w 160"/>
                <a:gd name="T55" fmla="*/ 130 h 136"/>
                <a:gd name="T56" fmla="*/ 155 w 160"/>
                <a:gd name="T57" fmla="*/ 128 h 136"/>
                <a:gd name="T58" fmla="*/ 139 w 160"/>
                <a:gd name="T59" fmla="*/ 130 h 136"/>
                <a:gd name="T60" fmla="*/ 153 w 160"/>
                <a:gd name="T61" fmla="*/ 29 h 136"/>
                <a:gd name="T62" fmla="*/ 155 w 160"/>
                <a:gd name="T63" fmla="*/ 128 h 136"/>
                <a:gd name="T64" fmla="*/ 155 w 160"/>
                <a:gd name="T65" fmla="*/ 12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36">
                  <a:moveTo>
                    <a:pt x="153" y="24"/>
                  </a:moveTo>
                  <a:cubicBezTo>
                    <a:pt x="147" y="24"/>
                    <a:pt x="147" y="24"/>
                    <a:pt x="147" y="24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1" y="24"/>
                    <a:pt x="121" y="24"/>
                    <a:pt x="121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4"/>
                    <a:pt x="106" y="0"/>
                    <a:pt x="10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4"/>
                    <a:pt x="51" y="8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7"/>
                    <a:pt x="0" y="32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3"/>
                    <a:pt x="4" y="136"/>
                    <a:pt x="8" y="136"/>
                  </a:cubicBezTo>
                  <a:cubicBezTo>
                    <a:pt x="153" y="136"/>
                    <a:pt x="153" y="136"/>
                    <a:pt x="153" y="136"/>
                  </a:cubicBezTo>
                  <a:cubicBezTo>
                    <a:pt x="157" y="136"/>
                    <a:pt x="160" y="133"/>
                    <a:pt x="160" y="128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60" y="27"/>
                    <a:pt x="157" y="24"/>
                    <a:pt x="153" y="24"/>
                  </a:cubicBezTo>
                  <a:close/>
                  <a:moveTo>
                    <a:pt x="126" y="21"/>
                  </a:moveTo>
                  <a:cubicBezTo>
                    <a:pt x="142" y="21"/>
                    <a:pt x="142" y="21"/>
                    <a:pt x="142" y="21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26" y="24"/>
                    <a:pt x="126" y="24"/>
                    <a:pt x="126" y="24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6" y="21"/>
                    <a:pt x="126" y="21"/>
                    <a:pt x="126" y="21"/>
                  </a:cubicBezTo>
                  <a:close/>
                  <a:moveTo>
                    <a:pt x="57" y="8"/>
                  </a:moveTo>
                  <a:cubicBezTo>
                    <a:pt x="57" y="6"/>
                    <a:pt x="58" y="5"/>
                    <a:pt x="59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5"/>
                    <a:pt x="105" y="6"/>
                    <a:pt x="105" y="8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lose/>
                  <a:moveTo>
                    <a:pt x="51" y="29"/>
                  </a:moveTo>
                  <a:cubicBezTo>
                    <a:pt x="134" y="29"/>
                    <a:pt x="134" y="29"/>
                    <a:pt x="134" y="29"/>
                  </a:cubicBezTo>
                  <a:cubicBezTo>
                    <a:pt x="134" y="130"/>
                    <a:pt x="134" y="130"/>
                    <a:pt x="134" y="130"/>
                  </a:cubicBezTo>
                  <a:cubicBezTo>
                    <a:pt x="27" y="130"/>
                    <a:pt x="27" y="130"/>
                    <a:pt x="27" y="130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lose/>
                  <a:moveTo>
                    <a:pt x="19" y="21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19" y="21"/>
                    <a:pt x="19" y="21"/>
                  </a:cubicBezTo>
                  <a:close/>
                  <a:moveTo>
                    <a:pt x="5" y="128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5" y="30"/>
                    <a:pt x="7" y="29"/>
                    <a:pt x="8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7" y="130"/>
                    <a:pt x="5" y="129"/>
                    <a:pt x="5" y="128"/>
                  </a:cubicBezTo>
                  <a:close/>
                  <a:moveTo>
                    <a:pt x="155" y="128"/>
                  </a:moveTo>
                  <a:cubicBezTo>
                    <a:pt x="155" y="129"/>
                    <a:pt x="155" y="130"/>
                    <a:pt x="153" y="130"/>
                  </a:cubicBezTo>
                  <a:cubicBezTo>
                    <a:pt x="139" y="130"/>
                    <a:pt x="139" y="130"/>
                    <a:pt x="139" y="130"/>
                  </a:cubicBezTo>
                  <a:cubicBezTo>
                    <a:pt x="139" y="29"/>
                    <a:pt x="139" y="29"/>
                    <a:pt x="139" y="29"/>
                  </a:cubicBezTo>
                  <a:cubicBezTo>
                    <a:pt x="153" y="29"/>
                    <a:pt x="153" y="29"/>
                    <a:pt x="153" y="29"/>
                  </a:cubicBezTo>
                  <a:cubicBezTo>
                    <a:pt x="155" y="29"/>
                    <a:pt x="155" y="30"/>
                    <a:pt x="155" y="32"/>
                  </a:cubicBezTo>
                  <a:cubicBezTo>
                    <a:pt x="155" y="128"/>
                    <a:pt x="155" y="128"/>
                    <a:pt x="155" y="128"/>
                  </a:cubicBezTo>
                  <a:cubicBezTo>
                    <a:pt x="155" y="128"/>
                    <a:pt x="155" y="128"/>
                    <a:pt x="155" y="128"/>
                  </a:cubicBezTo>
                  <a:close/>
                  <a:moveTo>
                    <a:pt x="155" y="128"/>
                  </a:moveTo>
                  <a:cubicBezTo>
                    <a:pt x="155" y="128"/>
                    <a:pt x="155" y="128"/>
                    <a:pt x="155" y="12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7633617-C51E-CD99-ACAE-6287D9A809CC}"/>
              </a:ext>
            </a:extLst>
          </p:cNvPr>
          <p:cNvGrpSpPr/>
          <p:nvPr/>
        </p:nvGrpSpPr>
        <p:grpSpPr>
          <a:xfrm>
            <a:off x="4029699" y="2326453"/>
            <a:ext cx="669112" cy="669112"/>
            <a:chOff x="4029699" y="2326453"/>
            <a:chExt cx="669112" cy="669112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62780F5-90B3-6980-A24F-CDA755594F1E}"/>
                </a:ext>
              </a:extLst>
            </p:cNvPr>
            <p:cNvSpPr/>
            <p:nvPr/>
          </p:nvSpPr>
          <p:spPr>
            <a:xfrm>
              <a:off x="4029699" y="2326453"/>
              <a:ext cx="669112" cy="669112"/>
            </a:xfrm>
            <a:prstGeom prst="rect">
              <a:avLst/>
            </a:prstGeom>
            <a:solidFill>
              <a:srgbClr val="01406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Freeform 32">
              <a:extLst>
                <a:ext uri="{FF2B5EF4-FFF2-40B4-BE49-F238E27FC236}">
                  <a16:creationId xmlns:a16="http://schemas.microsoft.com/office/drawing/2014/main" id="{26CD54DE-B03F-6CDC-6D57-C5B53398B2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23254" y="2496337"/>
              <a:ext cx="282003" cy="329344"/>
            </a:xfrm>
            <a:custGeom>
              <a:avLst/>
              <a:gdLst>
                <a:gd name="T0" fmla="*/ 65 w 137"/>
                <a:gd name="T1" fmla="*/ 100 h 160"/>
                <a:gd name="T2" fmla="*/ 65 w 137"/>
                <a:gd name="T3" fmla="*/ 88 h 160"/>
                <a:gd name="T4" fmla="*/ 85 w 137"/>
                <a:gd name="T5" fmla="*/ 84 h 160"/>
                <a:gd name="T6" fmla="*/ 73 w 137"/>
                <a:gd name="T7" fmla="*/ 81 h 160"/>
                <a:gd name="T8" fmla="*/ 69 w 137"/>
                <a:gd name="T9" fmla="*/ 71 h 160"/>
                <a:gd name="T10" fmla="*/ 66 w 137"/>
                <a:gd name="T11" fmla="*/ 81 h 160"/>
                <a:gd name="T12" fmla="*/ 51 w 137"/>
                <a:gd name="T13" fmla="*/ 94 h 160"/>
                <a:gd name="T14" fmla="*/ 74 w 137"/>
                <a:gd name="T15" fmla="*/ 108 h 160"/>
                <a:gd name="T16" fmla="*/ 74 w 137"/>
                <a:gd name="T17" fmla="*/ 120 h 160"/>
                <a:gd name="T18" fmla="*/ 54 w 137"/>
                <a:gd name="T19" fmla="*/ 124 h 160"/>
                <a:gd name="T20" fmla="*/ 66 w 137"/>
                <a:gd name="T21" fmla="*/ 128 h 160"/>
                <a:gd name="T22" fmla="*/ 69 w 137"/>
                <a:gd name="T23" fmla="*/ 137 h 160"/>
                <a:gd name="T24" fmla="*/ 73 w 137"/>
                <a:gd name="T25" fmla="*/ 128 h 160"/>
                <a:gd name="T26" fmla="*/ 87 w 137"/>
                <a:gd name="T27" fmla="*/ 114 h 160"/>
                <a:gd name="T28" fmla="*/ 129 w 137"/>
                <a:gd name="T29" fmla="*/ 92 h 160"/>
                <a:gd name="T30" fmla="*/ 90 w 137"/>
                <a:gd name="T31" fmla="*/ 43 h 160"/>
                <a:gd name="T32" fmla="*/ 106 w 137"/>
                <a:gd name="T33" fmla="*/ 7 h 160"/>
                <a:gd name="T34" fmla="*/ 79 w 137"/>
                <a:gd name="T35" fmla="*/ 3 h 160"/>
                <a:gd name="T36" fmla="*/ 69 w 137"/>
                <a:gd name="T37" fmla="*/ 5 h 160"/>
                <a:gd name="T38" fmla="*/ 28 w 137"/>
                <a:gd name="T39" fmla="*/ 10 h 160"/>
                <a:gd name="T40" fmla="*/ 47 w 137"/>
                <a:gd name="T41" fmla="*/ 43 h 160"/>
                <a:gd name="T42" fmla="*/ 7 w 137"/>
                <a:gd name="T43" fmla="*/ 92 h 160"/>
                <a:gd name="T44" fmla="*/ 30 w 137"/>
                <a:gd name="T45" fmla="*/ 160 h 160"/>
                <a:gd name="T46" fmla="*/ 137 w 137"/>
                <a:gd name="T47" fmla="*/ 129 h 160"/>
                <a:gd name="T48" fmla="*/ 37 w 137"/>
                <a:gd name="T49" fmla="*/ 13 h 160"/>
                <a:gd name="T50" fmla="*/ 66 w 137"/>
                <a:gd name="T51" fmla="*/ 12 h 160"/>
                <a:gd name="T52" fmla="*/ 81 w 137"/>
                <a:gd name="T53" fmla="*/ 11 h 160"/>
                <a:gd name="T54" fmla="*/ 98 w 137"/>
                <a:gd name="T55" fmla="*/ 10 h 160"/>
                <a:gd name="T56" fmla="*/ 54 w 137"/>
                <a:gd name="T57" fmla="*/ 39 h 160"/>
                <a:gd name="T58" fmla="*/ 106 w 137"/>
                <a:gd name="T59" fmla="*/ 152 h 160"/>
                <a:gd name="T60" fmla="*/ 7 w 137"/>
                <a:gd name="T61" fmla="*/ 129 h 160"/>
                <a:gd name="T62" fmla="*/ 54 w 137"/>
                <a:gd name="T63" fmla="*/ 48 h 160"/>
                <a:gd name="T64" fmla="*/ 106 w 137"/>
                <a:gd name="T65" fmla="*/ 69 h 160"/>
                <a:gd name="T66" fmla="*/ 106 w 137"/>
                <a:gd name="T67" fmla="*/ 15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7" h="160">
                  <a:moveTo>
                    <a:pt x="74" y="100"/>
                  </a:moveTo>
                  <a:cubicBezTo>
                    <a:pt x="65" y="100"/>
                    <a:pt x="65" y="100"/>
                    <a:pt x="65" y="100"/>
                  </a:cubicBezTo>
                  <a:cubicBezTo>
                    <a:pt x="61" y="100"/>
                    <a:pt x="59" y="97"/>
                    <a:pt x="59" y="94"/>
                  </a:cubicBezTo>
                  <a:cubicBezTo>
                    <a:pt x="59" y="91"/>
                    <a:pt x="61" y="88"/>
                    <a:pt x="65" y="88"/>
                  </a:cubicBezTo>
                  <a:cubicBezTo>
                    <a:pt x="81" y="88"/>
                    <a:pt x="81" y="88"/>
                    <a:pt x="81" y="88"/>
                  </a:cubicBezTo>
                  <a:cubicBezTo>
                    <a:pt x="83" y="88"/>
                    <a:pt x="85" y="86"/>
                    <a:pt x="85" y="84"/>
                  </a:cubicBezTo>
                  <a:cubicBezTo>
                    <a:pt x="85" y="82"/>
                    <a:pt x="83" y="81"/>
                    <a:pt x="81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2"/>
                    <a:pt x="71" y="71"/>
                    <a:pt x="69" y="71"/>
                  </a:cubicBezTo>
                  <a:cubicBezTo>
                    <a:pt x="67" y="71"/>
                    <a:pt x="66" y="72"/>
                    <a:pt x="66" y="75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57" y="81"/>
                    <a:pt x="51" y="86"/>
                    <a:pt x="51" y="94"/>
                  </a:cubicBezTo>
                  <a:cubicBezTo>
                    <a:pt x="51" y="101"/>
                    <a:pt x="57" y="108"/>
                    <a:pt x="65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7" y="108"/>
                    <a:pt x="80" y="111"/>
                    <a:pt x="80" y="114"/>
                  </a:cubicBezTo>
                  <a:cubicBezTo>
                    <a:pt x="80" y="117"/>
                    <a:pt x="77" y="120"/>
                    <a:pt x="74" y="120"/>
                  </a:cubicBezTo>
                  <a:cubicBezTo>
                    <a:pt x="57" y="120"/>
                    <a:pt x="57" y="120"/>
                    <a:pt x="57" y="120"/>
                  </a:cubicBezTo>
                  <a:cubicBezTo>
                    <a:pt x="56" y="120"/>
                    <a:pt x="54" y="121"/>
                    <a:pt x="54" y="124"/>
                  </a:cubicBezTo>
                  <a:cubicBezTo>
                    <a:pt x="54" y="127"/>
                    <a:pt x="56" y="128"/>
                    <a:pt x="57" y="128"/>
                  </a:cubicBezTo>
                  <a:cubicBezTo>
                    <a:pt x="66" y="128"/>
                    <a:pt x="66" y="128"/>
                    <a:pt x="66" y="128"/>
                  </a:cubicBezTo>
                  <a:cubicBezTo>
                    <a:pt x="66" y="134"/>
                    <a:pt x="66" y="134"/>
                    <a:pt x="66" y="134"/>
                  </a:cubicBezTo>
                  <a:cubicBezTo>
                    <a:pt x="66" y="136"/>
                    <a:pt x="67" y="137"/>
                    <a:pt x="69" y="137"/>
                  </a:cubicBezTo>
                  <a:cubicBezTo>
                    <a:pt x="71" y="137"/>
                    <a:pt x="73" y="136"/>
                    <a:pt x="73" y="134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4" y="128"/>
                    <a:pt x="74" y="128"/>
                    <a:pt x="74" y="128"/>
                  </a:cubicBezTo>
                  <a:cubicBezTo>
                    <a:pt x="81" y="128"/>
                    <a:pt x="87" y="121"/>
                    <a:pt x="87" y="114"/>
                  </a:cubicBezTo>
                  <a:cubicBezTo>
                    <a:pt x="87" y="106"/>
                    <a:pt x="81" y="100"/>
                    <a:pt x="74" y="100"/>
                  </a:cubicBezTo>
                  <a:close/>
                  <a:moveTo>
                    <a:pt x="129" y="92"/>
                  </a:moveTo>
                  <a:cubicBezTo>
                    <a:pt x="125" y="82"/>
                    <a:pt x="119" y="72"/>
                    <a:pt x="112" y="64"/>
                  </a:cubicBezTo>
                  <a:cubicBezTo>
                    <a:pt x="103" y="53"/>
                    <a:pt x="94" y="46"/>
                    <a:pt x="90" y="43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9"/>
                    <a:pt x="107" y="7"/>
                    <a:pt x="106" y="7"/>
                  </a:cubicBezTo>
                  <a:cubicBezTo>
                    <a:pt x="101" y="2"/>
                    <a:pt x="96" y="0"/>
                    <a:pt x="91" y="0"/>
                  </a:cubicBezTo>
                  <a:cubicBezTo>
                    <a:pt x="87" y="0"/>
                    <a:pt x="82" y="2"/>
                    <a:pt x="79" y="3"/>
                  </a:cubicBezTo>
                  <a:cubicBezTo>
                    <a:pt x="75" y="4"/>
                    <a:pt x="73" y="6"/>
                    <a:pt x="70" y="6"/>
                  </a:cubicBezTo>
                  <a:cubicBezTo>
                    <a:pt x="70" y="6"/>
                    <a:pt x="70" y="6"/>
                    <a:pt x="69" y="5"/>
                  </a:cubicBezTo>
                  <a:cubicBezTo>
                    <a:pt x="60" y="2"/>
                    <a:pt x="54" y="1"/>
                    <a:pt x="49" y="1"/>
                  </a:cubicBezTo>
                  <a:cubicBezTo>
                    <a:pt x="41" y="1"/>
                    <a:pt x="35" y="3"/>
                    <a:pt x="28" y="10"/>
                  </a:cubicBezTo>
                  <a:cubicBezTo>
                    <a:pt x="28" y="12"/>
                    <a:pt x="28" y="13"/>
                    <a:pt x="28" y="15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2" y="46"/>
                    <a:pt x="33" y="53"/>
                    <a:pt x="25" y="64"/>
                  </a:cubicBezTo>
                  <a:cubicBezTo>
                    <a:pt x="18" y="72"/>
                    <a:pt x="12" y="82"/>
                    <a:pt x="7" y="92"/>
                  </a:cubicBezTo>
                  <a:cubicBezTo>
                    <a:pt x="2" y="103"/>
                    <a:pt x="0" y="116"/>
                    <a:pt x="0" y="129"/>
                  </a:cubicBezTo>
                  <a:cubicBezTo>
                    <a:pt x="0" y="146"/>
                    <a:pt x="13" y="160"/>
                    <a:pt x="30" y="160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23" y="160"/>
                    <a:pt x="137" y="146"/>
                    <a:pt x="137" y="129"/>
                  </a:cubicBezTo>
                  <a:cubicBezTo>
                    <a:pt x="137" y="116"/>
                    <a:pt x="134" y="103"/>
                    <a:pt x="129" y="92"/>
                  </a:cubicBezTo>
                  <a:close/>
                  <a:moveTo>
                    <a:pt x="37" y="13"/>
                  </a:moveTo>
                  <a:cubicBezTo>
                    <a:pt x="41" y="10"/>
                    <a:pt x="44" y="8"/>
                    <a:pt x="49" y="8"/>
                  </a:cubicBezTo>
                  <a:cubicBezTo>
                    <a:pt x="54" y="8"/>
                    <a:pt x="59" y="10"/>
                    <a:pt x="66" y="12"/>
                  </a:cubicBezTo>
                  <a:cubicBezTo>
                    <a:pt x="67" y="13"/>
                    <a:pt x="69" y="13"/>
                    <a:pt x="70" y="13"/>
                  </a:cubicBezTo>
                  <a:cubicBezTo>
                    <a:pt x="75" y="13"/>
                    <a:pt x="78" y="12"/>
                    <a:pt x="81" y="11"/>
                  </a:cubicBezTo>
                  <a:cubicBezTo>
                    <a:pt x="86" y="9"/>
                    <a:pt x="88" y="7"/>
                    <a:pt x="91" y="7"/>
                  </a:cubicBezTo>
                  <a:cubicBezTo>
                    <a:pt x="93" y="7"/>
                    <a:pt x="96" y="8"/>
                    <a:pt x="98" y="10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54" y="39"/>
                    <a:pt x="54" y="39"/>
                    <a:pt x="54" y="39"/>
                  </a:cubicBezTo>
                  <a:lnTo>
                    <a:pt x="37" y="13"/>
                  </a:lnTo>
                  <a:close/>
                  <a:moveTo>
                    <a:pt x="106" y="152"/>
                  </a:moveTo>
                  <a:cubicBezTo>
                    <a:pt x="30" y="152"/>
                    <a:pt x="30" y="152"/>
                    <a:pt x="30" y="152"/>
                  </a:cubicBezTo>
                  <a:cubicBezTo>
                    <a:pt x="18" y="152"/>
                    <a:pt x="7" y="142"/>
                    <a:pt x="7" y="129"/>
                  </a:cubicBezTo>
                  <a:cubicBezTo>
                    <a:pt x="7" y="108"/>
                    <a:pt x="15" y="87"/>
                    <a:pt x="31" y="69"/>
                  </a:cubicBezTo>
                  <a:cubicBezTo>
                    <a:pt x="40" y="57"/>
                    <a:pt x="50" y="50"/>
                    <a:pt x="54" y="48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6" y="50"/>
                    <a:pt x="96" y="57"/>
                    <a:pt x="106" y="69"/>
                  </a:cubicBezTo>
                  <a:cubicBezTo>
                    <a:pt x="121" y="87"/>
                    <a:pt x="129" y="108"/>
                    <a:pt x="129" y="129"/>
                  </a:cubicBezTo>
                  <a:cubicBezTo>
                    <a:pt x="129" y="142"/>
                    <a:pt x="118" y="152"/>
                    <a:pt x="106" y="1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DEC58BB-3422-EF46-969E-D08A63EA0579}"/>
              </a:ext>
            </a:extLst>
          </p:cNvPr>
          <p:cNvGrpSpPr/>
          <p:nvPr/>
        </p:nvGrpSpPr>
        <p:grpSpPr>
          <a:xfrm>
            <a:off x="4029699" y="4392981"/>
            <a:ext cx="669112" cy="669112"/>
            <a:chOff x="4029699" y="4392981"/>
            <a:chExt cx="669112" cy="669112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BC18F06-FC9F-A5D9-B2C9-6D18DF71A6CA}"/>
                </a:ext>
              </a:extLst>
            </p:cNvPr>
            <p:cNvSpPr/>
            <p:nvPr/>
          </p:nvSpPr>
          <p:spPr>
            <a:xfrm>
              <a:off x="4029699" y="4392981"/>
              <a:ext cx="669112" cy="669112"/>
            </a:xfrm>
            <a:prstGeom prst="rect">
              <a:avLst/>
            </a:prstGeom>
            <a:solidFill>
              <a:srgbClr val="23BBC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Freeform 153">
              <a:extLst>
                <a:ext uri="{FF2B5EF4-FFF2-40B4-BE49-F238E27FC236}">
                  <a16:creationId xmlns:a16="http://schemas.microsoft.com/office/drawing/2014/main" id="{25F451D9-6832-F34F-304E-4A7220D4D9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3116" y="4567907"/>
              <a:ext cx="362279" cy="319260"/>
            </a:xfrm>
            <a:custGeom>
              <a:avLst/>
              <a:gdLst>
                <a:gd name="T0" fmla="*/ 118 w 160"/>
                <a:gd name="T1" fmla="*/ 9 h 141"/>
                <a:gd name="T2" fmla="*/ 141 w 160"/>
                <a:gd name="T3" fmla="*/ 20 h 141"/>
                <a:gd name="T4" fmla="*/ 150 w 160"/>
                <a:gd name="T5" fmla="*/ 46 h 141"/>
                <a:gd name="T6" fmla="*/ 96 w 160"/>
                <a:gd name="T7" fmla="*/ 116 h 141"/>
                <a:gd name="T8" fmla="*/ 80 w 160"/>
                <a:gd name="T9" fmla="*/ 130 h 141"/>
                <a:gd name="T10" fmla="*/ 63 w 160"/>
                <a:gd name="T11" fmla="*/ 116 h 141"/>
                <a:gd name="T12" fmla="*/ 9 w 160"/>
                <a:gd name="T13" fmla="*/ 46 h 141"/>
                <a:gd name="T14" fmla="*/ 19 w 160"/>
                <a:gd name="T15" fmla="*/ 20 h 141"/>
                <a:gd name="T16" fmla="*/ 42 w 160"/>
                <a:gd name="T17" fmla="*/ 9 h 141"/>
                <a:gd name="T18" fmla="*/ 42 w 160"/>
                <a:gd name="T19" fmla="*/ 9 h 141"/>
                <a:gd name="T20" fmla="*/ 68 w 160"/>
                <a:gd name="T21" fmla="*/ 24 h 141"/>
                <a:gd name="T22" fmla="*/ 75 w 160"/>
                <a:gd name="T23" fmla="*/ 38 h 141"/>
                <a:gd name="T24" fmla="*/ 80 w 160"/>
                <a:gd name="T25" fmla="*/ 41 h 141"/>
                <a:gd name="T26" fmla="*/ 84 w 160"/>
                <a:gd name="T27" fmla="*/ 38 h 141"/>
                <a:gd name="T28" fmla="*/ 91 w 160"/>
                <a:gd name="T29" fmla="*/ 24 h 141"/>
                <a:gd name="T30" fmla="*/ 117 w 160"/>
                <a:gd name="T31" fmla="*/ 9 h 141"/>
                <a:gd name="T32" fmla="*/ 118 w 160"/>
                <a:gd name="T33" fmla="*/ 9 h 141"/>
                <a:gd name="T34" fmla="*/ 42 w 160"/>
                <a:gd name="T35" fmla="*/ 0 h 141"/>
                <a:gd name="T36" fmla="*/ 11 w 160"/>
                <a:gd name="T37" fmla="*/ 14 h 141"/>
                <a:gd name="T38" fmla="*/ 0 w 160"/>
                <a:gd name="T39" fmla="*/ 46 h 141"/>
                <a:gd name="T40" fmla="*/ 16 w 160"/>
                <a:gd name="T41" fmla="*/ 85 h 141"/>
                <a:gd name="T42" fmla="*/ 57 w 160"/>
                <a:gd name="T43" fmla="*/ 123 h 141"/>
                <a:gd name="T44" fmla="*/ 77 w 160"/>
                <a:gd name="T45" fmla="*/ 139 h 141"/>
                <a:gd name="T46" fmla="*/ 77 w 160"/>
                <a:gd name="T47" fmla="*/ 140 h 141"/>
                <a:gd name="T48" fmla="*/ 80 w 160"/>
                <a:gd name="T49" fmla="*/ 141 h 141"/>
                <a:gd name="T50" fmla="*/ 83 w 160"/>
                <a:gd name="T51" fmla="*/ 140 h 141"/>
                <a:gd name="T52" fmla="*/ 83 w 160"/>
                <a:gd name="T53" fmla="*/ 139 h 141"/>
                <a:gd name="T54" fmla="*/ 103 w 160"/>
                <a:gd name="T55" fmla="*/ 123 h 141"/>
                <a:gd name="T56" fmla="*/ 143 w 160"/>
                <a:gd name="T57" fmla="*/ 85 h 141"/>
                <a:gd name="T58" fmla="*/ 160 w 160"/>
                <a:gd name="T59" fmla="*/ 46 h 141"/>
                <a:gd name="T60" fmla="*/ 148 w 160"/>
                <a:gd name="T61" fmla="*/ 14 h 141"/>
                <a:gd name="T62" fmla="*/ 118 w 160"/>
                <a:gd name="T63" fmla="*/ 0 h 141"/>
                <a:gd name="T64" fmla="*/ 117 w 160"/>
                <a:gd name="T65" fmla="*/ 0 h 141"/>
                <a:gd name="T66" fmla="*/ 84 w 160"/>
                <a:gd name="T67" fmla="*/ 18 h 141"/>
                <a:gd name="T68" fmla="*/ 80 w 160"/>
                <a:gd name="T69" fmla="*/ 25 h 141"/>
                <a:gd name="T70" fmla="*/ 76 w 160"/>
                <a:gd name="T71" fmla="*/ 18 h 141"/>
                <a:gd name="T72" fmla="*/ 42 w 160"/>
                <a:gd name="T73" fmla="*/ 0 h 141"/>
                <a:gd name="T74" fmla="*/ 42 w 160"/>
                <a:gd name="T7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0" h="141">
                  <a:moveTo>
                    <a:pt x="118" y="9"/>
                  </a:moveTo>
                  <a:cubicBezTo>
                    <a:pt x="127" y="9"/>
                    <a:pt x="135" y="13"/>
                    <a:pt x="141" y="20"/>
                  </a:cubicBezTo>
                  <a:cubicBezTo>
                    <a:pt x="147" y="27"/>
                    <a:pt x="150" y="36"/>
                    <a:pt x="150" y="46"/>
                  </a:cubicBezTo>
                  <a:cubicBezTo>
                    <a:pt x="150" y="70"/>
                    <a:pt x="129" y="88"/>
                    <a:pt x="96" y="116"/>
                  </a:cubicBezTo>
                  <a:cubicBezTo>
                    <a:pt x="91" y="120"/>
                    <a:pt x="86" y="125"/>
                    <a:pt x="80" y="130"/>
                  </a:cubicBezTo>
                  <a:cubicBezTo>
                    <a:pt x="74" y="125"/>
                    <a:pt x="69" y="120"/>
                    <a:pt x="63" y="116"/>
                  </a:cubicBezTo>
                  <a:cubicBezTo>
                    <a:pt x="31" y="88"/>
                    <a:pt x="9" y="70"/>
                    <a:pt x="9" y="46"/>
                  </a:cubicBezTo>
                  <a:cubicBezTo>
                    <a:pt x="9" y="36"/>
                    <a:pt x="13" y="27"/>
                    <a:pt x="19" y="20"/>
                  </a:cubicBezTo>
                  <a:cubicBezTo>
                    <a:pt x="24" y="13"/>
                    <a:pt x="33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55" y="9"/>
                    <a:pt x="63" y="17"/>
                    <a:pt x="68" y="24"/>
                  </a:cubicBezTo>
                  <a:cubicBezTo>
                    <a:pt x="71" y="28"/>
                    <a:pt x="74" y="33"/>
                    <a:pt x="75" y="38"/>
                  </a:cubicBezTo>
                  <a:cubicBezTo>
                    <a:pt x="76" y="40"/>
                    <a:pt x="78" y="41"/>
                    <a:pt x="80" y="41"/>
                  </a:cubicBezTo>
                  <a:cubicBezTo>
                    <a:pt x="82" y="41"/>
                    <a:pt x="84" y="40"/>
                    <a:pt x="84" y="38"/>
                  </a:cubicBezTo>
                  <a:cubicBezTo>
                    <a:pt x="86" y="33"/>
                    <a:pt x="88" y="28"/>
                    <a:pt x="91" y="24"/>
                  </a:cubicBezTo>
                  <a:cubicBezTo>
                    <a:pt x="96" y="17"/>
                    <a:pt x="104" y="9"/>
                    <a:pt x="117" y="9"/>
                  </a:cubicBezTo>
                  <a:cubicBezTo>
                    <a:pt x="117" y="9"/>
                    <a:pt x="118" y="9"/>
                    <a:pt x="118" y="9"/>
                  </a:cubicBezTo>
                  <a:close/>
                  <a:moveTo>
                    <a:pt x="42" y="0"/>
                  </a:moveTo>
                  <a:cubicBezTo>
                    <a:pt x="30" y="0"/>
                    <a:pt x="19" y="5"/>
                    <a:pt x="11" y="14"/>
                  </a:cubicBezTo>
                  <a:cubicBezTo>
                    <a:pt x="4" y="22"/>
                    <a:pt x="0" y="34"/>
                    <a:pt x="0" y="46"/>
                  </a:cubicBezTo>
                  <a:cubicBezTo>
                    <a:pt x="0" y="59"/>
                    <a:pt x="5" y="71"/>
                    <a:pt x="16" y="85"/>
                  </a:cubicBezTo>
                  <a:cubicBezTo>
                    <a:pt x="26" y="97"/>
                    <a:pt x="40" y="109"/>
                    <a:pt x="57" y="123"/>
                  </a:cubicBezTo>
                  <a:cubicBezTo>
                    <a:pt x="63" y="128"/>
                    <a:pt x="70" y="133"/>
                    <a:pt x="77" y="139"/>
                  </a:cubicBezTo>
                  <a:cubicBezTo>
                    <a:pt x="77" y="140"/>
                    <a:pt x="77" y="140"/>
                    <a:pt x="77" y="140"/>
                  </a:cubicBezTo>
                  <a:cubicBezTo>
                    <a:pt x="78" y="140"/>
                    <a:pt x="79" y="141"/>
                    <a:pt x="80" y="141"/>
                  </a:cubicBezTo>
                  <a:cubicBezTo>
                    <a:pt x="81" y="141"/>
                    <a:pt x="82" y="140"/>
                    <a:pt x="83" y="140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90" y="133"/>
                    <a:pt x="96" y="128"/>
                    <a:pt x="103" y="123"/>
                  </a:cubicBezTo>
                  <a:cubicBezTo>
                    <a:pt x="119" y="109"/>
                    <a:pt x="133" y="96"/>
                    <a:pt x="143" y="85"/>
                  </a:cubicBezTo>
                  <a:cubicBezTo>
                    <a:pt x="155" y="71"/>
                    <a:pt x="160" y="59"/>
                    <a:pt x="160" y="46"/>
                  </a:cubicBezTo>
                  <a:cubicBezTo>
                    <a:pt x="160" y="34"/>
                    <a:pt x="156" y="22"/>
                    <a:pt x="148" y="14"/>
                  </a:cubicBezTo>
                  <a:cubicBezTo>
                    <a:pt x="140" y="5"/>
                    <a:pt x="129" y="0"/>
                    <a:pt x="118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00" y="0"/>
                    <a:pt x="90" y="10"/>
                    <a:pt x="84" y="18"/>
                  </a:cubicBezTo>
                  <a:cubicBezTo>
                    <a:pt x="82" y="20"/>
                    <a:pt x="81" y="23"/>
                    <a:pt x="80" y="25"/>
                  </a:cubicBezTo>
                  <a:cubicBezTo>
                    <a:pt x="79" y="23"/>
                    <a:pt x="77" y="20"/>
                    <a:pt x="76" y="18"/>
                  </a:cubicBezTo>
                  <a:cubicBezTo>
                    <a:pt x="70" y="10"/>
                    <a:pt x="59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125DAF1C-DF76-B4EC-93FD-A88B21468A32}"/>
              </a:ext>
            </a:extLst>
          </p:cNvPr>
          <p:cNvSpPr txBox="1"/>
          <p:nvPr/>
        </p:nvSpPr>
        <p:spPr>
          <a:xfrm>
            <a:off x="171339" y="1021512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6FAD2A9-2AC5-35D6-4003-0D4FD27ADB72}"/>
              </a:ext>
            </a:extLst>
          </p:cNvPr>
          <p:cNvSpPr txBox="1"/>
          <p:nvPr/>
        </p:nvSpPr>
        <p:spPr>
          <a:xfrm>
            <a:off x="3070887" y="2942274"/>
            <a:ext cx="258673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730ADD0-6A3B-5DFC-5D84-796A0675A084}"/>
              </a:ext>
            </a:extLst>
          </p:cNvPr>
          <p:cNvSpPr txBox="1"/>
          <p:nvPr/>
        </p:nvSpPr>
        <p:spPr>
          <a:xfrm>
            <a:off x="3029200" y="5057425"/>
            <a:ext cx="258673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A78E992-56D8-E4AA-FE10-DFE66EE1E38D}"/>
              </a:ext>
            </a:extLst>
          </p:cNvPr>
          <p:cNvSpPr txBox="1"/>
          <p:nvPr/>
        </p:nvSpPr>
        <p:spPr>
          <a:xfrm>
            <a:off x="489691" y="2947438"/>
            <a:ext cx="258673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A03C8DF-072F-0E48-6A05-A81BAA1F3512}"/>
              </a:ext>
            </a:extLst>
          </p:cNvPr>
          <p:cNvSpPr txBox="1"/>
          <p:nvPr/>
        </p:nvSpPr>
        <p:spPr>
          <a:xfrm>
            <a:off x="448004" y="5062589"/>
            <a:ext cx="258673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9D22A64-8B1F-37A1-2C02-0947E0CE0085}"/>
              </a:ext>
            </a:extLst>
          </p:cNvPr>
          <p:cNvSpPr txBox="1"/>
          <p:nvPr/>
        </p:nvSpPr>
        <p:spPr>
          <a:xfrm>
            <a:off x="7106351" y="3447641"/>
            <a:ext cx="15552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endParaRPr lang="en-US" sz="14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7D3188D-D898-3153-B41A-47824419411A}"/>
              </a:ext>
            </a:extLst>
          </p:cNvPr>
          <p:cNvSpPr txBox="1"/>
          <p:nvPr/>
        </p:nvSpPr>
        <p:spPr>
          <a:xfrm>
            <a:off x="7106351" y="5113409"/>
            <a:ext cx="15552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7C59F36-F43A-158A-BF53-9C95570D070B}"/>
              </a:ext>
            </a:extLst>
          </p:cNvPr>
          <p:cNvSpPr txBox="1"/>
          <p:nvPr/>
        </p:nvSpPr>
        <p:spPr>
          <a:xfrm>
            <a:off x="8787854" y="3447641"/>
            <a:ext cx="15552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8EE7F67-8151-6402-30B9-896EF1460D62}"/>
              </a:ext>
            </a:extLst>
          </p:cNvPr>
          <p:cNvSpPr txBox="1"/>
          <p:nvPr/>
        </p:nvSpPr>
        <p:spPr>
          <a:xfrm>
            <a:off x="8787854" y="5113409"/>
            <a:ext cx="15552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362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75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7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75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75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175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275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3750"/>
                            </p:stCondLst>
                            <p:childTnLst>
                              <p:par>
                                <p:cTn id="8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475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750"/>
                            </p:stCondLst>
                            <p:childTnLst>
                              <p:par>
                                <p:cTn id="10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675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775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875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9750"/>
                            </p:stCondLst>
                            <p:childTnLst>
                              <p:par>
                                <p:cTn id="1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750"/>
                            </p:stCondLst>
                            <p:childTnLst>
                              <p:par>
                                <p:cTn id="1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0" grpId="0" animBg="1"/>
      <p:bldP spid="21" grpId="0" animBg="1"/>
      <p:bldP spid="27" grpId="0" animBg="1"/>
      <p:bldP spid="28" grpId="0" animBg="1"/>
      <p:bldP spid="29" grpId="0" animBg="1"/>
      <p:bldP spid="31" grpId="0" animBg="1"/>
      <p:bldP spid="36" grpId="0"/>
      <p:bldP spid="37" grpId="0"/>
      <p:bldP spid="38" grpId="0"/>
      <p:bldP spid="39" grpId="0"/>
      <p:bldP spid="40" grpId="0"/>
      <p:bldP spid="42" grpId="0"/>
      <p:bldP spid="43" grpId="0"/>
      <p:bldP spid="44" grpId="0"/>
      <p:bldP spid="4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E24D6A9-2B81-CB5D-E1EB-0D19E529AB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C86CA0F8-3610-E0A7-2136-5EB7A345CCB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99F82604-634B-1C69-8C4D-8618C70993F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58643" y="4352167"/>
            <a:ext cx="5622627" cy="1865080"/>
          </a:xfr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9A29AA4-B612-66B8-5FE6-92EAB3FC6DEB}"/>
              </a:ext>
            </a:extLst>
          </p:cNvPr>
          <p:cNvSpPr/>
          <p:nvPr/>
        </p:nvSpPr>
        <p:spPr>
          <a:xfrm flipH="1">
            <a:off x="8016013" y="1905602"/>
            <a:ext cx="2828578" cy="2293257"/>
          </a:xfrm>
          <a:custGeom>
            <a:avLst/>
            <a:gdLst>
              <a:gd name="connsiteX0" fmla="*/ 2657370 w 2657370"/>
              <a:gd name="connsiteY0" fmla="*/ 0 h 2293257"/>
              <a:gd name="connsiteX1" fmla="*/ 0 w 2657370"/>
              <a:gd name="connsiteY1" fmla="*/ 0 h 2293257"/>
              <a:gd name="connsiteX2" fmla="*/ 0 w 2657370"/>
              <a:gd name="connsiteY2" fmla="*/ 2293257 h 2293257"/>
              <a:gd name="connsiteX3" fmla="*/ 2657370 w 2657370"/>
              <a:gd name="connsiteY3" fmla="*/ 2293257 h 2293257"/>
              <a:gd name="connsiteX4" fmla="*/ 2657370 w 2657370"/>
              <a:gd name="connsiteY4" fmla="*/ 0 h 2293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7370" h="2293257">
                <a:moveTo>
                  <a:pt x="2657370" y="0"/>
                </a:moveTo>
                <a:lnTo>
                  <a:pt x="0" y="0"/>
                </a:lnTo>
                <a:lnTo>
                  <a:pt x="0" y="2293257"/>
                </a:lnTo>
                <a:lnTo>
                  <a:pt x="2657370" y="2293257"/>
                </a:lnTo>
                <a:lnTo>
                  <a:pt x="265737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E1D39F0-A3E5-68E7-7999-42694E9579D9}"/>
              </a:ext>
            </a:extLst>
          </p:cNvPr>
          <p:cNvSpPr/>
          <p:nvPr/>
        </p:nvSpPr>
        <p:spPr>
          <a:xfrm flipH="1">
            <a:off x="5358643" y="1905602"/>
            <a:ext cx="2657370" cy="2293257"/>
          </a:xfrm>
          <a:custGeom>
            <a:avLst/>
            <a:gdLst>
              <a:gd name="connsiteX0" fmla="*/ 2657370 w 2657370"/>
              <a:gd name="connsiteY0" fmla="*/ 0 h 2293257"/>
              <a:gd name="connsiteX1" fmla="*/ 0 w 2657370"/>
              <a:gd name="connsiteY1" fmla="*/ 0 h 2293257"/>
              <a:gd name="connsiteX2" fmla="*/ 0 w 2657370"/>
              <a:gd name="connsiteY2" fmla="*/ 2293257 h 2293257"/>
              <a:gd name="connsiteX3" fmla="*/ 2657370 w 2657370"/>
              <a:gd name="connsiteY3" fmla="*/ 2293257 h 2293257"/>
              <a:gd name="connsiteX4" fmla="*/ 2657370 w 2657370"/>
              <a:gd name="connsiteY4" fmla="*/ 0 h 2293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7370" h="2293257">
                <a:moveTo>
                  <a:pt x="2657370" y="0"/>
                </a:moveTo>
                <a:lnTo>
                  <a:pt x="0" y="0"/>
                </a:lnTo>
                <a:lnTo>
                  <a:pt x="0" y="2293257"/>
                </a:lnTo>
                <a:lnTo>
                  <a:pt x="2657370" y="2293257"/>
                </a:lnTo>
                <a:lnTo>
                  <a:pt x="2657370" y="0"/>
                </a:lnTo>
                <a:close/>
              </a:path>
            </a:pathLst>
          </a:cu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 47">
            <a:extLst>
              <a:ext uri="{FF2B5EF4-FFF2-40B4-BE49-F238E27FC236}">
                <a16:creationId xmlns:a16="http://schemas.microsoft.com/office/drawing/2014/main" id="{0C541BCE-1F4E-3304-A2F2-42562BB55FBD}"/>
              </a:ext>
            </a:extLst>
          </p:cNvPr>
          <p:cNvSpPr>
            <a:spLocks noEditPoints="1"/>
          </p:cNvSpPr>
          <p:nvPr/>
        </p:nvSpPr>
        <p:spPr bwMode="auto">
          <a:xfrm>
            <a:off x="6131257" y="2500953"/>
            <a:ext cx="1112142" cy="1102555"/>
          </a:xfrm>
          <a:custGeom>
            <a:avLst/>
            <a:gdLst>
              <a:gd name="T0" fmla="*/ 170 w 348"/>
              <a:gd name="T1" fmla="*/ 0 h 345"/>
              <a:gd name="T2" fmla="*/ 54 w 348"/>
              <a:gd name="T3" fmla="*/ 96 h 345"/>
              <a:gd name="T4" fmla="*/ 103 w 348"/>
              <a:gd name="T5" fmla="*/ 254 h 345"/>
              <a:gd name="T6" fmla="*/ 123 w 348"/>
              <a:gd name="T7" fmla="*/ 302 h 345"/>
              <a:gd name="T8" fmla="*/ 154 w 348"/>
              <a:gd name="T9" fmla="*/ 345 h 345"/>
              <a:gd name="T10" fmla="*/ 226 w 348"/>
              <a:gd name="T11" fmla="*/ 314 h 345"/>
              <a:gd name="T12" fmla="*/ 247 w 348"/>
              <a:gd name="T13" fmla="*/ 274 h 345"/>
              <a:gd name="T14" fmla="*/ 267 w 348"/>
              <a:gd name="T15" fmla="*/ 201 h 345"/>
              <a:gd name="T16" fmla="*/ 250 w 348"/>
              <a:gd name="T17" fmla="*/ 28 h 345"/>
              <a:gd name="T18" fmla="*/ 194 w 348"/>
              <a:gd name="T19" fmla="*/ 324 h 345"/>
              <a:gd name="T20" fmla="*/ 143 w 348"/>
              <a:gd name="T21" fmla="*/ 314 h 345"/>
              <a:gd name="T22" fmla="*/ 204 w 348"/>
              <a:gd name="T23" fmla="*/ 304 h 345"/>
              <a:gd name="T24" fmla="*/ 225 w 348"/>
              <a:gd name="T25" fmla="*/ 274 h 345"/>
              <a:gd name="T26" fmla="*/ 134 w 348"/>
              <a:gd name="T27" fmla="*/ 284 h 345"/>
              <a:gd name="T28" fmla="*/ 123 w 348"/>
              <a:gd name="T29" fmla="*/ 264 h 345"/>
              <a:gd name="T30" fmla="*/ 225 w 348"/>
              <a:gd name="T31" fmla="*/ 274 h 345"/>
              <a:gd name="T32" fmla="*/ 194 w 348"/>
              <a:gd name="T33" fmla="*/ 168 h 345"/>
              <a:gd name="T34" fmla="*/ 153 w 348"/>
              <a:gd name="T35" fmla="*/ 243 h 345"/>
              <a:gd name="T36" fmla="*/ 173 w 348"/>
              <a:gd name="T37" fmla="*/ 172 h 345"/>
              <a:gd name="T38" fmla="*/ 173 w 348"/>
              <a:gd name="T39" fmla="*/ 114 h 345"/>
              <a:gd name="T40" fmla="*/ 174 w 348"/>
              <a:gd name="T41" fmla="*/ 151 h 345"/>
              <a:gd name="T42" fmla="*/ 250 w 348"/>
              <a:gd name="T43" fmla="*/ 188 h 345"/>
              <a:gd name="T44" fmla="*/ 214 w 348"/>
              <a:gd name="T45" fmla="*/ 243 h 345"/>
              <a:gd name="T46" fmla="*/ 213 w 348"/>
              <a:gd name="T47" fmla="*/ 148 h 345"/>
              <a:gd name="T48" fmla="*/ 173 w 348"/>
              <a:gd name="T49" fmla="*/ 80 h 345"/>
              <a:gd name="T50" fmla="*/ 134 w 348"/>
              <a:gd name="T51" fmla="*/ 148 h 345"/>
              <a:gd name="T52" fmla="*/ 132 w 348"/>
              <a:gd name="T53" fmla="*/ 243 h 345"/>
              <a:gd name="T54" fmla="*/ 98 w 348"/>
              <a:gd name="T55" fmla="*/ 188 h 345"/>
              <a:gd name="T56" fmla="*/ 152 w 348"/>
              <a:gd name="T57" fmla="*/ 22 h 345"/>
              <a:gd name="T58" fmla="*/ 237 w 348"/>
              <a:gd name="T59" fmla="*/ 42 h 345"/>
              <a:gd name="T60" fmla="*/ 250 w 348"/>
              <a:gd name="T61" fmla="*/ 188 h 345"/>
              <a:gd name="T62" fmla="*/ 11 w 348"/>
              <a:gd name="T63" fmla="*/ 123 h 345"/>
              <a:gd name="T64" fmla="*/ 11 w 348"/>
              <a:gd name="T65" fmla="*/ 142 h 345"/>
              <a:gd name="T66" fmla="*/ 42 w 348"/>
              <a:gd name="T67" fmla="*/ 132 h 345"/>
              <a:gd name="T68" fmla="*/ 21 w 348"/>
              <a:gd name="T69" fmla="*/ 86 h 345"/>
              <a:gd name="T70" fmla="*/ 36 w 348"/>
              <a:gd name="T71" fmla="*/ 86 h 345"/>
              <a:gd name="T72" fmla="*/ 21 w 348"/>
              <a:gd name="T73" fmla="*/ 56 h 345"/>
              <a:gd name="T74" fmla="*/ 7 w 348"/>
              <a:gd name="T75" fmla="*/ 56 h 345"/>
              <a:gd name="T76" fmla="*/ 21 w 348"/>
              <a:gd name="T77" fmla="*/ 86 h 345"/>
              <a:gd name="T78" fmla="*/ 21 w 348"/>
              <a:gd name="T79" fmla="*/ 178 h 345"/>
              <a:gd name="T80" fmla="*/ 7 w 348"/>
              <a:gd name="T81" fmla="*/ 208 h 345"/>
              <a:gd name="T82" fmla="*/ 21 w 348"/>
              <a:gd name="T83" fmla="*/ 208 h 345"/>
              <a:gd name="T84" fmla="*/ 36 w 348"/>
              <a:gd name="T85" fmla="*/ 178 h 345"/>
              <a:gd name="T86" fmla="*/ 338 w 348"/>
              <a:gd name="T87" fmla="*/ 121 h 345"/>
              <a:gd name="T88" fmla="*/ 306 w 348"/>
              <a:gd name="T89" fmla="*/ 132 h 345"/>
              <a:gd name="T90" fmla="*/ 338 w 348"/>
              <a:gd name="T91" fmla="*/ 142 h 345"/>
              <a:gd name="T92" fmla="*/ 338 w 348"/>
              <a:gd name="T93" fmla="*/ 121 h 345"/>
              <a:gd name="T94" fmla="*/ 326 w 348"/>
              <a:gd name="T95" fmla="*/ 86 h 345"/>
              <a:gd name="T96" fmla="*/ 341 w 348"/>
              <a:gd name="T97" fmla="*/ 56 h 345"/>
              <a:gd name="T98" fmla="*/ 326 w 348"/>
              <a:gd name="T99" fmla="*/ 56 h 345"/>
              <a:gd name="T100" fmla="*/ 312 w 348"/>
              <a:gd name="T101" fmla="*/ 86 h 345"/>
              <a:gd name="T102" fmla="*/ 326 w 348"/>
              <a:gd name="T103" fmla="*/ 178 h 345"/>
              <a:gd name="T104" fmla="*/ 312 w 348"/>
              <a:gd name="T105" fmla="*/ 178 h 345"/>
              <a:gd name="T106" fmla="*/ 326 w 348"/>
              <a:gd name="T107" fmla="*/ 208 h 345"/>
              <a:gd name="T108" fmla="*/ 341 w 348"/>
              <a:gd name="T109" fmla="*/ 208 h 345"/>
              <a:gd name="T110" fmla="*/ 326 w 348"/>
              <a:gd name="T111" fmla="*/ 178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48" h="345">
                <a:moveTo>
                  <a:pt x="250" y="28"/>
                </a:moveTo>
                <a:cubicBezTo>
                  <a:pt x="227" y="10"/>
                  <a:pt x="199" y="0"/>
                  <a:pt x="170" y="0"/>
                </a:cubicBezTo>
                <a:cubicBezTo>
                  <a:pt x="163" y="0"/>
                  <a:pt x="155" y="1"/>
                  <a:pt x="148" y="2"/>
                </a:cubicBezTo>
                <a:cubicBezTo>
                  <a:pt x="102" y="12"/>
                  <a:pt x="64" y="50"/>
                  <a:pt x="54" y="96"/>
                </a:cubicBezTo>
                <a:cubicBezTo>
                  <a:pt x="46" y="134"/>
                  <a:pt x="57" y="174"/>
                  <a:pt x="82" y="202"/>
                </a:cubicBezTo>
                <a:cubicBezTo>
                  <a:pt x="95" y="217"/>
                  <a:pt x="103" y="236"/>
                  <a:pt x="103" y="254"/>
                </a:cubicBezTo>
                <a:cubicBezTo>
                  <a:pt x="103" y="274"/>
                  <a:pt x="103" y="274"/>
                  <a:pt x="103" y="274"/>
                </a:cubicBezTo>
                <a:cubicBezTo>
                  <a:pt x="103" y="287"/>
                  <a:pt x="111" y="299"/>
                  <a:pt x="123" y="302"/>
                </a:cubicBezTo>
                <a:cubicBezTo>
                  <a:pt x="123" y="314"/>
                  <a:pt x="123" y="314"/>
                  <a:pt x="123" y="314"/>
                </a:cubicBezTo>
                <a:cubicBezTo>
                  <a:pt x="123" y="332"/>
                  <a:pt x="137" y="345"/>
                  <a:pt x="154" y="345"/>
                </a:cubicBezTo>
                <a:cubicBezTo>
                  <a:pt x="195" y="345"/>
                  <a:pt x="195" y="345"/>
                  <a:pt x="195" y="345"/>
                </a:cubicBezTo>
                <a:cubicBezTo>
                  <a:pt x="212" y="345"/>
                  <a:pt x="226" y="332"/>
                  <a:pt x="226" y="314"/>
                </a:cubicBezTo>
                <a:cubicBezTo>
                  <a:pt x="226" y="302"/>
                  <a:pt x="226" y="302"/>
                  <a:pt x="226" y="302"/>
                </a:cubicBezTo>
                <a:cubicBezTo>
                  <a:pt x="237" y="297"/>
                  <a:pt x="247" y="286"/>
                  <a:pt x="247" y="274"/>
                </a:cubicBezTo>
                <a:cubicBezTo>
                  <a:pt x="247" y="254"/>
                  <a:pt x="247" y="254"/>
                  <a:pt x="247" y="254"/>
                </a:cubicBezTo>
                <a:cubicBezTo>
                  <a:pt x="247" y="236"/>
                  <a:pt x="253" y="217"/>
                  <a:pt x="267" y="201"/>
                </a:cubicBezTo>
                <a:cubicBezTo>
                  <a:pt x="286" y="179"/>
                  <a:pt x="297" y="151"/>
                  <a:pt x="297" y="122"/>
                </a:cubicBezTo>
                <a:cubicBezTo>
                  <a:pt x="295" y="86"/>
                  <a:pt x="280" y="51"/>
                  <a:pt x="250" y="28"/>
                </a:cubicBezTo>
                <a:close/>
                <a:moveTo>
                  <a:pt x="204" y="314"/>
                </a:moveTo>
                <a:cubicBezTo>
                  <a:pt x="204" y="320"/>
                  <a:pt x="199" y="324"/>
                  <a:pt x="194" y="324"/>
                </a:cubicBezTo>
                <a:cubicBezTo>
                  <a:pt x="153" y="324"/>
                  <a:pt x="153" y="324"/>
                  <a:pt x="153" y="324"/>
                </a:cubicBezTo>
                <a:cubicBezTo>
                  <a:pt x="148" y="324"/>
                  <a:pt x="143" y="320"/>
                  <a:pt x="143" y="314"/>
                </a:cubicBezTo>
                <a:cubicBezTo>
                  <a:pt x="143" y="304"/>
                  <a:pt x="143" y="304"/>
                  <a:pt x="143" y="304"/>
                </a:cubicBezTo>
                <a:cubicBezTo>
                  <a:pt x="204" y="304"/>
                  <a:pt x="204" y="304"/>
                  <a:pt x="204" y="304"/>
                </a:cubicBezTo>
                <a:lnTo>
                  <a:pt x="204" y="314"/>
                </a:lnTo>
                <a:close/>
                <a:moveTo>
                  <a:pt x="225" y="274"/>
                </a:moveTo>
                <a:cubicBezTo>
                  <a:pt x="225" y="279"/>
                  <a:pt x="220" y="284"/>
                  <a:pt x="214" y="284"/>
                </a:cubicBezTo>
                <a:cubicBezTo>
                  <a:pt x="134" y="284"/>
                  <a:pt x="134" y="284"/>
                  <a:pt x="134" y="284"/>
                </a:cubicBezTo>
                <a:cubicBezTo>
                  <a:pt x="128" y="284"/>
                  <a:pt x="123" y="279"/>
                  <a:pt x="123" y="274"/>
                </a:cubicBezTo>
                <a:cubicBezTo>
                  <a:pt x="123" y="264"/>
                  <a:pt x="123" y="264"/>
                  <a:pt x="123" y="264"/>
                </a:cubicBezTo>
                <a:cubicBezTo>
                  <a:pt x="225" y="264"/>
                  <a:pt x="225" y="264"/>
                  <a:pt x="225" y="264"/>
                </a:cubicBezTo>
                <a:lnTo>
                  <a:pt x="225" y="274"/>
                </a:lnTo>
                <a:close/>
                <a:moveTo>
                  <a:pt x="173" y="172"/>
                </a:moveTo>
                <a:cubicBezTo>
                  <a:pt x="180" y="172"/>
                  <a:pt x="187" y="170"/>
                  <a:pt x="194" y="168"/>
                </a:cubicBezTo>
                <a:cubicBezTo>
                  <a:pt x="194" y="243"/>
                  <a:pt x="194" y="243"/>
                  <a:pt x="194" y="243"/>
                </a:cubicBezTo>
                <a:cubicBezTo>
                  <a:pt x="153" y="243"/>
                  <a:pt x="153" y="243"/>
                  <a:pt x="153" y="243"/>
                </a:cubicBezTo>
                <a:cubicBezTo>
                  <a:pt x="153" y="168"/>
                  <a:pt x="153" y="168"/>
                  <a:pt x="153" y="168"/>
                </a:cubicBezTo>
                <a:cubicBezTo>
                  <a:pt x="159" y="170"/>
                  <a:pt x="167" y="172"/>
                  <a:pt x="173" y="172"/>
                </a:cubicBezTo>
                <a:close/>
                <a:moveTo>
                  <a:pt x="157" y="148"/>
                </a:moveTo>
                <a:cubicBezTo>
                  <a:pt x="173" y="114"/>
                  <a:pt x="173" y="114"/>
                  <a:pt x="173" y="114"/>
                </a:cubicBezTo>
                <a:cubicBezTo>
                  <a:pt x="190" y="148"/>
                  <a:pt x="190" y="148"/>
                  <a:pt x="190" y="148"/>
                </a:cubicBezTo>
                <a:cubicBezTo>
                  <a:pt x="185" y="150"/>
                  <a:pt x="180" y="151"/>
                  <a:pt x="174" y="151"/>
                </a:cubicBezTo>
                <a:cubicBezTo>
                  <a:pt x="168" y="151"/>
                  <a:pt x="162" y="150"/>
                  <a:pt x="157" y="148"/>
                </a:cubicBezTo>
                <a:close/>
                <a:moveTo>
                  <a:pt x="250" y="188"/>
                </a:moveTo>
                <a:cubicBezTo>
                  <a:pt x="236" y="205"/>
                  <a:pt x="227" y="224"/>
                  <a:pt x="225" y="243"/>
                </a:cubicBezTo>
                <a:cubicBezTo>
                  <a:pt x="214" y="243"/>
                  <a:pt x="214" y="243"/>
                  <a:pt x="214" y="243"/>
                </a:cubicBezTo>
                <a:cubicBezTo>
                  <a:pt x="214" y="152"/>
                  <a:pt x="214" y="152"/>
                  <a:pt x="214" y="152"/>
                </a:cubicBezTo>
                <a:cubicBezTo>
                  <a:pt x="214" y="151"/>
                  <a:pt x="214" y="148"/>
                  <a:pt x="213" y="148"/>
                </a:cubicBezTo>
                <a:cubicBezTo>
                  <a:pt x="182" y="87"/>
                  <a:pt x="182" y="87"/>
                  <a:pt x="182" y="87"/>
                </a:cubicBezTo>
                <a:cubicBezTo>
                  <a:pt x="180" y="83"/>
                  <a:pt x="177" y="80"/>
                  <a:pt x="173" y="80"/>
                </a:cubicBezTo>
                <a:cubicBezTo>
                  <a:pt x="170" y="80"/>
                  <a:pt x="167" y="83"/>
                  <a:pt x="164" y="87"/>
                </a:cubicBezTo>
                <a:cubicBezTo>
                  <a:pt x="134" y="148"/>
                  <a:pt x="134" y="148"/>
                  <a:pt x="134" y="148"/>
                </a:cubicBezTo>
                <a:cubicBezTo>
                  <a:pt x="132" y="148"/>
                  <a:pt x="132" y="151"/>
                  <a:pt x="132" y="152"/>
                </a:cubicBezTo>
                <a:cubicBezTo>
                  <a:pt x="132" y="243"/>
                  <a:pt x="132" y="243"/>
                  <a:pt x="132" y="243"/>
                </a:cubicBezTo>
                <a:cubicBezTo>
                  <a:pt x="122" y="243"/>
                  <a:pt x="122" y="243"/>
                  <a:pt x="122" y="243"/>
                </a:cubicBezTo>
                <a:cubicBezTo>
                  <a:pt x="120" y="224"/>
                  <a:pt x="112" y="205"/>
                  <a:pt x="98" y="188"/>
                </a:cubicBezTo>
                <a:cubicBezTo>
                  <a:pt x="76" y="165"/>
                  <a:pt x="68" y="132"/>
                  <a:pt x="75" y="99"/>
                </a:cubicBezTo>
                <a:cubicBezTo>
                  <a:pt x="82" y="61"/>
                  <a:pt x="113" y="30"/>
                  <a:pt x="152" y="22"/>
                </a:cubicBezTo>
                <a:cubicBezTo>
                  <a:pt x="159" y="20"/>
                  <a:pt x="166" y="19"/>
                  <a:pt x="172" y="19"/>
                </a:cubicBezTo>
                <a:cubicBezTo>
                  <a:pt x="196" y="19"/>
                  <a:pt x="218" y="28"/>
                  <a:pt x="237" y="42"/>
                </a:cubicBezTo>
                <a:cubicBezTo>
                  <a:pt x="261" y="61"/>
                  <a:pt x="275" y="91"/>
                  <a:pt x="275" y="121"/>
                </a:cubicBezTo>
                <a:cubicBezTo>
                  <a:pt x="275" y="147"/>
                  <a:pt x="266" y="170"/>
                  <a:pt x="250" y="188"/>
                </a:cubicBezTo>
                <a:close/>
                <a:moveTo>
                  <a:pt x="31" y="123"/>
                </a:moveTo>
                <a:cubicBezTo>
                  <a:pt x="11" y="123"/>
                  <a:pt x="11" y="123"/>
                  <a:pt x="11" y="123"/>
                </a:cubicBezTo>
                <a:cubicBezTo>
                  <a:pt x="4" y="123"/>
                  <a:pt x="0" y="127"/>
                  <a:pt x="0" y="132"/>
                </a:cubicBezTo>
                <a:cubicBezTo>
                  <a:pt x="0" y="138"/>
                  <a:pt x="4" y="142"/>
                  <a:pt x="11" y="142"/>
                </a:cubicBezTo>
                <a:cubicBezTo>
                  <a:pt x="31" y="142"/>
                  <a:pt x="31" y="142"/>
                  <a:pt x="31" y="142"/>
                </a:cubicBezTo>
                <a:cubicBezTo>
                  <a:pt x="37" y="142"/>
                  <a:pt x="42" y="138"/>
                  <a:pt x="42" y="132"/>
                </a:cubicBezTo>
                <a:cubicBezTo>
                  <a:pt x="43" y="126"/>
                  <a:pt x="37" y="123"/>
                  <a:pt x="31" y="123"/>
                </a:cubicBezTo>
                <a:close/>
                <a:moveTo>
                  <a:pt x="21" y="86"/>
                </a:moveTo>
                <a:cubicBezTo>
                  <a:pt x="23" y="87"/>
                  <a:pt x="25" y="88"/>
                  <a:pt x="28" y="88"/>
                </a:cubicBezTo>
                <a:cubicBezTo>
                  <a:pt x="31" y="88"/>
                  <a:pt x="33" y="87"/>
                  <a:pt x="36" y="86"/>
                </a:cubicBezTo>
                <a:cubicBezTo>
                  <a:pt x="39" y="82"/>
                  <a:pt x="39" y="75"/>
                  <a:pt x="36" y="70"/>
                </a:cubicBezTo>
                <a:cubicBezTo>
                  <a:pt x="21" y="56"/>
                  <a:pt x="21" y="56"/>
                  <a:pt x="21" y="56"/>
                </a:cubicBezTo>
                <a:cubicBezTo>
                  <a:pt x="19" y="54"/>
                  <a:pt x="17" y="53"/>
                  <a:pt x="14" y="53"/>
                </a:cubicBezTo>
                <a:cubicBezTo>
                  <a:pt x="12" y="53"/>
                  <a:pt x="9" y="54"/>
                  <a:pt x="7" y="56"/>
                </a:cubicBezTo>
                <a:cubicBezTo>
                  <a:pt x="3" y="59"/>
                  <a:pt x="3" y="66"/>
                  <a:pt x="7" y="70"/>
                </a:cubicBezTo>
                <a:lnTo>
                  <a:pt x="21" y="86"/>
                </a:lnTo>
                <a:close/>
                <a:moveTo>
                  <a:pt x="28" y="175"/>
                </a:moveTo>
                <a:cubicBezTo>
                  <a:pt x="25" y="175"/>
                  <a:pt x="23" y="176"/>
                  <a:pt x="21" y="178"/>
                </a:cubicBezTo>
                <a:cubicBezTo>
                  <a:pt x="7" y="193"/>
                  <a:pt x="7" y="193"/>
                  <a:pt x="7" y="193"/>
                </a:cubicBezTo>
                <a:cubicBezTo>
                  <a:pt x="3" y="196"/>
                  <a:pt x="3" y="204"/>
                  <a:pt x="7" y="208"/>
                </a:cubicBezTo>
                <a:cubicBezTo>
                  <a:pt x="8" y="210"/>
                  <a:pt x="10" y="210"/>
                  <a:pt x="13" y="210"/>
                </a:cubicBezTo>
                <a:cubicBezTo>
                  <a:pt x="16" y="210"/>
                  <a:pt x="19" y="210"/>
                  <a:pt x="21" y="208"/>
                </a:cubicBezTo>
                <a:cubicBezTo>
                  <a:pt x="36" y="193"/>
                  <a:pt x="36" y="193"/>
                  <a:pt x="36" y="193"/>
                </a:cubicBezTo>
                <a:cubicBezTo>
                  <a:pt x="39" y="190"/>
                  <a:pt x="39" y="183"/>
                  <a:pt x="36" y="178"/>
                </a:cubicBezTo>
                <a:cubicBezTo>
                  <a:pt x="33" y="176"/>
                  <a:pt x="31" y="175"/>
                  <a:pt x="28" y="175"/>
                </a:cubicBezTo>
                <a:close/>
                <a:moveTo>
                  <a:pt x="338" y="121"/>
                </a:moveTo>
                <a:cubicBezTo>
                  <a:pt x="316" y="121"/>
                  <a:pt x="316" y="121"/>
                  <a:pt x="316" y="121"/>
                </a:cubicBezTo>
                <a:cubicBezTo>
                  <a:pt x="311" y="121"/>
                  <a:pt x="306" y="126"/>
                  <a:pt x="306" y="132"/>
                </a:cubicBezTo>
                <a:cubicBezTo>
                  <a:pt x="306" y="137"/>
                  <a:pt x="311" y="142"/>
                  <a:pt x="316" y="142"/>
                </a:cubicBezTo>
                <a:cubicBezTo>
                  <a:pt x="338" y="142"/>
                  <a:pt x="338" y="142"/>
                  <a:pt x="338" y="142"/>
                </a:cubicBezTo>
                <a:cubicBezTo>
                  <a:pt x="343" y="142"/>
                  <a:pt x="348" y="137"/>
                  <a:pt x="348" y="132"/>
                </a:cubicBezTo>
                <a:cubicBezTo>
                  <a:pt x="348" y="126"/>
                  <a:pt x="343" y="121"/>
                  <a:pt x="338" y="121"/>
                </a:cubicBezTo>
                <a:close/>
                <a:moveTo>
                  <a:pt x="319" y="89"/>
                </a:moveTo>
                <a:cubicBezTo>
                  <a:pt x="321" y="89"/>
                  <a:pt x="324" y="88"/>
                  <a:pt x="326" y="86"/>
                </a:cubicBezTo>
                <a:cubicBezTo>
                  <a:pt x="341" y="70"/>
                  <a:pt x="341" y="70"/>
                  <a:pt x="341" y="70"/>
                </a:cubicBezTo>
                <a:cubicBezTo>
                  <a:pt x="345" y="67"/>
                  <a:pt x="345" y="60"/>
                  <a:pt x="341" y="56"/>
                </a:cubicBezTo>
                <a:cubicBezTo>
                  <a:pt x="339" y="54"/>
                  <a:pt x="337" y="53"/>
                  <a:pt x="334" y="53"/>
                </a:cubicBezTo>
                <a:cubicBezTo>
                  <a:pt x="331" y="53"/>
                  <a:pt x="329" y="54"/>
                  <a:pt x="326" y="56"/>
                </a:cubicBezTo>
                <a:cubicBezTo>
                  <a:pt x="312" y="70"/>
                  <a:pt x="312" y="70"/>
                  <a:pt x="312" y="70"/>
                </a:cubicBezTo>
                <a:cubicBezTo>
                  <a:pt x="308" y="74"/>
                  <a:pt x="308" y="80"/>
                  <a:pt x="312" y="86"/>
                </a:cubicBezTo>
                <a:cubicBezTo>
                  <a:pt x="313" y="88"/>
                  <a:pt x="316" y="89"/>
                  <a:pt x="319" y="89"/>
                </a:cubicBezTo>
                <a:close/>
                <a:moveTo>
                  <a:pt x="326" y="178"/>
                </a:moveTo>
                <a:cubicBezTo>
                  <a:pt x="324" y="176"/>
                  <a:pt x="322" y="175"/>
                  <a:pt x="319" y="175"/>
                </a:cubicBezTo>
                <a:cubicBezTo>
                  <a:pt x="317" y="175"/>
                  <a:pt x="314" y="176"/>
                  <a:pt x="312" y="178"/>
                </a:cubicBezTo>
                <a:cubicBezTo>
                  <a:pt x="308" y="182"/>
                  <a:pt x="308" y="188"/>
                  <a:pt x="312" y="193"/>
                </a:cubicBezTo>
                <a:cubicBezTo>
                  <a:pt x="326" y="208"/>
                  <a:pt x="326" y="208"/>
                  <a:pt x="326" y="208"/>
                </a:cubicBezTo>
                <a:cubicBezTo>
                  <a:pt x="328" y="210"/>
                  <a:pt x="331" y="210"/>
                  <a:pt x="333" y="210"/>
                </a:cubicBezTo>
                <a:cubicBezTo>
                  <a:pt x="336" y="210"/>
                  <a:pt x="339" y="210"/>
                  <a:pt x="341" y="208"/>
                </a:cubicBezTo>
                <a:cubicBezTo>
                  <a:pt x="345" y="205"/>
                  <a:pt x="345" y="197"/>
                  <a:pt x="341" y="193"/>
                </a:cubicBezTo>
                <a:lnTo>
                  <a:pt x="326" y="1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42938" tIns="21468" rIns="42938" bIns="21468" numCol="1" anchor="t" anchorCtr="0" compatLnSpc="1">
            <a:prstTxWarp prst="textNoShape">
              <a:avLst/>
            </a:prstTxWarp>
          </a:bodyPr>
          <a:lstStyle/>
          <a:p>
            <a:endParaRPr lang="en-US" sz="846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FB692F-29AF-9FC0-6EF9-870333D5BE9E}"/>
              </a:ext>
            </a:extLst>
          </p:cNvPr>
          <p:cNvSpPr txBox="1"/>
          <p:nvPr/>
        </p:nvSpPr>
        <p:spPr>
          <a:xfrm>
            <a:off x="8169321" y="2080092"/>
            <a:ext cx="2586735" cy="1885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FFAE05D-39C6-C803-2C47-97DEED0653DC}"/>
              </a:ext>
            </a:extLst>
          </p:cNvPr>
          <p:cNvSpPr txBox="1"/>
          <p:nvPr/>
        </p:nvSpPr>
        <p:spPr>
          <a:xfrm>
            <a:off x="171339" y="1021512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A7313E4-9535-2BC1-90E8-242A7BD0DC4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0CA2366-2B8B-40A7-79AD-C29564DFF30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0A9D7EA-A7BD-2E35-7BE7-0FA450448EC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A39725A-616D-50B1-1C43-AFED14B3757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2EA6815-5573-F376-331E-23B068350CE6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39050A2-1CF9-7FB1-A226-A65172865344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A0AC655-4C7E-EE28-B297-A9B20D3CB5D1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38A4D05-1A65-7837-895A-6A3CC758AB8A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83FFDA5-0DDD-F192-7488-A78659D9BF9F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74A10B-C8D6-08C3-F893-A4992C5662EF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9972850-CD90-EE30-4B83-A3A4C0E0376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EAF02D1-AD4B-3181-1C49-41FC990DCAB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DFB060A-4200-ABE7-F4B2-00D322A5B2A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4448006-D680-1C31-C498-D2C461D24407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E317731-99E7-BE08-BC13-BFE38732BC06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9036D1-460D-85D1-66A0-F9F124D29C91}"/>
              </a:ext>
            </a:extLst>
          </p:cNvPr>
          <p:cNvSpPr txBox="1"/>
          <p:nvPr/>
        </p:nvSpPr>
        <p:spPr>
          <a:xfrm>
            <a:off x="319256" y="4328979"/>
            <a:ext cx="4802949" cy="2165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5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6666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75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75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75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4" grpId="0"/>
      <p:bldP spid="15" grpId="0"/>
      <p:bldP spid="3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225689-C89D-87B2-5F25-7026AEF2A4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42A60F-0BA5-D25F-E37D-DD99DFECCA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0A42201-6E7A-EA23-EE36-62A6182032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2ABC942-1A5E-90CF-C358-1E095CEB7A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A727A3E-C90B-1CAE-DD3A-25F7F4DF928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0DCDF9A-8915-7AC5-7602-42555113484B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CF24BA-F6B8-54AE-9FC3-B2500D702DEA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2FDDDF-C0F4-A178-A5EA-BA27D17CC0D3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DD7A82-9BAB-09F9-C38F-D8D619D3BC64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0F8311-444B-4D77-E90F-00392CE603A9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2F52BE-22E9-DFF6-8E9F-AD6634857892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74A132D-1487-10C8-CFCF-B506DA19371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F7B866A-1ACD-FCAE-0E3F-D4DCC336FAE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3A15577-F99D-3F4C-AD14-5D384266A6D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8542DCD-6BB9-C418-36D2-C68BBF282D26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44580D-F7CD-A376-388F-FCFD197D2181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EAEB103-3042-BD2E-9CA6-F2D6A61FBDA6}"/>
              </a:ext>
            </a:extLst>
          </p:cNvPr>
          <p:cNvSpPr/>
          <p:nvPr/>
        </p:nvSpPr>
        <p:spPr>
          <a:xfrm>
            <a:off x="4340327" y="2639294"/>
            <a:ext cx="2533696" cy="2533696"/>
          </a:xfrm>
          <a:prstGeom prst="ellipse">
            <a:avLst/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CD4B53A-B085-E064-1470-2BEBAD6EBF19}"/>
              </a:ext>
            </a:extLst>
          </p:cNvPr>
          <p:cNvGrpSpPr/>
          <p:nvPr/>
        </p:nvGrpSpPr>
        <p:grpSpPr>
          <a:xfrm>
            <a:off x="663818" y="2154874"/>
            <a:ext cx="3780772" cy="1263038"/>
            <a:chOff x="663818" y="2154874"/>
            <a:chExt cx="3780772" cy="1263038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947FAE33-82E2-B3F7-2BBE-A27815C31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18" y="2154874"/>
              <a:ext cx="3780772" cy="1263038"/>
            </a:xfrm>
            <a:custGeom>
              <a:avLst/>
              <a:gdLst>
                <a:gd name="T0" fmla="*/ 1136 w 1136"/>
                <a:gd name="T1" fmla="*/ 188 h 377"/>
                <a:gd name="T2" fmla="*/ 1072 w 1136"/>
                <a:gd name="T3" fmla="*/ 188 h 377"/>
                <a:gd name="T4" fmla="*/ 1072 w 1136"/>
                <a:gd name="T5" fmla="*/ 188 h 377"/>
                <a:gd name="T6" fmla="*/ 884 w 1136"/>
                <a:gd name="T7" fmla="*/ 0 h 377"/>
                <a:gd name="T8" fmla="*/ 189 w 1136"/>
                <a:gd name="T9" fmla="*/ 0 h 377"/>
                <a:gd name="T10" fmla="*/ 0 w 1136"/>
                <a:gd name="T11" fmla="*/ 188 h 377"/>
                <a:gd name="T12" fmla="*/ 0 w 1136"/>
                <a:gd name="T13" fmla="*/ 188 h 377"/>
                <a:gd name="T14" fmla="*/ 189 w 1136"/>
                <a:gd name="T15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6" h="377">
                  <a:moveTo>
                    <a:pt x="1136" y="188"/>
                  </a:moveTo>
                  <a:cubicBezTo>
                    <a:pt x="1072" y="188"/>
                    <a:pt x="1072" y="188"/>
                    <a:pt x="1072" y="188"/>
                  </a:cubicBezTo>
                  <a:cubicBezTo>
                    <a:pt x="1072" y="188"/>
                    <a:pt x="1072" y="188"/>
                    <a:pt x="1072" y="188"/>
                  </a:cubicBezTo>
                  <a:cubicBezTo>
                    <a:pt x="1072" y="84"/>
                    <a:pt x="988" y="0"/>
                    <a:pt x="884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85" y="0"/>
                    <a:pt x="0" y="84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293"/>
                    <a:pt x="85" y="377"/>
                    <a:pt x="189" y="377"/>
                  </a:cubicBezTo>
                </a:path>
              </a:pathLst>
            </a:custGeom>
            <a:noFill/>
            <a:ln w="19050" cap="flat">
              <a:solidFill>
                <a:srgbClr val="014063"/>
              </a:solidFill>
              <a:prstDash val="solid"/>
              <a:miter lim="800000"/>
              <a:headEnd type="triangle"/>
              <a:tailEnd type="oval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DF1EF44A-4068-E902-0A18-89DFEB0E7F1A}"/>
                </a:ext>
              </a:extLst>
            </p:cNvPr>
            <p:cNvSpPr/>
            <p:nvPr/>
          </p:nvSpPr>
          <p:spPr>
            <a:xfrm>
              <a:off x="801612" y="2300544"/>
              <a:ext cx="3284256" cy="97169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22">
              <a:extLst>
                <a:ext uri="{FF2B5EF4-FFF2-40B4-BE49-F238E27FC236}">
                  <a16:creationId xmlns:a16="http://schemas.microsoft.com/office/drawing/2014/main" id="{F13DE9CF-3EAF-86BF-0756-6C378BAE5886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549871" y="2595176"/>
              <a:ext cx="264556" cy="382435"/>
            </a:xfrm>
            <a:custGeom>
              <a:avLst/>
              <a:gdLst>
                <a:gd name="T0" fmla="*/ 72 w 147"/>
                <a:gd name="T1" fmla="*/ 36 h 212"/>
                <a:gd name="T2" fmla="*/ 30 w 147"/>
                <a:gd name="T3" fmla="*/ 73 h 212"/>
                <a:gd name="T4" fmla="*/ 34 w 147"/>
                <a:gd name="T5" fmla="*/ 76 h 212"/>
                <a:gd name="T6" fmla="*/ 37 w 147"/>
                <a:gd name="T7" fmla="*/ 73 h 212"/>
                <a:gd name="T8" fmla="*/ 72 w 147"/>
                <a:gd name="T9" fmla="*/ 42 h 212"/>
                <a:gd name="T10" fmla="*/ 76 w 147"/>
                <a:gd name="T11" fmla="*/ 39 h 212"/>
                <a:gd name="T12" fmla="*/ 72 w 147"/>
                <a:gd name="T13" fmla="*/ 36 h 212"/>
                <a:gd name="T14" fmla="*/ 72 w 147"/>
                <a:gd name="T15" fmla="*/ 0 h 212"/>
                <a:gd name="T16" fmla="*/ 0 w 147"/>
                <a:gd name="T17" fmla="*/ 73 h 212"/>
                <a:gd name="T18" fmla="*/ 33 w 147"/>
                <a:gd name="T19" fmla="*/ 152 h 212"/>
                <a:gd name="T20" fmla="*/ 72 w 147"/>
                <a:gd name="T21" fmla="*/ 212 h 212"/>
                <a:gd name="T22" fmla="*/ 112 w 147"/>
                <a:gd name="T23" fmla="*/ 152 h 212"/>
                <a:gd name="T24" fmla="*/ 147 w 147"/>
                <a:gd name="T25" fmla="*/ 73 h 212"/>
                <a:gd name="T26" fmla="*/ 72 w 147"/>
                <a:gd name="T27" fmla="*/ 0 h 212"/>
                <a:gd name="T28" fmla="*/ 72 w 147"/>
                <a:gd name="T29" fmla="*/ 199 h 212"/>
                <a:gd name="T30" fmla="*/ 60 w 147"/>
                <a:gd name="T31" fmla="*/ 190 h 212"/>
                <a:gd name="T32" fmla="*/ 88 w 147"/>
                <a:gd name="T33" fmla="*/ 187 h 212"/>
                <a:gd name="T34" fmla="*/ 72 w 147"/>
                <a:gd name="T35" fmla="*/ 199 h 212"/>
                <a:gd name="T36" fmla="*/ 93 w 147"/>
                <a:gd name="T37" fmla="*/ 171 h 212"/>
                <a:gd name="T38" fmla="*/ 90 w 147"/>
                <a:gd name="T39" fmla="*/ 180 h 212"/>
                <a:gd name="T40" fmla="*/ 57 w 147"/>
                <a:gd name="T41" fmla="*/ 183 h 212"/>
                <a:gd name="T42" fmla="*/ 53 w 147"/>
                <a:gd name="T43" fmla="*/ 171 h 212"/>
                <a:gd name="T44" fmla="*/ 95 w 147"/>
                <a:gd name="T45" fmla="*/ 166 h 212"/>
                <a:gd name="T46" fmla="*/ 93 w 147"/>
                <a:gd name="T47" fmla="*/ 171 h 212"/>
                <a:gd name="T48" fmla="*/ 96 w 147"/>
                <a:gd name="T49" fmla="*/ 159 h 212"/>
                <a:gd name="T50" fmla="*/ 52 w 147"/>
                <a:gd name="T51" fmla="*/ 164 h 212"/>
                <a:gd name="T52" fmla="*/ 46 w 147"/>
                <a:gd name="T53" fmla="*/ 152 h 212"/>
                <a:gd name="T54" fmla="*/ 98 w 147"/>
                <a:gd name="T55" fmla="*/ 152 h 212"/>
                <a:gd name="T56" fmla="*/ 96 w 147"/>
                <a:gd name="T57" fmla="*/ 159 h 212"/>
                <a:gd name="T58" fmla="*/ 103 w 147"/>
                <a:gd name="T59" fmla="*/ 138 h 212"/>
                <a:gd name="T60" fmla="*/ 41 w 147"/>
                <a:gd name="T61" fmla="*/ 138 h 212"/>
                <a:gd name="T62" fmla="*/ 31 w 147"/>
                <a:gd name="T63" fmla="*/ 118 h 212"/>
                <a:gd name="T64" fmla="*/ 13 w 147"/>
                <a:gd name="T65" fmla="*/ 73 h 212"/>
                <a:gd name="T66" fmla="*/ 72 w 147"/>
                <a:gd name="T67" fmla="*/ 14 h 212"/>
                <a:gd name="T68" fmla="*/ 133 w 147"/>
                <a:gd name="T69" fmla="*/ 73 h 212"/>
                <a:gd name="T70" fmla="*/ 115 w 147"/>
                <a:gd name="T71" fmla="*/ 118 h 212"/>
                <a:gd name="T72" fmla="*/ 103 w 147"/>
                <a:gd name="T73" fmla="*/ 13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" h="212">
                  <a:moveTo>
                    <a:pt x="72" y="36"/>
                  </a:moveTo>
                  <a:cubicBezTo>
                    <a:pt x="50" y="36"/>
                    <a:pt x="30" y="52"/>
                    <a:pt x="30" y="73"/>
                  </a:cubicBezTo>
                  <a:cubicBezTo>
                    <a:pt x="30" y="74"/>
                    <a:pt x="32" y="76"/>
                    <a:pt x="34" y="76"/>
                  </a:cubicBezTo>
                  <a:cubicBezTo>
                    <a:pt x="36" y="76"/>
                    <a:pt x="37" y="74"/>
                    <a:pt x="37" y="73"/>
                  </a:cubicBezTo>
                  <a:cubicBezTo>
                    <a:pt x="37" y="55"/>
                    <a:pt x="54" y="42"/>
                    <a:pt x="72" y="42"/>
                  </a:cubicBezTo>
                  <a:cubicBezTo>
                    <a:pt x="74" y="42"/>
                    <a:pt x="76" y="41"/>
                    <a:pt x="76" y="39"/>
                  </a:cubicBezTo>
                  <a:cubicBezTo>
                    <a:pt x="76" y="37"/>
                    <a:pt x="74" y="36"/>
                    <a:pt x="72" y="36"/>
                  </a:cubicBezTo>
                  <a:close/>
                  <a:moveTo>
                    <a:pt x="72" y="0"/>
                  </a:moveTo>
                  <a:cubicBezTo>
                    <a:pt x="33" y="0"/>
                    <a:pt x="0" y="33"/>
                    <a:pt x="0" y="73"/>
                  </a:cubicBezTo>
                  <a:cubicBezTo>
                    <a:pt x="0" y="99"/>
                    <a:pt x="24" y="128"/>
                    <a:pt x="33" y="152"/>
                  </a:cubicBezTo>
                  <a:cubicBezTo>
                    <a:pt x="46" y="190"/>
                    <a:pt x="45" y="212"/>
                    <a:pt x="72" y="212"/>
                  </a:cubicBezTo>
                  <a:cubicBezTo>
                    <a:pt x="102" y="212"/>
                    <a:pt x="100" y="190"/>
                    <a:pt x="112" y="152"/>
                  </a:cubicBezTo>
                  <a:cubicBezTo>
                    <a:pt x="121" y="128"/>
                    <a:pt x="147" y="99"/>
                    <a:pt x="147" y="73"/>
                  </a:cubicBezTo>
                  <a:cubicBezTo>
                    <a:pt x="147" y="33"/>
                    <a:pt x="114" y="0"/>
                    <a:pt x="72" y="0"/>
                  </a:cubicBezTo>
                  <a:close/>
                  <a:moveTo>
                    <a:pt x="72" y="199"/>
                  </a:moveTo>
                  <a:cubicBezTo>
                    <a:pt x="65" y="199"/>
                    <a:pt x="64" y="197"/>
                    <a:pt x="60" y="190"/>
                  </a:cubicBezTo>
                  <a:cubicBezTo>
                    <a:pt x="88" y="187"/>
                    <a:pt x="88" y="187"/>
                    <a:pt x="88" y="187"/>
                  </a:cubicBezTo>
                  <a:cubicBezTo>
                    <a:pt x="84" y="197"/>
                    <a:pt x="81" y="199"/>
                    <a:pt x="72" y="199"/>
                  </a:cubicBezTo>
                  <a:close/>
                  <a:moveTo>
                    <a:pt x="93" y="171"/>
                  </a:moveTo>
                  <a:cubicBezTo>
                    <a:pt x="91" y="175"/>
                    <a:pt x="91" y="178"/>
                    <a:pt x="90" y="180"/>
                  </a:cubicBezTo>
                  <a:cubicBezTo>
                    <a:pt x="57" y="183"/>
                    <a:pt x="57" y="183"/>
                    <a:pt x="57" y="183"/>
                  </a:cubicBezTo>
                  <a:cubicBezTo>
                    <a:pt x="57" y="180"/>
                    <a:pt x="55" y="176"/>
                    <a:pt x="53" y="171"/>
                  </a:cubicBezTo>
                  <a:cubicBezTo>
                    <a:pt x="95" y="166"/>
                    <a:pt x="95" y="166"/>
                    <a:pt x="95" y="166"/>
                  </a:cubicBezTo>
                  <a:cubicBezTo>
                    <a:pt x="93" y="168"/>
                    <a:pt x="93" y="169"/>
                    <a:pt x="93" y="171"/>
                  </a:cubicBezTo>
                  <a:close/>
                  <a:moveTo>
                    <a:pt x="96" y="159"/>
                  </a:moveTo>
                  <a:cubicBezTo>
                    <a:pt x="52" y="164"/>
                    <a:pt x="52" y="164"/>
                    <a:pt x="52" y="164"/>
                  </a:cubicBezTo>
                  <a:cubicBezTo>
                    <a:pt x="50" y="161"/>
                    <a:pt x="48" y="157"/>
                    <a:pt x="46" y="152"/>
                  </a:cubicBezTo>
                  <a:cubicBezTo>
                    <a:pt x="98" y="152"/>
                    <a:pt x="98" y="152"/>
                    <a:pt x="98" y="152"/>
                  </a:cubicBezTo>
                  <a:cubicBezTo>
                    <a:pt x="98" y="154"/>
                    <a:pt x="96" y="157"/>
                    <a:pt x="96" y="159"/>
                  </a:cubicBezTo>
                  <a:close/>
                  <a:moveTo>
                    <a:pt x="103" y="138"/>
                  </a:moveTo>
                  <a:cubicBezTo>
                    <a:pt x="41" y="138"/>
                    <a:pt x="41" y="138"/>
                    <a:pt x="41" y="138"/>
                  </a:cubicBezTo>
                  <a:cubicBezTo>
                    <a:pt x="39" y="131"/>
                    <a:pt x="34" y="125"/>
                    <a:pt x="31" y="118"/>
                  </a:cubicBezTo>
                  <a:cubicBezTo>
                    <a:pt x="22" y="102"/>
                    <a:pt x="13" y="87"/>
                    <a:pt x="13" y="73"/>
                  </a:cubicBezTo>
                  <a:cubicBezTo>
                    <a:pt x="13" y="40"/>
                    <a:pt x="39" y="14"/>
                    <a:pt x="72" y="14"/>
                  </a:cubicBezTo>
                  <a:cubicBezTo>
                    <a:pt x="105" y="14"/>
                    <a:pt x="133" y="40"/>
                    <a:pt x="133" y="73"/>
                  </a:cubicBezTo>
                  <a:cubicBezTo>
                    <a:pt x="133" y="87"/>
                    <a:pt x="124" y="102"/>
                    <a:pt x="115" y="118"/>
                  </a:cubicBezTo>
                  <a:cubicBezTo>
                    <a:pt x="110" y="125"/>
                    <a:pt x="107" y="131"/>
                    <a:pt x="103" y="138"/>
                  </a:cubicBezTo>
                  <a:close/>
                </a:path>
              </a:pathLst>
            </a:cu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745970-66CF-12AB-A41C-066741141A75}"/>
              </a:ext>
            </a:extLst>
          </p:cNvPr>
          <p:cNvGrpSpPr/>
          <p:nvPr/>
        </p:nvGrpSpPr>
        <p:grpSpPr>
          <a:xfrm>
            <a:off x="6747091" y="2154874"/>
            <a:ext cx="3780772" cy="1263038"/>
            <a:chOff x="6747091" y="2154874"/>
            <a:chExt cx="3780772" cy="1263038"/>
          </a:xfrm>
        </p:grpSpPr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D5E8E393-7813-1A57-D00B-E874C64C3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7091" y="2154874"/>
              <a:ext cx="3780772" cy="1263038"/>
            </a:xfrm>
            <a:custGeom>
              <a:avLst/>
              <a:gdLst>
                <a:gd name="T0" fmla="*/ 0 w 1136"/>
                <a:gd name="T1" fmla="*/ 188 h 377"/>
                <a:gd name="T2" fmla="*/ 64 w 1136"/>
                <a:gd name="T3" fmla="*/ 188 h 377"/>
                <a:gd name="T4" fmla="*/ 64 w 1136"/>
                <a:gd name="T5" fmla="*/ 188 h 377"/>
                <a:gd name="T6" fmla="*/ 252 w 1136"/>
                <a:gd name="T7" fmla="*/ 0 h 377"/>
                <a:gd name="T8" fmla="*/ 947 w 1136"/>
                <a:gd name="T9" fmla="*/ 0 h 377"/>
                <a:gd name="T10" fmla="*/ 1136 w 1136"/>
                <a:gd name="T11" fmla="*/ 188 h 377"/>
                <a:gd name="T12" fmla="*/ 1136 w 1136"/>
                <a:gd name="T13" fmla="*/ 188 h 377"/>
                <a:gd name="T14" fmla="*/ 947 w 1136"/>
                <a:gd name="T15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6" h="377">
                  <a:moveTo>
                    <a:pt x="0" y="188"/>
                  </a:moveTo>
                  <a:cubicBezTo>
                    <a:pt x="64" y="188"/>
                    <a:pt x="64" y="188"/>
                    <a:pt x="64" y="188"/>
                  </a:cubicBezTo>
                  <a:cubicBezTo>
                    <a:pt x="64" y="188"/>
                    <a:pt x="64" y="188"/>
                    <a:pt x="64" y="188"/>
                  </a:cubicBezTo>
                  <a:cubicBezTo>
                    <a:pt x="64" y="84"/>
                    <a:pt x="148" y="0"/>
                    <a:pt x="252" y="0"/>
                  </a:cubicBezTo>
                  <a:cubicBezTo>
                    <a:pt x="947" y="0"/>
                    <a:pt x="947" y="0"/>
                    <a:pt x="947" y="0"/>
                  </a:cubicBezTo>
                  <a:cubicBezTo>
                    <a:pt x="1051" y="0"/>
                    <a:pt x="1136" y="84"/>
                    <a:pt x="1136" y="188"/>
                  </a:cubicBezTo>
                  <a:cubicBezTo>
                    <a:pt x="1136" y="188"/>
                    <a:pt x="1136" y="188"/>
                    <a:pt x="1136" y="188"/>
                  </a:cubicBezTo>
                  <a:cubicBezTo>
                    <a:pt x="1136" y="293"/>
                    <a:pt x="1051" y="377"/>
                    <a:pt x="947" y="377"/>
                  </a:cubicBezTo>
                </a:path>
              </a:pathLst>
            </a:custGeom>
            <a:noFill/>
            <a:ln w="19050" cap="flat">
              <a:solidFill>
                <a:srgbClr val="014063"/>
              </a:solidFill>
              <a:prstDash val="solid"/>
              <a:miter lim="800000"/>
              <a:headEnd type="triangle"/>
              <a:tailEnd type="oval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4AD24A54-5C1E-CC0E-2C82-1A6BB28BFB70}"/>
                </a:ext>
              </a:extLst>
            </p:cNvPr>
            <p:cNvSpPr/>
            <p:nvPr/>
          </p:nvSpPr>
          <p:spPr>
            <a:xfrm>
              <a:off x="7128482" y="2300544"/>
              <a:ext cx="3284256" cy="97169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25400" dist="254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31">
              <a:extLst>
                <a:ext uri="{FF2B5EF4-FFF2-40B4-BE49-F238E27FC236}">
                  <a16:creationId xmlns:a16="http://schemas.microsoft.com/office/drawing/2014/main" id="{21FC3FE6-36F2-2079-A86E-B659734B2EE6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9829487" y="2595176"/>
              <a:ext cx="382435" cy="382435"/>
            </a:xfrm>
            <a:custGeom>
              <a:avLst/>
              <a:gdLst>
                <a:gd name="T0" fmla="*/ 30 w 80"/>
                <a:gd name="T1" fmla="*/ 36 h 80"/>
                <a:gd name="T2" fmla="*/ 27 w 80"/>
                <a:gd name="T3" fmla="*/ 36 h 80"/>
                <a:gd name="T4" fmla="*/ 27 w 80"/>
                <a:gd name="T5" fmla="*/ 38 h 80"/>
                <a:gd name="T6" fmla="*/ 45 w 80"/>
                <a:gd name="T7" fmla="*/ 56 h 80"/>
                <a:gd name="T8" fmla="*/ 46 w 80"/>
                <a:gd name="T9" fmla="*/ 56 h 80"/>
                <a:gd name="T10" fmla="*/ 47 w 80"/>
                <a:gd name="T11" fmla="*/ 56 h 80"/>
                <a:gd name="T12" fmla="*/ 47 w 80"/>
                <a:gd name="T13" fmla="*/ 53 h 80"/>
                <a:gd name="T14" fmla="*/ 30 w 80"/>
                <a:gd name="T15" fmla="*/ 36 h 80"/>
                <a:gd name="T16" fmla="*/ 52 w 80"/>
                <a:gd name="T17" fmla="*/ 49 h 80"/>
                <a:gd name="T18" fmla="*/ 53 w 80"/>
                <a:gd name="T19" fmla="*/ 49 h 80"/>
                <a:gd name="T20" fmla="*/ 55 w 80"/>
                <a:gd name="T21" fmla="*/ 49 h 80"/>
                <a:gd name="T22" fmla="*/ 55 w 80"/>
                <a:gd name="T23" fmla="*/ 46 h 80"/>
                <a:gd name="T24" fmla="*/ 37 w 80"/>
                <a:gd name="T25" fmla="*/ 28 h 80"/>
                <a:gd name="T26" fmla="*/ 35 w 80"/>
                <a:gd name="T27" fmla="*/ 28 h 80"/>
                <a:gd name="T28" fmla="*/ 35 w 80"/>
                <a:gd name="T29" fmla="*/ 31 h 80"/>
                <a:gd name="T30" fmla="*/ 52 w 80"/>
                <a:gd name="T31" fmla="*/ 49 h 80"/>
                <a:gd name="T32" fmla="*/ 19 w 80"/>
                <a:gd name="T33" fmla="*/ 13 h 80"/>
                <a:gd name="T34" fmla="*/ 13 w 80"/>
                <a:gd name="T35" fmla="*/ 19 h 80"/>
                <a:gd name="T36" fmla="*/ 19 w 80"/>
                <a:gd name="T37" fmla="*/ 25 h 80"/>
                <a:gd name="T38" fmla="*/ 25 w 80"/>
                <a:gd name="T39" fmla="*/ 19 h 80"/>
                <a:gd name="T40" fmla="*/ 19 w 80"/>
                <a:gd name="T41" fmla="*/ 13 h 80"/>
                <a:gd name="T42" fmla="*/ 79 w 80"/>
                <a:gd name="T43" fmla="*/ 43 h 80"/>
                <a:gd name="T44" fmla="*/ 37 w 80"/>
                <a:gd name="T45" fmla="*/ 1 h 80"/>
                <a:gd name="T46" fmla="*/ 34 w 80"/>
                <a:gd name="T47" fmla="*/ 0 h 80"/>
                <a:gd name="T48" fmla="*/ 6 w 80"/>
                <a:gd name="T49" fmla="*/ 3 h 80"/>
                <a:gd name="T50" fmla="*/ 3 w 80"/>
                <a:gd name="T51" fmla="*/ 6 h 80"/>
                <a:gd name="T52" fmla="*/ 0 w 80"/>
                <a:gd name="T53" fmla="*/ 34 h 80"/>
                <a:gd name="T54" fmla="*/ 1 w 80"/>
                <a:gd name="T55" fmla="*/ 37 h 80"/>
                <a:gd name="T56" fmla="*/ 43 w 80"/>
                <a:gd name="T57" fmla="*/ 79 h 80"/>
                <a:gd name="T58" fmla="*/ 45 w 80"/>
                <a:gd name="T59" fmla="*/ 80 h 80"/>
                <a:gd name="T60" fmla="*/ 48 w 80"/>
                <a:gd name="T61" fmla="*/ 79 h 80"/>
                <a:gd name="T62" fmla="*/ 79 w 80"/>
                <a:gd name="T63" fmla="*/ 48 h 80"/>
                <a:gd name="T64" fmla="*/ 80 w 80"/>
                <a:gd name="T65" fmla="*/ 46 h 80"/>
                <a:gd name="T66" fmla="*/ 79 w 80"/>
                <a:gd name="T67" fmla="*/ 43 h 80"/>
                <a:gd name="T68" fmla="*/ 46 w 80"/>
                <a:gd name="T69" fmla="*/ 74 h 80"/>
                <a:gd name="T70" fmla="*/ 5 w 80"/>
                <a:gd name="T71" fmla="*/ 33 h 80"/>
                <a:gd name="T72" fmla="*/ 8 w 80"/>
                <a:gd name="T73" fmla="*/ 8 h 80"/>
                <a:gd name="T74" fmla="*/ 33 w 80"/>
                <a:gd name="T75" fmla="*/ 5 h 80"/>
                <a:gd name="T76" fmla="*/ 74 w 80"/>
                <a:gd name="T77" fmla="*/ 46 h 80"/>
                <a:gd name="T78" fmla="*/ 46 w 80"/>
                <a:gd name="T79" fmla="*/ 7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0" h="80">
                  <a:moveTo>
                    <a:pt x="30" y="36"/>
                  </a:moveTo>
                  <a:cubicBezTo>
                    <a:pt x="29" y="35"/>
                    <a:pt x="28" y="35"/>
                    <a:pt x="27" y="36"/>
                  </a:cubicBezTo>
                  <a:cubicBezTo>
                    <a:pt x="27" y="36"/>
                    <a:pt x="27" y="38"/>
                    <a:pt x="27" y="38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6"/>
                    <a:pt x="46" y="56"/>
                    <a:pt x="46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8" y="55"/>
                    <a:pt x="48" y="54"/>
                    <a:pt x="47" y="53"/>
                  </a:cubicBezTo>
                  <a:lnTo>
                    <a:pt x="30" y="36"/>
                  </a:lnTo>
                  <a:close/>
                  <a:moveTo>
                    <a:pt x="52" y="49"/>
                  </a:moveTo>
                  <a:cubicBezTo>
                    <a:pt x="52" y="49"/>
                    <a:pt x="53" y="49"/>
                    <a:pt x="53" y="49"/>
                  </a:cubicBezTo>
                  <a:cubicBezTo>
                    <a:pt x="54" y="49"/>
                    <a:pt x="54" y="49"/>
                    <a:pt x="55" y="49"/>
                  </a:cubicBezTo>
                  <a:cubicBezTo>
                    <a:pt x="55" y="48"/>
                    <a:pt x="55" y="47"/>
                    <a:pt x="55" y="46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6" y="28"/>
                    <a:pt x="35" y="28"/>
                    <a:pt x="35" y="28"/>
                  </a:cubicBezTo>
                  <a:cubicBezTo>
                    <a:pt x="34" y="29"/>
                    <a:pt x="34" y="30"/>
                    <a:pt x="35" y="31"/>
                  </a:cubicBezTo>
                  <a:lnTo>
                    <a:pt x="52" y="49"/>
                  </a:lnTo>
                  <a:close/>
                  <a:moveTo>
                    <a:pt x="19" y="13"/>
                  </a:moveTo>
                  <a:cubicBezTo>
                    <a:pt x="16" y="13"/>
                    <a:pt x="13" y="16"/>
                    <a:pt x="13" y="19"/>
                  </a:cubicBezTo>
                  <a:cubicBezTo>
                    <a:pt x="13" y="23"/>
                    <a:pt x="16" y="25"/>
                    <a:pt x="19" y="25"/>
                  </a:cubicBezTo>
                  <a:cubicBezTo>
                    <a:pt x="23" y="25"/>
                    <a:pt x="25" y="23"/>
                    <a:pt x="25" y="19"/>
                  </a:cubicBezTo>
                  <a:cubicBezTo>
                    <a:pt x="25" y="16"/>
                    <a:pt x="23" y="13"/>
                    <a:pt x="19" y="13"/>
                  </a:cubicBezTo>
                  <a:close/>
                  <a:moveTo>
                    <a:pt x="79" y="43"/>
                  </a:moveTo>
                  <a:cubicBezTo>
                    <a:pt x="37" y="1"/>
                    <a:pt x="37" y="1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3" y="4"/>
                    <a:pt x="3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6"/>
                    <a:pt x="1" y="37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4" y="80"/>
                    <a:pt x="44" y="80"/>
                    <a:pt x="45" y="80"/>
                  </a:cubicBezTo>
                  <a:cubicBezTo>
                    <a:pt x="46" y="80"/>
                    <a:pt x="47" y="80"/>
                    <a:pt x="48" y="79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7"/>
                    <a:pt x="80" y="46"/>
                    <a:pt x="80" y="46"/>
                  </a:cubicBezTo>
                  <a:cubicBezTo>
                    <a:pt x="80" y="45"/>
                    <a:pt x="79" y="44"/>
                    <a:pt x="79" y="43"/>
                  </a:cubicBezTo>
                  <a:close/>
                  <a:moveTo>
                    <a:pt x="46" y="74"/>
                  </a:moveTo>
                  <a:cubicBezTo>
                    <a:pt x="5" y="33"/>
                    <a:pt x="5" y="33"/>
                    <a:pt x="5" y="33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74" y="46"/>
                    <a:pt x="74" y="46"/>
                    <a:pt x="74" y="46"/>
                  </a:cubicBezTo>
                  <a:lnTo>
                    <a:pt x="46" y="74"/>
                  </a:lnTo>
                  <a:close/>
                </a:path>
              </a:pathLst>
            </a:cu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F6B4F52-EF30-6CED-327F-1554BA7D3608}"/>
              </a:ext>
            </a:extLst>
          </p:cNvPr>
          <p:cNvGrpSpPr/>
          <p:nvPr/>
        </p:nvGrpSpPr>
        <p:grpSpPr>
          <a:xfrm>
            <a:off x="663818" y="4394370"/>
            <a:ext cx="3780772" cy="1263039"/>
            <a:chOff x="663818" y="4394370"/>
            <a:chExt cx="3780772" cy="1263039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1A57B855-20BE-0867-E064-7EC5387A6395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663818" y="4394370"/>
              <a:ext cx="3780772" cy="1263039"/>
            </a:xfrm>
            <a:custGeom>
              <a:avLst/>
              <a:gdLst>
                <a:gd name="T0" fmla="*/ 1136 w 1136"/>
                <a:gd name="T1" fmla="*/ 188 h 377"/>
                <a:gd name="T2" fmla="*/ 1072 w 1136"/>
                <a:gd name="T3" fmla="*/ 188 h 377"/>
                <a:gd name="T4" fmla="*/ 1072 w 1136"/>
                <a:gd name="T5" fmla="*/ 188 h 377"/>
                <a:gd name="T6" fmla="*/ 884 w 1136"/>
                <a:gd name="T7" fmla="*/ 0 h 377"/>
                <a:gd name="T8" fmla="*/ 189 w 1136"/>
                <a:gd name="T9" fmla="*/ 0 h 377"/>
                <a:gd name="T10" fmla="*/ 0 w 1136"/>
                <a:gd name="T11" fmla="*/ 188 h 377"/>
                <a:gd name="T12" fmla="*/ 0 w 1136"/>
                <a:gd name="T13" fmla="*/ 188 h 377"/>
                <a:gd name="T14" fmla="*/ 189 w 1136"/>
                <a:gd name="T15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6" h="377">
                  <a:moveTo>
                    <a:pt x="1136" y="188"/>
                  </a:moveTo>
                  <a:cubicBezTo>
                    <a:pt x="1072" y="188"/>
                    <a:pt x="1072" y="188"/>
                    <a:pt x="1072" y="188"/>
                  </a:cubicBezTo>
                  <a:cubicBezTo>
                    <a:pt x="1072" y="188"/>
                    <a:pt x="1072" y="188"/>
                    <a:pt x="1072" y="188"/>
                  </a:cubicBezTo>
                  <a:cubicBezTo>
                    <a:pt x="1072" y="84"/>
                    <a:pt x="988" y="0"/>
                    <a:pt x="884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85" y="0"/>
                    <a:pt x="0" y="84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293"/>
                    <a:pt x="85" y="377"/>
                    <a:pt x="189" y="377"/>
                  </a:cubicBezTo>
                </a:path>
              </a:pathLst>
            </a:custGeom>
            <a:noFill/>
            <a:ln w="19050" cap="flat">
              <a:solidFill>
                <a:srgbClr val="014063"/>
              </a:solidFill>
              <a:prstDash val="solid"/>
              <a:miter lim="800000"/>
              <a:headEnd type="triangle"/>
              <a:tailEnd type="oval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37E05184-9660-B25B-67ED-12F7F52E15E7}"/>
                </a:ext>
              </a:extLst>
            </p:cNvPr>
            <p:cNvSpPr/>
            <p:nvPr/>
          </p:nvSpPr>
          <p:spPr>
            <a:xfrm>
              <a:off x="801612" y="4540041"/>
              <a:ext cx="3284256" cy="97169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25400" dist="25400" dir="189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9FFF4F87-5A5D-70F2-6D94-3E6A03C86E55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492349" y="4834673"/>
              <a:ext cx="379601" cy="382435"/>
            </a:xfrm>
            <a:custGeom>
              <a:avLst/>
              <a:gdLst>
                <a:gd name="T0" fmla="*/ 40 w 134"/>
                <a:gd name="T1" fmla="*/ 18 h 135"/>
                <a:gd name="T2" fmla="*/ 38 w 134"/>
                <a:gd name="T3" fmla="*/ 18 h 135"/>
                <a:gd name="T4" fmla="*/ 37 w 134"/>
                <a:gd name="T5" fmla="*/ 21 h 135"/>
                <a:gd name="T6" fmla="*/ 38 w 134"/>
                <a:gd name="T7" fmla="*/ 22 h 135"/>
                <a:gd name="T8" fmla="*/ 40 w 134"/>
                <a:gd name="T9" fmla="*/ 22 h 135"/>
                <a:gd name="T10" fmla="*/ 42 w 134"/>
                <a:gd name="T11" fmla="*/ 21 h 135"/>
                <a:gd name="T12" fmla="*/ 43 w 134"/>
                <a:gd name="T13" fmla="*/ 19 h 135"/>
                <a:gd name="T14" fmla="*/ 40 w 134"/>
                <a:gd name="T15" fmla="*/ 18 h 135"/>
                <a:gd name="T16" fmla="*/ 34 w 134"/>
                <a:gd name="T17" fmla="*/ 22 h 135"/>
                <a:gd name="T18" fmla="*/ 31 w 134"/>
                <a:gd name="T19" fmla="*/ 21 h 135"/>
                <a:gd name="T20" fmla="*/ 16 w 134"/>
                <a:gd name="T21" fmla="*/ 48 h 135"/>
                <a:gd name="T22" fmla="*/ 18 w 134"/>
                <a:gd name="T23" fmla="*/ 49 h 135"/>
                <a:gd name="T24" fmla="*/ 21 w 134"/>
                <a:gd name="T25" fmla="*/ 48 h 135"/>
                <a:gd name="T26" fmla="*/ 34 w 134"/>
                <a:gd name="T27" fmla="*/ 25 h 135"/>
                <a:gd name="T28" fmla="*/ 34 w 134"/>
                <a:gd name="T29" fmla="*/ 22 h 135"/>
                <a:gd name="T30" fmla="*/ 133 w 134"/>
                <a:gd name="T31" fmla="*/ 108 h 135"/>
                <a:gd name="T32" fmla="*/ 131 w 134"/>
                <a:gd name="T33" fmla="*/ 106 h 135"/>
                <a:gd name="T34" fmla="*/ 91 w 134"/>
                <a:gd name="T35" fmla="*/ 67 h 135"/>
                <a:gd name="T36" fmla="*/ 96 w 134"/>
                <a:gd name="T37" fmla="*/ 47 h 135"/>
                <a:gd name="T38" fmla="*/ 48 w 134"/>
                <a:gd name="T39" fmla="*/ 0 h 135"/>
                <a:gd name="T40" fmla="*/ 0 w 134"/>
                <a:gd name="T41" fmla="*/ 47 h 135"/>
                <a:gd name="T42" fmla="*/ 48 w 134"/>
                <a:gd name="T43" fmla="*/ 95 h 135"/>
                <a:gd name="T44" fmla="*/ 67 w 134"/>
                <a:gd name="T45" fmla="*/ 90 h 135"/>
                <a:gd name="T46" fmla="*/ 83 w 134"/>
                <a:gd name="T47" fmla="*/ 108 h 135"/>
                <a:gd name="T48" fmla="*/ 90 w 134"/>
                <a:gd name="T49" fmla="*/ 108 h 135"/>
                <a:gd name="T50" fmla="*/ 91 w 134"/>
                <a:gd name="T51" fmla="*/ 106 h 135"/>
                <a:gd name="T52" fmla="*/ 91 w 134"/>
                <a:gd name="T53" fmla="*/ 108 h 135"/>
                <a:gd name="T54" fmla="*/ 90 w 134"/>
                <a:gd name="T55" fmla="*/ 109 h 135"/>
                <a:gd name="T56" fmla="*/ 91 w 134"/>
                <a:gd name="T57" fmla="*/ 114 h 135"/>
                <a:gd name="T58" fmla="*/ 99 w 134"/>
                <a:gd name="T59" fmla="*/ 122 h 135"/>
                <a:gd name="T60" fmla="*/ 102 w 134"/>
                <a:gd name="T61" fmla="*/ 124 h 135"/>
                <a:gd name="T62" fmla="*/ 107 w 134"/>
                <a:gd name="T63" fmla="*/ 124 h 135"/>
                <a:gd name="T64" fmla="*/ 110 w 134"/>
                <a:gd name="T65" fmla="*/ 132 h 135"/>
                <a:gd name="T66" fmla="*/ 114 w 134"/>
                <a:gd name="T67" fmla="*/ 135 h 135"/>
                <a:gd name="T68" fmla="*/ 115 w 134"/>
                <a:gd name="T69" fmla="*/ 135 h 135"/>
                <a:gd name="T70" fmla="*/ 131 w 134"/>
                <a:gd name="T71" fmla="*/ 130 h 135"/>
                <a:gd name="T72" fmla="*/ 134 w 134"/>
                <a:gd name="T73" fmla="*/ 125 h 135"/>
                <a:gd name="T74" fmla="*/ 133 w 134"/>
                <a:gd name="T75" fmla="*/ 108 h 135"/>
                <a:gd name="T76" fmla="*/ 117 w 134"/>
                <a:gd name="T77" fmla="*/ 125 h 135"/>
                <a:gd name="T78" fmla="*/ 114 w 134"/>
                <a:gd name="T79" fmla="*/ 119 h 135"/>
                <a:gd name="T80" fmla="*/ 110 w 134"/>
                <a:gd name="T81" fmla="*/ 116 h 135"/>
                <a:gd name="T82" fmla="*/ 104 w 134"/>
                <a:gd name="T83" fmla="*/ 116 h 135"/>
                <a:gd name="T84" fmla="*/ 99 w 134"/>
                <a:gd name="T85" fmla="*/ 111 h 135"/>
                <a:gd name="T86" fmla="*/ 101 w 134"/>
                <a:gd name="T87" fmla="*/ 108 h 135"/>
                <a:gd name="T88" fmla="*/ 99 w 134"/>
                <a:gd name="T89" fmla="*/ 103 h 135"/>
                <a:gd name="T90" fmla="*/ 94 w 134"/>
                <a:gd name="T91" fmla="*/ 98 h 135"/>
                <a:gd name="T92" fmla="*/ 88 w 134"/>
                <a:gd name="T93" fmla="*/ 98 h 135"/>
                <a:gd name="T94" fmla="*/ 71 w 134"/>
                <a:gd name="T95" fmla="*/ 82 h 135"/>
                <a:gd name="T96" fmla="*/ 66 w 134"/>
                <a:gd name="T97" fmla="*/ 82 h 135"/>
                <a:gd name="T98" fmla="*/ 48 w 134"/>
                <a:gd name="T99" fmla="*/ 87 h 135"/>
                <a:gd name="T100" fmla="*/ 8 w 134"/>
                <a:gd name="T101" fmla="*/ 47 h 135"/>
                <a:gd name="T102" fmla="*/ 48 w 134"/>
                <a:gd name="T103" fmla="*/ 8 h 135"/>
                <a:gd name="T104" fmla="*/ 86 w 134"/>
                <a:gd name="T105" fmla="*/ 47 h 135"/>
                <a:gd name="T106" fmla="*/ 83 w 134"/>
                <a:gd name="T107" fmla="*/ 65 h 135"/>
                <a:gd name="T108" fmla="*/ 83 w 134"/>
                <a:gd name="T109" fmla="*/ 70 h 135"/>
                <a:gd name="T110" fmla="*/ 125 w 134"/>
                <a:gd name="T111" fmla="*/ 111 h 135"/>
                <a:gd name="T112" fmla="*/ 126 w 134"/>
                <a:gd name="T113" fmla="*/ 124 h 135"/>
                <a:gd name="T114" fmla="*/ 117 w 134"/>
                <a:gd name="T115" fmla="*/ 1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" h="135">
                  <a:moveTo>
                    <a:pt x="40" y="18"/>
                  </a:moveTo>
                  <a:cubicBezTo>
                    <a:pt x="38" y="18"/>
                    <a:pt x="38" y="18"/>
                    <a:pt x="38" y="18"/>
                  </a:cubicBezTo>
                  <a:cubicBezTo>
                    <a:pt x="37" y="18"/>
                    <a:pt x="37" y="19"/>
                    <a:pt x="37" y="21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8" y="22"/>
                    <a:pt x="38" y="22"/>
                    <a:pt x="40" y="22"/>
                  </a:cubicBezTo>
                  <a:cubicBezTo>
                    <a:pt x="40" y="22"/>
                    <a:pt x="40" y="21"/>
                    <a:pt x="42" y="21"/>
                  </a:cubicBezTo>
                  <a:cubicBezTo>
                    <a:pt x="43" y="21"/>
                    <a:pt x="43" y="21"/>
                    <a:pt x="43" y="19"/>
                  </a:cubicBezTo>
                  <a:cubicBezTo>
                    <a:pt x="43" y="18"/>
                    <a:pt x="42" y="18"/>
                    <a:pt x="40" y="18"/>
                  </a:cubicBezTo>
                  <a:close/>
                  <a:moveTo>
                    <a:pt x="34" y="22"/>
                  </a:moveTo>
                  <a:cubicBezTo>
                    <a:pt x="34" y="21"/>
                    <a:pt x="32" y="21"/>
                    <a:pt x="31" y="21"/>
                  </a:cubicBezTo>
                  <a:cubicBezTo>
                    <a:pt x="23" y="27"/>
                    <a:pt x="16" y="37"/>
                    <a:pt x="16" y="48"/>
                  </a:cubicBezTo>
                  <a:cubicBezTo>
                    <a:pt x="16" y="49"/>
                    <a:pt x="18" y="49"/>
                    <a:pt x="18" y="49"/>
                  </a:cubicBezTo>
                  <a:cubicBezTo>
                    <a:pt x="19" y="49"/>
                    <a:pt x="21" y="49"/>
                    <a:pt x="21" y="48"/>
                  </a:cubicBezTo>
                  <a:cubicBezTo>
                    <a:pt x="21" y="38"/>
                    <a:pt x="26" y="30"/>
                    <a:pt x="34" y="25"/>
                  </a:cubicBezTo>
                  <a:cubicBezTo>
                    <a:pt x="34" y="24"/>
                    <a:pt x="35" y="22"/>
                    <a:pt x="34" y="22"/>
                  </a:cubicBezTo>
                  <a:close/>
                  <a:moveTo>
                    <a:pt x="133" y="108"/>
                  </a:moveTo>
                  <a:cubicBezTo>
                    <a:pt x="133" y="108"/>
                    <a:pt x="133" y="106"/>
                    <a:pt x="131" y="106"/>
                  </a:cubicBezTo>
                  <a:cubicBezTo>
                    <a:pt x="131" y="106"/>
                    <a:pt x="131" y="106"/>
                    <a:pt x="91" y="67"/>
                  </a:cubicBezTo>
                  <a:cubicBezTo>
                    <a:pt x="94" y="60"/>
                    <a:pt x="96" y="54"/>
                    <a:pt x="96" y="47"/>
                  </a:cubicBezTo>
                  <a:cubicBezTo>
                    <a:pt x="96" y="22"/>
                    <a:pt x="74" y="0"/>
                    <a:pt x="48" y="0"/>
                  </a:cubicBezTo>
                  <a:cubicBezTo>
                    <a:pt x="21" y="0"/>
                    <a:pt x="0" y="22"/>
                    <a:pt x="0" y="47"/>
                  </a:cubicBezTo>
                  <a:cubicBezTo>
                    <a:pt x="0" y="73"/>
                    <a:pt x="21" y="95"/>
                    <a:pt x="48" y="95"/>
                  </a:cubicBezTo>
                  <a:cubicBezTo>
                    <a:pt x="55" y="95"/>
                    <a:pt x="61" y="94"/>
                    <a:pt x="67" y="90"/>
                  </a:cubicBezTo>
                  <a:cubicBezTo>
                    <a:pt x="67" y="90"/>
                    <a:pt x="67" y="90"/>
                    <a:pt x="83" y="108"/>
                  </a:cubicBezTo>
                  <a:cubicBezTo>
                    <a:pt x="85" y="109"/>
                    <a:pt x="88" y="109"/>
                    <a:pt x="90" y="108"/>
                  </a:cubicBezTo>
                  <a:cubicBezTo>
                    <a:pt x="90" y="108"/>
                    <a:pt x="90" y="108"/>
                    <a:pt x="91" y="106"/>
                  </a:cubicBezTo>
                  <a:cubicBezTo>
                    <a:pt x="91" y="106"/>
                    <a:pt x="91" y="106"/>
                    <a:pt x="91" y="108"/>
                  </a:cubicBezTo>
                  <a:cubicBezTo>
                    <a:pt x="91" y="108"/>
                    <a:pt x="91" y="108"/>
                    <a:pt x="90" y="109"/>
                  </a:cubicBezTo>
                  <a:cubicBezTo>
                    <a:pt x="90" y="111"/>
                    <a:pt x="90" y="114"/>
                    <a:pt x="91" y="114"/>
                  </a:cubicBezTo>
                  <a:cubicBezTo>
                    <a:pt x="91" y="114"/>
                    <a:pt x="91" y="114"/>
                    <a:pt x="99" y="122"/>
                  </a:cubicBezTo>
                  <a:cubicBezTo>
                    <a:pt x="99" y="124"/>
                    <a:pt x="101" y="124"/>
                    <a:pt x="102" y="124"/>
                  </a:cubicBezTo>
                  <a:cubicBezTo>
                    <a:pt x="102" y="124"/>
                    <a:pt x="102" y="124"/>
                    <a:pt x="107" y="124"/>
                  </a:cubicBezTo>
                  <a:cubicBezTo>
                    <a:pt x="107" y="124"/>
                    <a:pt x="107" y="124"/>
                    <a:pt x="110" y="132"/>
                  </a:cubicBezTo>
                  <a:cubicBezTo>
                    <a:pt x="110" y="133"/>
                    <a:pt x="112" y="135"/>
                    <a:pt x="114" y="135"/>
                  </a:cubicBezTo>
                  <a:cubicBezTo>
                    <a:pt x="115" y="135"/>
                    <a:pt x="115" y="135"/>
                    <a:pt x="115" y="135"/>
                  </a:cubicBezTo>
                  <a:cubicBezTo>
                    <a:pt x="115" y="135"/>
                    <a:pt x="115" y="135"/>
                    <a:pt x="131" y="130"/>
                  </a:cubicBezTo>
                  <a:cubicBezTo>
                    <a:pt x="134" y="130"/>
                    <a:pt x="134" y="128"/>
                    <a:pt x="134" y="125"/>
                  </a:cubicBezTo>
                  <a:cubicBezTo>
                    <a:pt x="134" y="125"/>
                    <a:pt x="134" y="125"/>
                    <a:pt x="133" y="108"/>
                  </a:cubicBezTo>
                  <a:close/>
                  <a:moveTo>
                    <a:pt x="117" y="125"/>
                  </a:moveTo>
                  <a:cubicBezTo>
                    <a:pt x="117" y="125"/>
                    <a:pt x="117" y="125"/>
                    <a:pt x="114" y="119"/>
                  </a:cubicBezTo>
                  <a:cubicBezTo>
                    <a:pt x="114" y="117"/>
                    <a:pt x="112" y="116"/>
                    <a:pt x="110" y="116"/>
                  </a:cubicBezTo>
                  <a:cubicBezTo>
                    <a:pt x="110" y="116"/>
                    <a:pt x="110" y="116"/>
                    <a:pt x="104" y="116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9" y="111"/>
                    <a:pt x="99" y="111"/>
                    <a:pt x="101" y="108"/>
                  </a:cubicBezTo>
                  <a:cubicBezTo>
                    <a:pt x="101" y="106"/>
                    <a:pt x="101" y="105"/>
                    <a:pt x="99" y="103"/>
                  </a:cubicBezTo>
                  <a:cubicBezTo>
                    <a:pt x="99" y="103"/>
                    <a:pt x="99" y="103"/>
                    <a:pt x="94" y="98"/>
                  </a:cubicBezTo>
                  <a:cubicBezTo>
                    <a:pt x="93" y="97"/>
                    <a:pt x="90" y="97"/>
                    <a:pt x="88" y="98"/>
                  </a:cubicBezTo>
                  <a:cubicBezTo>
                    <a:pt x="88" y="98"/>
                    <a:pt x="88" y="98"/>
                    <a:pt x="71" y="82"/>
                  </a:cubicBezTo>
                  <a:cubicBezTo>
                    <a:pt x="69" y="81"/>
                    <a:pt x="67" y="81"/>
                    <a:pt x="66" y="82"/>
                  </a:cubicBezTo>
                  <a:cubicBezTo>
                    <a:pt x="61" y="86"/>
                    <a:pt x="55" y="87"/>
                    <a:pt x="48" y="87"/>
                  </a:cubicBezTo>
                  <a:cubicBezTo>
                    <a:pt x="26" y="87"/>
                    <a:pt x="8" y="70"/>
                    <a:pt x="8" y="47"/>
                  </a:cubicBezTo>
                  <a:cubicBezTo>
                    <a:pt x="8" y="25"/>
                    <a:pt x="26" y="8"/>
                    <a:pt x="48" y="8"/>
                  </a:cubicBezTo>
                  <a:cubicBezTo>
                    <a:pt x="69" y="8"/>
                    <a:pt x="86" y="25"/>
                    <a:pt x="86" y="47"/>
                  </a:cubicBezTo>
                  <a:cubicBezTo>
                    <a:pt x="86" y="54"/>
                    <a:pt x="85" y="59"/>
                    <a:pt x="83" y="65"/>
                  </a:cubicBezTo>
                  <a:cubicBezTo>
                    <a:pt x="82" y="67"/>
                    <a:pt x="82" y="68"/>
                    <a:pt x="83" y="70"/>
                  </a:cubicBezTo>
                  <a:cubicBezTo>
                    <a:pt x="83" y="70"/>
                    <a:pt x="83" y="70"/>
                    <a:pt x="125" y="111"/>
                  </a:cubicBezTo>
                  <a:cubicBezTo>
                    <a:pt x="125" y="111"/>
                    <a:pt x="125" y="111"/>
                    <a:pt x="126" y="124"/>
                  </a:cubicBezTo>
                  <a:cubicBezTo>
                    <a:pt x="126" y="124"/>
                    <a:pt x="126" y="124"/>
                    <a:pt x="117" y="125"/>
                  </a:cubicBezTo>
                  <a:close/>
                </a:path>
              </a:pathLst>
            </a:cu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488716D-C23D-AE3F-314A-E4FE4815104B}"/>
              </a:ext>
            </a:extLst>
          </p:cNvPr>
          <p:cNvGrpSpPr/>
          <p:nvPr/>
        </p:nvGrpSpPr>
        <p:grpSpPr>
          <a:xfrm>
            <a:off x="6747091" y="4396406"/>
            <a:ext cx="3780772" cy="1258967"/>
            <a:chOff x="6747091" y="4396406"/>
            <a:chExt cx="3780772" cy="1258967"/>
          </a:xfrm>
        </p:grpSpPr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DCF2AA70-08C0-2F28-6EF3-668FCEAE93AA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6747091" y="4396406"/>
              <a:ext cx="3780772" cy="1258967"/>
            </a:xfrm>
            <a:custGeom>
              <a:avLst/>
              <a:gdLst>
                <a:gd name="T0" fmla="*/ 0 w 1136"/>
                <a:gd name="T1" fmla="*/ 188 h 377"/>
                <a:gd name="T2" fmla="*/ 64 w 1136"/>
                <a:gd name="T3" fmla="*/ 188 h 377"/>
                <a:gd name="T4" fmla="*/ 64 w 1136"/>
                <a:gd name="T5" fmla="*/ 188 h 377"/>
                <a:gd name="T6" fmla="*/ 252 w 1136"/>
                <a:gd name="T7" fmla="*/ 0 h 377"/>
                <a:gd name="T8" fmla="*/ 947 w 1136"/>
                <a:gd name="T9" fmla="*/ 0 h 377"/>
                <a:gd name="T10" fmla="*/ 1136 w 1136"/>
                <a:gd name="T11" fmla="*/ 188 h 377"/>
                <a:gd name="T12" fmla="*/ 1136 w 1136"/>
                <a:gd name="T13" fmla="*/ 188 h 377"/>
                <a:gd name="T14" fmla="*/ 947 w 1136"/>
                <a:gd name="T15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6" h="377">
                  <a:moveTo>
                    <a:pt x="0" y="188"/>
                  </a:moveTo>
                  <a:cubicBezTo>
                    <a:pt x="64" y="188"/>
                    <a:pt x="64" y="188"/>
                    <a:pt x="64" y="188"/>
                  </a:cubicBezTo>
                  <a:cubicBezTo>
                    <a:pt x="64" y="188"/>
                    <a:pt x="64" y="188"/>
                    <a:pt x="64" y="188"/>
                  </a:cubicBezTo>
                  <a:cubicBezTo>
                    <a:pt x="64" y="84"/>
                    <a:pt x="148" y="0"/>
                    <a:pt x="252" y="0"/>
                  </a:cubicBezTo>
                  <a:cubicBezTo>
                    <a:pt x="947" y="0"/>
                    <a:pt x="947" y="0"/>
                    <a:pt x="947" y="0"/>
                  </a:cubicBezTo>
                  <a:cubicBezTo>
                    <a:pt x="1051" y="0"/>
                    <a:pt x="1136" y="84"/>
                    <a:pt x="1136" y="188"/>
                  </a:cubicBezTo>
                  <a:cubicBezTo>
                    <a:pt x="1136" y="188"/>
                    <a:pt x="1136" y="188"/>
                    <a:pt x="1136" y="188"/>
                  </a:cubicBezTo>
                  <a:cubicBezTo>
                    <a:pt x="1136" y="293"/>
                    <a:pt x="1051" y="377"/>
                    <a:pt x="947" y="377"/>
                  </a:cubicBezTo>
                </a:path>
              </a:pathLst>
            </a:custGeom>
            <a:noFill/>
            <a:ln w="19050" cap="flat">
              <a:solidFill>
                <a:srgbClr val="014063"/>
              </a:solidFill>
              <a:prstDash val="solid"/>
              <a:miter lim="800000"/>
              <a:headEnd type="triangle"/>
              <a:tailEnd type="oval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613F604B-3349-B961-ED33-AC13FAA9F2D8}"/>
                </a:ext>
              </a:extLst>
            </p:cNvPr>
            <p:cNvSpPr/>
            <p:nvPr/>
          </p:nvSpPr>
          <p:spPr>
            <a:xfrm>
              <a:off x="7128482" y="4540041"/>
              <a:ext cx="3284256" cy="97169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25400" dist="254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0B185D9B-257D-E33E-B747-DF5EFCC6BCEF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9829487" y="4842687"/>
              <a:ext cx="382435" cy="366406"/>
            </a:xfrm>
            <a:custGeom>
              <a:avLst/>
              <a:gdLst>
                <a:gd name="T0" fmla="*/ 93 w 138"/>
                <a:gd name="T1" fmla="*/ 50 h 132"/>
                <a:gd name="T2" fmla="*/ 86 w 138"/>
                <a:gd name="T3" fmla="*/ 0 h 132"/>
                <a:gd name="T4" fmla="*/ 48 w 138"/>
                <a:gd name="T5" fmla="*/ 3 h 132"/>
                <a:gd name="T6" fmla="*/ 5 w 138"/>
                <a:gd name="T7" fmla="*/ 108 h 132"/>
                <a:gd name="T8" fmla="*/ 2 w 138"/>
                <a:gd name="T9" fmla="*/ 126 h 132"/>
                <a:gd name="T10" fmla="*/ 118 w 138"/>
                <a:gd name="T11" fmla="*/ 132 h 132"/>
                <a:gd name="T12" fmla="*/ 133 w 138"/>
                <a:gd name="T13" fmla="*/ 108 h 132"/>
                <a:gd name="T14" fmla="*/ 56 w 138"/>
                <a:gd name="T15" fmla="*/ 50 h 132"/>
                <a:gd name="T16" fmla="*/ 85 w 138"/>
                <a:gd name="T17" fmla="*/ 8 h 132"/>
                <a:gd name="T18" fmla="*/ 85 w 138"/>
                <a:gd name="T19" fmla="*/ 54 h 132"/>
                <a:gd name="T20" fmla="*/ 73 w 138"/>
                <a:gd name="T21" fmla="*/ 75 h 132"/>
                <a:gd name="T22" fmla="*/ 54 w 138"/>
                <a:gd name="T23" fmla="*/ 53 h 132"/>
                <a:gd name="T24" fmla="*/ 118 w 138"/>
                <a:gd name="T25" fmla="*/ 124 h 132"/>
                <a:gd name="T26" fmla="*/ 10 w 138"/>
                <a:gd name="T27" fmla="*/ 121 h 132"/>
                <a:gd name="T28" fmla="*/ 34 w 138"/>
                <a:gd name="T29" fmla="*/ 81 h 132"/>
                <a:gd name="T30" fmla="*/ 94 w 138"/>
                <a:gd name="T31" fmla="*/ 88 h 132"/>
                <a:gd name="T32" fmla="*/ 126 w 138"/>
                <a:gd name="T33" fmla="*/ 113 h 132"/>
                <a:gd name="T34" fmla="*/ 40 w 138"/>
                <a:gd name="T35" fmla="*/ 97 h 132"/>
                <a:gd name="T36" fmla="*/ 40 w 138"/>
                <a:gd name="T37" fmla="*/ 120 h 132"/>
                <a:gd name="T38" fmla="*/ 40 w 138"/>
                <a:gd name="T39" fmla="*/ 97 h 132"/>
                <a:gd name="T40" fmla="*/ 32 w 138"/>
                <a:gd name="T41" fmla="*/ 109 h 132"/>
                <a:gd name="T42" fmla="*/ 46 w 138"/>
                <a:gd name="T43" fmla="*/ 109 h 132"/>
                <a:gd name="T44" fmla="*/ 99 w 138"/>
                <a:gd name="T45" fmla="*/ 101 h 132"/>
                <a:gd name="T46" fmla="*/ 99 w 138"/>
                <a:gd name="T47" fmla="*/ 120 h 132"/>
                <a:gd name="T48" fmla="*/ 99 w 138"/>
                <a:gd name="T49" fmla="*/ 101 h 132"/>
                <a:gd name="T50" fmla="*/ 92 w 138"/>
                <a:gd name="T51" fmla="*/ 110 h 132"/>
                <a:gd name="T52" fmla="*/ 104 w 138"/>
                <a:gd name="T53" fmla="*/ 110 h 132"/>
                <a:gd name="T54" fmla="*/ 67 w 138"/>
                <a:gd name="T55" fmla="*/ 86 h 132"/>
                <a:gd name="T56" fmla="*/ 67 w 138"/>
                <a:gd name="T57" fmla="*/ 102 h 132"/>
                <a:gd name="T58" fmla="*/ 67 w 138"/>
                <a:gd name="T59" fmla="*/ 86 h 132"/>
                <a:gd name="T60" fmla="*/ 62 w 138"/>
                <a:gd name="T61" fmla="*/ 94 h 132"/>
                <a:gd name="T62" fmla="*/ 70 w 138"/>
                <a:gd name="T63" fmla="*/ 94 h 132"/>
                <a:gd name="T64" fmla="*/ 78 w 138"/>
                <a:gd name="T65" fmla="*/ 38 h 132"/>
                <a:gd name="T66" fmla="*/ 80 w 138"/>
                <a:gd name="T67" fmla="*/ 15 h 132"/>
                <a:gd name="T68" fmla="*/ 77 w 138"/>
                <a:gd name="T69" fmla="*/ 15 h 132"/>
                <a:gd name="T70" fmla="*/ 78 w 138"/>
                <a:gd name="T71" fmla="*/ 38 h 132"/>
                <a:gd name="T72" fmla="*/ 80 w 138"/>
                <a:gd name="T73" fmla="*/ 47 h 132"/>
                <a:gd name="T74" fmla="*/ 78 w 138"/>
                <a:gd name="T75" fmla="*/ 43 h 132"/>
                <a:gd name="T76" fmla="*/ 77 w 138"/>
                <a:gd name="T77" fmla="*/ 4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8" h="132">
                  <a:moveTo>
                    <a:pt x="133" y="108"/>
                  </a:moveTo>
                  <a:cubicBezTo>
                    <a:pt x="133" y="108"/>
                    <a:pt x="133" y="108"/>
                    <a:pt x="93" y="50"/>
                  </a:cubicBezTo>
                  <a:cubicBezTo>
                    <a:pt x="93" y="50"/>
                    <a:pt x="93" y="50"/>
                    <a:pt x="93" y="3"/>
                  </a:cubicBezTo>
                  <a:cubicBezTo>
                    <a:pt x="93" y="2"/>
                    <a:pt x="90" y="0"/>
                    <a:pt x="86" y="0"/>
                  </a:cubicBezTo>
                  <a:cubicBezTo>
                    <a:pt x="86" y="0"/>
                    <a:pt x="86" y="0"/>
                    <a:pt x="50" y="0"/>
                  </a:cubicBezTo>
                  <a:cubicBezTo>
                    <a:pt x="48" y="0"/>
                    <a:pt x="48" y="2"/>
                    <a:pt x="48" y="3"/>
                  </a:cubicBezTo>
                  <a:cubicBezTo>
                    <a:pt x="48" y="3"/>
                    <a:pt x="48" y="3"/>
                    <a:pt x="48" y="50"/>
                  </a:cubicBezTo>
                  <a:cubicBezTo>
                    <a:pt x="48" y="50"/>
                    <a:pt x="48" y="50"/>
                    <a:pt x="5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0" y="115"/>
                    <a:pt x="0" y="121"/>
                    <a:pt x="2" y="126"/>
                  </a:cubicBezTo>
                  <a:cubicBezTo>
                    <a:pt x="5" y="131"/>
                    <a:pt x="10" y="132"/>
                    <a:pt x="18" y="132"/>
                  </a:cubicBezTo>
                  <a:cubicBezTo>
                    <a:pt x="18" y="132"/>
                    <a:pt x="18" y="132"/>
                    <a:pt x="118" y="132"/>
                  </a:cubicBezTo>
                  <a:cubicBezTo>
                    <a:pt x="126" y="132"/>
                    <a:pt x="131" y="131"/>
                    <a:pt x="134" y="126"/>
                  </a:cubicBezTo>
                  <a:cubicBezTo>
                    <a:pt x="138" y="121"/>
                    <a:pt x="136" y="115"/>
                    <a:pt x="133" y="108"/>
                  </a:cubicBezTo>
                  <a:close/>
                  <a:moveTo>
                    <a:pt x="54" y="53"/>
                  </a:moveTo>
                  <a:cubicBezTo>
                    <a:pt x="54" y="51"/>
                    <a:pt x="56" y="51"/>
                    <a:pt x="56" y="50"/>
                  </a:cubicBezTo>
                  <a:cubicBezTo>
                    <a:pt x="56" y="50"/>
                    <a:pt x="56" y="50"/>
                    <a:pt x="56" y="8"/>
                  </a:cubicBezTo>
                  <a:cubicBezTo>
                    <a:pt x="56" y="8"/>
                    <a:pt x="56" y="8"/>
                    <a:pt x="85" y="8"/>
                  </a:cubicBezTo>
                  <a:cubicBezTo>
                    <a:pt x="85" y="8"/>
                    <a:pt x="85" y="8"/>
                    <a:pt x="85" y="51"/>
                  </a:cubicBezTo>
                  <a:cubicBezTo>
                    <a:pt x="85" y="53"/>
                    <a:pt x="83" y="53"/>
                    <a:pt x="85" y="54"/>
                  </a:cubicBezTo>
                  <a:cubicBezTo>
                    <a:pt x="85" y="54"/>
                    <a:pt x="85" y="54"/>
                    <a:pt x="104" y="81"/>
                  </a:cubicBezTo>
                  <a:cubicBezTo>
                    <a:pt x="98" y="84"/>
                    <a:pt x="89" y="86"/>
                    <a:pt x="73" y="75"/>
                  </a:cubicBezTo>
                  <a:cubicBezTo>
                    <a:pt x="62" y="69"/>
                    <a:pt x="48" y="71"/>
                    <a:pt x="39" y="74"/>
                  </a:cubicBezTo>
                  <a:lnTo>
                    <a:pt x="54" y="53"/>
                  </a:lnTo>
                  <a:close/>
                  <a:moveTo>
                    <a:pt x="126" y="121"/>
                  </a:moveTo>
                  <a:cubicBezTo>
                    <a:pt x="126" y="123"/>
                    <a:pt x="123" y="124"/>
                    <a:pt x="118" y="124"/>
                  </a:cubicBezTo>
                  <a:cubicBezTo>
                    <a:pt x="118" y="124"/>
                    <a:pt x="118" y="124"/>
                    <a:pt x="18" y="124"/>
                  </a:cubicBezTo>
                  <a:cubicBezTo>
                    <a:pt x="13" y="124"/>
                    <a:pt x="11" y="123"/>
                    <a:pt x="10" y="121"/>
                  </a:cubicBezTo>
                  <a:cubicBezTo>
                    <a:pt x="8" y="120"/>
                    <a:pt x="8" y="116"/>
                    <a:pt x="11" y="113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43" y="77"/>
                    <a:pt x="59" y="72"/>
                    <a:pt x="72" y="80"/>
                  </a:cubicBezTo>
                  <a:cubicBezTo>
                    <a:pt x="81" y="85"/>
                    <a:pt x="88" y="88"/>
                    <a:pt x="94" y="88"/>
                  </a:cubicBezTo>
                  <a:cubicBezTo>
                    <a:pt x="99" y="88"/>
                    <a:pt x="103" y="85"/>
                    <a:pt x="106" y="85"/>
                  </a:cubicBezTo>
                  <a:cubicBezTo>
                    <a:pt x="112" y="92"/>
                    <a:pt x="118" y="102"/>
                    <a:pt x="126" y="113"/>
                  </a:cubicBezTo>
                  <a:cubicBezTo>
                    <a:pt x="128" y="116"/>
                    <a:pt x="128" y="120"/>
                    <a:pt x="126" y="121"/>
                  </a:cubicBezTo>
                  <a:close/>
                  <a:moveTo>
                    <a:pt x="40" y="97"/>
                  </a:moveTo>
                  <a:cubicBezTo>
                    <a:pt x="34" y="97"/>
                    <a:pt x="29" y="102"/>
                    <a:pt x="29" y="109"/>
                  </a:cubicBezTo>
                  <a:cubicBezTo>
                    <a:pt x="29" y="115"/>
                    <a:pt x="34" y="120"/>
                    <a:pt x="40" y="120"/>
                  </a:cubicBezTo>
                  <a:cubicBezTo>
                    <a:pt x="46" y="120"/>
                    <a:pt x="51" y="115"/>
                    <a:pt x="51" y="109"/>
                  </a:cubicBezTo>
                  <a:cubicBezTo>
                    <a:pt x="51" y="102"/>
                    <a:pt x="46" y="97"/>
                    <a:pt x="40" y="97"/>
                  </a:cubicBezTo>
                  <a:close/>
                  <a:moveTo>
                    <a:pt x="40" y="115"/>
                  </a:moveTo>
                  <a:cubicBezTo>
                    <a:pt x="35" y="115"/>
                    <a:pt x="32" y="112"/>
                    <a:pt x="32" y="109"/>
                  </a:cubicBezTo>
                  <a:cubicBezTo>
                    <a:pt x="32" y="104"/>
                    <a:pt x="35" y="100"/>
                    <a:pt x="40" y="100"/>
                  </a:cubicBezTo>
                  <a:cubicBezTo>
                    <a:pt x="43" y="100"/>
                    <a:pt x="46" y="104"/>
                    <a:pt x="46" y="109"/>
                  </a:cubicBezTo>
                  <a:cubicBezTo>
                    <a:pt x="46" y="112"/>
                    <a:pt x="43" y="115"/>
                    <a:pt x="40" y="115"/>
                  </a:cubicBezTo>
                  <a:close/>
                  <a:moveTo>
                    <a:pt x="99" y="101"/>
                  </a:moveTo>
                  <a:cubicBezTo>
                    <a:pt x="92" y="101"/>
                    <a:pt x="89" y="104"/>
                    <a:pt x="89" y="110"/>
                  </a:cubicBezTo>
                  <a:cubicBezTo>
                    <a:pt x="89" y="115"/>
                    <a:pt x="92" y="120"/>
                    <a:pt x="99" y="120"/>
                  </a:cubicBezTo>
                  <a:cubicBezTo>
                    <a:pt x="104" y="120"/>
                    <a:pt x="109" y="115"/>
                    <a:pt x="109" y="110"/>
                  </a:cubicBezTo>
                  <a:cubicBezTo>
                    <a:pt x="109" y="104"/>
                    <a:pt x="104" y="101"/>
                    <a:pt x="99" y="101"/>
                  </a:cubicBezTo>
                  <a:close/>
                  <a:moveTo>
                    <a:pt x="99" y="115"/>
                  </a:moveTo>
                  <a:cubicBezTo>
                    <a:pt x="96" y="115"/>
                    <a:pt x="92" y="113"/>
                    <a:pt x="92" y="110"/>
                  </a:cubicBezTo>
                  <a:cubicBezTo>
                    <a:pt x="92" y="107"/>
                    <a:pt x="96" y="104"/>
                    <a:pt x="99" y="104"/>
                  </a:cubicBezTo>
                  <a:cubicBezTo>
                    <a:pt x="102" y="104"/>
                    <a:pt x="104" y="107"/>
                    <a:pt x="104" y="110"/>
                  </a:cubicBezTo>
                  <a:cubicBezTo>
                    <a:pt x="104" y="113"/>
                    <a:pt x="102" y="115"/>
                    <a:pt x="99" y="115"/>
                  </a:cubicBezTo>
                  <a:close/>
                  <a:moveTo>
                    <a:pt x="67" y="86"/>
                  </a:moveTo>
                  <a:cubicBezTo>
                    <a:pt x="62" y="86"/>
                    <a:pt x="58" y="89"/>
                    <a:pt x="58" y="94"/>
                  </a:cubicBezTo>
                  <a:cubicBezTo>
                    <a:pt x="58" y="99"/>
                    <a:pt x="62" y="102"/>
                    <a:pt x="67" y="102"/>
                  </a:cubicBezTo>
                  <a:cubicBezTo>
                    <a:pt x="70" y="102"/>
                    <a:pt x="75" y="99"/>
                    <a:pt x="75" y="94"/>
                  </a:cubicBezTo>
                  <a:cubicBezTo>
                    <a:pt x="75" y="89"/>
                    <a:pt x="70" y="86"/>
                    <a:pt x="67" y="86"/>
                  </a:cubicBezTo>
                  <a:close/>
                  <a:moveTo>
                    <a:pt x="67" y="97"/>
                  </a:moveTo>
                  <a:cubicBezTo>
                    <a:pt x="64" y="97"/>
                    <a:pt x="62" y="96"/>
                    <a:pt x="62" y="94"/>
                  </a:cubicBezTo>
                  <a:cubicBezTo>
                    <a:pt x="62" y="91"/>
                    <a:pt x="64" y="89"/>
                    <a:pt x="67" y="89"/>
                  </a:cubicBezTo>
                  <a:cubicBezTo>
                    <a:pt x="69" y="89"/>
                    <a:pt x="70" y="91"/>
                    <a:pt x="70" y="94"/>
                  </a:cubicBezTo>
                  <a:cubicBezTo>
                    <a:pt x="70" y="96"/>
                    <a:pt x="69" y="97"/>
                    <a:pt x="67" y="97"/>
                  </a:cubicBezTo>
                  <a:close/>
                  <a:moveTo>
                    <a:pt x="78" y="38"/>
                  </a:moveTo>
                  <a:cubicBezTo>
                    <a:pt x="80" y="38"/>
                    <a:pt x="80" y="37"/>
                    <a:pt x="80" y="37"/>
                  </a:cubicBezTo>
                  <a:cubicBezTo>
                    <a:pt x="80" y="37"/>
                    <a:pt x="80" y="37"/>
                    <a:pt x="80" y="15"/>
                  </a:cubicBezTo>
                  <a:cubicBezTo>
                    <a:pt x="80" y="13"/>
                    <a:pt x="80" y="12"/>
                    <a:pt x="78" y="12"/>
                  </a:cubicBezTo>
                  <a:cubicBezTo>
                    <a:pt x="77" y="12"/>
                    <a:pt x="77" y="13"/>
                    <a:pt x="77" y="15"/>
                  </a:cubicBezTo>
                  <a:cubicBezTo>
                    <a:pt x="77" y="15"/>
                    <a:pt x="77" y="15"/>
                    <a:pt x="77" y="37"/>
                  </a:cubicBezTo>
                  <a:cubicBezTo>
                    <a:pt x="77" y="37"/>
                    <a:pt x="77" y="38"/>
                    <a:pt x="78" y="38"/>
                  </a:cubicBezTo>
                  <a:close/>
                  <a:moveTo>
                    <a:pt x="78" y="48"/>
                  </a:moveTo>
                  <a:cubicBezTo>
                    <a:pt x="80" y="48"/>
                    <a:pt x="80" y="48"/>
                    <a:pt x="80" y="47"/>
                  </a:cubicBezTo>
                  <a:cubicBezTo>
                    <a:pt x="80" y="47"/>
                    <a:pt x="80" y="47"/>
                    <a:pt x="80" y="45"/>
                  </a:cubicBezTo>
                  <a:cubicBezTo>
                    <a:pt x="80" y="43"/>
                    <a:pt x="80" y="43"/>
                    <a:pt x="78" y="43"/>
                  </a:cubicBezTo>
                  <a:cubicBezTo>
                    <a:pt x="77" y="43"/>
                    <a:pt x="77" y="43"/>
                    <a:pt x="77" y="45"/>
                  </a:cubicBezTo>
                  <a:cubicBezTo>
                    <a:pt x="77" y="45"/>
                    <a:pt x="77" y="45"/>
                    <a:pt x="77" y="47"/>
                  </a:cubicBezTo>
                  <a:cubicBezTo>
                    <a:pt x="77" y="48"/>
                    <a:pt x="77" y="48"/>
                    <a:pt x="78" y="48"/>
                  </a:cubicBezTo>
                  <a:close/>
                </a:path>
              </a:pathLst>
            </a:cu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E04C858-3F82-E57A-5D33-89050769615E}"/>
              </a:ext>
            </a:extLst>
          </p:cNvPr>
          <p:cNvGrpSpPr/>
          <p:nvPr/>
        </p:nvGrpSpPr>
        <p:grpSpPr>
          <a:xfrm>
            <a:off x="4986653" y="3303183"/>
            <a:ext cx="1241045" cy="1205917"/>
            <a:chOff x="5453037" y="3279942"/>
            <a:chExt cx="1571660" cy="1527175"/>
          </a:xfrm>
        </p:grpSpPr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id="{6B5B8CF7-E288-1070-CDB8-D391024CB2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54759" y="3279942"/>
              <a:ext cx="769938" cy="1516062"/>
            </a:xfrm>
            <a:custGeom>
              <a:avLst/>
              <a:gdLst>
                <a:gd name="T0" fmla="*/ 521 w 529"/>
                <a:gd name="T1" fmla="*/ 599 h 1042"/>
                <a:gd name="T2" fmla="*/ 406 w 529"/>
                <a:gd name="T3" fmla="*/ 319 h 1042"/>
                <a:gd name="T4" fmla="*/ 365 w 529"/>
                <a:gd name="T5" fmla="*/ 293 h 1042"/>
                <a:gd name="T6" fmla="*/ 180 w 529"/>
                <a:gd name="T7" fmla="*/ 293 h 1042"/>
                <a:gd name="T8" fmla="*/ 124 w 529"/>
                <a:gd name="T9" fmla="*/ 330 h 1042"/>
                <a:gd name="T10" fmla="*/ 96 w 529"/>
                <a:gd name="T11" fmla="*/ 395 h 1042"/>
                <a:gd name="T12" fmla="*/ 10 w 529"/>
                <a:gd name="T13" fmla="*/ 597 h 1042"/>
                <a:gd name="T14" fmla="*/ 32 w 529"/>
                <a:gd name="T15" fmla="*/ 656 h 1042"/>
                <a:gd name="T16" fmla="*/ 92 w 529"/>
                <a:gd name="T17" fmla="*/ 634 h 1042"/>
                <a:gd name="T18" fmla="*/ 100 w 529"/>
                <a:gd name="T19" fmla="*/ 617 h 1042"/>
                <a:gd name="T20" fmla="*/ 85 w 529"/>
                <a:gd name="T21" fmla="*/ 714 h 1042"/>
                <a:gd name="T22" fmla="*/ 78 w 529"/>
                <a:gd name="T23" fmla="*/ 752 h 1042"/>
                <a:gd name="T24" fmla="*/ 108 w 529"/>
                <a:gd name="T25" fmla="*/ 787 h 1042"/>
                <a:gd name="T26" fmla="*/ 162 w 529"/>
                <a:gd name="T27" fmla="*/ 787 h 1042"/>
                <a:gd name="T28" fmla="*/ 162 w 529"/>
                <a:gd name="T29" fmla="*/ 803 h 1042"/>
                <a:gd name="T30" fmla="*/ 162 w 529"/>
                <a:gd name="T31" fmla="*/ 982 h 1042"/>
                <a:gd name="T32" fmla="*/ 164 w 529"/>
                <a:gd name="T33" fmla="*/ 1003 h 1042"/>
                <a:gd name="T34" fmla="*/ 208 w 529"/>
                <a:gd name="T35" fmla="*/ 1042 h 1042"/>
                <a:gd name="T36" fmla="*/ 254 w 529"/>
                <a:gd name="T37" fmla="*/ 1005 h 1042"/>
                <a:gd name="T38" fmla="*/ 256 w 529"/>
                <a:gd name="T39" fmla="*/ 984 h 1042"/>
                <a:gd name="T40" fmla="*/ 256 w 529"/>
                <a:gd name="T41" fmla="*/ 801 h 1042"/>
                <a:gd name="T42" fmla="*/ 256 w 529"/>
                <a:gd name="T43" fmla="*/ 788 h 1042"/>
                <a:gd name="T44" fmla="*/ 272 w 529"/>
                <a:gd name="T45" fmla="*/ 788 h 1042"/>
                <a:gd name="T46" fmla="*/ 272 w 529"/>
                <a:gd name="T47" fmla="*/ 802 h 1042"/>
                <a:gd name="T48" fmla="*/ 272 w 529"/>
                <a:gd name="T49" fmla="*/ 984 h 1042"/>
                <a:gd name="T50" fmla="*/ 274 w 529"/>
                <a:gd name="T51" fmla="*/ 1007 h 1042"/>
                <a:gd name="T52" fmla="*/ 320 w 529"/>
                <a:gd name="T53" fmla="*/ 1042 h 1042"/>
                <a:gd name="T54" fmla="*/ 364 w 529"/>
                <a:gd name="T55" fmla="*/ 1004 h 1042"/>
                <a:gd name="T56" fmla="*/ 365 w 529"/>
                <a:gd name="T57" fmla="*/ 981 h 1042"/>
                <a:gd name="T58" fmla="*/ 365 w 529"/>
                <a:gd name="T59" fmla="*/ 802 h 1042"/>
                <a:gd name="T60" fmla="*/ 380 w 529"/>
                <a:gd name="T61" fmla="*/ 787 h 1042"/>
                <a:gd name="T62" fmla="*/ 408 w 529"/>
                <a:gd name="T63" fmla="*/ 788 h 1042"/>
                <a:gd name="T64" fmla="*/ 452 w 529"/>
                <a:gd name="T65" fmla="*/ 735 h 1042"/>
                <a:gd name="T66" fmla="*/ 433 w 529"/>
                <a:gd name="T67" fmla="*/ 616 h 1042"/>
                <a:gd name="T68" fmla="*/ 435 w 529"/>
                <a:gd name="T69" fmla="*/ 616 h 1042"/>
                <a:gd name="T70" fmla="*/ 448 w 529"/>
                <a:gd name="T71" fmla="*/ 641 h 1042"/>
                <a:gd name="T72" fmla="*/ 509 w 529"/>
                <a:gd name="T73" fmla="*/ 650 h 1042"/>
                <a:gd name="T74" fmla="*/ 521 w 529"/>
                <a:gd name="T75" fmla="*/ 599 h 1042"/>
                <a:gd name="T76" fmla="*/ 264 w 529"/>
                <a:gd name="T77" fmla="*/ 261 h 1042"/>
                <a:gd name="T78" fmla="*/ 394 w 529"/>
                <a:gd name="T79" fmla="*/ 130 h 1042"/>
                <a:gd name="T80" fmla="*/ 264 w 529"/>
                <a:gd name="T81" fmla="*/ 0 h 1042"/>
                <a:gd name="T82" fmla="*/ 134 w 529"/>
                <a:gd name="T83" fmla="*/ 131 h 1042"/>
                <a:gd name="T84" fmla="*/ 264 w 529"/>
                <a:gd name="T85" fmla="*/ 261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9" h="1042">
                  <a:moveTo>
                    <a:pt x="521" y="599"/>
                  </a:moveTo>
                  <a:cubicBezTo>
                    <a:pt x="483" y="506"/>
                    <a:pt x="444" y="413"/>
                    <a:pt x="406" y="319"/>
                  </a:cubicBezTo>
                  <a:cubicBezTo>
                    <a:pt x="399" y="301"/>
                    <a:pt x="385" y="293"/>
                    <a:pt x="365" y="293"/>
                  </a:cubicBezTo>
                  <a:cubicBezTo>
                    <a:pt x="303" y="294"/>
                    <a:pt x="242" y="294"/>
                    <a:pt x="180" y="293"/>
                  </a:cubicBezTo>
                  <a:cubicBezTo>
                    <a:pt x="152" y="293"/>
                    <a:pt x="135" y="306"/>
                    <a:pt x="124" y="330"/>
                  </a:cubicBezTo>
                  <a:cubicBezTo>
                    <a:pt x="115" y="352"/>
                    <a:pt x="106" y="374"/>
                    <a:pt x="96" y="395"/>
                  </a:cubicBezTo>
                  <a:cubicBezTo>
                    <a:pt x="68" y="462"/>
                    <a:pt x="39" y="529"/>
                    <a:pt x="10" y="597"/>
                  </a:cubicBezTo>
                  <a:cubicBezTo>
                    <a:pt x="0" y="620"/>
                    <a:pt x="10" y="645"/>
                    <a:pt x="32" y="656"/>
                  </a:cubicBezTo>
                  <a:cubicBezTo>
                    <a:pt x="54" y="666"/>
                    <a:pt x="79" y="657"/>
                    <a:pt x="92" y="634"/>
                  </a:cubicBezTo>
                  <a:cubicBezTo>
                    <a:pt x="95" y="629"/>
                    <a:pt x="97" y="623"/>
                    <a:pt x="100" y="617"/>
                  </a:cubicBezTo>
                  <a:cubicBezTo>
                    <a:pt x="96" y="650"/>
                    <a:pt x="91" y="682"/>
                    <a:pt x="85" y="714"/>
                  </a:cubicBezTo>
                  <a:cubicBezTo>
                    <a:pt x="83" y="726"/>
                    <a:pt x="80" y="739"/>
                    <a:pt x="78" y="752"/>
                  </a:cubicBezTo>
                  <a:cubicBezTo>
                    <a:pt x="76" y="772"/>
                    <a:pt x="88" y="787"/>
                    <a:pt x="108" y="787"/>
                  </a:cubicBezTo>
                  <a:cubicBezTo>
                    <a:pt x="126" y="788"/>
                    <a:pt x="144" y="787"/>
                    <a:pt x="162" y="787"/>
                  </a:cubicBezTo>
                  <a:cubicBezTo>
                    <a:pt x="162" y="803"/>
                    <a:pt x="162" y="803"/>
                    <a:pt x="162" y="803"/>
                  </a:cubicBezTo>
                  <a:cubicBezTo>
                    <a:pt x="162" y="863"/>
                    <a:pt x="162" y="922"/>
                    <a:pt x="162" y="982"/>
                  </a:cubicBezTo>
                  <a:cubicBezTo>
                    <a:pt x="162" y="989"/>
                    <a:pt x="163" y="996"/>
                    <a:pt x="164" y="1003"/>
                  </a:cubicBezTo>
                  <a:cubicBezTo>
                    <a:pt x="167" y="1026"/>
                    <a:pt x="185" y="1041"/>
                    <a:pt x="208" y="1042"/>
                  </a:cubicBezTo>
                  <a:cubicBezTo>
                    <a:pt x="231" y="1042"/>
                    <a:pt x="249" y="1029"/>
                    <a:pt x="254" y="1005"/>
                  </a:cubicBezTo>
                  <a:cubicBezTo>
                    <a:pt x="255" y="998"/>
                    <a:pt x="256" y="991"/>
                    <a:pt x="256" y="984"/>
                  </a:cubicBezTo>
                  <a:cubicBezTo>
                    <a:pt x="256" y="923"/>
                    <a:pt x="256" y="862"/>
                    <a:pt x="256" y="801"/>
                  </a:cubicBezTo>
                  <a:cubicBezTo>
                    <a:pt x="256" y="797"/>
                    <a:pt x="256" y="793"/>
                    <a:pt x="256" y="788"/>
                  </a:cubicBezTo>
                  <a:cubicBezTo>
                    <a:pt x="272" y="788"/>
                    <a:pt x="272" y="788"/>
                    <a:pt x="272" y="788"/>
                  </a:cubicBezTo>
                  <a:cubicBezTo>
                    <a:pt x="272" y="802"/>
                    <a:pt x="272" y="802"/>
                    <a:pt x="272" y="802"/>
                  </a:cubicBezTo>
                  <a:cubicBezTo>
                    <a:pt x="272" y="862"/>
                    <a:pt x="272" y="923"/>
                    <a:pt x="272" y="984"/>
                  </a:cubicBezTo>
                  <a:cubicBezTo>
                    <a:pt x="272" y="992"/>
                    <a:pt x="273" y="999"/>
                    <a:pt x="274" y="1007"/>
                  </a:cubicBezTo>
                  <a:cubicBezTo>
                    <a:pt x="279" y="1029"/>
                    <a:pt x="297" y="1042"/>
                    <a:pt x="320" y="1042"/>
                  </a:cubicBezTo>
                  <a:cubicBezTo>
                    <a:pt x="343" y="1041"/>
                    <a:pt x="360" y="1026"/>
                    <a:pt x="364" y="1004"/>
                  </a:cubicBezTo>
                  <a:cubicBezTo>
                    <a:pt x="365" y="996"/>
                    <a:pt x="365" y="988"/>
                    <a:pt x="365" y="981"/>
                  </a:cubicBezTo>
                  <a:cubicBezTo>
                    <a:pt x="365" y="921"/>
                    <a:pt x="366" y="861"/>
                    <a:pt x="365" y="802"/>
                  </a:cubicBezTo>
                  <a:cubicBezTo>
                    <a:pt x="365" y="790"/>
                    <a:pt x="369" y="786"/>
                    <a:pt x="380" y="787"/>
                  </a:cubicBezTo>
                  <a:cubicBezTo>
                    <a:pt x="389" y="788"/>
                    <a:pt x="398" y="787"/>
                    <a:pt x="408" y="788"/>
                  </a:cubicBezTo>
                  <a:cubicBezTo>
                    <a:pt x="447" y="791"/>
                    <a:pt x="460" y="773"/>
                    <a:pt x="452" y="735"/>
                  </a:cubicBezTo>
                  <a:cubicBezTo>
                    <a:pt x="444" y="696"/>
                    <a:pt x="439" y="656"/>
                    <a:pt x="433" y="616"/>
                  </a:cubicBezTo>
                  <a:cubicBezTo>
                    <a:pt x="434" y="616"/>
                    <a:pt x="434" y="616"/>
                    <a:pt x="435" y="616"/>
                  </a:cubicBezTo>
                  <a:cubicBezTo>
                    <a:pt x="439" y="624"/>
                    <a:pt x="443" y="632"/>
                    <a:pt x="448" y="641"/>
                  </a:cubicBezTo>
                  <a:cubicBezTo>
                    <a:pt x="462" y="664"/>
                    <a:pt x="488" y="668"/>
                    <a:pt x="509" y="650"/>
                  </a:cubicBezTo>
                  <a:cubicBezTo>
                    <a:pt x="523" y="637"/>
                    <a:pt x="529" y="618"/>
                    <a:pt x="521" y="599"/>
                  </a:cubicBezTo>
                  <a:close/>
                  <a:moveTo>
                    <a:pt x="264" y="261"/>
                  </a:moveTo>
                  <a:cubicBezTo>
                    <a:pt x="335" y="261"/>
                    <a:pt x="394" y="202"/>
                    <a:pt x="394" y="130"/>
                  </a:cubicBezTo>
                  <a:cubicBezTo>
                    <a:pt x="394" y="58"/>
                    <a:pt x="336" y="0"/>
                    <a:pt x="264" y="0"/>
                  </a:cubicBezTo>
                  <a:cubicBezTo>
                    <a:pt x="192" y="0"/>
                    <a:pt x="134" y="58"/>
                    <a:pt x="134" y="131"/>
                  </a:cubicBezTo>
                  <a:cubicBezTo>
                    <a:pt x="134" y="202"/>
                    <a:pt x="192" y="260"/>
                    <a:pt x="264" y="2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>
              <a:extLst>
                <a:ext uri="{FF2B5EF4-FFF2-40B4-BE49-F238E27FC236}">
                  <a16:creationId xmlns:a16="http://schemas.microsoft.com/office/drawing/2014/main" id="{5A486186-1006-4974-7023-59183F129C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53037" y="3281530"/>
              <a:ext cx="725488" cy="1525587"/>
            </a:xfrm>
            <a:custGeom>
              <a:avLst/>
              <a:gdLst>
                <a:gd name="T0" fmla="*/ 493 w 499"/>
                <a:gd name="T1" fmla="*/ 597 h 1049"/>
                <a:gd name="T2" fmla="*/ 405 w 499"/>
                <a:gd name="T3" fmla="*/ 330 h 1049"/>
                <a:gd name="T4" fmla="*/ 351 w 499"/>
                <a:gd name="T5" fmla="*/ 290 h 1049"/>
                <a:gd name="T6" fmla="*/ 146 w 499"/>
                <a:gd name="T7" fmla="*/ 290 h 1049"/>
                <a:gd name="T8" fmla="*/ 92 w 499"/>
                <a:gd name="T9" fmla="*/ 330 h 1049"/>
                <a:gd name="T10" fmla="*/ 34 w 499"/>
                <a:gd name="T11" fmla="*/ 507 h 1049"/>
                <a:gd name="T12" fmla="*/ 0 w 499"/>
                <a:gd name="T13" fmla="*/ 607 h 1049"/>
                <a:gd name="T14" fmla="*/ 0 w 499"/>
                <a:gd name="T15" fmla="*/ 628 h 1049"/>
                <a:gd name="T16" fmla="*/ 3 w 499"/>
                <a:gd name="T17" fmla="*/ 634 h 1049"/>
                <a:gd name="T18" fmla="*/ 45 w 499"/>
                <a:gd name="T19" fmla="*/ 662 h 1049"/>
                <a:gd name="T20" fmla="*/ 87 w 499"/>
                <a:gd name="T21" fmla="*/ 634 h 1049"/>
                <a:gd name="T22" fmla="*/ 94 w 499"/>
                <a:gd name="T23" fmla="*/ 616 h 1049"/>
                <a:gd name="T24" fmla="*/ 111 w 499"/>
                <a:gd name="T25" fmla="*/ 571 h 1049"/>
                <a:gd name="T26" fmla="*/ 114 w 499"/>
                <a:gd name="T27" fmla="*/ 571 h 1049"/>
                <a:gd name="T28" fmla="*/ 114 w 499"/>
                <a:gd name="T29" fmla="*/ 600 h 1049"/>
                <a:gd name="T30" fmla="*/ 114 w 499"/>
                <a:gd name="T31" fmla="*/ 965 h 1049"/>
                <a:gd name="T32" fmla="*/ 115 w 499"/>
                <a:gd name="T33" fmla="*/ 986 h 1049"/>
                <a:gd name="T34" fmla="*/ 189 w 499"/>
                <a:gd name="T35" fmla="*/ 1037 h 1049"/>
                <a:gd name="T36" fmla="*/ 235 w 499"/>
                <a:gd name="T37" fmla="*/ 973 h 1049"/>
                <a:gd name="T38" fmla="*/ 235 w 499"/>
                <a:gd name="T39" fmla="*/ 745 h 1049"/>
                <a:gd name="T40" fmla="*/ 259 w 499"/>
                <a:gd name="T41" fmla="*/ 722 h 1049"/>
                <a:gd name="T42" fmla="*/ 262 w 499"/>
                <a:gd name="T43" fmla="*/ 724 h 1049"/>
                <a:gd name="T44" fmla="*/ 262 w 499"/>
                <a:gd name="T45" fmla="*/ 737 h 1049"/>
                <a:gd name="T46" fmla="*/ 262 w 499"/>
                <a:gd name="T47" fmla="*/ 969 h 1049"/>
                <a:gd name="T48" fmla="*/ 264 w 499"/>
                <a:gd name="T49" fmla="*/ 993 h 1049"/>
                <a:gd name="T50" fmla="*/ 346 w 499"/>
                <a:gd name="T51" fmla="*/ 1034 h 1049"/>
                <a:gd name="T52" fmla="*/ 384 w 499"/>
                <a:gd name="T53" fmla="*/ 972 h 1049"/>
                <a:gd name="T54" fmla="*/ 384 w 499"/>
                <a:gd name="T55" fmla="*/ 593 h 1049"/>
                <a:gd name="T56" fmla="*/ 384 w 499"/>
                <a:gd name="T57" fmla="*/ 572 h 1049"/>
                <a:gd name="T58" fmla="*/ 387 w 499"/>
                <a:gd name="T59" fmla="*/ 572 h 1049"/>
                <a:gd name="T60" fmla="*/ 391 w 499"/>
                <a:gd name="T61" fmla="*/ 583 h 1049"/>
                <a:gd name="T62" fmla="*/ 412 w 499"/>
                <a:gd name="T63" fmla="*/ 637 h 1049"/>
                <a:gd name="T64" fmla="*/ 453 w 499"/>
                <a:gd name="T65" fmla="*/ 663 h 1049"/>
                <a:gd name="T66" fmla="*/ 493 w 499"/>
                <a:gd name="T67" fmla="*/ 635 h 1049"/>
                <a:gd name="T68" fmla="*/ 493 w 499"/>
                <a:gd name="T69" fmla="*/ 597 h 1049"/>
                <a:gd name="T70" fmla="*/ 248 w 499"/>
                <a:gd name="T71" fmla="*/ 259 h 1049"/>
                <a:gd name="T72" fmla="*/ 380 w 499"/>
                <a:gd name="T73" fmla="*/ 131 h 1049"/>
                <a:gd name="T74" fmla="*/ 253 w 499"/>
                <a:gd name="T75" fmla="*/ 1 h 1049"/>
                <a:gd name="T76" fmla="*/ 120 w 499"/>
                <a:gd name="T77" fmla="*/ 126 h 1049"/>
                <a:gd name="T78" fmla="*/ 248 w 499"/>
                <a:gd name="T79" fmla="*/ 259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99" h="1049">
                  <a:moveTo>
                    <a:pt x="493" y="597"/>
                  </a:moveTo>
                  <a:cubicBezTo>
                    <a:pt x="463" y="508"/>
                    <a:pt x="434" y="419"/>
                    <a:pt x="405" y="330"/>
                  </a:cubicBezTo>
                  <a:cubicBezTo>
                    <a:pt x="396" y="303"/>
                    <a:pt x="379" y="290"/>
                    <a:pt x="351" y="290"/>
                  </a:cubicBezTo>
                  <a:cubicBezTo>
                    <a:pt x="283" y="290"/>
                    <a:pt x="214" y="290"/>
                    <a:pt x="146" y="290"/>
                  </a:cubicBezTo>
                  <a:cubicBezTo>
                    <a:pt x="116" y="290"/>
                    <a:pt x="102" y="302"/>
                    <a:pt x="92" y="330"/>
                  </a:cubicBezTo>
                  <a:cubicBezTo>
                    <a:pt x="73" y="389"/>
                    <a:pt x="54" y="448"/>
                    <a:pt x="34" y="507"/>
                  </a:cubicBezTo>
                  <a:cubicBezTo>
                    <a:pt x="23" y="540"/>
                    <a:pt x="12" y="574"/>
                    <a:pt x="0" y="607"/>
                  </a:cubicBezTo>
                  <a:cubicBezTo>
                    <a:pt x="0" y="628"/>
                    <a:pt x="0" y="628"/>
                    <a:pt x="0" y="628"/>
                  </a:cubicBezTo>
                  <a:cubicBezTo>
                    <a:pt x="1" y="630"/>
                    <a:pt x="2" y="632"/>
                    <a:pt x="3" y="634"/>
                  </a:cubicBezTo>
                  <a:cubicBezTo>
                    <a:pt x="11" y="652"/>
                    <a:pt x="25" y="662"/>
                    <a:pt x="45" y="662"/>
                  </a:cubicBezTo>
                  <a:cubicBezTo>
                    <a:pt x="65" y="663"/>
                    <a:pt x="79" y="652"/>
                    <a:pt x="87" y="634"/>
                  </a:cubicBezTo>
                  <a:cubicBezTo>
                    <a:pt x="90" y="629"/>
                    <a:pt x="92" y="622"/>
                    <a:pt x="94" y="616"/>
                  </a:cubicBezTo>
                  <a:cubicBezTo>
                    <a:pt x="100" y="601"/>
                    <a:pt x="105" y="586"/>
                    <a:pt x="111" y="571"/>
                  </a:cubicBezTo>
                  <a:cubicBezTo>
                    <a:pt x="112" y="571"/>
                    <a:pt x="113" y="571"/>
                    <a:pt x="114" y="571"/>
                  </a:cubicBezTo>
                  <a:cubicBezTo>
                    <a:pt x="114" y="600"/>
                    <a:pt x="114" y="600"/>
                    <a:pt x="114" y="600"/>
                  </a:cubicBezTo>
                  <a:cubicBezTo>
                    <a:pt x="114" y="722"/>
                    <a:pt x="114" y="843"/>
                    <a:pt x="114" y="965"/>
                  </a:cubicBezTo>
                  <a:cubicBezTo>
                    <a:pt x="114" y="972"/>
                    <a:pt x="114" y="979"/>
                    <a:pt x="115" y="986"/>
                  </a:cubicBezTo>
                  <a:cubicBezTo>
                    <a:pt x="119" y="1021"/>
                    <a:pt x="154" y="1046"/>
                    <a:pt x="189" y="1037"/>
                  </a:cubicBezTo>
                  <a:cubicBezTo>
                    <a:pt x="218" y="1029"/>
                    <a:pt x="235" y="1006"/>
                    <a:pt x="235" y="973"/>
                  </a:cubicBezTo>
                  <a:cubicBezTo>
                    <a:pt x="235" y="897"/>
                    <a:pt x="235" y="821"/>
                    <a:pt x="235" y="745"/>
                  </a:cubicBezTo>
                  <a:cubicBezTo>
                    <a:pt x="235" y="721"/>
                    <a:pt x="235" y="721"/>
                    <a:pt x="259" y="722"/>
                  </a:cubicBezTo>
                  <a:cubicBezTo>
                    <a:pt x="260" y="722"/>
                    <a:pt x="260" y="723"/>
                    <a:pt x="262" y="724"/>
                  </a:cubicBezTo>
                  <a:cubicBezTo>
                    <a:pt x="262" y="737"/>
                    <a:pt x="262" y="737"/>
                    <a:pt x="262" y="737"/>
                  </a:cubicBezTo>
                  <a:cubicBezTo>
                    <a:pt x="262" y="814"/>
                    <a:pt x="262" y="891"/>
                    <a:pt x="262" y="969"/>
                  </a:cubicBezTo>
                  <a:cubicBezTo>
                    <a:pt x="262" y="977"/>
                    <a:pt x="263" y="985"/>
                    <a:pt x="264" y="993"/>
                  </a:cubicBezTo>
                  <a:cubicBezTo>
                    <a:pt x="273" y="1029"/>
                    <a:pt x="313" y="1049"/>
                    <a:pt x="346" y="1034"/>
                  </a:cubicBezTo>
                  <a:cubicBezTo>
                    <a:pt x="373" y="1022"/>
                    <a:pt x="384" y="1000"/>
                    <a:pt x="384" y="972"/>
                  </a:cubicBezTo>
                  <a:cubicBezTo>
                    <a:pt x="384" y="846"/>
                    <a:pt x="384" y="719"/>
                    <a:pt x="384" y="593"/>
                  </a:cubicBezTo>
                  <a:cubicBezTo>
                    <a:pt x="384" y="586"/>
                    <a:pt x="384" y="579"/>
                    <a:pt x="384" y="572"/>
                  </a:cubicBezTo>
                  <a:cubicBezTo>
                    <a:pt x="385" y="572"/>
                    <a:pt x="386" y="572"/>
                    <a:pt x="387" y="572"/>
                  </a:cubicBezTo>
                  <a:cubicBezTo>
                    <a:pt x="388" y="576"/>
                    <a:pt x="389" y="579"/>
                    <a:pt x="391" y="583"/>
                  </a:cubicBezTo>
                  <a:cubicBezTo>
                    <a:pt x="398" y="601"/>
                    <a:pt x="404" y="620"/>
                    <a:pt x="412" y="637"/>
                  </a:cubicBezTo>
                  <a:cubicBezTo>
                    <a:pt x="420" y="654"/>
                    <a:pt x="434" y="663"/>
                    <a:pt x="453" y="663"/>
                  </a:cubicBezTo>
                  <a:cubicBezTo>
                    <a:pt x="472" y="662"/>
                    <a:pt x="486" y="652"/>
                    <a:pt x="493" y="635"/>
                  </a:cubicBezTo>
                  <a:cubicBezTo>
                    <a:pt x="499" y="622"/>
                    <a:pt x="497" y="610"/>
                    <a:pt x="493" y="597"/>
                  </a:cubicBezTo>
                  <a:close/>
                  <a:moveTo>
                    <a:pt x="248" y="259"/>
                  </a:moveTo>
                  <a:cubicBezTo>
                    <a:pt x="320" y="260"/>
                    <a:pt x="379" y="203"/>
                    <a:pt x="380" y="131"/>
                  </a:cubicBezTo>
                  <a:cubicBezTo>
                    <a:pt x="381" y="62"/>
                    <a:pt x="324" y="3"/>
                    <a:pt x="253" y="1"/>
                  </a:cubicBezTo>
                  <a:cubicBezTo>
                    <a:pt x="181" y="0"/>
                    <a:pt x="121" y="56"/>
                    <a:pt x="120" y="126"/>
                  </a:cubicBezTo>
                  <a:cubicBezTo>
                    <a:pt x="118" y="199"/>
                    <a:pt x="175" y="258"/>
                    <a:pt x="248" y="2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25C804AA-5D9C-05E7-4669-31369F6975B3}"/>
              </a:ext>
            </a:extLst>
          </p:cNvPr>
          <p:cNvSpPr txBox="1"/>
          <p:nvPr/>
        </p:nvSpPr>
        <p:spPr>
          <a:xfrm>
            <a:off x="171339" y="1021512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F66B61F-BB26-FE4D-0AAE-36F49D1F2FB1}"/>
              </a:ext>
            </a:extLst>
          </p:cNvPr>
          <p:cNvSpPr txBox="1"/>
          <p:nvPr/>
        </p:nvSpPr>
        <p:spPr>
          <a:xfrm>
            <a:off x="915153" y="2267132"/>
            <a:ext cx="2700350" cy="902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4D4FA52-6505-054E-BBAE-5ECB2CE24D7A}"/>
              </a:ext>
            </a:extLst>
          </p:cNvPr>
          <p:cNvSpPr txBox="1"/>
          <p:nvPr/>
        </p:nvSpPr>
        <p:spPr>
          <a:xfrm>
            <a:off x="7207128" y="2300544"/>
            <a:ext cx="2700350" cy="902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1B9CBC1-AEF1-0F44-17F1-3C139929D32D}"/>
              </a:ext>
            </a:extLst>
          </p:cNvPr>
          <p:cNvSpPr txBox="1"/>
          <p:nvPr/>
        </p:nvSpPr>
        <p:spPr>
          <a:xfrm>
            <a:off x="865679" y="4536604"/>
            <a:ext cx="2700350" cy="902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DB1120D-41AB-04C5-4FDF-D03CDB14BA75}"/>
              </a:ext>
            </a:extLst>
          </p:cNvPr>
          <p:cNvSpPr txBox="1"/>
          <p:nvPr/>
        </p:nvSpPr>
        <p:spPr>
          <a:xfrm>
            <a:off x="7157654" y="4570016"/>
            <a:ext cx="2700350" cy="902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5226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75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7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75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7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750"/>
                            </p:stCondLst>
                            <p:childTnLst>
                              <p:par>
                                <p:cTn id="5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7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4" grpId="0"/>
      <p:bldP spid="35" grpId="0"/>
      <p:bldP spid="37" grpId="0"/>
      <p:bldP spid="38" grpId="0"/>
      <p:bldP spid="3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24BDDF-77CC-481D-DDD7-E9A46D578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875D352A-7493-3CFB-2C4E-02DFAF94A09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3B58C4C7-810E-56EE-8525-2C092B51AD8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B56AFAB-A885-0B1C-C998-EFD2DE5B35E2}"/>
              </a:ext>
            </a:extLst>
          </p:cNvPr>
          <p:cNvSpPr/>
          <p:nvPr/>
        </p:nvSpPr>
        <p:spPr>
          <a:xfrm>
            <a:off x="6538268" y="3820225"/>
            <a:ext cx="3401666" cy="1174691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D6A551-8FDA-BA46-07C4-7A475C4E47DA}"/>
              </a:ext>
            </a:extLst>
          </p:cNvPr>
          <p:cNvSpPr txBox="1"/>
          <p:nvPr/>
        </p:nvSpPr>
        <p:spPr>
          <a:xfrm>
            <a:off x="6661491" y="3744493"/>
            <a:ext cx="3044825" cy="1117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rgbClr val="11354D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CD02AA8-BC2C-71AF-166D-F49738A8B6A1}"/>
              </a:ext>
            </a:extLst>
          </p:cNvPr>
          <p:cNvSpPr/>
          <p:nvPr/>
        </p:nvSpPr>
        <p:spPr>
          <a:xfrm>
            <a:off x="3843508" y="5263677"/>
            <a:ext cx="3401666" cy="1174691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1A357E-511A-78A7-6093-7C53D117ECD1}"/>
              </a:ext>
            </a:extLst>
          </p:cNvPr>
          <p:cNvSpPr txBox="1"/>
          <p:nvPr/>
        </p:nvSpPr>
        <p:spPr>
          <a:xfrm>
            <a:off x="3966731" y="5187945"/>
            <a:ext cx="3044825" cy="1117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1100" dirty="0">
                <a:solidFill>
                  <a:srgbClr val="11354D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76E84E7-CAE5-0576-140B-81789088A84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0DD80A7-EB2E-3537-1D3B-CE9340D8025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80C49A6-A038-7654-8280-21D68EA6F6C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1AF91E2-F930-5327-7F18-2E4623AF263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714CBEE-8C38-E7DF-92DA-65838597F580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79AD25D-11BE-A68F-8B00-5EE441477D30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93ADBF-FB82-2E37-BF13-8650B8DF4478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41FC74B-EDBF-6AEB-AAB8-1A8F6FEE8956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7FE139-15E7-B4B0-6804-0FA6C34E09F5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835643B-DB2F-270D-B270-B68D4ADC8F62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7067883-27C6-E72B-5F56-23DB1375610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9A550DB-4913-91E1-8E00-8DC753D3A13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DFBB261-499C-4597-189B-54DC6F38521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B4EF9F7-5FB8-4279-BC27-04698359B0B9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79D588-B136-F8D0-A156-2D754AE72142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86022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B9876E25-27C6-97F3-EFA4-39F69CE42028}"/>
              </a:ext>
            </a:extLst>
          </p:cNvPr>
          <p:cNvSpPr/>
          <p:nvPr/>
        </p:nvSpPr>
        <p:spPr>
          <a:xfrm>
            <a:off x="4766929" y="393405"/>
            <a:ext cx="2658139" cy="2658139"/>
          </a:xfrm>
          <a:prstGeom prst="ellipse">
            <a:avLst/>
          </a:prstGeom>
          <a:solidFill>
            <a:srgbClr val="23BBC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075118-4411-D051-7033-9445E2D013C9}"/>
              </a:ext>
            </a:extLst>
          </p:cNvPr>
          <p:cNvSpPr txBox="1"/>
          <p:nvPr/>
        </p:nvSpPr>
        <p:spPr>
          <a:xfrm>
            <a:off x="136449" y="3985081"/>
            <a:ext cx="1191909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7200"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r>
              <a:rPr lang="fa-IR" dirty="0"/>
              <a:t>کلیات تحقیق</a:t>
            </a:r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2BD00F4-B088-40C6-A876-C846269C1D66}"/>
              </a:ext>
            </a:extLst>
          </p:cNvPr>
          <p:cNvSpPr/>
          <p:nvPr/>
        </p:nvSpPr>
        <p:spPr>
          <a:xfrm>
            <a:off x="1442720" y="3797234"/>
            <a:ext cx="9316720" cy="1576024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EF5EBD-1D2A-904C-4ECD-9E68B6BBF9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6929" y="780320"/>
            <a:ext cx="2537915" cy="2537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131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2BB3E1E-D91B-E5D5-743D-FF3147F879CC}"/>
              </a:ext>
            </a:extLst>
          </p:cNvPr>
          <p:cNvSpPr/>
          <p:nvPr/>
        </p:nvSpPr>
        <p:spPr>
          <a:xfrm>
            <a:off x="4766929" y="393405"/>
            <a:ext cx="2658139" cy="2658139"/>
          </a:xfrm>
          <a:prstGeom prst="ellipse">
            <a:avLst/>
          </a:prstGeom>
          <a:solidFill>
            <a:srgbClr val="23BBC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8FC750-A07B-38EC-4E0E-588A521AA15F}"/>
              </a:ext>
            </a:extLst>
          </p:cNvPr>
          <p:cNvSpPr txBox="1"/>
          <p:nvPr/>
        </p:nvSpPr>
        <p:spPr>
          <a:xfrm>
            <a:off x="127590" y="3985081"/>
            <a:ext cx="1191909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7200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72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1FF3AB-9988-6991-5FB8-B44C86EF34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206" y="579510"/>
            <a:ext cx="2849867" cy="2849867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DFAF76E-CDF0-E4CB-88AC-689151AE614B}"/>
              </a:ext>
            </a:extLst>
          </p:cNvPr>
          <p:cNvSpPr/>
          <p:nvPr/>
        </p:nvSpPr>
        <p:spPr>
          <a:xfrm>
            <a:off x="1442720" y="3797234"/>
            <a:ext cx="9316720" cy="1576024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51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126297-9A2B-0E8D-C3EF-F76C16E779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EE7792-0F53-41BB-3630-02B5BE0A09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F621F7B-518C-0AEC-9ED7-66A960107A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23E8DD-EA16-2A34-6EE1-ED5E9566C1E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9299B6-5DD6-3A39-E6AC-1515175169B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438F5E9-C532-08A1-2546-09D2AEAF0FA2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A310E6-9336-99F2-B95D-635151A609BF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E5384D-9852-80F9-7EAF-3FF2707EE6E6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7EAFD5-7C7D-62A2-100A-EACD4870EB90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8C2605-31F5-25C4-9E13-DDD0375C1E72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9C9716-57E9-4F5C-A2DF-63232456279F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EDBF51-2D81-EAD8-7084-323FD59EB32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FEA6AD7-6C75-2DC3-F310-8129348D513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5F6E8DD-A92D-1687-E5ED-FF95DAB6063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F147232-5FDF-8131-9A07-6B5B0EE952A8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4F843E-C6C8-4D68-3C11-57BC0C7114C8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726FB7-749D-2BE0-73F1-EC1D6A1E3F2D}"/>
              </a:ext>
            </a:extLst>
          </p:cNvPr>
          <p:cNvSpPr txBox="1"/>
          <p:nvPr/>
        </p:nvSpPr>
        <p:spPr>
          <a:xfrm>
            <a:off x="560078" y="1463507"/>
            <a:ext cx="10042754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E39396-6281-A5DE-BF15-C9669242DC92}"/>
              </a:ext>
            </a:extLst>
          </p:cNvPr>
          <p:cNvSpPr txBox="1"/>
          <p:nvPr/>
        </p:nvSpPr>
        <p:spPr>
          <a:xfrm>
            <a:off x="171339" y="942856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497682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1274E93-ACE0-EFE3-2E2B-A4663D000D7E}"/>
              </a:ext>
            </a:extLst>
          </p:cNvPr>
          <p:cNvSpPr/>
          <p:nvPr/>
        </p:nvSpPr>
        <p:spPr>
          <a:xfrm>
            <a:off x="3215909" y="4274473"/>
            <a:ext cx="7603671" cy="1228466"/>
          </a:xfrm>
          <a:prstGeom prst="roundRect">
            <a:avLst>
              <a:gd name="adj" fmla="val 50000"/>
            </a:avLst>
          </a:prstGeom>
          <a:solidFill>
            <a:srgbClr val="23BBCA"/>
          </a:solidFill>
          <a:ln>
            <a:noFill/>
          </a:ln>
          <a:effectLst>
            <a:outerShdw blurRad="190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011742-F140-1A08-DACB-68F19E0BC3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CBFCA7C2-ABA8-0EE5-8F77-62A6F2BF1C8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7A7F5062-9EC9-E591-DC72-7FC0AA409D2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90BE4DA-153E-D344-18DB-F1D7D988A56B}"/>
              </a:ext>
            </a:extLst>
          </p:cNvPr>
          <p:cNvSpPr txBox="1"/>
          <p:nvPr/>
        </p:nvSpPr>
        <p:spPr>
          <a:xfrm>
            <a:off x="6308177" y="1122746"/>
            <a:ext cx="4511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2D42E4-CF0B-8AAF-FBB4-8D469D13CC6B}"/>
              </a:ext>
            </a:extLst>
          </p:cNvPr>
          <p:cNvSpPr txBox="1"/>
          <p:nvPr/>
        </p:nvSpPr>
        <p:spPr>
          <a:xfrm>
            <a:off x="6454175" y="1800286"/>
            <a:ext cx="4365405" cy="2165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3130B5-F143-FF9B-53CF-8B81189443F8}"/>
              </a:ext>
            </a:extLst>
          </p:cNvPr>
          <p:cNvSpPr txBox="1"/>
          <p:nvPr/>
        </p:nvSpPr>
        <p:spPr>
          <a:xfrm>
            <a:off x="5730509" y="4331089"/>
            <a:ext cx="3672176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81530FC-71D7-7CBB-CE66-B5D8F3F89E9B}"/>
              </a:ext>
            </a:extLst>
          </p:cNvPr>
          <p:cNvGrpSpPr/>
          <p:nvPr/>
        </p:nvGrpSpPr>
        <p:grpSpPr>
          <a:xfrm>
            <a:off x="9803452" y="4538457"/>
            <a:ext cx="548430" cy="806684"/>
            <a:chOff x="9209088" y="5059363"/>
            <a:chExt cx="300038" cy="441324"/>
          </a:xfrm>
          <a:solidFill>
            <a:schemeClr val="bg1"/>
          </a:solidFill>
        </p:grpSpPr>
        <p:sp>
          <p:nvSpPr>
            <p:cNvPr id="14" name="Freeform 412">
              <a:extLst>
                <a:ext uri="{FF2B5EF4-FFF2-40B4-BE49-F238E27FC236}">
                  <a16:creationId xmlns:a16="http://schemas.microsoft.com/office/drawing/2014/main" id="{F49664B7-D538-75EA-C2F6-1C3E7B177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3863" y="5059363"/>
              <a:ext cx="90488" cy="90487"/>
            </a:xfrm>
            <a:custGeom>
              <a:avLst/>
              <a:gdLst>
                <a:gd name="T0" fmla="*/ 343 w 686"/>
                <a:gd name="T1" fmla="*/ 0 h 686"/>
                <a:gd name="T2" fmla="*/ 390 w 686"/>
                <a:gd name="T3" fmla="*/ 3 h 686"/>
                <a:gd name="T4" fmla="*/ 435 w 686"/>
                <a:gd name="T5" fmla="*/ 12 h 686"/>
                <a:gd name="T6" fmla="*/ 477 w 686"/>
                <a:gd name="T7" fmla="*/ 27 h 686"/>
                <a:gd name="T8" fmla="*/ 517 w 686"/>
                <a:gd name="T9" fmla="*/ 46 h 686"/>
                <a:gd name="T10" fmla="*/ 553 w 686"/>
                <a:gd name="T11" fmla="*/ 71 h 686"/>
                <a:gd name="T12" fmla="*/ 586 w 686"/>
                <a:gd name="T13" fmla="*/ 100 h 686"/>
                <a:gd name="T14" fmla="*/ 615 w 686"/>
                <a:gd name="T15" fmla="*/ 133 h 686"/>
                <a:gd name="T16" fmla="*/ 640 w 686"/>
                <a:gd name="T17" fmla="*/ 169 h 686"/>
                <a:gd name="T18" fmla="*/ 659 w 686"/>
                <a:gd name="T19" fmla="*/ 209 h 686"/>
                <a:gd name="T20" fmla="*/ 674 w 686"/>
                <a:gd name="T21" fmla="*/ 251 h 686"/>
                <a:gd name="T22" fmla="*/ 683 w 686"/>
                <a:gd name="T23" fmla="*/ 296 h 686"/>
                <a:gd name="T24" fmla="*/ 686 w 686"/>
                <a:gd name="T25" fmla="*/ 342 h 686"/>
                <a:gd name="T26" fmla="*/ 683 w 686"/>
                <a:gd name="T27" fmla="*/ 389 h 686"/>
                <a:gd name="T28" fmla="*/ 674 w 686"/>
                <a:gd name="T29" fmla="*/ 434 h 686"/>
                <a:gd name="T30" fmla="*/ 659 w 686"/>
                <a:gd name="T31" fmla="*/ 476 h 686"/>
                <a:gd name="T32" fmla="*/ 640 w 686"/>
                <a:gd name="T33" fmla="*/ 516 h 686"/>
                <a:gd name="T34" fmla="*/ 615 w 686"/>
                <a:gd name="T35" fmla="*/ 552 h 686"/>
                <a:gd name="T36" fmla="*/ 586 w 686"/>
                <a:gd name="T37" fmla="*/ 585 h 686"/>
                <a:gd name="T38" fmla="*/ 553 w 686"/>
                <a:gd name="T39" fmla="*/ 614 h 686"/>
                <a:gd name="T40" fmla="*/ 517 w 686"/>
                <a:gd name="T41" fmla="*/ 639 h 686"/>
                <a:gd name="T42" fmla="*/ 477 w 686"/>
                <a:gd name="T43" fmla="*/ 659 h 686"/>
                <a:gd name="T44" fmla="*/ 435 w 686"/>
                <a:gd name="T45" fmla="*/ 674 h 686"/>
                <a:gd name="T46" fmla="*/ 390 w 686"/>
                <a:gd name="T47" fmla="*/ 682 h 686"/>
                <a:gd name="T48" fmla="*/ 343 w 686"/>
                <a:gd name="T49" fmla="*/ 686 h 686"/>
                <a:gd name="T50" fmla="*/ 296 w 686"/>
                <a:gd name="T51" fmla="*/ 682 h 686"/>
                <a:gd name="T52" fmla="*/ 252 w 686"/>
                <a:gd name="T53" fmla="*/ 674 h 686"/>
                <a:gd name="T54" fmla="*/ 210 w 686"/>
                <a:gd name="T55" fmla="*/ 659 h 686"/>
                <a:gd name="T56" fmla="*/ 170 w 686"/>
                <a:gd name="T57" fmla="*/ 639 h 686"/>
                <a:gd name="T58" fmla="*/ 134 w 686"/>
                <a:gd name="T59" fmla="*/ 614 h 686"/>
                <a:gd name="T60" fmla="*/ 101 w 686"/>
                <a:gd name="T61" fmla="*/ 585 h 686"/>
                <a:gd name="T62" fmla="*/ 72 w 686"/>
                <a:gd name="T63" fmla="*/ 552 h 686"/>
                <a:gd name="T64" fmla="*/ 48 w 686"/>
                <a:gd name="T65" fmla="*/ 516 h 686"/>
                <a:gd name="T66" fmla="*/ 27 w 686"/>
                <a:gd name="T67" fmla="*/ 476 h 686"/>
                <a:gd name="T68" fmla="*/ 13 w 686"/>
                <a:gd name="T69" fmla="*/ 434 h 686"/>
                <a:gd name="T70" fmla="*/ 4 w 686"/>
                <a:gd name="T71" fmla="*/ 389 h 686"/>
                <a:gd name="T72" fmla="*/ 0 w 686"/>
                <a:gd name="T73" fmla="*/ 342 h 686"/>
                <a:gd name="T74" fmla="*/ 4 w 686"/>
                <a:gd name="T75" fmla="*/ 296 h 686"/>
                <a:gd name="T76" fmla="*/ 13 w 686"/>
                <a:gd name="T77" fmla="*/ 251 h 686"/>
                <a:gd name="T78" fmla="*/ 27 w 686"/>
                <a:gd name="T79" fmla="*/ 209 h 686"/>
                <a:gd name="T80" fmla="*/ 48 w 686"/>
                <a:gd name="T81" fmla="*/ 169 h 686"/>
                <a:gd name="T82" fmla="*/ 72 w 686"/>
                <a:gd name="T83" fmla="*/ 133 h 686"/>
                <a:gd name="T84" fmla="*/ 101 w 686"/>
                <a:gd name="T85" fmla="*/ 100 h 686"/>
                <a:gd name="T86" fmla="*/ 134 w 686"/>
                <a:gd name="T87" fmla="*/ 71 h 686"/>
                <a:gd name="T88" fmla="*/ 170 w 686"/>
                <a:gd name="T89" fmla="*/ 46 h 686"/>
                <a:gd name="T90" fmla="*/ 210 w 686"/>
                <a:gd name="T91" fmla="*/ 27 h 686"/>
                <a:gd name="T92" fmla="*/ 252 w 686"/>
                <a:gd name="T93" fmla="*/ 12 h 686"/>
                <a:gd name="T94" fmla="*/ 296 w 686"/>
                <a:gd name="T95" fmla="*/ 3 h 686"/>
                <a:gd name="T96" fmla="*/ 343 w 686"/>
                <a:gd name="T97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6" h="686">
                  <a:moveTo>
                    <a:pt x="343" y="0"/>
                  </a:moveTo>
                  <a:lnTo>
                    <a:pt x="390" y="3"/>
                  </a:lnTo>
                  <a:lnTo>
                    <a:pt x="435" y="12"/>
                  </a:lnTo>
                  <a:lnTo>
                    <a:pt x="477" y="27"/>
                  </a:lnTo>
                  <a:lnTo>
                    <a:pt x="517" y="46"/>
                  </a:lnTo>
                  <a:lnTo>
                    <a:pt x="553" y="71"/>
                  </a:lnTo>
                  <a:lnTo>
                    <a:pt x="586" y="100"/>
                  </a:lnTo>
                  <a:lnTo>
                    <a:pt x="615" y="133"/>
                  </a:lnTo>
                  <a:lnTo>
                    <a:pt x="640" y="169"/>
                  </a:lnTo>
                  <a:lnTo>
                    <a:pt x="659" y="209"/>
                  </a:lnTo>
                  <a:lnTo>
                    <a:pt x="674" y="251"/>
                  </a:lnTo>
                  <a:lnTo>
                    <a:pt x="683" y="296"/>
                  </a:lnTo>
                  <a:lnTo>
                    <a:pt x="686" y="342"/>
                  </a:lnTo>
                  <a:lnTo>
                    <a:pt x="683" y="389"/>
                  </a:lnTo>
                  <a:lnTo>
                    <a:pt x="674" y="434"/>
                  </a:lnTo>
                  <a:lnTo>
                    <a:pt x="659" y="476"/>
                  </a:lnTo>
                  <a:lnTo>
                    <a:pt x="640" y="516"/>
                  </a:lnTo>
                  <a:lnTo>
                    <a:pt x="615" y="552"/>
                  </a:lnTo>
                  <a:lnTo>
                    <a:pt x="586" y="585"/>
                  </a:lnTo>
                  <a:lnTo>
                    <a:pt x="553" y="614"/>
                  </a:lnTo>
                  <a:lnTo>
                    <a:pt x="517" y="639"/>
                  </a:lnTo>
                  <a:lnTo>
                    <a:pt x="477" y="659"/>
                  </a:lnTo>
                  <a:lnTo>
                    <a:pt x="435" y="674"/>
                  </a:lnTo>
                  <a:lnTo>
                    <a:pt x="390" y="682"/>
                  </a:lnTo>
                  <a:lnTo>
                    <a:pt x="343" y="686"/>
                  </a:lnTo>
                  <a:lnTo>
                    <a:pt x="296" y="682"/>
                  </a:lnTo>
                  <a:lnTo>
                    <a:pt x="252" y="674"/>
                  </a:lnTo>
                  <a:lnTo>
                    <a:pt x="210" y="659"/>
                  </a:lnTo>
                  <a:lnTo>
                    <a:pt x="170" y="639"/>
                  </a:lnTo>
                  <a:lnTo>
                    <a:pt x="134" y="614"/>
                  </a:lnTo>
                  <a:lnTo>
                    <a:pt x="101" y="585"/>
                  </a:lnTo>
                  <a:lnTo>
                    <a:pt x="72" y="552"/>
                  </a:lnTo>
                  <a:lnTo>
                    <a:pt x="48" y="516"/>
                  </a:lnTo>
                  <a:lnTo>
                    <a:pt x="27" y="476"/>
                  </a:lnTo>
                  <a:lnTo>
                    <a:pt x="13" y="434"/>
                  </a:lnTo>
                  <a:lnTo>
                    <a:pt x="4" y="389"/>
                  </a:lnTo>
                  <a:lnTo>
                    <a:pt x="0" y="342"/>
                  </a:lnTo>
                  <a:lnTo>
                    <a:pt x="4" y="296"/>
                  </a:lnTo>
                  <a:lnTo>
                    <a:pt x="13" y="251"/>
                  </a:lnTo>
                  <a:lnTo>
                    <a:pt x="27" y="209"/>
                  </a:lnTo>
                  <a:lnTo>
                    <a:pt x="48" y="169"/>
                  </a:lnTo>
                  <a:lnTo>
                    <a:pt x="72" y="133"/>
                  </a:lnTo>
                  <a:lnTo>
                    <a:pt x="101" y="100"/>
                  </a:lnTo>
                  <a:lnTo>
                    <a:pt x="134" y="71"/>
                  </a:lnTo>
                  <a:lnTo>
                    <a:pt x="170" y="46"/>
                  </a:lnTo>
                  <a:lnTo>
                    <a:pt x="210" y="27"/>
                  </a:lnTo>
                  <a:lnTo>
                    <a:pt x="252" y="12"/>
                  </a:lnTo>
                  <a:lnTo>
                    <a:pt x="296" y="3"/>
                  </a:lnTo>
                  <a:lnTo>
                    <a:pt x="3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13">
              <a:extLst>
                <a:ext uri="{FF2B5EF4-FFF2-40B4-BE49-F238E27FC236}">
                  <a16:creationId xmlns:a16="http://schemas.microsoft.com/office/drawing/2014/main" id="{DB292DD1-A826-7CEA-B146-89410BC26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8463" y="5156200"/>
              <a:ext cx="141288" cy="344487"/>
            </a:xfrm>
            <a:custGeom>
              <a:avLst/>
              <a:gdLst>
                <a:gd name="T0" fmla="*/ 925 w 1073"/>
                <a:gd name="T1" fmla="*/ 1 h 2605"/>
                <a:gd name="T2" fmla="*/ 982 w 1073"/>
                <a:gd name="T3" fmla="*/ 12 h 2605"/>
                <a:gd name="T4" fmla="*/ 1029 w 1073"/>
                <a:gd name="T5" fmla="*/ 45 h 2605"/>
                <a:gd name="T6" fmla="*/ 1061 w 1073"/>
                <a:gd name="T7" fmla="*/ 91 h 2605"/>
                <a:gd name="T8" fmla="*/ 1073 w 1073"/>
                <a:gd name="T9" fmla="*/ 149 h 2605"/>
                <a:gd name="T10" fmla="*/ 1069 w 1073"/>
                <a:gd name="T11" fmla="*/ 1419 h 2605"/>
                <a:gd name="T12" fmla="*/ 1048 w 1073"/>
                <a:gd name="T13" fmla="*/ 1472 h 2605"/>
                <a:gd name="T14" fmla="*/ 1007 w 1073"/>
                <a:gd name="T15" fmla="*/ 1512 h 2605"/>
                <a:gd name="T16" fmla="*/ 954 w 1073"/>
                <a:gd name="T17" fmla="*/ 1535 h 2605"/>
                <a:gd name="T18" fmla="*/ 900 w 1073"/>
                <a:gd name="T19" fmla="*/ 1536 h 2605"/>
                <a:gd name="T20" fmla="*/ 854 w 1073"/>
                <a:gd name="T21" fmla="*/ 1520 h 2605"/>
                <a:gd name="T22" fmla="*/ 835 w 1073"/>
                <a:gd name="T23" fmla="*/ 2456 h 2605"/>
                <a:gd name="T24" fmla="*/ 824 w 1073"/>
                <a:gd name="T25" fmla="*/ 2515 h 2605"/>
                <a:gd name="T26" fmla="*/ 792 w 1073"/>
                <a:gd name="T27" fmla="*/ 2561 h 2605"/>
                <a:gd name="T28" fmla="*/ 744 w 1073"/>
                <a:gd name="T29" fmla="*/ 2593 h 2605"/>
                <a:gd name="T30" fmla="*/ 687 w 1073"/>
                <a:gd name="T31" fmla="*/ 2605 h 2605"/>
                <a:gd name="T32" fmla="*/ 629 w 1073"/>
                <a:gd name="T33" fmla="*/ 2593 h 2605"/>
                <a:gd name="T34" fmla="*/ 582 w 1073"/>
                <a:gd name="T35" fmla="*/ 2561 h 2605"/>
                <a:gd name="T36" fmla="*/ 551 w 1073"/>
                <a:gd name="T37" fmla="*/ 2515 h 2605"/>
                <a:gd name="T38" fmla="*/ 539 w 1073"/>
                <a:gd name="T39" fmla="*/ 2456 h 2605"/>
                <a:gd name="T40" fmla="*/ 532 w 1073"/>
                <a:gd name="T41" fmla="*/ 2486 h 2605"/>
                <a:gd name="T42" fmla="*/ 509 w 1073"/>
                <a:gd name="T43" fmla="*/ 2539 h 2605"/>
                <a:gd name="T44" fmla="*/ 469 w 1073"/>
                <a:gd name="T45" fmla="*/ 2579 h 2605"/>
                <a:gd name="T46" fmla="*/ 416 w 1073"/>
                <a:gd name="T47" fmla="*/ 2602 h 2605"/>
                <a:gd name="T48" fmla="*/ 357 w 1073"/>
                <a:gd name="T49" fmla="*/ 2602 h 2605"/>
                <a:gd name="T50" fmla="*/ 304 w 1073"/>
                <a:gd name="T51" fmla="*/ 2579 h 2605"/>
                <a:gd name="T52" fmla="*/ 263 w 1073"/>
                <a:gd name="T53" fmla="*/ 2539 h 2605"/>
                <a:gd name="T54" fmla="*/ 241 w 1073"/>
                <a:gd name="T55" fmla="*/ 2486 h 2605"/>
                <a:gd name="T56" fmla="*/ 238 w 1073"/>
                <a:gd name="T57" fmla="*/ 1507 h 2605"/>
                <a:gd name="T58" fmla="*/ 197 w 1073"/>
                <a:gd name="T59" fmla="*/ 1530 h 2605"/>
                <a:gd name="T60" fmla="*/ 148 w 1073"/>
                <a:gd name="T61" fmla="*/ 1538 h 2605"/>
                <a:gd name="T62" fmla="*/ 91 w 1073"/>
                <a:gd name="T63" fmla="*/ 1526 h 2605"/>
                <a:gd name="T64" fmla="*/ 43 w 1073"/>
                <a:gd name="T65" fmla="*/ 1495 h 2605"/>
                <a:gd name="T66" fmla="*/ 12 w 1073"/>
                <a:gd name="T67" fmla="*/ 1447 h 2605"/>
                <a:gd name="T68" fmla="*/ 0 w 1073"/>
                <a:gd name="T69" fmla="*/ 1389 h 2605"/>
                <a:gd name="T70" fmla="*/ 3 w 1073"/>
                <a:gd name="T71" fmla="*/ 119 h 2605"/>
                <a:gd name="T72" fmla="*/ 25 w 1073"/>
                <a:gd name="T73" fmla="*/ 67 h 2605"/>
                <a:gd name="T74" fmla="*/ 64 w 1073"/>
                <a:gd name="T75" fmla="*/ 27 h 2605"/>
                <a:gd name="T76" fmla="*/ 116 w 1073"/>
                <a:gd name="T77" fmla="*/ 5 h 2605"/>
                <a:gd name="T78" fmla="*/ 145 w 1073"/>
                <a:gd name="T79" fmla="*/ 0 h 2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3" h="2605">
                  <a:moveTo>
                    <a:pt x="145" y="0"/>
                  </a:moveTo>
                  <a:lnTo>
                    <a:pt x="925" y="1"/>
                  </a:lnTo>
                  <a:lnTo>
                    <a:pt x="954" y="4"/>
                  </a:lnTo>
                  <a:lnTo>
                    <a:pt x="982" y="12"/>
                  </a:lnTo>
                  <a:lnTo>
                    <a:pt x="1007" y="26"/>
                  </a:lnTo>
                  <a:lnTo>
                    <a:pt x="1029" y="45"/>
                  </a:lnTo>
                  <a:lnTo>
                    <a:pt x="1048" y="66"/>
                  </a:lnTo>
                  <a:lnTo>
                    <a:pt x="1061" y="91"/>
                  </a:lnTo>
                  <a:lnTo>
                    <a:pt x="1069" y="119"/>
                  </a:lnTo>
                  <a:lnTo>
                    <a:pt x="1073" y="149"/>
                  </a:lnTo>
                  <a:lnTo>
                    <a:pt x="1073" y="1389"/>
                  </a:lnTo>
                  <a:lnTo>
                    <a:pt x="1069" y="1419"/>
                  </a:lnTo>
                  <a:lnTo>
                    <a:pt x="1061" y="1447"/>
                  </a:lnTo>
                  <a:lnTo>
                    <a:pt x="1048" y="1472"/>
                  </a:lnTo>
                  <a:lnTo>
                    <a:pt x="1029" y="1495"/>
                  </a:lnTo>
                  <a:lnTo>
                    <a:pt x="1007" y="1512"/>
                  </a:lnTo>
                  <a:lnTo>
                    <a:pt x="982" y="1526"/>
                  </a:lnTo>
                  <a:lnTo>
                    <a:pt x="954" y="1535"/>
                  </a:lnTo>
                  <a:lnTo>
                    <a:pt x="925" y="1538"/>
                  </a:lnTo>
                  <a:lnTo>
                    <a:pt x="900" y="1536"/>
                  </a:lnTo>
                  <a:lnTo>
                    <a:pt x="876" y="1530"/>
                  </a:lnTo>
                  <a:lnTo>
                    <a:pt x="854" y="1520"/>
                  </a:lnTo>
                  <a:lnTo>
                    <a:pt x="835" y="1508"/>
                  </a:lnTo>
                  <a:lnTo>
                    <a:pt x="835" y="2456"/>
                  </a:lnTo>
                  <a:lnTo>
                    <a:pt x="833" y="2486"/>
                  </a:lnTo>
                  <a:lnTo>
                    <a:pt x="824" y="2515"/>
                  </a:lnTo>
                  <a:lnTo>
                    <a:pt x="810" y="2539"/>
                  </a:lnTo>
                  <a:lnTo>
                    <a:pt x="792" y="2561"/>
                  </a:lnTo>
                  <a:lnTo>
                    <a:pt x="770" y="2579"/>
                  </a:lnTo>
                  <a:lnTo>
                    <a:pt x="744" y="2593"/>
                  </a:lnTo>
                  <a:lnTo>
                    <a:pt x="717" y="2602"/>
                  </a:lnTo>
                  <a:lnTo>
                    <a:pt x="687" y="2605"/>
                  </a:lnTo>
                  <a:lnTo>
                    <a:pt x="657" y="2602"/>
                  </a:lnTo>
                  <a:lnTo>
                    <a:pt x="629" y="2593"/>
                  </a:lnTo>
                  <a:lnTo>
                    <a:pt x="604" y="2579"/>
                  </a:lnTo>
                  <a:lnTo>
                    <a:pt x="582" y="2561"/>
                  </a:lnTo>
                  <a:lnTo>
                    <a:pt x="564" y="2539"/>
                  </a:lnTo>
                  <a:lnTo>
                    <a:pt x="551" y="2515"/>
                  </a:lnTo>
                  <a:lnTo>
                    <a:pt x="542" y="2486"/>
                  </a:lnTo>
                  <a:lnTo>
                    <a:pt x="539" y="2456"/>
                  </a:lnTo>
                  <a:lnTo>
                    <a:pt x="535" y="2456"/>
                  </a:lnTo>
                  <a:lnTo>
                    <a:pt x="532" y="2486"/>
                  </a:lnTo>
                  <a:lnTo>
                    <a:pt x="523" y="2515"/>
                  </a:lnTo>
                  <a:lnTo>
                    <a:pt x="509" y="2539"/>
                  </a:lnTo>
                  <a:lnTo>
                    <a:pt x="492" y="2561"/>
                  </a:lnTo>
                  <a:lnTo>
                    <a:pt x="469" y="2579"/>
                  </a:lnTo>
                  <a:lnTo>
                    <a:pt x="444" y="2593"/>
                  </a:lnTo>
                  <a:lnTo>
                    <a:pt x="416" y="2602"/>
                  </a:lnTo>
                  <a:lnTo>
                    <a:pt x="386" y="2605"/>
                  </a:lnTo>
                  <a:lnTo>
                    <a:pt x="357" y="2602"/>
                  </a:lnTo>
                  <a:lnTo>
                    <a:pt x="328" y="2593"/>
                  </a:lnTo>
                  <a:lnTo>
                    <a:pt x="304" y="2579"/>
                  </a:lnTo>
                  <a:lnTo>
                    <a:pt x="281" y="2561"/>
                  </a:lnTo>
                  <a:lnTo>
                    <a:pt x="263" y="2539"/>
                  </a:lnTo>
                  <a:lnTo>
                    <a:pt x="250" y="2515"/>
                  </a:lnTo>
                  <a:lnTo>
                    <a:pt x="241" y="2486"/>
                  </a:lnTo>
                  <a:lnTo>
                    <a:pt x="238" y="2456"/>
                  </a:lnTo>
                  <a:lnTo>
                    <a:pt x="238" y="1507"/>
                  </a:lnTo>
                  <a:lnTo>
                    <a:pt x="218" y="1520"/>
                  </a:lnTo>
                  <a:lnTo>
                    <a:pt x="197" y="1530"/>
                  </a:lnTo>
                  <a:lnTo>
                    <a:pt x="173" y="1536"/>
                  </a:lnTo>
                  <a:lnTo>
                    <a:pt x="148" y="1538"/>
                  </a:lnTo>
                  <a:lnTo>
                    <a:pt x="119" y="1535"/>
                  </a:lnTo>
                  <a:lnTo>
                    <a:pt x="91" y="1526"/>
                  </a:lnTo>
                  <a:lnTo>
                    <a:pt x="66" y="1512"/>
                  </a:lnTo>
                  <a:lnTo>
                    <a:pt x="43" y="1495"/>
                  </a:lnTo>
                  <a:lnTo>
                    <a:pt x="25" y="1472"/>
                  </a:lnTo>
                  <a:lnTo>
                    <a:pt x="12" y="1447"/>
                  </a:lnTo>
                  <a:lnTo>
                    <a:pt x="3" y="1419"/>
                  </a:lnTo>
                  <a:lnTo>
                    <a:pt x="0" y="138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2"/>
                  </a:lnTo>
                  <a:lnTo>
                    <a:pt x="25" y="67"/>
                  </a:lnTo>
                  <a:lnTo>
                    <a:pt x="42" y="46"/>
                  </a:lnTo>
                  <a:lnTo>
                    <a:pt x="64" y="27"/>
                  </a:lnTo>
                  <a:lnTo>
                    <a:pt x="89" y="13"/>
                  </a:lnTo>
                  <a:lnTo>
                    <a:pt x="116" y="5"/>
                  </a:lnTo>
                  <a:lnTo>
                    <a:pt x="145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14">
              <a:extLst>
                <a:ext uri="{FF2B5EF4-FFF2-40B4-BE49-F238E27FC236}">
                  <a16:creationId xmlns:a16="http://schemas.microsoft.com/office/drawing/2014/main" id="{1B2B86F0-2DBE-F9A5-D3F5-770C230915C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2901" y="5059363"/>
              <a:ext cx="74613" cy="82550"/>
            </a:xfrm>
            <a:custGeom>
              <a:avLst/>
              <a:gdLst>
                <a:gd name="T0" fmla="*/ 314 w 565"/>
                <a:gd name="T1" fmla="*/ 0 h 629"/>
                <a:gd name="T2" fmla="*/ 358 w 565"/>
                <a:gd name="T3" fmla="*/ 3 h 629"/>
                <a:gd name="T4" fmla="*/ 400 w 565"/>
                <a:gd name="T5" fmla="*/ 12 h 629"/>
                <a:gd name="T6" fmla="*/ 439 w 565"/>
                <a:gd name="T7" fmla="*/ 25 h 629"/>
                <a:gd name="T8" fmla="*/ 474 w 565"/>
                <a:gd name="T9" fmla="*/ 44 h 629"/>
                <a:gd name="T10" fmla="*/ 508 w 565"/>
                <a:gd name="T11" fmla="*/ 67 h 629"/>
                <a:gd name="T12" fmla="*/ 538 w 565"/>
                <a:gd name="T13" fmla="*/ 94 h 629"/>
                <a:gd name="T14" fmla="*/ 565 w 565"/>
                <a:gd name="T15" fmla="*/ 125 h 629"/>
                <a:gd name="T16" fmla="*/ 545 w 565"/>
                <a:gd name="T17" fmla="*/ 165 h 629"/>
                <a:gd name="T18" fmla="*/ 528 w 565"/>
                <a:gd name="T19" fmla="*/ 206 h 629"/>
                <a:gd name="T20" fmla="*/ 516 w 565"/>
                <a:gd name="T21" fmla="*/ 250 h 629"/>
                <a:gd name="T22" fmla="*/ 509 w 565"/>
                <a:gd name="T23" fmla="*/ 296 h 629"/>
                <a:gd name="T24" fmla="*/ 507 w 565"/>
                <a:gd name="T25" fmla="*/ 342 h 629"/>
                <a:gd name="T26" fmla="*/ 509 w 565"/>
                <a:gd name="T27" fmla="*/ 391 h 629"/>
                <a:gd name="T28" fmla="*/ 518 w 565"/>
                <a:gd name="T29" fmla="*/ 437 h 629"/>
                <a:gd name="T30" fmla="*/ 530 w 565"/>
                <a:gd name="T31" fmla="*/ 483 h 629"/>
                <a:gd name="T32" fmla="*/ 548 w 565"/>
                <a:gd name="T33" fmla="*/ 525 h 629"/>
                <a:gd name="T34" fmla="*/ 518 w 565"/>
                <a:gd name="T35" fmla="*/ 555 h 629"/>
                <a:gd name="T36" fmla="*/ 483 w 565"/>
                <a:gd name="T37" fmla="*/ 581 h 629"/>
                <a:gd name="T38" fmla="*/ 445 w 565"/>
                <a:gd name="T39" fmla="*/ 601 h 629"/>
                <a:gd name="T40" fmla="*/ 404 w 565"/>
                <a:gd name="T41" fmla="*/ 616 h 629"/>
                <a:gd name="T42" fmla="*/ 361 w 565"/>
                <a:gd name="T43" fmla="*/ 626 h 629"/>
                <a:gd name="T44" fmla="*/ 314 w 565"/>
                <a:gd name="T45" fmla="*/ 629 h 629"/>
                <a:gd name="T46" fmla="*/ 272 w 565"/>
                <a:gd name="T47" fmla="*/ 627 h 629"/>
                <a:gd name="T48" fmla="*/ 231 w 565"/>
                <a:gd name="T49" fmla="*/ 619 h 629"/>
                <a:gd name="T50" fmla="*/ 192 w 565"/>
                <a:gd name="T51" fmla="*/ 605 h 629"/>
                <a:gd name="T52" fmla="*/ 156 w 565"/>
                <a:gd name="T53" fmla="*/ 587 h 629"/>
                <a:gd name="T54" fmla="*/ 122 w 565"/>
                <a:gd name="T55" fmla="*/ 565 h 629"/>
                <a:gd name="T56" fmla="*/ 92 w 565"/>
                <a:gd name="T57" fmla="*/ 538 h 629"/>
                <a:gd name="T58" fmla="*/ 66 w 565"/>
                <a:gd name="T59" fmla="*/ 507 h 629"/>
                <a:gd name="T60" fmla="*/ 43 w 565"/>
                <a:gd name="T61" fmla="*/ 474 h 629"/>
                <a:gd name="T62" fmla="*/ 25 w 565"/>
                <a:gd name="T63" fmla="*/ 437 h 629"/>
                <a:gd name="T64" fmla="*/ 11 w 565"/>
                <a:gd name="T65" fmla="*/ 398 h 629"/>
                <a:gd name="T66" fmla="*/ 2 w 565"/>
                <a:gd name="T67" fmla="*/ 357 h 629"/>
                <a:gd name="T68" fmla="*/ 0 w 565"/>
                <a:gd name="T69" fmla="*/ 315 h 629"/>
                <a:gd name="T70" fmla="*/ 3 w 565"/>
                <a:gd name="T71" fmla="*/ 269 h 629"/>
                <a:gd name="T72" fmla="*/ 13 w 565"/>
                <a:gd name="T73" fmla="*/ 223 h 629"/>
                <a:gd name="T74" fmla="*/ 29 w 565"/>
                <a:gd name="T75" fmla="*/ 182 h 629"/>
                <a:gd name="T76" fmla="*/ 51 w 565"/>
                <a:gd name="T77" fmla="*/ 143 h 629"/>
                <a:gd name="T78" fmla="*/ 77 w 565"/>
                <a:gd name="T79" fmla="*/ 108 h 629"/>
                <a:gd name="T80" fmla="*/ 108 w 565"/>
                <a:gd name="T81" fmla="*/ 76 h 629"/>
                <a:gd name="T82" fmla="*/ 144 w 565"/>
                <a:gd name="T83" fmla="*/ 51 h 629"/>
                <a:gd name="T84" fmla="*/ 183 w 565"/>
                <a:gd name="T85" fmla="*/ 29 h 629"/>
                <a:gd name="T86" fmla="*/ 224 w 565"/>
                <a:gd name="T87" fmla="*/ 13 h 629"/>
                <a:gd name="T88" fmla="*/ 268 w 565"/>
                <a:gd name="T89" fmla="*/ 3 h 629"/>
                <a:gd name="T90" fmla="*/ 314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314" y="0"/>
                  </a:moveTo>
                  <a:lnTo>
                    <a:pt x="358" y="3"/>
                  </a:lnTo>
                  <a:lnTo>
                    <a:pt x="400" y="12"/>
                  </a:lnTo>
                  <a:lnTo>
                    <a:pt x="439" y="25"/>
                  </a:lnTo>
                  <a:lnTo>
                    <a:pt x="474" y="44"/>
                  </a:lnTo>
                  <a:lnTo>
                    <a:pt x="508" y="67"/>
                  </a:lnTo>
                  <a:lnTo>
                    <a:pt x="538" y="94"/>
                  </a:lnTo>
                  <a:lnTo>
                    <a:pt x="565" y="125"/>
                  </a:lnTo>
                  <a:lnTo>
                    <a:pt x="545" y="165"/>
                  </a:lnTo>
                  <a:lnTo>
                    <a:pt x="528" y="206"/>
                  </a:lnTo>
                  <a:lnTo>
                    <a:pt x="516" y="250"/>
                  </a:lnTo>
                  <a:lnTo>
                    <a:pt x="509" y="296"/>
                  </a:lnTo>
                  <a:lnTo>
                    <a:pt x="507" y="342"/>
                  </a:lnTo>
                  <a:lnTo>
                    <a:pt x="509" y="391"/>
                  </a:lnTo>
                  <a:lnTo>
                    <a:pt x="518" y="437"/>
                  </a:lnTo>
                  <a:lnTo>
                    <a:pt x="530" y="483"/>
                  </a:lnTo>
                  <a:lnTo>
                    <a:pt x="548" y="525"/>
                  </a:lnTo>
                  <a:lnTo>
                    <a:pt x="518" y="555"/>
                  </a:lnTo>
                  <a:lnTo>
                    <a:pt x="483" y="581"/>
                  </a:lnTo>
                  <a:lnTo>
                    <a:pt x="445" y="601"/>
                  </a:lnTo>
                  <a:lnTo>
                    <a:pt x="404" y="616"/>
                  </a:lnTo>
                  <a:lnTo>
                    <a:pt x="361" y="626"/>
                  </a:lnTo>
                  <a:lnTo>
                    <a:pt x="314" y="629"/>
                  </a:lnTo>
                  <a:lnTo>
                    <a:pt x="272" y="627"/>
                  </a:lnTo>
                  <a:lnTo>
                    <a:pt x="231" y="619"/>
                  </a:lnTo>
                  <a:lnTo>
                    <a:pt x="192" y="605"/>
                  </a:lnTo>
                  <a:lnTo>
                    <a:pt x="156" y="587"/>
                  </a:lnTo>
                  <a:lnTo>
                    <a:pt x="122" y="565"/>
                  </a:lnTo>
                  <a:lnTo>
                    <a:pt x="92" y="538"/>
                  </a:lnTo>
                  <a:lnTo>
                    <a:pt x="66" y="507"/>
                  </a:lnTo>
                  <a:lnTo>
                    <a:pt x="43" y="474"/>
                  </a:lnTo>
                  <a:lnTo>
                    <a:pt x="25" y="437"/>
                  </a:lnTo>
                  <a:lnTo>
                    <a:pt x="11" y="398"/>
                  </a:lnTo>
                  <a:lnTo>
                    <a:pt x="2" y="357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3"/>
                  </a:lnTo>
                  <a:lnTo>
                    <a:pt x="29" y="182"/>
                  </a:lnTo>
                  <a:lnTo>
                    <a:pt x="51" y="143"/>
                  </a:lnTo>
                  <a:lnTo>
                    <a:pt x="77" y="108"/>
                  </a:lnTo>
                  <a:lnTo>
                    <a:pt x="108" y="76"/>
                  </a:lnTo>
                  <a:lnTo>
                    <a:pt x="144" y="51"/>
                  </a:lnTo>
                  <a:lnTo>
                    <a:pt x="183" y="29"/>
                  </a:lnTo>
                  <a:lnTo>
                    <a:pt x="224" y="13"/>
                  </a:lnTo>
                  <a:lnTo>
                    <a:pt x="268" y="3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15">
              <a:extLst>
                <a:ext uri="{FF2B5EF4-FFF2-40B4-BE49-F238E27FC236}">
                  <a16:creationId xmlns:a16="http://schemas.microsoft.com/office/drawing/2014/main" id="{AA021516-1DBF-63DC-E17A-36D07823C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9088" y="5148263"/>
              <a:ext cx="96838" cy="317500"/>
            </a:xfrm>
            <a:custGeom>
              <a:avLst/>
              <a:gdLst>
                <a:gd name="T0" fmla="*/ 373 w 729"/>
                <a:gd name="T1" fmla="*/ 0 h 2394"/>
                <a:gd name="T2" fmla="*/ 510 w 729"/>
                <a:gd name="T3" fmla="*/ 0 h 2394"/>
                <a:gd name="T4" fmla="*/ 600 w 729"/>
                <a:gd name="T5" fmla="*/ 0 h 2394"/>
                <a:gd name="T6" fmla="*/ 550 w 729"/>
                <a:gd name="T7" fmla="*/ 46 h 2394"/>
                <a:gd name="T8" fmla="*/ 513 w 729"/>
                <a:gd name="T9" fmla="*/ 105 h 2394"/>
                <a:gd name="T10" fmla="*/ 494 w 729"/>
                <a:gd name="T11" fmla="*/ 172 h 2394"/>
                <a:gd name="T12" fmla="*/ 490 w 729"/>
                <a:gd name="T13" fmla="*/ 1448 h 2394"/>
                <a:gd name="T14" fmla="*/ 502 w 729"/>
                <a:gd name="T15" fmla="*/ 1526 h 2394"/>
                <a:gd name="T16" fmla="*/ 536 w 729"/>
                <a:gd name="T17" fmla="*/ 1594 h 2394"/>
                <a:gd name="T18" fmla="*/ 588 w 729"/>
                <a:gd name="T19" fmla="*/ 1648 h 2394"/>
                <a:gd name="T20" fmla="*/ 652 w 729"/>
                <a:gd name="T21" fmla="*/ 1685 h 2394"/>
                <a:gd name="T22" fmla="*/ 729 w 729"/>
                <a:gd name="T23" fmla="*/ 1702 h 2394"/>
                <a:gd name="T24" fmla="*/ 708 w 729"/>
                <a:gd name="T25" fmla="*/ 2370 h 2394"/>
                <a:gd name="T26" fmla="*/ 659 w 729"/>
                <a:gd name="T27" fmla="*/ 2392 h 2394"/>
                <a:gd name="T28" fmla="*/ 604 w 729"/>
                <a:gd name="T29" fmla="*/ 2392 h 2394"/>
                <a:gd name="T30" fmla="*/ 555 w 729"/>
                <a:gd name="T31" fmla="*/ 2372 h 2394"/>
                <a:gd name="T32" fmla="*/ 518 w 729"/>
                <a:gd name="T33" fmla="*/ 2335 h 2394"/>
                <a:gd name="T34" fmla="*/ 498 w 729"/>
                <a:gd name="T35" fmla="*/ 2285 h 2394"/>
                <a:gd name="T36" fmla="*/ 491 w 729"/>
                <a:gd name="T37" fmla="*/ 2258 h 2394"/>
                <a:gd name="T38" fmla="*/ 481 w 729"/>
                <a:gd name="T39" fmla="*/ 2311 h 2394"/>
                <a:gd name="T40" fmla="*/ 451 w 729"/>
                <a:gd name="T41" fmla="*/ 2354 h 2394"/>
                <a:gd name="T42" fmla="*/ 408 w 729"/>
                <a:gd name="T43" fmla="*/ 2383 h 2394"/>
                <a:gd name="T44" fmla="*/ 355 w 729"/>
                <a:gd name="T45" fmla="*/ 2394 h 2394"/>
                <a:gd name="T46" fmla="*/ 301 w 729"/>
                <a:gd name="T47" fmla="*/ 2383 h 2394"/>
                <a:gd name="T48" fmla="*/ 258 w 729"/>
                <a:gd name="T49" fmla="*/ 2354 h 2394"/>
                <a:gd name="T50" fmla="*/ 229 w 729"/>
                <a:gd name="T51" fmla="*/ 2311 h 2394"/>
                <a:gd name="T52" fmla="*/ 218 w 729"/>
                <a:gd name="T53" fmla="*/ 2258 h 2394"/>
                <a:gd name="T54" fmla="*/ 201 w 729"/>
                <a:gd name="T55" fmla="*/ 1397 h 2394"/>
                <a:gd name="T56" fmla="*/ 159 w 729"/>
                <a:gd name="T57" fmla="*/ 1411 h 2394"/>
                <a:gd name="T58" fmla="*/ 109 w 729"/>
                <a:gd name="T59" fmla="*/ 1410 h 2394"/>
                <a:gd name="T60" fmla="*/ 60 w 729"/>
                <a:gd name="T61" fmla="*/ 1390 h 2394"/>
                <a:gd name="T62" fmla="*/ 24 w 729"/>
                <a:gd name="T63" fmla="*/ 1353 h 2394"/>
                <a:gd name="T64" fmla="*/ 3 w 729"/>
                <a:gd name="T65" fmla="*/ 1305 h 2394"/>
                <a:gd name="T66" fmla="*/ 0 w 729"/>
                <a:gd name="T67" fmla="*/ 137 h 2394"/>
                <a:gd name="T68" fmla="*/ 11 w 729"/>
                <a:gd name="T69" fmla="*/ 84 h 2394"/>
                <a:gd name="T70" fmla="*/ 39 w 729"/>
                <a:gd name="T71" fmla="*/ 42 h 2394"/>
                <a:gd name="T72" fmla="*/ 81 w 729"/>
                <a:gd name="T73" fmla="*/ 12 h 2394"/>
                <a:gd name="T74" fmla="*/ 133 w 729"/>
                <a:gd name="T75" fmla="*/ 1 h 2394"/>
                <a:gd name="T76" fmla="*/ 289 w 729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9" h="2394">
                  <a:moveTo>
                    <a:pt x="329" y="0"/>
                  </a:moveTo>
                  <a:lnTo>
                    <a:pt x="373" y="0"/>
                  </a:lnTo>
                  <a:lnTo>
                    <a:pt x="463" y="0"/>
                  </a:lnTo>
                  <a:lnTo>
                    <a:pt x="510" y="0"/>
                  </a:lnTo>
                  <a:lnTo>
                    <a:pt x="556" y="0"/>
                  </a:lnTo>
                  <a:lnTo>
                    <a:pt x="600" y="0"/>
                  </a:lnTo>
                  <a:lnTo>
                    <a:pt x="573" y="21"/>
                  </a:lnTo>
                  <a:lnTo>
                    <a:pt x="550" y="46"/>
                  </a:lnTo>
                  <a:lnTo>
                    <a:pt x="529" y="74"/>
                  </a:lnTo>
                  <a:lnTo>
                    <a:pt x="513" y="105"/>
                  </a:lnTo>
                  <a:lnTo>
                    <a:pt x="501" y="137"/>
                  </a:lnTo>
                  <a:lnTo>
                    <a:pt x="494" y="172"/>
                  </a:lnTo>
                  <a:lnTo>
                    <a:pt x="490" y="208"/>
                  </a:lnTo>
                  <a:lnTo>
                    <a:pt x="490" y="1448"/>
                  </a:lnTo>
                  <a:lnTo>
                    <a:pt x="494" y="1488"/>
                  </a:lnTo>
                  <a:lnTo>
                    <a:pt x="502" y="1526"/>
                  </a:lnTo>
                  <a:lnTo>
                    <a:pt x="516" y="1562"/>
                  </a:lnTo>
                  <a:lnTo>
                    <a:pt x="536" y="1594"/>
                  </a:lnTo>
                  <a:lnTo>
                    <a:pt x="559" y="1622"/>
                  </a:lnTo>
                  <a:lnTo>
                    <a:pt x="588" y="1648"/>
                  </a:lnTo>
                  <a:lnTo>
                    <a:pt x="619" y="1668"/>
                  </a:lnTo>
                  <a:lnTo>
                    <a:pt x="652" y="1685"/>
                  </a:lnTo>
                  <a:lnTo>
                    <a:pt x="690" y="1697"/>
                  </a:lnTo>
                  <a:lnTo>
                    <a:pt x="729" y="1702"/>
                  </a:lnTo>
                  <a:lnTo>
                    <a:pt x="729" y="2354"/>
                  </a:lnTo>
                  <a:lnTo>
                    <a:pt x="708" y="2370"/>
                  </a:lnTo>
                  <a:lnTo>
                    <a:pt x="685" y="2383"/>
                  </a:lnTo>
                  <a:lnTo>
                    <a:pt x="659" y="2392"/>
                  </a:lnTo>
                  <a:lnTo>
                    <a:pt x="632" y="2394"/>
                  </a:lnTo>
                  <a:lnTo>
                    <a:pt x="604" y="2392"/>
                  </a:lnTo>
                  <a:lnTo>
                    <a:pt x="579" y="2383"/>
                  </a:lnTo>
                  <a:lnTo>
                    <a:pt x="555" y="2372"/>
                  </a:lnTo>
                  <a:lnTo>
                    <a:pt x="535" y="2354"/>
                  </a:lnTo>
                  <a:lnTo>
                    <a:pt x="518" y="2335"/>
                  </a:lnTo>
                  <a:lnTo>
                    <a:pt x="505" y="2311"/>
                  </a:lnTo>
                  <a:lnTo>
                    <a:pt x="498" y="2285"/>
                  </a:lnTo>
                  <a:lnTo>
                    <a:pt x="495" y="2258"/>
                  </a:lnTo>
                  <a:lnTo>
                    <a:pt x="491" y="2258"/>
                  </a:lnTo>
                  <a:lnTo>
                    <a:pt x="488" y="2285"/>
                  </a:lnTo>
                  <a:lnTo>
                    <a:pt x="481" y="2311"/>
                  </a:lnTo>
                  <a:lnTo>
                    <a:pt x="469" y="2335"/>
                  </a:lnTo>
                  <a:lnTo>
                    <a:pt x="451" y="2354"/>
                  </a:lnTo>
                  <a:lnTo>
                    <a:pt x="431" y="2372"/>
                  </a:lnTo>
                  <a:lnTo>
                    <a:pt x="408" y="2383"/>
                  </a:lnTo>
                  <a:lnTo>
                    <a:pt x="382" y="2392"/>
                  </a:lnTo>
                  <a:lnTo>
                    <a:pt x="355" y="2394"/>
                  </a:lnTo>
                  <a:lnTo>
                    <a:pt x="327" y="2392"/>
                  </a:lnTo>
                  <a:lnTo>
                    <a:pt x="301" y="2383"/>
                  </a:lnTo>
                  <a:lnTo>
                    <a:pt x="279" y="2372"/>
                  </a:lnTo>
                  <a:lnTo>
                    <a:pt x="258" y="2354"/>
                  </a:lnTo>
                  <a:lnTo>
                    <a:pt x="242" y="2335"/>
                  </a:lnTo>
                  <a:lnTo>
                    <a:pt x="229" y="2311"/>
                  </a:lnTo>
                  <a:lnTo>
                    <a:pt x="221" y="2285"/>
                  </a:lnTo>
                  <a:lnTo>
                    <a:pt x="218" y="2258"/>
                  </a:lnTo>
                  <a:lnTo>
                    <a:pt x="218" y="1386"/>
                  </a:lnTo>
                  <a:lnTo>
                    <a:pt x="201" y="1397"/>
                  </a:lnTo>
                  <a:lnTo>
                    <a:pt x="180" y="1406"/>
                  </a:lnTo>
                  <a:lnTo>
                    <a:pt x="159" y="1411"/>
                  </a:lnTo>
                  <a:lnTo>
                    <a:pt x="137" y="1414"/>
                  </a:lnTo>
                  <a:lnTo>
                    <a:pt x="109" y="1410"/>
                  </a:lnTo>
                  <a:lnTo>
                    <a:pt x="83" y="1403"/>
                  </a:lnTo>
                  <a:lnTo>
                    <a:pt x="60" y="1390"/>
                  </a:lnTo>
                  <a:lnTo>
                    <a:pt x="40" y="1374"/>
                  </a:lnTo>
                  <a:lnTo>
                    <a:pt x="24" y="1353"/>
                  </a:lnTo>
                  <a:lnTo>
                    <a:pt x="11" y="1330"/>
                  </a:lnTo>
                  <a:lnTo>
                    <a:pt x="3" y="1305"/>
                  </a:lnTo>
                  <a:lnTo>
                    <a:pt x="0" y="1276"/>
                  </a:lnTo>
                  <a:lnTo>
                    <a:pt x="0" y="137"/>
                  </a:lnTo>
                  <a:lnTo>
                    <a:pt x="2" y="110"/>
                  </a:lnTo>
                  <a:lnTo>
                    <a:pt x="11" y="84"/>
                  </a:lnTo>
                  <a:lnTo>
                    <a:pt x="23" y="61"/>
                  </a:lnTo>
                  <a:lnTo>
                    <a:pt x="39" y="42"/>
                  </a:lnTo>
                  <a:lnTo>
                    <a:pt x="58" y="25"/>
                  </a:lnTo>
                  <a:lnTo>
                    <a:pt x="81" y="12"/>
                  </a:lnTo>
                  <a:lnTo>
                    <a:pt x="106" y="4"/>
                  </a:lnTo>
                  <a:lnTo>
                    <a:pt x="133" y="1"/>
                  </a:lnTo>
                  <a:lnTo>
                    <a:pt x="133" y="0"/>
                  </a:lnTo>
                  <a:lnTo>
                    <a:pt x="289" y="0"/>
                  </a:lnTo>
                  <a:lnTo>
                    <a:pt x="3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416">
              <a:extLst>
                <a:ext uri="{FF2B5EF4-FFF2-40B4-BE49-F238E27FC236}">
                  <a16:creationId xmlns:a16="http://schemas.microsoft.com/office/drawing/2014/main" id="{F2CCA27E-9871-EA29-B774-5DFEE686C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0701" y="5059363"/>
              <a:ext cx="74613" cy="82550"/>
            </a:xfrm>
            <a:custGeom>
              <a:avLst/>
              <a:gdLst>
                <a:gd name="T0" fmla="*/ 249 w 565"/>
                <a:gd name="T1" fmla="*/ 0 h 629"/>
                <a:gd name="T2" fmla="*/ 297 w 565"/>
                <a:gd name="T3" fmla="*/ 3 h 629"/>
                <a:gd name="T4" fmla="*/ 341 w 565"/>
                <a:gd name="T5" fmla="*/ 13 h 629"/>
                <a:gd name="T6" fmla="*/ 382 w 565"/>
                <a:gd name="T7" fmla="*/ 29 h 629"/>
                <a:gd name="T8" fmla="*/ 421 w 565"/>
                <a:gd name="T9" fmla="*/ 51 h 629"/>
                <a:gd name="T10" fmla="*/ 457 w 565"/>
                <a:gd name="T11" fmla="*/ 76 h 629"/>
                <a:gd name="T12" fmla="*/ 488 w 565"/>
                <a:gd name="T13" fmla="*/ 108 h 629"/>
                <a:gd name="T14" fmla="*/ 514 w 565"/>
                <a:gd name="T15" fmla="*/ 143 h 629"/>
                <a:gd name="T16" fmla="*/ 535 w 565"/>
                <a:gd name="T17" fmla="*/ 182 h 629"/>
                <a:gd name="T18" fmla="*/ 552 w 565"/>
                <a:gd name="T19" fmla="*/ 223 h 629"/>
                <a:gd name="T20" fmla="*/ 561 w 565"/>
                <a:gd name="T21" fmla="*/ 269 h 629"/>
                <a:gd name="T22" fmla="*/ 565 w 565"/>
                <a:gd name="T23" fmla="*/ 315 h 629"/>
                <a:gd name="T24" fmla="*/ 562 w 565"/>
                <a:gd name="T25" fmla="*/ 357 h 629"/>
                <a:gd name="T26" fmla="*/ 554 w 565"/>
                <a:gd name="T27" fmla="*/ 398 h 629"/>
                <a:gd name="T28" fmla="*/ 540 w 565"/>
                <a:gd name="T29" fmla="*/ 437 h 629"/>
                <a:gd name="T30" fmla="*/ 521 w 565"/>
                <a:gd name="T31" fmla="*/ 474 h 629"/>
                <a:gd name="T32" fmla="*/ 499 w 565"/>
                <a:gd name="T33" fmla="*/ 507 h 629"/>
                <a:gd name="T34" fmla="*/ 473 w 565"/>
                <a:gd name="T35" fmla="*/ 538 h 629"/>
                <a:gd name="T36" fmla="*/ 443 w 565"/>
                <a:gd name="T37" fmla="*/ 565 h 629"/>
                <a:gd name="T38" fmla="*/ 409 w 565"/>
                <a:gd name="T39" fmla="*/ 587 h 629"/>
                <a:gd name="T40" fmla="*/ 372 w 565"/>
                <a:gd name="T41" fmla="*/ 605 h 629"/>
                <a:gd name="T42" fmla="*/ 333 w 565"/>
                <a:gd name="T43" fmla="*/ 619 h 629"/>
                <a:gd name="T44" fmla="*/ 292 w 565"/>
                <a:gd name="T45" fmla="*/ 627 h 629"/>
                <a:gd name="T46" fmla="*/ 249 w 565"/>
                <a:gd name="T47" fmla="*/ 629 h 629"/>
                <a:gd name="T48" fmla="*/ 204 w 565"/>
                <a:gd name="T49" fmla="*/ 626 h 629"/>
                <a:gd name="T50" fmla="*/ 161 w 565"/>
                <a:gd name="T51" fmla="*/ 616 h 629"/>
                <a:gd name="T52" fmla="*/ 120 w 565"/>
                <a:gd name="T53" fmla="*/ 601 h 629"/>
                <a:gd name="T54" fmla="*/ 82 w 565"/>
                <a:gd name="T55" fmla="*/ 581 h 629"/>
                <a:gd name="T56" fmla="*/ 47 w 565"/>
                <a:gd name="T57" fmla="*/ 555 h 629"/>
                <a:gd name="T58" fmla="*/ 17 w 565"/>
                <a:gd name="T59" fmla="*/ 526 h 629"/>
                <a:gd name="T60" fmla="*/ 34 w 565"/>
                <a:gd name="T61" fmla="*/ 483 h 629"/>
                <a:gd name="T62" fmla="*/ 47 w 565"/>
                <a:gd name="T63" fmla="*/ 438 h 629"/>
                <a:gd name="T64" fmla="*/ 56 w 565"/>
                <a:gd name="T65" fmla="*/ 391 h 629"/>
                <a:gd name="T66" fmla="*/ 59 w 565"/>
                <a:gd name="T67" fmla="*/ 342 h 629"/>
                <a:gd name="T68" fmla="*/ 56 w 565"/>
                <a:gd name="T69" fmla="*/ 296 h 629"/>
                <a:gd name="T70" fmla="*/ 48 w 565"/>
                <a:gd name="T71" fmla="*/ 250 h 629"/>
                <a:gd name="T72" fmla="*/ 36 w 565"/>
                <a:gd name="T73" fmla="*/ 206 h 629"/>
                <a:gd name="T74" fmla="*/ 20 w 565"/>
                <a:gd name="T75" fmla="*/ 164 h 629"/>
                <a:gd name="T76" fmla="*/ 0 w 565"/>
                <a:gd name="T77" fmla="*/ 124 h 629"/>
                <a:gd name="T78" fmla="*/ 27 w 565"/>
                <a:gd name="T79" fmla="*/ 94 h 629"/>
                <a:gd name="T80" fmla="*/ 57 w 565"/>
                <a:gd name="T81" fmla="*/ 67 h 629"/>
                <a:gd name="T82" fmla="*/ 90 w 565"/>
                <a:gd name="T83" fmla="*/ 44 h 629"/>
                <a:gd name="T84" fmla="*/ 126 w 565"/>
                <a:gd name="T85" fmla="*/ 25 h 629"/>
                <a:gd name="T86" fmla="*/ 165 w 565"/>
                <a:gd name="T87" fmla="*/ 12 h 629"/>
                <a:gd name="T88" fmla="*/ 207 w 565"/>
                <a:gd name="T89" fmla="*/ 3 h 629"/>
                <a:gd name="T90" fmla="*/ 249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249" y="0"/>
                  </a:moveTo>
                  <a:lnTo>
                    <a:pt x="297" y="3"/>
                  </a:lnTo>
                  <a:lnTo>
                    <a:pt x="341" y="13"/>
                  </a:lnTo>
                  <a:lnTo>
                    <a:pt x="382" y="29"/>
                  </a:lnTo>
                  <a:lnTo>
                    <a:pt x="421" y="51"/>
                  </a:lnTo>
                  <a:lnTo>
                    <a:pt x="457" y="76"/>
                  </a:lnTo>
                  <a:lnTo>
                    <a:pt x="488" y="108"/>
                  </a:lnTo>
                  <a:lnTo>
                    <a:pt x="514" y="143"/>
                  </a:lnTo>
                  <a:lnTo>
                    <a:pt x="535" y="182"/>
                  </a:lnTo>
                  <a:lnTo>
                    <a:pt x="552" y="223"/>
                  </a:lnTo>
                  <a:lnTo>
                    <a:pt x="561" y="269"/>
                  </a:lnTo>
                  <a:lnTo>
                    <a:pt x="565" y="315"/>
                  </a:lnTo>
                  <a:lnTo>
                    <a:pt x="562" y="357"/>
                  </a:lnTo>
                  <a:lnTo>
                    <a:pt x="554" y="398"/>
                  </a:lnTo>
                  <a:lnTo>
                    <a:pt x="540" y="437"/>
                  </a:lnTo>
                  <a:lnTo>
                    <a:pt x="521" y="474"/>
                  </a:lnTo>
                  <a:lnTo>
                    <a:pt x="499" y="507"/>
                  </a:lnTo>
                  <a:lnTo>
                    <a:pt x="473" y="538"/>
                  </a:lnTo>
                  <a:lnTo>
                    <a:pt x="443" y="565"/>
                  </a:lnTo>
                  <a:lnTo>
                    <a:pt x="409" y="587"/>
                  </a:lnTo>
                  <a:lnTo>
                    <a:pt x="372" y="605"/>
                  </a:lnTo>
                  <a:lnTo>
                    <a:pt x="333" y="619"/>
                  </a:lnTo>
                  <a:lnTo>
                    <a:pt x="292" y="627"/>
                  </a:lnTo>
                  <a:lnTo>
                    <a:pt x="249" y="629"/>
                  </a:lnTo>
                  <a:lnTo>
                    <a:pt x="204" y="626"/>
                  </a:lnTo>
                  <a:lnTo>
                    <a:pt x="161" y="616"/>
                  </a:lnTo>
                  <a:lnTo>
                    <a:pt x="120" y="601"/>
                  </a:lnTo>
                  <a:lnTo>
                    <a:pt x="82" y="581"/>
                  </a:lnTo>
                  <a:lnTo>
                    <a:pt x="47" y="555"/>
                  </a:lnTo>
                  <a:lnTo>
                    <a:pt x="17" y="526"/>
                  </a:lnTo>
                  <a:lnTo>
                    <a:pt x="34" y="483"/>
                  </a:lnTo>
                  <a:lnTo>
                    <a:pt x="47" y="438"/>
                  </a:lnTo>
                  <a:lnTo>
                    <a:pt x="56" y="391"/>
                  </a:lnTo>
                  <a:lnTo>
                    <a:pt x="59" y="342"/>
                  </a:lnTo>
                  <a:lnTo>
                    <a:pt x="56" y="296"/>
                  </a:lnTo>
                  <a:lnTo>
                    <a:pt x="48" y="250"/>
                  </a:lnTo>
                  <a:lnTo>
                    <a:pt x="36" y="206"/>
                  </a:lnTo>
                  <a:lnTo>
                    <a:pt x="20" y="164"/>
                  </a:lnTo>
                  <a:lnTo>
                    <a:pt x="0" y="124"/>
                  </a:lnTo>
                  <a:lnTo>
                    <a:pt x="27" y="94"/>
                  </a:lnTo>
                  <a:lnTo>
                    <a:pt x="57" y="67"/>
                  </a:lnTo>
                  <a:lnTo>
                    <a:pt x="90" y="44"/>
                  </a:lnTo>
                  <a:lnTo>
                    <a:pt x="126" y="25"/>
                  </a:lnTo>
                  <a:lnTo>
                    <a:pt x="165" y="12"/>
                  </a:lnTo>
                  <a:lnTo>
                    <a:pt x="207" y="3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17">
              <a:extLst>
                <a:ext uri="{FF2B5EF4-FFF2-40B4-BE49-F238E27FC236}">
                  <a16:creationId xmlns:a16="http://schemas.microsoft.com/office/drawing/2014/main" id="{C33285E9-02D9-50C7-D690-EDE2A2EE6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2288" y="5148263"/>
              <a:ext cx="96838" cy="317500"/>
            </a:xfrm>
            <a:custGeom>
              <a:avLst/>
              <a:gdLst>
                <a:gd name="T0" fmla="*/ 510 w 728"/>
                <a:gd name="T1" fmla="*/ 0 h 2394"/>
                <a:gd name="T2" fmla="*/ 579 w 728"/>
                <a:gd name="T3" fmla="*/ 0 h 2394"/>
                <a:gd name="T4" fmla="*/ 594 w 728"/>
                <a:gd name="T5" fmla="*/ 0 h 2394"/>
                <a:gd name="T6" fmla="*/ 621 w 728"/>
                <a:gd name="T7" fmla="*/ 4 h 2394"/>
                <a:gd name="T8" fmla="*/ 669 w 728"/>
                <a:gd name="T9" fmla="*/ 25 h 2394"/>
                <a:gd name="T10" fmla="*/ 705 w 728"/>
                <a:gd name="T11" fmla="*/ 61 h 2394"/>
                <a:gd name="T12" fmla="*/ 725 w 728"/>
                <a:gd name="T13" fmla="*/ 110 h 2394"/>
                <a:gd name="T14" fmla="*/ 728 w 728"/>
                <a:gd name="T15" fmla="*/ 1276 h 2394"/>
                <a:gd name="T16" fmla="*/ 717 w 728"/>
                <a:gd name="T17" fmla="*/ 1330 h 2394"/>
                <a:gd name="T18" fmla="*/ 688 w 728"/>
                <a:gd name="T19" fmla="*/ 1374 h 2394"/>
                <a:gd name="T20" fmla="*/ 645 w 728"/>
                <a:gd name="T21" fmla="*/ 1403 h 2394"/>
                <a:gd name="T22" fmla="*/ 592 w 728"/>
                <a:gd name="T23" fmla="*/ 1414 h 2394"/>
                <a:gd name="T24" fmla="*/ 547 w 728"/>
                <a:gd name="T25" fmla="*/ 1406 h 2394"/>
                <a:gd name="T26" fmla="*/ 509 w 728"/>
                <a:gd name="T27" fmla="*/ 1386 h 2394"/>
                <a:gd name="T28" fmla="*/ 506 w 728"/>
                <a:gd name="T29" fmla="*/ 2285 h 2394"/>
                <a:gd name="T30" fmla="*/ 486 w 728"/>
                <a:gd name="T31" fmla="*/ 2335 h 2394"/>
                <a:gd name="T32" fmla="*/ 449 w 728"/>
                <a:gd name="T33" fmla="*/ 2372 h 2394"/>
                <a:gd name="T34" fmla="*/ 401 w 728"/>
                <a:gd name="T35" fmla="*/ 2392 h 2394"/>
                <a:gd name="T36" fmla="*/ 345 w 728"/>
                <a:gd name="T37" fmla="*/ 2392 h 2394"/>
                <a:gd name="T38" fmla="*/ 297 w 728"/>
                <a:gd name="T39" fmla="*/ 2372 h 2394"/>
                <a:gd name="T40" fmla="*/ 260 w 728"/>
                <a:gd name="T41" fmla="*/ 2335 h 2394"/>
                <a:gd name="T42" fmla="*/ 240 w 728"/>
                <a:gd name="T43" fmla="*/ 2285 h 2394"/>
                <a:gd name="T44" fmla="*/ 233 w 728"/>
                <a:gd name="T45" fmla="*/ 2258 h 2394"/>
                <a:gd name="T46" fmla="*/ 222 w 728"/>
                <a:gd name="T47" fmla="*/ 2311 h 2394"/>
                <a:gd name="T48" fmla="*/ 192 w 728"/>
                <a:gd name="T49" fmla="*/ 2354 h 2394"/>
                <a:gd name="T50" fmla="*/ 149 w 728"/>
                <a:gd name="T51" fmla="*/ 2383 h 2394"/>
                <a:gd name="T52" fmla="*/ 96 w 728"/>
                <a:gd name="T53" fmla="*/ 2394 h 2394"/>
                <a:gd name="T54" fmla="*/ 43 w 728"/>
                <a:gd name="T55" fmla="*/ 2383 h 2394"/>
                <a:gd name="T56" fmla="*/ 0 w 728"/>
                <a:gd name="T57" fmla="*/ 2354 h 2394"/>
                <a:gd name="T58" fmla="*/ 39 w 728"/>
                <a:gd name="T59" fmla="*/ 1697 h 2394"/>
                <a:gd name="T60" fmla="*/ 109 w 728"/>
                <a:gd name="T61" fmla="*/ 1668 h 2394"/>
                <a:gd name="T62" fmla="*/ 168 w 728"/>
                <a:gd name="T63" fmla="*/ 1622 h 2394"/>
                <a:gd name="T64" fmla="*/ 210 w 728"/>
                <a:gd name="T65" fmla="*/ 1560 h 2394"/>
                <a:gd name="T66" fmla="*/ 234 w 728"/>
                <a:gd name="T67" fmla="*/ 1488 h 2394"/>
                <a:gd name="T68" fmla="*/ 236 w 728"/>
                <a:gd name="T69" fmla="*/ 208 h 2394"/>
                <a:gd name="T70" fmla="*/ 227 w 728"/>
                <a:gd name="T71" fmla="*/ 137 h 2394"/>
                <a:gd name="T72" fmla="*/ 199 w 728"/>
                <a:gd name="T73" fmla="*/ 74 h 2394"/>
                <a:gd name="T74" fmla="*/ 155 w 728"/>
                <a:gd name="T75" fmla="*/ 21 h 2394"/>
                <a:gd name="T76" fmla="*/ 438 w 728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8" h="2394">
                  <a:moveTo>
                    <a:pt x="476" y="0"/>
                  </a:moveTo>
                  <a:lnTo>
                    <a:pt x="510" y="0"/>
                  </a:lnTo>
                  <a:lnTo>
                    <a:pt x="561" y="0"/>
                  </a:lnTo>
                  <a:lnTo>
                    <a:pt x="579" y="0"/>
                  </a:lnTo>
                  <a:lnTo>
                    <a:pt x="591" y="0"/>
                  </a:lnTo>
                  <a:lnTo>
                    <a:pt x="594" y="0"/>
                  </a:lnTo>
                  <a:lnTo>
                    <a:pt x="594" y="1"/>
                  </a:lnTo>
                  <a:lnTo>
                    <a:pt x="621" y="4"/>
                  </a:lnTo>
                  <a:lnTo>
                    <a:pt x="647" y="12"/>
                  </a:lnTo>
                  <a:lnTo>
                    <a:pt x="669" y="25"/>
                  </a:lnTo>
                  <a:lnTo>
                    <a:pt x="689" y="42"/>
                  </a:lnTo>
                  <a:lnTo>
                    <a:pt x="705" y="61"/>
                  </a:lnTo>
                  <a:lnTo>
                    <a:pt x="717" y="84"/>
                  </a:lnTo>
                  <a:lnTo>
                    <a:pt x="725" y="110"/>
                  </a:lnTo>
                  <a:lnTo>
                    <a:pt x="728" y="137"/>
                  </a:lnTo>
                  <a:lnTo>
                    <a:pt x="728" y="1276"/>
                  </a:lnTo>
                  <a:lnTo>
                    <a:pt x="725" y="1305"/>
                  </a:lnTo>
                  <a:lnTo>
                    <a:pt x="717" y="1330"/>
                  </a:lnTo>
                  <a:lnTo>
                    <a:pt x="704" y="1353"/>
                  </a:lnTo>
                  <a:lnTo>
                    <a:pt x="688" y="1374"/>
                  </a:lnTo>
                  <a:lnTo>
                    <a:pt x="667" y="1390"/>
                  </a:lnTo>
                  <a:lnTo>
                    <a:pt x="645" y="1403"/>
                  </a:lnTo>
                  <a:lnTo>
                    <a:pt x="619" y="1410"/>
                  </a:lnTo>
                  <a:lnTo>
                    <a:pt x="592" y="1414"/>
                  </a:lnTo>
                  <a:lnTo>
                    <a:pt x="569" y="1411"/>
                  </a:lnTo>
                  <a:lnTo>
                    <a:pt x="547" y="1406"/>
                  </a:lnTo>
                  <a:lnTo>
                    <a:pt x="527" y="1397"/>
                  </a:lnTo>
                  <a:lnTo>
                    <a:pt x="509" y="1386"/>
                  </a:lnTo>
                  <a:lnTo>
                    <a:pt x="509" y="2258"/>
                  </a:lnTo>
                  <a:lnTo>
                    <a:pt x="506" y="2285"/>
                  </a:lnTo>
                  <a:lnTo>
                    <a:pt x="499" y="2311"/>
                  </a:lnTo>
                  <a:lnTo>
                    <a:pt x="486" y="2335"/>
                  </a:lnTo>
                  <a:lnTo>
                    <a:pt x="470" y="2354"/>
                  </a:lnTo>
                  <a:lnTo>
                    <a:pt x="449" y="2372"/>
                  </a:lnTo>
                  <a:lnTo>
                    <a:pt x="426" y="2383"/>
                  </a:lnTo>
                  <a:lnTo>
                    <a:pt x="401" y="2392"/>
                  </a:lnTo>
                  <a:lnTo>
                    <a:pt x="372" y="2394"/>
                  </a:lnTo>
                  <a:lnTo>
                    <a:pt x="345" y="2392"/>
                  </a:lnTo>
                  <a:lnTo>
                    <a:pt x="320" y="2383"/>
                  </a:lnTo>
                  <a:lnTo>
                    <a:pt x="297" y="2372"/>
                  </a:lnTo>
                  <a:lnTo>
                    <a:pt x="276" y="2354"/>
                  </a:lnTo>
                  <a:lnTo>
                    <a:pt x="260" y="2335"/>
                  </a:lnTo>
                  <a:lnTo>
                    <a:pt x="247" y="2311"/>
                  </a:lnTo>
                  <a:lnTo>
                    <a:pt x="240" y="2285"/>
                  </a:lnTo>
                  <a:lnTo>
                    <a:pt x="236" y="2258"/>
                  </a:lnTo>
                  <a:lnTo>
                    <a:pt x="233" y="2258"/>
                  </a:lnTo>
                  <a:lnTo>
                    <a:pt x="230" y="2285"/>
                  </a:lnTo>
                  <a:lnTo>
                    <a:pt x="222" y="2311"/>
                  </a:lnTo>
                  <a:lnTo>
                    <a:pt x="209" y="2335"/>
                  </a:lnTo>
                  <a:lnTo>
                    <a:pt x="192" y="2354"/>
                  </a:lnTo>
                  <a:lnTo>
                    <a:pt x="173" y="2372"/>
                  </a:lnTo>
                  <a:lnTo>
                    <a:pt x="149" y="2383"/>
                  </a:lnTo>
                  <a:lnTo>
                    <a:pt x="123" y="2392"/>
                  </a:lnTo>
                  <a:lnTo>
                    <a:pt x="96" y="2394"/>
                  </a:lnTo>
                  <a:lnTo>
                    <a:pt x="69" y="2392"/>
                  </a:lnTo>
                  <a:lnTo>
                    <a:pt x="43" y="2383"/>
                  </a:lnTo>
                  <a:lnTo>
                    <a:pt x="19" y="2372"/>
                  </a:lnTo>
                  <a:lnTo>
                    <a:pt x="0" y="2354"/>
                  </a:lnTo>
                  <a:lnTo>
                    <a:pt x="0" y="1702"/>
                  </a:lnTo>
                  <a:lnTo>
                    <a:pt x="39" y="1697"/>
                  </a:lnTo>
                  <a:lnTo>
                    <a:pt x="75" y="1685"/>
                  </a:lnTo>
                  <a:lnTo>
                    <a:pt x="109" y="1668"/>
                  </a:lnTo>
                  <a:lnTo>
                    <a:pt x="140" y="1648"/>
                  </a:lnTo>
                  <a:lnTo>
                    <a:pt x="168" y="1622"/>
                  </a:lnTo>
                  <a:lnTo>
                    <a:pt x="191" y="1593"/>
                  </a:lnTo>
                  <a:lnTo>
                    <a:pt x="210" y="1560"/>
                  </a:lnTo>
                  <a:lnTo>
                    <a:pt x="224" y="1526"/>
                  </a:lnTo>
                  <a:lnTo>
                    <a:pt x="234" y="1488"/>
                  </a:lnTo>
                  <a:lnTo>
                    <a:pt x="236" y="1448"/>
                  </a:lnTo>
                  <a:lnTo>
                    <a:pt x="236" y="208"/>
                  </a:lnTo>
                  <a:lnTo>
                    <a:pt x="234" y="172"/>
                  </a:lnTo>
                  <a:lnTo>
                    <a:pt x="227" y="137"/>
                  </a:lnTo>
                  <a:lnTo>
                    <a:pt x="215" y="105"/>
                  </a:lnTo>
                  <a:lnTo>
                    <a:pt x="199" y="74"/>
                  </a:lnTo>
                  <a:lnTo>
                    <a:pt x="178" y="46"/>
                  </a:lnTo>
                  <a:lnTo>
                    <a:pt x="155" y="21"/>
                  </a:lnTo>
                  <a:lnTo>
                    <a:pt x="128" y="0"/>
                  </a:lnTo>
                  <a:lnTo>
                    <a:pt x="438" y="0"/>
                  </a:lnTo>
                  <a:lnTo>
                    <a:pt x="4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BD8330C5-0DF3-5EDC-40C7-644DBB107220}"/>
              </a:ext>
            </a:extLst>
          </p:cNvPr>
          <p:cNvSpPr txBox="1">
            <a:spLocks/>
          </p:cNvSpPr>
          <p:nvPr/>
        </p:nvSpPr>
        <p:spPr>
          <a:xfrm>
            <a:off x="11204029" y="6302392"/>
            <a:ext cx="8668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472E3-B0C3-48E3-8108-AC14270191BD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067A37-AE1B-3ECF-6FC0-7481F918967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D339184-7CEA-9DF8-90E5-2065F53AAC2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BD78C4-9E30-1C64-D4C2-BC19F86954F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6709D4C-7615-4939-1338-235A74CB98D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1F7A9DF-5C11-D630-4246-8E68AA01D98D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14B75E4-AD79-74BD-7027-EB966CD33165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3A26F32-9A3C-ACC5-F3FE-4A2946AB28E7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7CB48DC-EB39-3C01-1C98-98AC2BC65D70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A97E8B1-2835-575F-2025-925874ED4AFC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02A7208-5D98-6BDD-F942-EC64699847C1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CC7FFE09-709A-BAD2-59D9-A45B3C643C9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55A9375-107C-BD8D-8FCE-A94779EA39F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A041C9D-BC88-1771-FD05-455E18A0D5D5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09668794-BF05-31B4-8546-78973F3FA2F7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FD151D7-081A-591B-1F7A-3CB6FAE72DAF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83339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126297-9A2B-0E8D-C3EF-F76C16E779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EE7792-0F53-41BB-3630-02B5BE0A09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F621F7B-518C-0AEC-9ED7-66A960107A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23E8DD-EA16-2A34-6EE1-ED5E9566C1E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9299B6-5DD6-3A39-E6AC-1515175169B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438F5E9-C532-08A1-2546-09D2AEAF0FA2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A310E6-9336-99F2-B95D-635151A609BF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E5384D-9852-80F9-7EAF-3FF2707EE6E6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7EAFD5-7C7D-62A2-100A-EACD4870EB90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8C2605-31F5-25C4-9E13-DDD0375C1E72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9C9716-57E9-4F5C-A2DF-63232456279F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EDBF51-2D81-EAD8-7084-323FD59EB32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FEA6AD7-6C75-2DC3-F310-8129348D513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5F6E8DD-A92D-1687-E5ED-FF95DAB6063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F147232-5FDF-8131-9A07-6B5B0EE952A8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4F843E-C6C8-4D68-3C11-57BC0C7114C8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6DC1B75-B8FB-583B-8285-29DFF113D0A0}"/>
              </a:ext>
            </a:extLst>
          </p:cNvPr>
          <p:cNvCxnSpPr>
            <a:cxnSpLocks/>
          </p:cNvCxnSpPr>
          <p:nvPr/>
        </p:nvCxnSpPr>
        <p:spPr>
          <a:xfrm>
            <a:off x="2927801" y="5597182"/>
            <a:ext cx="0" cy="760827"/>
          </a:xfrm>
          <a:prstGeom prst="line">
            <a:avLst/>
          </a:prstGeom>
          <a:ln w="19050">
            <a:solidFill>
              <a:srgbClr val="0140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2682A04-3807-A50C-730F-61F69068DCE9}"/>
              </a:ext>
            </a:extLst>
          </p:cNvPr>
          <p:cNvGrpSpPr/>
          <p:nvPr/>
        </p:nvGrpSpPr>
        <p:grpSpPr>
          <a:xfrm>
            <a:off x="567458" y="970846"/>
            <a:ext cx="1537303" cy="1537303"/>
            <a:chOff x="567458" y="970846"/>
            <a:chExt cx="1537303" cy="1537303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F397858-8734-1F84-0590-8F50C1B93EC1}"/>
                </a:ext>
              </a:extLst>
            </p:cNvPr>
            <p:cNvSpPr/>
            <p:nvPr/>
          </p:nvSpPr>
          <p:spPr>
            <a:xfrm>
              <a:off x="567458" y="970846"/>
              <a:ext cx="1537303" cy="1537303"/>
            </a:xfrm>
            <a:prstGeom prst="ellipse">
              <a:avLst/>
            </a:prstGeom>
            <a:noFill/>
            <a:ln w="19050">
              <a:solidFill>
                <a:srgbClr val="01406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0AF5EAF0-7FC3-010D-8D2B-AE593885E8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9725" y="1374784"/>
              <a:ext cx="912769" cy="729427"/>
            </a:xfrm>
            <a:custGeom>
              <a:avLst/>
              <a:gdLst>
                <a:gd name="T0" fmla="*/ 5 w 475"/>
                <a:gd name="T1" fmla="*/ 186 h 379"/>
                <a:gd name="T2" fmla="*/ 274 w 475"/>
                <a:gd name="T3" fmla="*/ 249 h 379"/>
                <a:gd name="T4" fmla="*/ 231 w 475"/>
                <a:gd name="T5" fmla="*/ 103 h 379"/>
                <a:gd name="T6" fmla="*/ 188 w 475"/>
                <a:gd name="T7" fmla="*/ 122 h 379"/>
                <a:gd name="T8" fmla="*/ 226 w 475"/>
                <a:gd name="T9" fmla="*/ 249 h 379"/>
                <a:gd name="T10" fmla="*/ 124 w 475"/>
                <a:gd name="T11" fmla="*/ 143 h 379"/>
                <a:gd name="T12" fmla="*/ 351 w 475"/>
                <a:gd name="T13" fmla="*/ 143 h 379"/>
                <a:gd name="T14" fmla="*/ 379 w 475"/>
                <a:gd name="T15" fmla="*/ 143 h 379"/>
                <a:gd name="T16" fmla="*/ 95 w 475"/>
                <a:gd name="T17" fmla="*/ 143 h 379"/>
                <a:gd name="T18" fmla="*/ 81 w 475"/>
                <a:gd name="T19" fmla="*/ 231 h 379"/>
                <a:gd name="T20" fmla="*/ 70 w 475"/>
                <a:gd name="T21" fmla="*/ 198 h 379"/>
                <a:gd name="T22" fmla="*/ 107 w 475"/>
                <a:gd name="T23" fmla="*/ 282 h 379"/>
                <a:gd name="T24" fmla="*/ 92 w 475"/>
                <a:gd name="T25" fmla="*/ 251 h 379"/>
                <a:gd name="T26" fmla="*/ 146 w 475"/>
                <a:gd name="T27" fmla="*/ 312 h 379"/>
                <a:gd name="T28" fmla="*/ 195 w 475"/>
                <a:gd name="T29" fmla="*/ 337 h 379"/>
                <a:gd name="T30" fmla="*/ 169 w 475"/>
                <a:gd name="T31" fmla="*/ 314 h 379"/>
                <a:gd name="T32" fmla="*/ 65 w 475"/>
                <a:gd name="T33" fmla="*/ 156 h 379"/>
                <a:gd name="T34" fmla="*/ 55 w 475"/>
                <a:gd name="T35" fmla="*/ 189 h 379"/>
                <a:gd name="T36" fmla="*/ 10 w 475"/>
                <a:gd name="T37" fmla="*/ 241 h 379"/>
                <a:gd name="T38" fmla="*/ 98 w 475"/>
                <a:gd name="T39" fmla="*/ 309 h 379"/>
                <a:gd name="T40" fmla="*/ 62 w 475"/>
                <a:gd name="T41" fmla="*/ 316 h 379"/>
                <a:gd name="T42" fmla="*/ 102 w 475"/>
                <a:gd name="T43" fmla="*/ 320 h 379"/>
                <a:gd name="T44" fmla="*/ 133 w 475"/>
                <a:gd name="T45" fmla="*/ 335 h 379"/>
                <a:gd name="T46" fmla="*/ 151 w 475"/>
                <a:gd name="T47" fmla="*/ 376 h 379"/>
                <a:gd name="T48" fmla="*/ 62 w 475"/>
                <a:gd name="T49" fmla="*/ 199 h 379"/>
                <a:gd name="T50" fmla="*/ 219 w 475"/>
                <a:gd name="T51" fmla="*/ 349 h 379"/>
                <a:gd name="T52" fmla="*/ 460 w 475"/>
                <a:gd name="T53" fmla="*/ 222 h 379"/>
                <a:gd name="T54" fmla="*/ 426 w 475"/>
                <a:gd name="T55" fmla="*/ 234 h 379"/>
                <a:gd name="T56" fmla="*/ 405 w 475"/>
                <a:gd name="T57" fmla="*/ 198 h 379"/>
                <a:gd name="T58" fmla="*/ 369 w 475"/>
                <a:gd name="T59" fmla="*/ 217 h 379"/>
                <a:gd name="T60" fmla="*/ 383 w 475"/>
                <a:gd name="T61" fmla="*/ 251 h 379"/>
                <a:gd name="T62" fmla="*/ 329 w 475"/>
                <a:gd name="T63" fmla="*/ 312 h 379"/>
                <a:gd name="T64" fmla="*/ 316 w 475"/>
                <a:gd name="T65" fmla="*/ 278 h 379"/>
                <a:gd name="T66" fmla="*/ 306 w 475"/>
                <a:gd name="T67" fmla="*/ 314 h 379"/>
                <a:gd name="T68" fmla="*/ 419 w 475"/>
                <a:gd name="T69" fmla="*/ 189 h 379"/>
                <a:gd name="T70" fmla="*/ 410 w 475"/>
                <a:gd name="T71" fmla="*/ 156 h 379"/>
                <a:gd name="T72" fmla="*/ 408 w 475"/>
                <a:gd name="T73" fmla="*/ 274 h 379"/>
                <a:gd name="T74" fmla="*/ 428 w 475"/>
                <a:gd name="T75" fmla="*/ 246 h 379"/>
                <a:gd name="T76" fmla="*/ 413 w 475"/>
                <a:gd name="T77" fmla="*/ 316 h 379"/>
                <a:gd name="T78" fmla="*/ 373 w 475"/>
                <a:gd name="T79" fmla="*/ 320 h 379"/>
                <a:gd name="T80" fmla="*/ 407 w 475"/>
                <a:gd name="T81" fmla="*/ 334 h 379"/>
                <a:gd name="T82" fmla="*/ 294 w 475"/>
                <a:gd name="T83" fmla="*/ 355 h 379"/>
                <a:gd name="T84" fmla="*/ 327 w 475"/>
                <a:gd name="T85" fmla="*/ 345 h 379"/>
                <a:gd name="T86" fmla="*/ 256 w 475"/>
                <a:gd name="T87" fmla="*/ 34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5" h="379">
                  <a:moveTo>
                    <a:pt x="49" y="234"/>
                  </a:moveTo>
                  <a:cubicBezTo>
                    <a:pt x="49" y="234"/>
                    <a:pt x="53" y="217"/>
                    <a:pt x="38" y="201"/>
                  </a:cubicBezTo>
                  <a:cubicBezTo>
                    <a:pt x="23" y="186"/>
                    <a:pt x="5" y="186"/>
                    <a:pt x="5" y="186"/>
                  </a:cubicBezTo>
                  <a:cubicBezTo>
                    <a:pt x="5" y="186"/>
                    <a:pt x="0" y="207"/>
                    <a:pt x="15" y="222"/>
                  </a:cubicBezTo>
                  <a:cubicBezTo>
                    <a:pt x="29" y="237"/>
                    <a:pt x="49" y="234"/>
                    <a:pt x="49" y="234"/>
                  </a:cubicBezTo>
                  <a:close/>
                  <a:moveTo>
                    <a:pt x="274" y="249"/>
                  </a:moveTo>
                  <a:cubicBezTo>
                    <a:pt x="274" y="86"/>
                    <a:pt x="274" y="86"/>
                    <a:pt x="274" y="86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6" y="93"/>
                    <a:pt x="234" y="99"/>
                    <a:pt x="231" y="103"/>
                  </a:cubicBezTo>
                  <a:cubicBezTo>
                    <a:pt x="228" y="108"/>
                    <a:pt x="225" y="111"/>
                    <a:pt x="220" y="114"/>
                  </a:cubicBezTo>
                  <a:cubicBezTo>
                    <a:pt x="216" y="117"/>
                    <a:pt x="211" y="119"/>
                    <a:pt x="205" y="120"/>
                  </a:cubicBezTo>
                  <a:cubicBezTo>
                    <a:pt x="199" y="121"/>
                    <a:pt x="194" y="122"/>
                    <a:pt x="188" y="122"/>
                  </a:cubicBezTo>
                  <a:cubicBezTo>
                    <a:pt x="188" y="155"/>
                    <a:pt x="188" y="155"/>
                    <a:pt x="188" y="155"/>
                  </a:cubicBezTo>
                  <a:cubicBezTo>
                    <a:pt x="226" y="155"/>
                    <a:pt x="226" y="155"/>
                    <a:pt x="226" y="155"/>
                  </a:cubicBezTo>
                  <a:cubicBezTo>
                    <a:pt x="226" y="249"/>
                    <a:pt x="226" y="249"/>
                    <a:pt x="226" y="249"/>
                  </a:cubicBezTo>
                  <a:lnTo>
                    <a:pt x="274" y="249"/>
                  </a:lnTo>
                  <a:close/>
                  <a:moveTo>
                    <a:pt x="126" y="163"/>
                  </a:moveTo>
                  <a:cubicBezTo>
                    <a:pt x="125" y="156"/>
                    <a:pt x="124" y="150"/>
                    <a:pt x="124" y="143"/>
                  </a:cubicBezTo>
                  <a:cubicBezTo>
                    <a:pt x="124" y="80"/>
                    <a:pt x="175" y="29"/>
                    <a:pt x="237" y="28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300" y="29"/>
                    <a:pt x="351" y="80"/>
                    <a:pt x="351" y="143"/>
                  </a:cubicBezTo>
                  <a:cubicBezTo>
                    <a:pt x="351" y="150"/>
                    <a:pt x="350" y="156"/>
                    <a:pt x="349" y="163"/>
                  </a:cubicBezTo>
                  <a:cubicBezTo>
                    <a:pt x="378" y="163"/>
                    <a:pt x="378" y="163"/>
                    <a:pt x="378" y="163"/>
                  </a:cubicBezTo>
                  <a:cubicBezTo>
                    <a:pt x="379" y="156"/>
                    <a:pt x="379" y="150"/>
                    <a:pt x="379" y="143"/>
                  </a:cubicBezTo>
                  <a:cubicBezTo>
                    <a:pt x="379" y="64"/>
                    <a:pt x="316" y="0"/>
                    <a:pt x="238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159" y="0"/>
                    <a:pt x="95" y="64"/>
                    <a:pt x="95" y="143"/>
                  </a:cubicBezTo>
                  <a:cubicBezTo>
                    <a:pt x="95" y="150"/>
                    <a:pt x="96" y="156"/>
                    <a:pt x="97" y="163"/>
                  </a:cubicBezTo>
                  <a:lnTo>
                    <a:pt x="126" y="163"/>
                  </a:lnTo>
                  <a:close/>
                  <a:moveTo>
                    <a:pt x="81" y="231"/>
                  </a:moveTo>
                  <a:cubicBezTo>
                    <a:pt x="81" y="231"/>
                    <a:pt x="98" y="221"/>
                    <a:pt x="101" y="201"/>
                  </a:cubicBezTo>
                  <a:cubicBezTo>
                    <a:pt x="104" y="181"/>
                    <a:pt x="88" y="166"/>
                    <a:pt x="88" y="166"/>
                  </a:cubicBezTo>
                  <a:cubicBezTo>
                    <a:pt x="88" y="166"/>
                    <a:pt x="73" y="177"/>
                    <a:pt x="70" y="198"/>
                  </a:cubicBezTo>
                  <a:cubicBezTo>
                    <a:pt x="67" y="219"/>
                    <a:pt x="81" y="231"/>
                    <a:pt x="81" y="231"/>
                  </a:cubicBezTo>
                  <a:close/>
                  <a:moveTo>
                    <a:pt x="92" y="251"/>
                  </a:moveTo>
                  <a:cubicBezTo>
                    <a:pt x="92" y="272"/>
                    <a:pt x="107" y="282"/>
                    <a:pt x="107" y="282"/>
                  </a:cubicBezTo>
                  <a:cubicBezTo>
                    <a:pt x="107" y="282"/>
                    <a:pt x="123" y="271"/>
                    <a:pt x="123" y="250"/>
                  </a:cubicBezTo>
                  <a:cubicBezTo>
                    <a:pt x="124" y="229"/>
                    <a:pt x="106" y="217"/>
                    <a:pt x="106" y="217"/>
                  </a:cubicBezTo>
                  <a:cubicBezTo>
                    <a:pt x="106" y="217"/>
                    <a:pt x="93" y="230"/>
                    <a:pt x="92" y="251"/>
                  </a:cubicBezTo>
                  <a:close/>
                  <a:moveTo>
                    <a:pt x="139" y="247"/>
                  </a:moveTo>
                  <a:cubicBezTo>
                    <a:pt x="139" y="247"/>
                    <a:pt x="127" y="261"/>
                    <a:pt x="128" y="282"/>
                  </a:cubicBezTo>
                  <a:cubicBezTo>
                    <a:pt x="130" y="303"/>
                    <a:pt x="146" y="312"/>
                    <a:pt x="146" y="312"/>
                  </a:cubicBezTo>
                  <a:cubicBezTo>
                    <a:pt x="146" y="312"/>
                    <a:pt x="161" y="299"/>
                    <a:pt x="159" y="278"/>
                  </a:cubicBezTo>
                  <a:cubicBezTo>
                    <a:pt x="157" y="258"/>
                    <a:pt x="139" y="247"/>
                    <a:pt x="139" y="247"/>
                  </a:cubicBezTo>
                  <a:close/>
                  <a:moveTo>
                    <a:pt x="195" y="337"/>
                  </a:moveTo>
                  <a:cubicBezTo>
                    <a:pt x="195" y="337"/>
                    <a:pt x="205" y="321"/>
                    <a:pt x="198" y="301"/>
                  </a:cubicBezTo>
                  <a:cubicBezTo>
                    <a:pt x="190" y="282"/>
                    <a:pt x="169" y="278"/>
                    <a:pt x="169" y="278"/>
                  </a:cubicBezTo>
                  <a:cubicBezTo>
                    <a:pt x="169" y="278"/>
                    <a:pt x="162" y="294"/>
                    <a:pt x="169" y="314"/>
                  </a:cubicBezTo>
                  <a:cubicBezTo>
                    <a:pt x="177" y="334"/>
                    <a:pt x="195" y="337"/>
                    <a:pt x="195" y="337"/>
                  </a:cubicBezTo>
                  <a:close/>
                  <a:moveTo>
                    <a:pt x="55" y="189"/>
                  </a:moveTo>
                  <a:cubicBezTo>
                    <a:pt x="55" y="189"/>
                    <a:pt x="69" y="177"/>
                    <a:pt x="65" y="156"/>
                  </a:cubicBezTo>
                  <a:cubicBezTo>
                    <a:pt x="61" y="135"/>
                    <a:pt x="46" y="125"/>
                    <a:pt x="46" y="125"/>
                  </a:cubicBezTo>
                  <a:cubicBezTo>
                    <a:pt x="46" y="125"/>
                    <a:pt x="31" y="139"/>
                    <a:pt x="34" y="160"/>
                  </a:cubicBezTo>
                  <a:cubicBezTo>
                    <a:pt x="38" y="180"/>
                    <a:pt x="55" y="189"/>
                    <a:pt x="55" y="189"/>
                  </a:cubicBezTo>
                  <a:close/>
                  <a:moveTo>
                    <a:pt x="66" y="274"/>
                  </a:moveTo>
                  <a:cubicBezTo>
                    <a:pt x="66" y="274"/>
                    <a:pt x="65" y="256"/>
                    <a:pt x="47" y="246"/>
                  </a:cubicBezTo>
                  <a:cubicBezTo>
                    <a:pt x="28" y="236"/>
                    <a:pt x="10" y="241"/>
                    <a:pt x="10" y="241"/>
                  </a:cubicBezTo>
                  <a:cubicBezTo>
                    <a:pt x="10" y="241"/>
                    <a:pt x="12" y="262"/>
                    <a:pt x="30" y="272"/>
                  </a:cubicBezTo>
                  <a:cubicBezTo>
                    <a:pt x="49" y="282"/>
                    <a:pt x="66" y="274"/>
                    <a:pt x="66" y="274"/>
                  </a:cubicBezTo>
                  <a:close/>
                  <a:moveTo>
                    <a:pt x="98" y="309"/>
                  </a:moveTo>
                  <a:cubicBezTo>
                    <a:pt x="98" y="309"/>
                    <a:pt x="93" y="292"/>
                    <a:pt x="72" y="286"/>
                  </a:cubicBezTo>
                  <a:cubicBezTo>
                    <a:pt x="52" y="280"/>
                    <a:pt x="36" y="290"/>
                    <a:pt x="36" y="290"/>
                  </a:cubicBezTo>
                  <a:cubicBezTo>
                    <a:pt x="36" y="290"/>
                    <a:pt x="42" y="310"/>
                    <a:pt x="62" y="316"/>
                  </a:cubicBezTo>
                  <a:cubicBezTo>
                    <a:pt x="82" y="321"/>
                    <a:pt x="98" y="309"/>
                    <a:pt x="98" y="309"/>
                  </a:cubicBezTo>
                  <a:close/>
                  <a:moveTo>
                    <a:pt x="133" y="335"/>
                  </a:moveTo>
                  <a:cubicBezTo>
                    <a:pt x="133" y="335"/>
                    <a:pt x="123" y="319"/>
                    <a:pt x="102" y="320"/>
                  </a:cubicBezTo>
                  <a:cubicBezTo>
                    <a:pt x="80" y="321"/>
                    <a:pt x="68" y="334"/>
                    <a:pt x="68" y="334"/>
                  </a:cubicBezTo>
                  <a:cubicBezTo>
                    <a:pt x="68" y="334"/>
                    <a:pt x="80" y="352"/>
                    <a:pt x="101" y="351"/>
                  </a:cubicBezTo>
                  <a:cubicBezTo>
                    <a:pt x="122" y="350"/>
                    <a:pt x="133" y="335"/>
                    <a:pt x="133" y="335"/>
                  </a:cubicBezTo>
                  <a:close/>
                  <a:moveTo>
                    <a:pt x="148" y="345"/>
                  </a:moveTo>
                  <a:cubicBezTo>
                    <a:pt x="127" y="348"/>
                    <a:pt x="116" y="363"/>
                    <a:pt x="116" y="363"/>
                  </a:cubicBezTo>
                  <a:cubicBezTo>
                    <a:pt x="116" y="363"/>
                    <a:pt x="131" y="379"/>
                    <a:pt x="151" y="376"/>
                  </a:cubicBezTo>
                  <a:cubicBezTo>
                    <a:pt x="172" y="373"/>
                    <a:pt x="181" y="355"/>
                    <a:pt x="181" y="355"/>
                  </a:cubicBezTo>
                  <a:cubicBezTo>
                    <a:pt x="181" y="355"/>
                    <a:pt x="169" y="342"/>
                    <a:pt x="148" y="345"/>
                  </a:cubicBezTo>
                  <a:close/>
                  <a:moveTo>
                    <a:pt x="62" y="199"/>
                  </a:moveTo>
                  <a:cubicBezTo>
                    <a:pt x="52" y="199"/>
                    <a:pt x="52" y="199"/>
                    <a:pt x="52" y="199"/>
                  </a:cubicBezTo>
                  <a:cubicBezTo>
                    <a:pt x="52" y="200"/>
                    <a:pt x="50" y="310"/>
                    <a:pt x="216" y="359"/>
                  </a:cubicBezTo>
                  <a:cubicBezTo>
                    <a:pt x="219" y="349"/>
                    <a:pt x="219" y="349"/>
                    <a:pt x="219" y="349"/>
                  </a:cubicBezTo>
                  <a:cubicBezTo>
                    <a:pt x="61" y="303"/>
                    <a:pt x="62" y="203"/>
                    <a:pt x="62" y="199"/>
                  </a:cubicBezTo>
                  <a:close/>
                  <a:moveTo>
                    <a:pt x="426" y="234"/>
                  </a:moveTo>
                  <a:cubicBezTo>
                    <a:pt x="426" y="234"/>
                    <a:pt x="446" y="237"/>
                    <a:pt x="460" y="222"/>
                  </a:cubicBezTo>
                  <a:cubicBezTo>
                    <a:pt x="475" y="207"/>
                    <a:pt x="470" y="186"/>
                    <a:pt x="470" y="186"/>
                  </a:cubicBezTo>
                  <a:cubicBezTo>
                    <a:pt x="470" y="186"/>
                    <a:pt x="452" y="186"/>
                    <a:pt x="437" y="201"/>
                  </a:cubicBezTo>
                  <a:cubicBezTo>
                    <a:pt x="422" y="217"/>
                    <a:pt x="426" y="234"/>
                    <a:pt x="426" y="234"/>
                  </a:cubicBezTo>
                  <a:close/>
                  <a:moveTo>
                    <a:pt x="374" y="201"/>
                  </a:moveTo>
                  <a:cubicBezTo>
                    <a:pt x="377" y="222"/>
                    <a:pt x="394" y="231"/>
                    <a:pt x="394" y="231"/>
                  </a:cubicBezTo>
                  <a:cubicBezTo>
                    <a:pt x="394" y="231"/>
                    <a:pt x="408" y="219"/>
                    <a:pt x="405" y="198"/>
                  </a:cubicBezTo>
                  <a:cubicBezTo>
                    <a:pt x="401" y="177"/>
                    <a:pt x="386" y="166"/>
                    <a:pt x="386" y="166"/>
                  </a:cubicBezTo>
                  <a:cubicBezTo>
                    <a:pt x="386" y="166"/>
                    <a:pt x="371" y="181"/>
                    <a:pt x="374" y="201"/>
                  </a:cubicBezTo>
                  <a:close/>
                  <a:moveTo>
                    <a:pt x="369" y="217"/>
                  </a:moveTo>
                  <a:cubicBezTo>
                    <a:pt x="369" y="217"/>
                    <a:pt x="351" y="229"/>
                    <a:pt x="352" y="250"/>
                  </a:cubicBezTo>
                  <a:cubicBezTo>
                    <a:pt x="352" y="271"/>
                    <a:pt x="368" y="282"/>
                    <a:pt x="368" y="282"/>
                  </a:cubicBezTo>
                  <a:cubicBezTo>
                    <a:pt x="368" y="282"/>
                    <a:pt x="383" y="272"/>
                    <a:pt x="383" y="251"/>
                  </a:cubicBezTo>
                  <a:cubicBezTo>
                    <a:pt x="382" y="230"/>
                    <a:pt x="369" y="217"/>
                    <a:pt x="369" y="217"/>
                  </a:cubicBezTo>
                  <a:close/>
                  <a:moveTo>
                    <a:pt x="316" y="278"/>
                  </a:moveTo>
                  <a:cubicBezTo>
                    <a:pt x="314" y="299"/>
                    <a:pt x="329" y="312"/>
                    <a:pt x="329" y="312"/>
                  </a:cubicBezTo>
                  <a:cubicBezTo>
                    <a:pt x="329" y="312"/>
                    <a:pt x="345" y="304"/>
                    <a:pt x="347" y="282"/>
                  </a:cubicBezTo>
                  <a:cubicBezTo>
                    <a:pt x="348" y="261"/>
                    <a:pt x="336" y="247"/>
                    <a:pt x="336" y="247"/>
                  </a:cubicBezTo>
                  <a:cubicBezTo>
                    <a:pt x="336" y="247"/>
                    <a:pt x="317" y="258"/>
                    <a:pt x="316" y="278"/>
                  </a:cubicBezTo>
                  <a:close/>
                  <a:moveTo>
                    <a:pt x="277" y="302"/>
                  </a:moveTo>
                  <a:cubicBezTo>
                    <a:pt x="270" y="321"/>
                    <a:pt x="280" y="338"/>
                    <a:pt x="280" y="338"/>
                  </a:cubicBezTo>
                  <a:cubicBezTo>
                    <a:pt x="280" y="338"/>
                    <a:pt x="298" y="334"/>
                    <a:pt x="306" y="314"/>
                  </a:cubicBezTo>
                  <a:cubicBezTo>
                    <a:pt x="313" y="294"/>
                    <a:pt x="306" y="278"/>
                    <a:pt x="306" y="278"/>
                  </a:cubicBezTo>
                  <a:cubicBezTo>
                    <a:pt x="306" y="278"/>
                    <a:pt x="285" y="282"/>
                    <a:pt x="277" y="302"/>
                  </a:cubicBezTo>
                  <a:close/>
                  <a:moveTo>
                    <a:pt x="419" y="189"/>
                  </a:moveTo>
                  <a:cubicBezTo>
                    <a:pt x="419" y="189"/>
                    <a:pt x="437" y="180"/>
                    <a:pt x="441" y="160"/>
                  </a:cubicBezTo>
                  <a:cubicBezTo>
                    <a:pt x="444" y="139"/>
                    <a:pt x="429" y="125"/>
                    <a:pt x="429" y="125"/>
                  </a:cubicBezTo>
                  <a:cubicBezTo>
                    <a:pt x="429" y="125"/>
                    <a:pt x="414" y="135"/>
                    <a:pt x="410" y="156"/>
                  </a:cubicBezTo>
                  <a:cubicBezTo>
                    <a:pt x="406" y="177"/>
                    <a:pt x="419" y="189"/>
                    <a:pt x="419" y="189"/>
                  </a:cubicBezTo>
                  <a:close/>
                  <a:moveTo>
                    <a:pt x="428" y="246"/>
                  </a:moveTo>
                  <a:cubicBezTo>
                    <a:pt x="410" y="256"/>
                    <a:pt x="408" y="274"/>
                    <a:pt x="408" y="274"/>
                  </a:cubicBezTo>
                  <a:cubicBezTo>
                    <a:pt x="408" y="274"/>
                    <a:pt x="426" y="282"/>
                    <a:pt x="444" y="272"/>
                  </a:cubicBezTo>
                  <a:cubicBezTo>
                    <a:pt x="463" y="262"/>
                    <a:pt x="464" y="241"/>
                    <a:pt x="464" y="241"/>
                  </a:cubicBezTo>
                  <a:cubicBezTo>
                    <a:pt x="464" y="241"/>
                    <a:pt x="447" y="236"/>
                    <a:pt x="428" y="246"/>
                  </a:cubicBezTo>
                  <a:close/>
                  <a:moveTo>
                    <a:pt x="402" y="286"/>
                  </a:moveTo>
                  <a:cubicBezTo>
                    <a:pt x="382" y="292"/>
                    <a:pt x="377" y="310"/>
                    <a:pt x="377" y="310"/>
                  </a:cubicBezTo>
                  <a:cubicBezTo>
                    <a:pt x="377" y="310"/>
                    <a:pt x="393" y="321"/>
                    <a:pt x="413" y="316"/>
                  </a:cubicBezTo>
                  <a:cubicBezTo>
                    <a:pt x="432" y="310"/>
                    <a:pt x="439" y="290"/>
                    <a:pt x="439" y="290"/>
                  </a:cubicBezTo>
                  <a:cubicBezTo>
                    <a:pt x="439" y="290"/>
                    <a:pt x="423" y="280"/>
                    <a:pt x="402" y="286"/>
                  </a:cubicBezTo>
                  <a:close/>
                  <a:moveTo>
                    <a:pt x="373" y="320"/>
                  </a:moveTo>
                  <a:cubicBezTo>
                    <a:pt x="352" y="319"/>
                    <a:pt x="342" y="335"/>
                    <a:pt x="342" y="335"/>
                  </a:cubicBezTo>
                  <a:cubicBezTo>
                    <a:pt x="342" y="335"/>
                    <a:pt x="353" y="351"/>
                    <a:pt x="374" y="351"/>
                  </a:cubicBezTo>
                  <a:cubicBezTo>
                    <a:pt x="395" y="352"/>
                    <a:pt x="407" y="334"/>
                    <a:pt x="407" y="334"/>
                  </a:cubicBezTo>
                  <a:cubicBezTo>
                    <a:pt x="407" y="334"/>
                    <a:pt x="394" y="321"/>
                    <a:pt x="373" y="320"/>
                  </a:cubicBezTo>
                  <a:close/>
                  <a:moveTo>
                    <a:pt x="327" y="345"/>
                  </a:moveTo>
                  <a:cubicBezTo>
                    <a:pt x="306" y="342"/>
                    <a:pt x="294" y="355"/>
                    <a:pt x="294" y="355"/>
                  </a:cubicBezTo>
                  <a:cubicBezTo>
                    <a:pt x="294" y="355"/>
                    <a:pt x="303" y="373"/>
                    <a:pt x="324" y="376"/>
                  </a:cubicBezTo>
                  <a:cubicBezTo>
                    <a:pt x="344" y="379"/>
                    <a:pt x="359" y="363"/>
                    <a:pt x="359" y="363"/>
                  </a:cubicBezTo>
                  <a:cubicBezTo>
                    <a:pt x="359" y="363"/>
                    <a:pt x="348" y="348"/>
                    <a:pt x="327" y="345"/>
                  </a:cubicBezTo>
                  <a:close/>
                  <a:moveTo>
                    <a:pt x="423" y="199"/>
                  </a:moveTo>
                  <a:cubicBezTo>
                    <a:pt x="412" y="199"/>
                    <a:pt x="412" y="199"/>
                    <a:pt x="412" y="199"/>
                  </a:cubicBezTo>
                  <a:cubicBezTo>
                    <a:pt x="413" y="204"/>
                    <a:pt x="414" y="303"/>
                    <a:pt x="256" y="349"/>
                  </a:cubicBezTo>
                  <a:cubicBezTo>
                    <a:pt x="259" y="359"/>
                    <a:pt x="259" y="359"/>
                    <a:pt x="259" y="359"/>
                  </a:cubicBezTo>
                  <a:cubicBezTo>
                    <a:pt x="425" y="310"/>
                    <a:pt x="423" y="200"/>
                    <a:pt x="423" y="199"/>
                  </a:cubicBez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CB2BAEF-1A08-EB20-334F-6E567AE3E341}"/>
              </a:ext>
            </a:extLst>
          </p:cNvPr>
          <p:cNvGrpSpPr/>
          <p:nvPr/>
        </p:nvGrpSpPr>
        <p:grpSpPr>
          <a:xfrm>
            <a:off x="567458" y="3802946"/>
            <a:ext cx="1537303" cy="1537303"/>
            <a:chOff x="567458" y="3802946"/>
            <a:chExt cx="1537303" cy="1537303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82D620D-77F1-41EF-9282-E5515BBBF523}"/>
                </a:ext>
              </a:extLst>
            </p:cNvPr>
            <p:cNvSpPr/>
            <p:nvPr/>
          </p:nvSpPr>
          <p:spPr>
            <a:xfrm>
              <a:off x="567458" y="3802946"/>
              <a:ext cx="1537303" cy="1537303"/>
            </a:xfrm>
            <a:prstGeom prst="ellipse">
              <a:avLst/>
            </a:prstGeom>
            <a:noFill/>
            <a:ln w="19050">
              <a:solidFill>
                <a:srgbClr val="01406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37">
              <a:extLst>
                <a:ext uri="{FF2B5EF4-FFF2-40B4-BE49-F238E27FC236}">
                  <a16:creationId xmlns:a16="http://schemas.microsoft.com/office/drawing/2014/main" id="{E7D6DF45-A008-E5A9-409D-765B3E25E3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0124" y="4235469"/>
              <a:ext cx="691971" cy="672256"/>
            </a:xfrm>
            <a:custGeom>
              <a:avLst/>
              <a:gdLst>
                <a:gd name="T0" fmla="*/ 0 w 360"/>
                <a:gd name="T1" fmla="*/ 120 h 349"/>
                <a:gd name="T2" fmla="*/ 52 w 360"/>
                <a:gd name="T3" fmla="*/ 141 h 349"/>
                <a:gd name="T4" fmla="*/ 75 w 360"/>
                <a:gd name="T5" fmla="*/ 45 h 349"/>
                <a:gd name="T6" fmla="*/ 15 w 360"/>
                <a:gd name="T7" fmla="*/ 15 h 349"/>
                <a:gd name="T8" fmla="*/ 75 w 360"/>
                <a:gd name="T9" fmla="*/ 45 h 349"/>
                <a:gd name="T10" fmla="*/ 30 w 360"/>
                <a:gd name="T11" fmla="*/ 263 h 349"/>
                <a:gd name="T12" fmla="*/ 60 w 360"/>
                <a:gd name="T13" fmla="*/ 203 h 349"/>
                <a:gd name="T14" fmla="*/ 308 w 360"/>
                <a:gd name="T15" fmla="*/ 120 h 349"/>
                <a:gd name="T16" fmla="*/ 360 w 360"/>
                <a:gd name="T17" fmla="*/ 141 h 349"/>
                <a:gd name="T18" fmla="*/ 308 w 360"/>
                <a:gd name="T19" fmla="*/ 120 h 349"/>
                <a:gd name="T20" fmla="*/ 330 w 360"/>
                <a:gd name="T21" fmla="*/ 0 h 349"/>
                <a:gd name="T22" fmla="*/ 300 w 360"/>
                <a:gd name="T23" fmla="*/ 60 h 349"/>
                <a:gd name="T24" fmla="*/ 285 w 360"/>
                <a:gd name="T25" fmla="*/ 218 h 349"/>
                <a:gd name="T26" fmla="*/ 345 w 360"/>
                <a:gd name="T27" fmla="*/ 248 h 349"/>
                <a:gd name="T28" fmla="*/ 285 w 360"/>
                <a:gd name="T29" fmla="*/ 218 h 349"/>
                <a:gd name="T30" fmla="*/ 222 w 360"/>
                <a:gd name="T31" fmla="*/ 261 h 349"/>
                <a:gd name="T32" fmla="*/ 233 w 360"/>
                <a:gd name="T33" fmla="*/ 239 h 349"/>
                <a:gd name="T34" fmla="*/ 214 w 360"/>
                <a:gd name="T35" fmla="*/ 207 h 349"/>
                <a:gd name="T36" fmla="*/ 242 w 360"/>
                <a:gd name="T37" fmla="*/ 147 h 349"/>
                <a:gd name="T38" fmla="*/ 218 w 360"/>
                <a:gd name="T39" fmla="*/ 75 h 349"/>
                <a:gd name="T40" fmla="*/ 142 w 360"/>
                <a:gd name="T41" fmla="*/ 75 h 349"/>
                <a:gd name="T42" fmla="*/ 118 w 360"/>
                <a:gd name="T43" fmla="*/ 147 h 349"/>
                <a:gd name="T44" fmla="*/ 146 w 360"/>
                <a:gd name="T45" fmla="*/ 207 h 349"/>
                <a:gd name="T46" fmla="*/ 128 w 360"/>
                <a:gd name="T47" fmla="*/ 239 h 349"/>
                <a:gd name="T48" fmla="*/ 138 w 360"/>
                <a:gd name="T49" fmla="*/ 261 h 349"/>
                <a:gd name="T50" fmla="*/ 95 w 360"/>
                <a:gd name="T51" fmla="*/ 308 h 349"/>
                <a:gd name="T52" fmla="*/ 92 w 360"/>
                <a:gd name="T53" fmla="*/ 349 h 349"/>
                <a:gd name="T54" fmla="*/ 268 w 360"/>
                <a:gd name="T55" fmla="*/ 311 h 349"/>
                <a:gd name="T56" fmla="*/ 225 w 360"/>
                <a:gd name="T57" fmla="*/ 285 h 349"/>
                <a:gd name="T58" fmla="*/ 140 w 360"/>
                <a:gd name="T59" fmla="*/ 140 h 349"/>
                <a:gd name="T60" fmla="*/ 155 w 360"/>
                <a:gd name="T61" fmla="*/ 93 h 349"/>
                <a:gd name="T62" fmla="*/ 205 w 360"/>
                <a:gd name="T63" fmla="*/ 93 h 349"/>
                <a:gd name="T64" fmla="*/ 220 w 360"/>
                <a:gd name="T65" fmla="*/ 140 h 349"/>
                <a:gd name="T66" fmla="*/ 180 w 360"/>
                <a:gd name="T67" fmla="*/ 169 h 349"/>
                <a:gd name="T68" fmla="*/ 200 w 360"/>
                <a:gd name="T69" fmla="*/ 261 h 349"/>
                <a:gd name="T70" fmla="*/ 157 w 360"/>
                <a:gd name="T71" fmla="*/ 282 h 349"/>
                <a:gd name="T72" fmla="*/ 200 w 360"/>
                <a:gd name="T73" fmla="*/ 261 h 349"/>
                <a:gd name="T74" fmla="*/ 168 w 360"/>
                <a:gd name="T75" fmla="*/ 198 h 349"/>
                <a:gd name="T76" fmla="*/ 192 w 360"/>
                <a:gd name="T77" fmla="*/ 198 h 349"/>
                <a:gd name="T78" fmla="*/ 163 w 360"/>
                <a:gd name="T79" fmla="*/ 239 h 349"/>
                <a:gd name="T80" fmla="*/ 113 w 360"/>
                <a:gd name="T81" fmla="*/ 328 h 349"/>
                <a:gd name="T82" fmla="*/ 156 w 360"/>
                <a:gd name="T83" fmla="*/ 303 h 349"/>
                <a:gd name="T84" fmla="*/ 247 w 360"/>
                <a:gd name="T85" fmla="*/ 32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0" h="349">
                  <a:moveTo>
                    <a:pt x="52" y="120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52" y="141"/>
                    <a:pt x="52" y="141"/>
                    <a:pt x="52" y="141"/>
                  </a:cubicBezTo>
                  <a:lnTo>
                    <a:pt x="52" y="120"/>
                  </a:lnTo>
                  <a:close/>
                  <a:moveTo>
                    <a:pt x="75" y="45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60" y="60"/>
                    <a:pt x="60" y="60"/>
                    <a:pt x="60" y="60"/>
                  </a:cubicBezTo>
                  <a:lnTo>
                    <a:pt x="75" y="45"/>
                  </a:lnTo>
                  <a:close/>
                  <a:moveTo>
                    <a:pt x="15" y="248"/>
                  </a:moveTo>
                  <a:cubicBezTo>
                    <a:pt x="30" y="263"/>
                    <a:pt x="30" y="263"/>
                    <a:pt x="30" y="263"/>
                  </a:cubicBezTo>
                  <a:cubicBezTo>
                    <a:pt x="75" y="218"/>
                    <a:pt x="75" y="218"/>
                    <a:pt x="75" y="218"/>
                  </a:cubicBezTo>
                  <a:cubicBezTo>
                    <a:pt x="60" y="203"/>
                    <a:pt x="60" y="203"/>
                    <a:pt x="60" y="203"/>
                  </a:cubicBezTo>
                  <a:lnTo>
                    <a:pt x="15" y="248"/>
                  </a:lnTo>
                  <a:close/>
                  <a:moveTo>
                    <a:pt x="308" y="120"/>
                  </a:moveTo>
                  <a:cubicBezTo>
                    <a:pt x="308" y="141"/>
                    <a:pt x="308" y="141"/>
                    <a:pt x="308" y="141"/>
                  </a:cubicBezTo>
                  <a:cubicBezTo>
                    <a:pt x="360" y="141"/>
                    <a:pt x="360" y="141"/>
                    <a:pt x="360" y="141"/>
                  </a:cubicBezTo>
                  <a:cubicBezTo>
                    <a:pt x="360" y="120"/>
                    <a:pt x="360" y="120"/>
                    <a:pt x="360" y="120"/>
                  </a:cubicBezTo>
                  <a:lnTo>
                    <a:pt x="308" y="120"/>
                  </a:lnTo>
                  <a:close/>
                  <a:moveTo>
                    <a:pt x="345" y="15"/>
                  </a:moveTo>
                  <a:cubicBezTo>
                    <a:pt x="330" y="0"/>
                    <a:pt x="330" y="0"/>
                    <a:pt x="330" y="0"/>
                  </a:cubicBezTo>
                  <a:cubicBezTo>
                    <a:pt x="285" y="45"/>
                    <a:pt x="285" y="45"/>
                    <a:pt x="285" y="45"/>
                  </a:cubicBezTo>
                  <a:cubicBezTo>
                    <a:pt x="300" y="60"/>
                    <a:pt x="300" y="60"/>
                    <a:pt x="300" y="60"/>
                  </a:cubicBezTo>
                  <a:lnTo>
                    <a:pt x="345" y="15"/>
                  </a:lnTo>
                  <a:close/>
                  <a:moveTo>
                    <a:pt x="285" y="218"/>
                  </a:moveTo>
                  <a:cubicBezTo>
                    <a:pt x="330" y="263"/>
                    <a:pt x="330" y="263"/>
                    <a:pt x="330" y="263"/>
                  </a:cubicBezTo>
                  <a:cubicBezTo>
                    <a:pt x="345" y="248"/>
                    <a:pt x="345" y="248"/>
                    <a:pt x="345" y="248"/>
                  </a:cubicBezTo>
                  <a:cubicBezTo>
                    <a:pt x="300" y="203"/>
                    <a:pt x="300" y="203"/>
                    <a:pt x="300" y="203"/>
                  </a:cubicBezTo>
                  <a:lnTo>
                    <a:pt x="285" y="218"/>
                  </a:lnTo>
                  <a:close/>
                  <a:moveTo>
                    <a:pt x="225" y="285"/>
                  </a:moveTo>
                  <a:cubicBezTo>
                    <a:pt x="222" y="261"/>
                    <a:pt x="222" y="261"/>
                    <a:pt x="222" y="261"/>
                  </a:cubicBezTo>
                  <a:cubicBezTo>
                    <a:pt x="233" y="261"/>
                    <a:pt x="233" y="261"/>
                    <a:pt x="233" y="261"/>
                  </a:cubicBezTo>
                  <a:cubicBezTo>
                    <a:pt x="233" y="239"/>
                    <a:pt x="233" y="239"/>
                    <a:pt x="233" y="239"/>
                  </a:cubicBezTo>
                  <a:cubicBezTo>
                    <a:pt x="219" y="239"/>
                    <a:pt x="219" y="239"/>
                    <a:pt x="219" y="239"/>
                  </a:cubicBezTo>
                  <a:cubicBezTo>
                    <a:pt x="214" y="207"/>
                    <a:pt x="214" y="207"/>
                    <a:pt x="214" y="207"/>
                  </a:cubicBezTo>
                  <a:cubicBezTo>
                    <a:pt x="249" y="223"/>
                    <a:pt x="249" y="223"/>
                    <a:pt x="249" y="223"/>
                  </a:cubicBezTo>
                  <a:cubicBezTo>
                    <a:pt x="242" y="147"/>
                    <a:pt x="242" y="147"/>
                    <a:pt x="242" y="147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42" y="75"/>
                    <a:pt x="142" y="75"/>
                    <a:pt x="142" y="75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1" y="223"/>
                    <a:pt x="111" y="223"/>
                    <a:pt x="111" y="223"/>
                  </a:cubicBezTo>
                  <a:cubicBezTo>
                    <a:pt x="146" y="207"/>
                    <a:pt x="146" y="207"/>
                    <a:pt x="146" y="207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28" y="239"/>
                    <a:pt x="128" y="239"/>
                    <a:pt x="128" y="239"/>
                  </a:cubicBezTo>
                  <a:cubicBezTo>
                    <a:pt x="128" y="261"/>
                    <a:pt x="128" y="261"/>
                    <a:pt x="128" y="261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35" y="285"/>
                    <a:pt x="135" y="285"/>
                    <a:pt x="135" y="285"/>
                  </a:cubicBezTo>
                  <a:cubicBezTo>
                    <a:pt x="120" y="288"/>
                    <a:pt x="106" y="297"/>
                    <a:pt x="95" y="308"/>
                  </a:cubicBezTo>
                  <a:cubicBezTo>
                    <a:pt x="92" y="311"/>
                    <a:pt x="92" y="311"/>
                    <a:pt x="92" y="311"/>
                  </a:cubicBezTo>
                  <a:cubicBezTo>
                    <a:pt x="92" y="349"/>
                    <a:pt x="92" y="349"/>
                    <a:pt x="92" y="349"/>
                  </a:cubicBezTo>
                  <a:cubicBezTo>
                    <a:pt x="268" y="349"/>
                    <a:pt x="268" y="349"/>
                    <a:pt x="268" y="349"/>
                  </a:cubicBezTo>
                  <a:cubicBezTo>
                    <a:pt x="268" y="311"/>
                    <a:pt x="268" y="311"/>
                    <a:pt x="268" y="311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54" y="297"/>
                    <a:pt x="240" y="288"/>
                    <a:pt x="225" y="285"/>
                  </a:cubicBezTo>
                  <a:close/>
                  <a:moveTo>
                    <a:pt x="135" y="189"/>
                  </a:moveTo>
                  <a:cubicBezTo>
                    <a:pt x="140" y="140"/>
                    <a:pt x="140" y="140"/>
                    <a:pt x="140" y="140"/>
                  </a:cubicBezTo>
                  <a:cubicBezTo>
                    <a:pt x="108" y="104"/>
                    <a:pt x="108" y="104"/>
                    <a:pt x="108" y="104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80" y="51"/>
                    <a:pt x="180" y="51"/>
                    <a:pt x="180" y="51"/>
                  </a:cubicBezTo>
                  <a:cubicBezTo>
                    <a:pt x="205" y="93"/>
                    <a:pt x="205" y="93"/>
                    <a:pt x="205" y="93"/>
                  </a:cubicBezTo>
                  <a:cubicBezTo>
                    <a:pt x="252" y="104"/>
                    <a:pt x="252" y="104"/>
                    <a:pt x="252" y="104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5" y="189"/>
                    <a:pt x="225" y="189"/>
                    <a:pt x="225" y="189"/>
                  </a:cubicBezTo>
                  <a:cubicBezTo>
                    <a:pt x="180" y="169"/>
                    <a:pt x="180" y="169"/>
                    <a:pt x="180" y="169"/>
                  </a:cubicBezTo>
                  <a:lnTo>
                    <a:pt x="135" y="189"/>
                  </a:lnTo>
                  <a:close/>
                  <a:moveTo>
                    <a:pt x="200" y="261"/>
                  </a:moveTo>
                  <a:cubicBezTo>
                    <a:pt x="203" y="282"/>
                    <a:pt x="203" y="282"/>
                    <a:pt x="203" y="282"/>
                  </a:cubicBezTo>
                  <a:cubicBezTo>
                    <a:pt x="157" y="282"/>
                    <a:pt x="157" y="282"/>
                    <a:pt x="157" y="282"/>
                  </a:cubicBezTo>
                  <a:cubicBezTo>
                    <a:pt x="160" y="261"/>
                    <a:pt x="160" y="261"/>
                    <a:pt x="160" y="261"/>
                  </a:cubicBezTo>
                  <a:lnTo>
                    <a:pt x="200" y="261"/>
                  </a:lnTo>
                  <a:close/>
                  <a:moveTo>
                    <a:pt x="163" y="239"/>
                  </a:moveTo>
                  <a:cubicBezTo>
                    <a:pt x="168" y="198"/>
                    <a:pt x="168" y="198"/>
                    <a:pt x="168" y="198"/>
                  </a:cubicBezTo>
                  <a:cubicBezTo>
                    <a:pt x="180" y="192"/>
                    <a:pt x="180" y="192"/>
                    <a:pt x="180" y="192"/>
                  </a:cubicBezTo>
                  <a:cubicBezTo>
                    <a:pt x="192" y="198"/>
                    <a:pt x="192" y="198"/>
                    <a:pt x="192" y="198"/>
                  </a:cubicBezTo>
                  <a:cubicBezTo>
                    <a:pt x="197" y="239"/>
                    <a:pt x="197" y="239"/>
                    <a:pt x="197" y="239"/>
                  </a:cubicBezTo>
                  <a:lnTo>
                    <a:pt x="163" y="239"/>
                  </a:lnTo>
                  <a:close/>
                  <a:moveTo>
                    <a:pt x="247" y="328"/>
                  </a:moveTo>
                  <a:cubicBezTo>
                    <a:pt x="113" y="328"/>
                    <a:pt x="113" y="328"/>
                    <a:pt x="113" y="328"/>
                  </a:cubicBezTo>
                  <a:cubicBezTo>
                    <a:pt x="113" y="320"/>
                    <a:pt x="113" y="320"/>
                    <a:pt x="113" y="320"/>
                  </a:cubicBezTo>
                  <a:cubicBezTo>
                    <a:pt x="125" y="309"/>
                    <a:pt x="140" y="303"/>
                    <a:pt x="156" y="303"/>
                  </a:cubicBezTo>
                  <a:cubicBezTo>
                    <a:pt x="204" y="303"/>
                    <a:pt x="204" y="303"/>
                    <a:pt x="204" y="303"/>
                  </a:cubicBezTo>
                  <a:cubicBezTo>
                    <a:pt x="220" y="303"/>
                    <a:pt x="235" y="309"/>
                    <a:pt x="247" y="320"/>
                  </a:cubicBezTo>
                  <a:lnTo>
                    <a:pt x="247" y="328"/>
                  </a:ln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520744C-791C-215C-EFE6-F0B0A817F3A6}"/>
              </a:ext>
            </a:extLst>
          </p:cNvPr>
          <p:cNvGrpSpPr/>
          <p:nvPr/>
        </p:nvGrpSpPr>
        <p:grpSpPr>
          <a:xfrm>
            <a:off x="3750841" y="3802946"/>
            <a:ext cx="1537303" cy="1537303"/>
            <a:chOff x="3750841" y="3802946"/>
            <a:chExt cx="1537303" cy="1537303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EF9BF73-B54C-26A3-0801-DF1ADBBBCE62}"/>
                </a:ext>
              </a:extLst>
            </p:cNvPr>
            <p:cNvSpPr/>
            <p:nvPr/>
          </p:nvSpPr>
          <p:spPr>
            <a:xfrm>
              <a:off x="3750841" y="3802946"/>
              <a:ext cx="1537303" cy="1537303"/>
            </a:xfrm>
            <a:prstGeom prst="ellipse">
              <a:avLst/>
            </a:prstGeom>
            <a:solidFill>
              <a:srgbClr val="23BBCA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F970F1EC-D7ED-6A34-7FE4-CB1878C234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08007" y="4192098"/>
              <a:ext cx="622971" cy="758998"/>
            </a:xfrm>
            <a:custGeom>
              <a:avLst/>
              <a:gdLst>
                <a:gd name="T0" fmla="*/ 183 w 324"/>
                <a:gd name="T1" fmla="*/ 81 h 394"/>
                <a:gd name="T2" fmla="*/ 162 w 324"/>
                <a:gd name="T3" fmla="*/ 46 h 394"/>
                <a:gd name="T4" fmla="*/ 140 w 324"/>
                <a:gd name="T5" fmla="*/ 81 h 394"/>
                <a:gd name="T6" fmla="*/ 100 w 324"/>
                <a:gd name="T7" fmla="*/ 91 h 394"/>
                <a:gd name="T8" fmla="*/ 126 w 324"/>
                <a:gd name="T9" fmla="*/ 122 h 394"/>
                <a:gd name="T10" fmla="*/ 124 w 324"/>
                <a:gd name="T11" fmla="*/ 163 h 394"/>
                <a:gd name="T12" fmla="*/ 162 w 324"/>
                <a:gd name="T13" fmla="*/ 148 h 394"/>
                <a:gd name="T14" fmla="*/ 199 w 324"/>
                <a:gd name="T15" fmla="*/ 163 h 394"/>
                <a:gd name="T16" fmla="*/ 197 w 324"/>
                <a:gd name="T17" fmla="*/ 122 h 394"/>
                <a:gd name="T18" fmla="*/ 223 w 324"/>
                <a:gd name="T19" fmla="*/ 91 h 394"/>
                <a:gd name="T20" fmla="*/ 183 w 324"/>
                <a:gd name="T21" fmla="*/ 114 h 394"/>
                <a:gd name="T22" fmla="*/ 185 w 324"/>
                <a:gd name="T23" fmla="*/ 142 h 394"/>
                <a:gd name="T24" fmla="*/ 158 w 324"/>
                <a:gd name="T25" fmla="*/ 132 h 394"/>
                <a:gd name="T26" fmla="*/ 142 w 324"/>
                <a:gd name="T27" fmla="*/ 121 h 394"/>
                <a:gd name="T28" fmla="*/ 124 w 324"/>
                <a:gd name="T29" fmla="*/ 98 h 394"/>
                <a:gd name="T30" fmla="*/ 152 w 324"/>
                <a:gd name="T31" fmla="*/ 91 h 394"/>
                <a:gd name="T32" fmla="*/ 171 w 324"/>
                <a:gd name="T33" fmla="*/ 91 h 394"/>
                <a:gd name="T34" fmla="*/ 199 w 324"/>
                <a:gd name="T35" fmla="*/ 98 h 394"/>
                <a:gd name="T36" fmla="*/ 193 w 324"/>
                <a:gd name="T37" fmla="*/ 363 h 394"/>
                <a:gd name="T38" fmla="*/ 193 w 324"/>
                <a:gd name="T39" fmla="*/ 348 h 394"/>
                <a:gd name="T40" fmla="*/ 193 w 324"/>
                <a:gd name="T41" fmla="*/ 363 h 394"/>
                <a:gd name="T42" fmla="*/ 162 w 324"/>
                <a:gd name="T43" fmla="*/ 363 h 394"/>
                <a:gd name="T44" fmla="*/ 162 w 324"/>
                <a:gd name="T45" fmla="*/ 348 h 394"/>
                <a:gd name="T46" fmla="*/ 123 w 324"/>
                <a:gd name="T47" fmla="*/ 356 h 394"/>
                <a:gd name="T48" fmla="*/ 301 w 324"/>
                <a:gd name="T49" fmla="*/ 35 h 394"/>
                <a:gd name="T50" fmla="*/ 277 w 324"/>
                <a:gd name="T51" fmla="*/ 23 h 394"/>
                <a:gd name="T52" fmla="*/ 69 w 324"/>
                <a:gd name="T53" fmla="*/ 0 h 394"/>
                <a:gd name="T54" fmla="*/ 46 w 324"/>
                <a:gd name="T55" fmla="*/ 35 h 394"/>
                <a:gd name="T56" fmla="*/ 0 w 324"/>
                <a:gd name="T57" fmla="*/ 58 h 394"/>
                <a:gd name="T58" fmla="*/ 121 w 324"/>
                <a:gd name="T59" fmla="*/ 226 h 394"/>
                <a:gd name="T60" fmla="*/ 131 w 324"/>
                <a:gd name="T61" fmla="*/ 287 h 394"/>
                <a:gd name="T62" fmla="*/ 108 w 324"/>
                <a:gd name="T63" fmla="*/ 317 h 394"/>
                <a:gd name="T64" fmla="*/ 77 w 324"/>
                <a:gd name="T65" fmla="*/ 340 h 394"/>
                <a:gd name="T66" fmla="*/ 85 w 324"/>
                <a:gd name="T67" fmla="*/ 394 h 394"/>
                <a:gd name="T68" fmla="*/ 247 w 324"/>
                <a:gd name="T69" fmla="*/ 386 h 394"/>
                <a:gd name="T70" fmla="*/ 223 w 324"/>
                <a:gd name="T71" fmla="*/ 317 h 394"/>
                <a:gd name="T72" fmla="*/ 193 w 324"/>
                <a:gd name="T73" fmla="*/ 287 h 394"/>
                <a:gd name="T74" fmla="*/ 202 w 324"/>
                <a:gd name="T75" fmla="*/ 226 h 394"/>
                <a:gd name="T76" fmla="*/ 324 w 324"/>
                <a:gd name="T77" fmla="*/ 58 h 394"/>
                <a:gd name="T78" fmla="*/ 16 w 324"/>
                <a:gd name="T79" fmla="*/ 58 h 394"/>
                <a:gd name="T80" fmla="*/ 46 w 324"/>
                <a:gd name="T81" fmla="*/ 50 h 394"/>
                <a:gd name="T82" fmla="*/ 54 w 324"/>
                <a:gd name="T83" fmla="*/ 136 h 394"/>
                <a:gd name="T84" fmla="*/ 223 w 324"/>
                <a:gd name="T85" fmla="*/ 332 h 394"/>
                <a:gd name="T86" fmla="*/ 231 w 324"/>
                <a:gd name="T87" fmla="*/ 379 h 394"/>
                <a:gd name="T88" fmla="*/ 93 w 324"/>
                <a:gd name="T89" fmla="*/ 340 h 394"/>
                <a:gd name="T90" fmla="*/ 223 w 324"/>
                <a:gd name="T91" fmla="*/ 332 h 394"/>
                <a:gd name="T92" fmla="*/ 250 w 324"/>
                <a:gd name="T93" fmla="*/ 146 h 394"/>
                <a:gd name="T94" fmla="*/ 177 w 324"/>
                <a:gd name="T95" fmla="*/ 245 h 394"/>
                <a:gd name="T96" fmla="*/ 185 w 324"/>
                <a:gd name="T97" fmla="*/ 302 h 394"/>
                <a:gd name="T98" fmla="*/ 123 w 324"/>
                <a:gd name="T99" fmla="*/ 317 h 394"/>
                <a:gd name="T100" fmla="*/ 138 w 324"/>
                <a:gd name="T101" fmla="*/ 302 h 394"/>
                <a:gd name="T102" fmla="*/ 146 w 324"/>
                <a:gd name="T103" fmla="*/ 294 h 394"/>
                <a:gd name="T104" fmla="*/ 130 w 324"/>
                <a:gd name="T105" fmla="*/ 213 h 394"/>
                <a:gd name="T106" fmla="*/ 62 w 324"/>
                <a:gd name="T107" fmla="*/ 85 h 394"/>
                <a:gd name="T108" fmla="*/ 69 w 324"/>
                <a:gd name="T109" fmla="*/ 15 h 394"/>
                <a:gd name="T110" fmla="*/ 262 w 324"/>
                <a:gd name="T111" fmla="*/ 23 h 394"/>
                <a:gd name="T112" fmla="*/ 269 w 324"/>
                <a:gd name="T113" fmla="*/ 136 h 394"/>
                <a:gd name="T114" fmla="*/ 277 w 324"/>
                <a:gd name="T115" fmla="*/ 50 h 394"/>
                <a:gd name="T116" fmla="*/ 308 w 324"/>
                <a:gd name="T117" fmla="*/ 58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4" h="394">
                  <a:moveTo>
                    <a:pt x="217" y="85"/>
                  </a:moveTo>
                  <a:cubicBezTo>
                    <a:pt x="183" y="81"/>
                    <a:pt x="183" y="81"/>
                    <a:pt x="183" y="81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67" y="48"/>
                    <a:pt x="165" y="46"/>
                    <a:pt x="162" y="46"/>
                  </a:cubicBezTo>
                  <a:cubicBezTo>
                    <a:pt x="159" y="46"/>
                    <a:pt x="156" y="48"/>
                    <a:pt x="155" y="50"/>
                  </a:cubicBezTo>
                  <a:cubicBezTo>
                    <a:pt x="140" y="81"/>
                    <a:pt x="140" y="81"/>
                    <a:pt x="140" y="81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4" y="86"/>
                    <a:pt x="101" y="88"/>
                    <a:pt x="100" y="91"/>
                  </a:cubicBezTo>
                  <a:cubicBezTo>
                    <a:pt x="99" y="93"/>
                    <a:pt x="100" y="96"/>
                    <a:pt x="102" y="99"/>
                  </a:cubicBezTo>
                  <a:cubicBezTo>
                    <a:pt x="126" y="122"/>
                    <a:pt x="126" y="122"/>
                    <a:pt x="126" y="122"/>
                  </a:cubicBezTo>
                  <a:cubicBezTo>
                    <a:pt x="121" y="155"/>
                    <a:pt x="121" y="155"/>
                    <a:pt x="121" y="155"/>
                  </a:cubicBezTo>
                  <a:cubicBezTo>
                    <a:pt x="120" y="158"/>
                    <a:pt x="121" y="161"/>
                    <a:pt x="124" y="163"/>
                  </a:cubicBezTo>
                  <a:cubicBezTo>
                    <a:pt x="126" y="164"/>
                    <a:pt x="129" y="165"/>
                    <a:pt x="132" y="163"/>
                  </a:cubicBezTo>
                  <a:cubicBezTo>
                    <a:pt x="162" y="148"/>
                    <a:pt x="162" y="148"/>
                    <a:pt x="162" y="148"/>
                  </a:cubicBezTo>
                  <a:cubicBezTo>
                    <a:pt x="191" y="163"/>
                    <a:pt x="191" y="163"/>
                    <a:pt x="191" y="163"/>
                  </a:cubicBezTo>
                  <a:cubicBezTo>
                    <a:pt x="194" y="165"/>
                    <a:pt x="197" y="164"/>
                    <a:pt x="199" y="163"/>
                  </a:cubicBezTo>
                  <a:cubicBezTo>
                    <a:pt x="202" y="161"/>
                    <a:pt x="203" y="158"/>
                    <a:pt x="202" y="155"/>
                  </a:cubicBezTo>
                  <a:cubicBezTo>
                    <a:pt x="197" y="122"/>
                    <a:pt x="197" y="122"/>
                    <a:pt x="197" y="122"/>
                  </a:cubicBezTo>
                  <a:cubicBezTo>
                    <a:pt x="221" y="99"/>
                    <a:pt x="221" y="99"/>
                    <a:pt x="221" y="99"/>
                  </a:cubicBezTo>
                  <a:cubicBezTo>
                    <a:pt x="223" y="96"/>
                    <a:pt x="224" y="93"/>
                    <a:pt x="223" y="91"/>
                  </a:cubicBezTo>
                  <a:cubicBezTo>
                    <a:pt x="222" y="88"/>
                    <a:pt x="220" y="86"/>
                    <a:pt x="217" y="85"/>
                  </a:cubicBezTo>
                  <a:close/>
                  <a:moveTo>
                    <a:pt x="183" y="114"/>
                  </a:moveTo>
                  <a:cubicBezTo>
                    <a:pt x="181" y="116"/>
                    <a:pt x="181" y="118"/>
                    <a:pt x="181" y="121"/>
                  </a:cubicBezTo>
                  <a:cubicBezTo>
                    <a:pt x="185" y="142"/>
                    <a:pt x="185" y="142"/>
                    <a:pt x="185" y="142"/>
                  </a:cubicBezTo>
                  <a:cubicBezTo>
                    <a:pt x="165" y="132"/>
                    <a:pt x="165" y="132"/>
                    <a:pt x="165" y="132"/>
                  </a:cubicBezTo>
                  <a:cubicBezTo>
                    <a:pt x="163" y="131"/>
                    <a:pt x="160" y="131"/>
                    <a:pt x="158" y="132"/>
                  </a:cubicBezTo>
                  <a:cubicBezTo>
                    <a:pt x="139" y="142"/>
                    <a:pt x="139" y="142"/>
                    <a:pt x="139" y="142"/>
                  </a:cubicBezTo>
                  <a:cubicBezTo>
                    <a:pt x="142" y="121"/>
                    <a:pt x="142" y="121"/>
                    <a:pt x="142" y="121"/>
                  </a:cubicBezTo>
                  <a:cubicBezTo>
                    <a:pt x="143" y="118"/>
                    <a:pt x="142" y="116"/>
                    <a:pt x="140" y="114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46" y="95"/>
                    <a:pt x="146" y="95"/>
                    <a:pt x="146" y="95"/>
                  </a:cubicBezTo>
                  <a:cubicBezTo>
                    <a:pt x="149" y="95"/>
                    <a:pt x="151" y="93"/>
                    <a:pt x="152" y="91"/>
                  </a:cubicBezTo>
                  <a:cubicBezTo>
                    <a:pt x="162" y="71"/>
                    <a:pt x="162" y="71"/>
                    <a:pt x="162" y="71"/>
                  </a:cubicBezTo>
                  <a:cubicBezTo>
                    <a:pt x="171" y="91"/>
                    <a:pt x="171" y="91"/>
                    <a:pt x="171" y="91"/>
                  </a:cubicBezTo>
                  <a:cubicBezTo>
                    <a:pt x="172" y="93"/>
                    <a:pt x="175" y="95"/>
                    <a:pt x="177" y="95"/>
                  </a:cubicBezTo>
                  <a:cubicBezTo>
                    <a:pt x="199" y="98"/>
                    <a:pt x="199" y="98"/>
                    <a:pt x="199" y="98"/>
                  </a:cubicBezTo>
                  <a:lnTo>
                    <a:pt x="183" y="114"/>
                  </a:lnTo>
                  <a:close/>
                  <a:moveTo>
                    <a:pt x="193" y="363"/>
                  </a:moveTo>
                  <a:cubicBezTo>
                    <a:pt x="197" y="363"/>
                    <a:pt x="200" y="360"/>
                    <a:pt x="200" y="356"/>
                  </a:cubicBezTo>
                  <a:cubicBezTo>
                    <a:pt x="200" y="351"/>
                    <a:pt x="197" y="348"/>
                    <a:pt x="193" y="348"/>
                  </a:cubicBezTo>
                  <a:cubicBezTo>
                    <a:pt x="188" y="348"/>
                    <a:pt x="185" y="351"/>
                    <a:pt x="185" y="356"/>
                  </a:cubicBezTo>
                  <a:cubicBezTo>
                    <a:pt x="185" y="360"/>
                    <a:pt x="188" y="363"/>
                    <a:pt x="193" y="363"/>
                  </a:cubicBezTo>
                  <a:close/>
                  <a:moveTo>
                    <a:pt x="131" y="363"/>
                  </a:moveTo>
                  <a:cubicBezTo>
                    <a:pt x="162" y="363"/>
                    <a:pt x="162" y="363"/>
                    <a:pt x="162" y="363"/>
                  </a:cubicBezTo>
                  <a:cubicBezTo>
                    <a:pt x="166" y="363"/>
                    <a:pt x="170" y="360"/>
                    <a:pt x="170" y="356"/>
                  </a:cubicBezTo>
                  <a:cubicBezTo>
                    <a:pt x="170" y="351"/>
                    <a:pt x="166" y="348"/>
                    <a:pt x="162" y="348"/>
                  </a:cubicBezTo>
                  <a:cubicBezTo>
                    <a:pt x="131" y="348"/>
                    <a:pt x="131" y="348"/>
                    <a:pt x="131" y="348"/>
                  </a:cubicBezTo>
                  <a:cubicBezTo>
                    <a:pt x="127" y="348"/>
                    <a:pt x="123" y="351"/>
                    <a:pt x="123" y="356"/>
                  </a:cubicBezTo>
                  <a:cubicBezTo>
                    <a:pt x="123" y="360"/>
                    <a:pt x="127" y="363"/>
                    <a:pt x="131" y="363"/>
                  </a:cubicBezTo>
                  <a:close/>
                  <a:moveTo>
                    <a:pt x="301" y="35"/>
                  </a:moveTo>
                  <a:cubicBezTo>
                    <a:pt x="277" y="35"/>
                    <a:pt x="277" y="35"/>
                    <a:pt x="277" y="35"/>
                  </a:cubicBezTo>
                  <a:cubicBezTo>
                    <a:pt x="277" y="23"/>
                    <a:pt x="277" y="23"/>
                    <a:pt x="277" y="23"/>
                  </a:cubicBezTo>
                  <a:cubicBezTo>
                    <a:pt x="277" y="10"/>
                    <a:pt x="267" y="0"/>
                    <a:pt x="25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7" y="0"/>
                    <a:pt x="46" y="10"/>
                    <a:pt x="46" y="23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10" y="35"/>
                    <a:pt x="0" y="45"/>
                    <a:pt x="0" y="58"/>
                  </a:cubicBezTo>
                  <a:cubicBezTo>
                    <a:pt x="0" y="108"/>
                    <a:pt x="24" y="145"/>
                    <a:pt x="62" y="155"/>
                  </a:cubicBezTo>
                  <a:cubicBezTo>
                    <a:pt x="75" y="184"/>
                    <a:pt x="95" y="208"/>
                    <a:pt x="121" y="226"/>
                  </a:cubicBezTo>
                  <a:cubicBezTo>
                    <a:pt x="127" y="230"/>
                    <a:pt x="131" y="237"/>
                    <a:pt x="131" y="245"/>
                  </a:cubicBezTo>
                  <a:cubicBezTo>
                    <a:pt x="131" y="287"/>
                    <a:pt x="131" y="287"/>
                    <a:pt x="131" y="287"/>
                  </a:cubicBezTo>
                  <a:cubicBezTo>
                    <a:pt x="126" y="289"/>
                    <a:pt x="121" y="291"/>
                    <a:pt x="117" y="295"/>
                  </a:cubicBezTo>
                  <a:cubicBezTo>
                    <a:pt x="111" y="301"/>
                    <a:pt x="108" y="309"/>
                    <a:pt x="108" y="317"/>
                  </a:cubicBezTo>
                  <a:cubicBezTo>
                    <a:pt x="100" y="317"/>
                    <a:pt x="100" y="317"/>
                    <a:pt x="100" y="317"/>
                  </a:cubicBezTo>
                  <a:cubicBezTo>
                    <a:pt x="87" y="317"/>
                    <a:pt x="77" y="327"/>
                    <a:pt x="77" y="340"/>
                  </a:cubicBezTo>
                  <a:cubicBezTo>
                    <a:pt x="77" y="386"/>
                    <a:pt x="77" y="386"/>
                    <a:pt x="77" y="386"/>
                  </a:cubicBezTo>
                  <a:cubicBezTo>
                    <a:pt x="77" y="391"/>
                    <a:pt x="81" y="394"/>
                    <a:pt x="85" y="394"/>
                  </a:cubicBezTo>
                  <a:cubicBezTo>
                    <a:pt x="239" y="394"/>
                    <a:pt x="239" y="394"/>
                    <a:pt x="239" y="394"/>
                  </a:cubicBezTo>
                  <a:cubicBezTo>
                    <a:pt x="243" y="394"/>
                    <a:pt x="247" y="391"/>
                    <a:pt x="247" y="386"/>
                  </a:cubicBezTo>
                  <a:cubicBezTo>
                    <a:pt x="247" y="340"/>
                    <a:pt x="247" y="340"/>
                    <a:pt x="247" y="340"/>
                  </a:cubicBezTo>
                  <a:cubicBezTo>
                    <a:pt x="247" y="327"/>
                    <a:pt x="236" y="317"/>
                    <a:pt x="223" y="317"/>
                  </a:cubicBezTo>
                  <a:cubicBezTo>
                    <a:pt x="216" y="317"/>
                    <a:pt x="216" y="317"/>
                    <a:pt x="216" y="317"/>
                  </a:cubicBezTo>
                  <a:cubicBezTo>
                    <a:pt x="216" y="303"/>
                    <a:pt x="206" y="291"/>
                    <a:pt x="193" y="287"/>
                  </a:cubicBezTo>
                  <a:cubicBezTo>
                    <a:pt x="193" y="245"/>
                    <a:pt x="193" y="245"/>
                    <a:pt x="193" y="245"/>
                  </a:cubicBezTo>
                  <a:cubicBezTo>
                    <a:pt x="193" y="237"/>
                    <a:pt x="196" y="230"/>
                    <a:pt x="202" y="226"/>
                  </a:cubicBezTo>
                  <a:cubicBezTo>
                    <a:pt x="228" y="208"/>
                    <a:pt x="249" y="184"/>
                    <a:pt x="262" y="155"/>
                  </a:cubicBezTo>
                  <a:cubicBezTo>
                    <a:pt x="300" y="145"/>
                    <a:pt x="324" y="108"/>
                    <a:pt x="324" y="58"/>
                  </a:cubicBezTo>
                  <a:cubicBezTo>
                    <a:pt x="324" y="45"/>
                    <a:pt x="313" y="35"/>
                    <a:pt x="301" y="35"/>
                  </a:cubicBezTo>
                  <a:close/>
                  <a:moveTo>
                    <a:pt x="16" y="58"/>
                  </a:moveTo>
                  <a:cubicBezTo>
                    <a:pt x="16" y="54"/>
                    <a:pt x="19" y="50"/>
                    <a:pt x="23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102"/>
                    <a:pt x="49" y="120"/>
                    <a:pt x="54" y="136"/>
                  </a:cubicBezTo>
                  <a:cubicBezTo>
                    <a:pt x="30" y="124"/>
                    <a:pt x="16" y="96"/>
                    <a:pt x="16" y="58"/>
                  </a:cubicBezTo>
                  <a:close/>
                  <a:moveTo>
                    <a:pt x="223" y="332"/>
                  </a:moveTo>
                  <a:cubicBezTo>
                    <a:pt x="228" y="332"/>
                    <a:pt x="231" y="336"/>
                    <a:pt x="231" y="340"/>
                  </a:cubicBezTo>
                  <a:cubicBezTo>
                    <a:pt x="231" y="379"/>
                    <a:pt x="231" y="379"/>
                    <a:pt x="231" y="379"/>
                  </a:cubicBezTo>
                  <a:cubicBezTo>
                    <a:pt x="93" y="379"/>
                    <a:pt x="93" y="379"/>
                    <a:pt x="93" y="379"/>
                  </a:cubicBezTo>
                  <a:cubicBezTo>
                    <a:pt x="93" y="340"/>
                    <a:pt x="93" y="340"/>
                    <a:pt x="93" y="340"/>
                  </a:cubicBezTo>
                  <a:cubicBezTo>
                    <a:pt x="93" y="336"/>
                    <a:pt x="96" y="332"/>
                    <a:pt x="100" y="332"/>
                  </a:cubicBezTo>
                  <a:lnTo>
                    <a:pt x="223" y="332"/>
                  </a:lnTo>
                  <a:close/>
                  <a:moveTo>
                    <a:pt x="262" y="85"/>
                  </a:moveTo>
                  <a:cubicBezTo>
                    <a:pt x="262" y="106"/>
                    <a:pt x="258" y="126"/>
                    <a:pt x="250" y="146"/>
                  </a:cubicBezTo>
                  <a:cubicBezTo>
                    <a:pt x="238" y="173"/>
                    <a:pt x="218" y="197"/>
                    <a:pt x="194" y="213"/>
                  </a:cubicBezTo>
                  <a:cubicBezTo>
                    <a:pt x="183" y="220"/>
                    <a:pt x="177" y="232"/>
                    <a:pt x="177" y="245"/>
                  </a:cubicBezTo>
                  <a:cubicBezTo>
                    <a:pt x="177" y="294"/>
                    <a:pt x="177" y="294"/>
                    <a:pt x="177" y="294"/>
                  </a:cubicBezTo>
                  <a:cubicBezTo>
                    <a:pt x="177" y="298"/>
                    <a:pt x="181" y="302"/>
                    <a:pt x="185" y="302"/>
                  </a:cubicBezTo>
                  <a:cubicBezTo>
                    <a:pt x="193" y="302"/>
                    <a:pt x="200" y="308"/>
                    <a:pt x="200" y="317"/>
                  </a:cubicBezTo>
                  <a:cubicBezTo>
                    <a:pt x="123" y="317"/>
                    <a:pt x="123" y="317"/>
                    <a:pt x="123" y="317"/>
                  </a:cubicBezTo>
                  <a:cubicBezTo>
                    <a:pt x="123" y="313"/>
                    <a:pt x="125" y="309"/>
                    <a:pt x="128" y="306"/>
                  </a:cubicBezTo>
                  <a:cubicBezTo>
                    <a:pt x="131" y="303"/>
                    <a:pt x="134" y="302"/>
                    <a:pt x="138" y="302"/>
                  </a:cubicBezTo>
                  <a:cubicBezTo>
                    <a:pt x="138" y="302"/>
                    <a:pt x="139" y="302"/>
                    <a:pt x="139" y="302"/>
                  </a:cubicBezTo>
                  <a:cubicBezTo>
                    <a:pt x="143" y="302"/>
                    <a:pt x="146" y="298"/>
                    <a:pt x="146" y="294"/>
                  </a:cubicBezTo>
                  <a:cubicBezTo>
                    <a:pt x="146" y="245"/>
                    <a:pt x="146" y="245"/>
                    <a:pt x="146" y="245"/>
                  </a:cubicBezTo>
                  <a:cubicBezTo>
                    <a:pt x="146" y="232"/>
                    <a:pt x="140" y="220"/>
                    <a:pt x="130" y="213"/>
                  </a:cubicBezTo>
                  <a:cubicBezTo>
                    <a:pt x="105" y="197"/>
                    <a:pt x="86" y="173"/>
                    <a:pt x="74" y="146"/>
                  </a:cubicBezTo>
                  <a:cubicBezTo>
                    <a:pt x="66" y="126"/>
                    <a:pt x="62" y="106"/>
                    <a:pt x="62" y="85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18"/>
                    <a:pt x="65" y="15"/>
                    <a:pt x="69" y="15"/>
                  </a:cubicBezTo>
                  <a:cubicBezTo>
                    <a:pt x="254" y="15"/>
                    <a:pt x="254" y="15"/>
                    <a:pt x="254" y="15"/>
                  </a:cubicBezTo>
                  <a:cubicBezTo>
                    <a:pt x="259" y="15"/>
                    <a:pt x="262" y="18"/>
                    <a:pt x="262" y="23"/>
                  </a:cubicBezTo>
                  <a:lnTo>
                    <a:pt x="262" y="85"/>
                  </a:lnTo>
                  <a:close/>
                  <a:moveTo>
                    <a:pt x="269" y="136"/>
                  </a:moveTo>
                  <a:cubicBezTo>
                    <a:pt x="275" y="120"/>
                    <a:pt x="277" y="102"/>
                    <a:pt x="277" y="85"/>
                  </a:cubicBezTo>
                  <a:cubicBezTo>
                    <a:pt x="277" y="50"/>
                    <a:pt x="277" y="50"/>
                    <a:pt x="277" y="50"/>
                  </a:cubicBezTo>
                  <a:cubicBezTo>
                    <a:pt x="301" y="50"/>
                    <a:pt x="301" y="50"/>
                    <a:pt x="301" y="50"/>
                  </a:cubicBezTo>
                  <a:cubicBezTo>
                    <a:pt x="305" y="50"/>
                    <a:pt x="308" y="54"/>
                    <a:pt x="308" y="58"/>
                  </a:cubicBezTo>
                  <a:cubicBezTo>
                    <a:pt x="308" y="96"/>
                    <a:pt x="294" y="124"/>
                    <a:pt x="269" y="1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C16CEFB-7F87-5119-5719-C1C6DBC67DF5}"/>
              </a:ext>
            </a:extLst>
          </p:cNvPr>
          <p:cNvSpPr txBox="1"/>
          <p:nvPr/>
        </p:nvSpPr>
        <p:spPr>
          <a:xfrm>
            <a:off x="6096000" y="1137410"/>
            <a:ext cx="4509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C6500C5-60DC-81B1-6C76-B7CC81F825A2}"/>
              </a:ext>
            </a:extLst>
          </p:cNvPr>
          <p:cNvSpPr txBox="1"/>
          <p:nvPr/>
        </p:nvSpPr>
        <p:spPr>
          <a:xfrm>
            <a:off x="5987849" y="1781408"/>
            <a:ext cx="4617906" cy="43139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400" dirty="0"/>
          </a:p>
          <a:p>
            <a:pPr algn="justLow" rtl="1">
              <a:lnSpc>
                <a:spcPct val="250000"/>
              </a:lnSpc>
            </a:pPr>
            <a:endParaRPr lang="en-US"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E1DFB9-3269-19B0-F248-C92C4CBFEFDE}"/>
              </a:ext>
            </a:extLst>
          </p:cNvPr>
          <p:cNvSpPr txBox="1"/>
          <p:nvPr/>
        </p:nvSpPr>
        <p:spPr>
          <a:xfrm>
            <a:off x="166204" y="2510198"/>
            <a:ext cx="243934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E2B3527-956A-FF6E-0B88-92092064BBA6}"/>
              </a:ext>
            </a:extLst>
          </p:cNvPr>
          <p:cNvCxnSpPr>
            <a:cxnSpLocks/>
          </p:cNvCxnSpPr>
          <p:nvPr/>
        </p:nvCxnSpPr>
        <p:spPr>
          <a:xfrm>
            <a:off x="2927801" y="2765082"/>
            <a:ext cx="0" cy="760827"/>
          </a:xfrm>
          <a:prstGeom prst="line">
            <a:avLst/>
          </a:prstGeom>
          <a:ln w="19050">
            <a:solidFill>
              <a:srgbClr val="01406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B422D49-98C4-3E3C-F03B-A585367DE28A}"/>
              </a:ext>
            </a:extLst>
          </p:cNvPr>
          <p:cNvGrpSpPr/>
          <p:nvPr/>
        </p:nvGrpSpPr>
        <p:grpSpPr>
          <a:xfrm>
            <a:off x="3750841" y="970846"/>
            <a:ext cx="1537303" cy="1537303"/>
            <a:chOff x="3750841" y="970846"/>
            <a:chExt cx="1537303" cy="153730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72AC1C2-948C-5CD3-D853-46566074C9D4}"/>
                </a:ext>
              </a:extLst>
            </p:cNvPr>
            <p:cNvSpPr/>
            <p:nvPr/>
          </p:nvSpPr>
          <p:spPr>
            <a:xfrm>
              <a:off x="3750841" y="970846"/>
              <a:ext cx="1537303" cy="1537303"/>
            </a:xfrm>
            <a:prstGeom prst="ellipse">
              <a:avLst/>
            </a:prstGeom>
            <a:noFill/>
            <a:ln w="19050">
              <a:solidFill>
                <a:srgbClr val="01406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34">
              <a:extLst>
                <a:ext uri="{FF2B5EF4-FFF2-40B4-BE49-F238E27FC236}">
                  <a16:creationId xmlns:a16="http://schemas.microsoft.com/office/drawing/2014/main" id="{1A123E4A-5027-77CB-9B75-AF7A6CB70D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4143" y="1354577"/>
              <a:ext cx="710699" cy="769841"/>
            </a:xfrm>
            <a:custGeom>
              <a:avLst/>
              <a:gdLst>
                <a:gd name="T0" fmla="*/ 192 w 370"/>
                <a:gd name="T1" fmla="*/ 98 h 400"/>
                <a:gd name="T2" fmla="*/ 164 w 370"/>
                <a:gd name="T3" fmla="*/ 125 h 400"/>
                <a:gd name="T4" fmla="*/ 129 w 370"/>
                <a:gd name="T5" fmla="*/ 143 h 400"/>
                <a:gd name="T6" fmla="*/ 149 w 370"/>
                <a:gd name="T7" fmla="*/ 202 h 400"/>
                <a:gd name="T8" fmla="*/ 212 w 370"/>
                <a:gd name="T9" fmla="*/ 203 h 400"/>
                <a:gd name="T10" fmla="*/ 218 w 370"/>
                <a:gd name="T11" fmla="*/ 164 h 400"/>
                <a:gd name="T12" fmla="*/ 236 w 370"/>
                <a:gd name="T13" fmla="*/ 129 h 400"/>
                <a:gd name="T14" fmla="*/ 205 w 370"/>
                <a:gd name="T15" fmla="*/ 182 h 400"/>
                <a:gd name="T16" fmla="*/ 164 w 370"/>
                <a:gd name="T17" fmla="*/ 182 h 400"/>
                <a:gd name="T18" fmla="*/ 152 w 370"/>
                <a:gd name="T19" fmla="*/ 143 h 400"/>
                <a:gd name="T20" fmla="*/ 185 w 370"/>
                <a:gd name="T21" fmla="*/ 119 h 400"/>
                <a:gd name="T22" fmla="*/ 218 w 370"/>
                <a:gd name="T23" fmla="*/ 143 h 400"/>
                <a:gd name="T24" fmla="*/ 289 w 370"/>
                <a:gd name="T25" fmla="*/ 238 h 400"/>
                <a:gd name="T26" fmla="*/ 315 w 370"/>
                <a:gd name="T27" fmla="*/ 197 h 400"/>
                <a:gd name="T28" fmla="*/ 322 w 370"/>
                <a:gd name="T29" fmla="*/ 125 h 400"/>
                <a:gd name="T30" fmla="*/ 292 w 370"/>
                <a:gd name="T31" fmla="*/ 59 h 400"/>
                <a:gd name="T32" fmla="*/ 233 w 370"/>
                <a:gd name="T33" fmla="*/ 17 h 400"/>
                <a:gd name="T34" fmla="*/ 161 w 370"/>
                <a:gd name="T35" fmla="*/ 10 h 400"/>
                <a:gd name="T36" fmla="*/ 95 w 370"/>
                <a:gd name="T37" fmla="*/ 40 h 400"/>
                <a:gd name="T38" fmla="*/ 53 w 370"/>
                <a:gd name="T39" fmla="*/ 99 h 400"/>
                <a:gd name="T40" fmla="*/ 46 w 370"/>
                <a:gd name="T41" fmla="*/ 171 h 400"/>
                <a:gd name="T42" fmla="*/ 76 w 370"/>
                <a:gd name="T43" fmla="*/ 237 h 400"/>
                <a:gd name="T44" fmla="*/ 1 w 370"/>
                <a:gd name="T45" fmla="*/ 328 h 400"/>
                <a:gd name="T46" fmla="*/ 67 w 370"/>
                <a:gd name="T47" fmla="*/ 393 h 400"/>
                <a:gd name="T48" fmla="*/ 176 w 370"/>
                <a:gd name="T49" fmla="*/ 296 h 400"/>
                <a:gd name="T50" fmla="*/ 289 w 370"/>
                <a:gd name="T51" fmla="*/ 397 h 400"/>
                <a:gd name="T52" fmla="*/ 313 w 370"/>
                <a:gd name="T53" fmla="*/ 343 h 400"/>
                <a:gd name="T54" fmla="*/ 367 w 370"/>
                <a:gd name="T55" fmla="*/ 320 h 400"/>
                <a:gd name="T56" fmla="*/ 92 w 370"/>
                <a:gd name="T57" fmla="*/ 248 h 400"/>
                <a:gd name="T58" fmla="*/ 42 w 370"/>
                <a:gd name="T59" fmla="*/ 324 h 400"/>
                <a:gd name="T60" fmla="*/ 65 w 370"/>
                <a:gd name="T61" fmla="*/ 329 h 400"/>
                <a:gd name="T62" fmla="*/ 126 w 370"/>
                <a:gd name="T63" fmla="*/ 281 h 400"/>
                <a:gd name="T64" fmla="*/ 76 w 370"/>
                <a:gd name="T65" fmla="*/ 357 h 400"/>
                <a:gd name="T66" fmla="*/ 162 w 370"/>
                <a:gd name="T67" fmla="*/ 288 h 400"/>
                <a:gd name="T68" fmla="*/ 184 w 370"/>
                <a:gd name="T69" fmla="*/ 281 h 400"/>
                <a:gd name="T70" fmla="*/ 130 w 370"/>
                <a:gd name="T71" fmla="*/ 264 h 400"/>
                <a:gd name="T72" fmla="*/ 79 w 370"/>
                <a:gd name="T73" fmla="*/ 222 h 400"/>
                <a:gd name="T74" fmla="*/ 56 w 370"/>
                <a:gd name="T75" fmla="*/ 159 h 400"/>
                <a:gd name="T76" fmla="*/ 68 w 370"/>
                <a:gd name="T77" fmla="*/ 93 h 400"/>
                <a:gd name="T78" fmla="*/ 110 w 370"/>
                <a:gd name="T79" fmla="*/ 43 h 400"/>
                <a:gd name="T80" fmla="*/ 173 w 370"/>
                <a:gd name="T81" fmla="*/ 20 h 400"/>
                <a:gd name="T82" fmla="*/ 239 w 370"/>
                <a:gd name="T83" fmla="*/ 32 h 400"/>
                <a:gd name="T84" fmla="*/ 290 w 370"/>
                <a:gd name="T85" fmla="*/ 74 h 400"/>
                <a:gd name="T86" fmla="*/ 312 w 370"/>
                <a:gd name="T87" fmla="*/ 137 h 400"/>
                <a:gd name="T88" fmla="*/ 301 w 370"/>
                <a:gd name="T89" fmla="*/ 203 h 400"/>
                <a:gd name="T90" fmla="*/ 258 w 370"/>
                <a:gd name="T91" fmla="*/ 253 h 400"/>
                <a:gd name="T92" fmla="*/ 221 w 370"/>
                <a:gd name="T93" fmla="*/ 262 h 400"/>
                <a:gd name="T94" fmla="*/ 206 w 370"/>
                <a:gd name="T95" fmla="*/ 288 h 400"/>
                <a:gd name="T96" fmla="*/ 294 w 370"/>
                <a:gd name="T97" fmla="*/ 357 h 400"/>
                <a:gd name="T98" fmla="*/ 298 w 370"/>
                <a:gd name="T99" fmla="*/ 335 h 400"/>
                <a:gd name="T100" fmla="*/ 258 w 370"/>
                <a:gd name="T101" fmla="*/ 277 h 400"/>
                <a:gd name="T102" fmla="*/ 305 w 370"/>
                <a:gd name="T103" fmla="*/ 329 h 400"/>
                <a:gd name="T104" fmla="*/ 273 w 370"/>
                <a:gd name="T105" fmla="*/ 256 h 400"/>
                <a:gd name="T106" fmla="*/ 327 w 370"/>
                <a:gd name="T107" fmla="*/ 324 h 400"/>
                <a:gd name="T108" fmla="*/ 251 w 370"/>
                <a:gd name="T109" fmla="*/ 221 h 400"/>
                <a:gd name="T110" fmla="*/ 230 w 370"/>
                <a:gd name="T111" fmla="*/ 231 h 400"/>
                <a:gd name="T112" fmla="*/ 99 w 370"/>
                <a:gd name="T113" fmla="*/ 148 h 400"/>
                <a:gd name="T114" fmla="*/ 264 w 370"/>
                <a:gd name="T115" fmla="*/ 182 h 400"/>
                <a:gd name="T116" fmla="*/ 286 w 370"/>
                <a:gd name="T117" fmla="*/ 148 h 400"/>
                <a:gd name="T118" fmla="*/ 185 w 370"/>
                <a:gd name="T119" fmla="*/ 25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0" h="400">
                  <a:moveTo>
                    <a:pt x="236" y="129"/>
                  </a:moveTo>
                  <a:cubicBezTo>
                    <a:pt x="205" y="125"/>
                    <a:pt x="205" y="125"/>
                    <a:pt x="205" y="125"/>
                  </a:cubicBezTo>
                  <a:cubicBezTo>
                    <a:pt x="192" y="98"/>
                    <a:pt x="192" y="98"/>
                    <a:pt x="192" y="98"/>
                  </a:cubicBezTo>
                  <a:cubicBezTo>
                    <a:pt x="190" y="95"/>
                    <a:pt x="188" y="93"/>
                    <a:pt x="185" y="93"/>
                  </a:cubicBezTo>
                  <a:cubicBezTo>
                    <a:pt x="182" y="93"/>
                    <a:pt x="179" y="95"/>
                    <a:pt x="178" y="98"/>
                  </a:cubicBezTo>
                  <a:cubicBezTo>
                    <a:pt x="164" y="125"/>
                    <a:pt x="164" y="125"/>
                    <a:pt x="164" y="125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1" y="130"/>
                    <a:pt x="128" y="132"/>
                    <a:pt x="127" y="135"/>
                  </a:cubicBezTo>
                  <a:cubicBezTo>
                    <a:pt x="127" y="138"/>
                    <a:pt x="127" y="141"/>
                    <a:pt x="129" y="143"/>
                  </a:cubicBezTo>
                  <a:cubicBezTo>
                    <a:pt x="151" y="164"/>
                    <a:pt x="151" y="164"/>
                    <a:pt x="151" y="164"/>
                  </a:cubicBezTo>
                  <a:cubicBezTo>
                    <a:pt x="146" y="194"/>
                    <a:pt x="146" y="194"/>
                    <a:pt x="146" y="194"/>
                  </a:cubicBezTo>
                  <a:cubicBezTo>
                    <a:pt x="146" y="197"/>
                    <a:pt x="147" y="200"/>
                    <a:pt x="149" y="202"/>
                  </a:cubicBezTo>
                  <a:cubicBezTo>
                    <a:pt x="152" y="204"/>
                    <a:pt x="155" y="204"/>
                    <a:pt x="158" y="203"/>
                  </a:cubicBezTo>
                  <a:cubicBezTo>
                    <a:pt x="185" y="188"/>
                    <a:pt x="185" y="188"/>
                    <a:pt x="185" y="188"/>
                  </a:cubicBezTo>
                  <a:cubicBezTo>
                    <a:pt x="212" y="203"/>
                    <a:pt x="212" y="203"/>
                    <a:pt x="212" y="203"/>
                  </a:cubicBezTo>
                  <a:cubicBezTo>
                    <a:pt x="215" y="204"/>
                    <a:pt x="218" y="204"/>
                    <a:pt x="220" y="202"/>
                  </a:cubicBezTo>
                  <a:cubicBezTo>
                    <a:pt x="223" y="200"/>
                    <a:pt x="224" y="197"/>
                    <a:pt x="223" y="194"/>
                  </a:cubicBezTo>
                  <a:cubicBezTo>
                    <a:pt x="218" y="164"/>
                    <a:pt x="218" y="164"/>
                    <a:pt x="218" y="164"/>
                  </a:cubicBezTo>
                  <a:cubicBezTo>
                    <a:pt x="240" y="143"/>
                    <a:pt x="240" y="143"/>
                    <a:pt x="240" y="143"/>
                  </a:cubicBezTo>
                  <a:cubicBezTo>
                    <a:pt x="242" y="141"/>
                    <a:pt x="243" y="138"/>
                    <a:pt x="242" y="135"/>
                  </a:cubicBezTo>
                  <a:cubicBezTo>
                    <a:pt x="241" y="132"/>
                    <a:pt x="239" y="130"/>
                    <a:pt x="236" y="129"/>
                  </a:cubicBezTo>
                  <a:close/>
                  <a:moveTo>
                    <a:pt x="204" y="156"/>
                  </a:moveTo>
                  <a:cubicBezTo>
                    <a:pt x="202" y="158"/>
                    <a:pt x="201" y="160"/>
                    <a:pt x="202" y="163"/>
                  </a:cubicBezTo>
                  <a:cubicBezTo>
                    <a:pt x="205" y="182"/>
                    <a:pt x="205" y="182"/>
                    <a:pt x="205" y="182"/>
                  </a:cubicBezTo>
                  <a:cubicBezTo>
                    <a:pt x="188" y="173"/>
                    <a:pt x="188" y="173"/>
                    <a:pt x="188" y="173"/>
                  </a:cubicBezTo>
                  <a:cubicBezTo>
                    <a:pt x="186" y="172"/>
                    <a:pt x="183" y="172"/>
                    <a:pt x="181" y="173"/>
                  </a:cubicBezTo>
                  <a:cubicBezTo>
                    <a:pt x="164" y="182"/>
                    <a:pt x="164" y="182"/>
                    <a:pt x="164" y="182"/>
                  </a:cubicBezTo>
                  <a:cubicBezTo>
                    <a:pt x="167" y="163"/>
                    <a:pt x="167" y="163"/>
                    <a:pt x="167" y="163"/>
                  </a:cubicBezTo>
                  <a:cubicBezTo>
                    <a:pt x="168" y="160"/>
                    <a:pt x="167" y="158"/>
                    <a:pt x="165" y="156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3" y="140"/>
                    <a:pt x="175" y="138"/>
                    <a:pt x="176" y="136"/>
                  </a:cubicBezTo>
                  <a:cubicBezTo>
                    <a:pt x="185" y="119"/>
                    <a:pt x="185" y="119"/>
                    <a:pt x="185" y="119"/>
                  </a:cubicBezTo>
                  <a:cubicBezTo>
                    <a:pt x="193" y="136"/>
                    <a:pt x="193" y="136"/>
                    <a:pt x="193" y="136"/>
                  </a:cubicBezTo>
                  <a:cubicBezTo>
                    <a:pt x="194" y="138"/>
                    <a:pt x="196" y="140"/>
                    <a:pt x="199" y="140"/>
                  </a:cubicBezTo>
                  <a:cubicBezTo>
                    <a:pt x="218" y="143"/>
                    <a:pt x="218" y="143"/>
                    <a:pt x="218" y="143"/>
                  </a:cubicBezTo>
                  <a:lnTo>
                    <a:pt x="204" y="156"/>
                  </a:lnTo>
                  <a:close/>
                  <a:moveTo>
                    <a:pt x="367" y="320"/>
                  </a:moveTo>
                  <a:cubicBezTo>
                    <a:pt x="289" y="238"/>
                    <a:pt x="289" y="238"/>
                    <a:pt x="289" y="238"/>
                  </a:cubicBezTo>
                  <a:cubicBezTo>
                    <a:pt x="290" y="238"/>
                    <a:pt x="291" y="237"/>
                    <a:pt x="292" y="237"/>
                  </a:cubicBezTo>
                  <a:cubicBezTo>
                    <a:pt x="301" y="236"/>
                    <a:pt x="308" y="231"/>
                    <a:pt x="313" y="222"/>
                  </a:cubicBezTo>
                  <a:cubicBezTo>
                    <a:pt x="317" y="214"/>
                    <a:pt x="318" y="205"/>
                    <a:pt x="315" y="197"/>
                  </a:cubicBezTo>
                  <a:cubicBezTo>
                    <a:pt x="312" y="188"/>
                    <a:pt x="314" y="178"/>
                    <a:pt x="322" y="171"/>
                  </a:cubicBezTo>
                  <a:cubicBezTo>
                    <a:pt x="329" y="166"/>
                    <a:pt x="333" y="158"/>
                    <a:pt x="333" y="148"/>
                  </a:cubicBezTo>
                  <a:cubicBezTo>
                    <a:pt x="333" y="138"/>
                    <a:pt x="329" y="131"/>
                    <a:pt x="322" y="125"/>
                  </a:cubicBezTo>
                  <a:cubicBezTo>
                    <a:pt x="314" y="118"/>
                    <a:pt x="312" y="109"/>
                    <a:pt x="315" y="99"/>
                  </a:cubicBezTo>
                  <a:cubicBezTo>
                    <a:pt x="319" y="91"/>
                    <a:pt x="318" y="82"/>
                    <a:pt x="313" y="74"/>
                  </a:cubicBezTo>
                  <a:cubicBezTo>
                    <a:pt x="308" y="65"/>
                    <a:pt x="301" y="60"/>
                    <a:pt x="292" y="59"/>
                  </a:cubicBezTo>
                  <a:cubicBezTo>
                    <a:pt x="282" y="57"/>
                    <a:pt x="275" y="50"/>
                    <a:pt x="273" y="40"/>
                  </a:cubicBezTo>
                  <a:cubicBezTo>
                    <a:pt x="272" y="31"/>
                    <a:pt x="267" y="24"/>
                    <a:pt x="258" y="19"/>
                  </a:cubicBezTo>
                  <a:cubicBezTo>
                    <a:pt x="250" y="15"/>
                    <a:pt x="242" y="14"/>
                    <a:pt x="233" y="17"/>
                  </a:cubicBezTo>
                  <a:cubicBezTo>
                    <a:pt x="224" y="20"/>
                    <a:pt x="214" y="18"/>
                    <a:pt x="207" y="10"/>
                  </a:cubicBezTo>
                  <a:cubicBezTo>
                    <a:pt x="202" y="3"/>
                    <a:pt x="194" y="0"/>
                    <a:pt x="184" y="0"/>
                  </a:cubicBezTo>
                  <a:cubicBezTo>
                    <a:pt x="174" y="0"/>
                    <a:pt x="167" y="3"/>
                    <a:pt x="161" y="10"/>
                  </a:cubicBezTo>
                  <a:cubicBezTo>
                    <a:pt x="155" y="18"/>
                    <a:pt x="145" y="20"/>
                    <a:pt x="135" y="17"/>
                  </a:cubicBezTo>
                  <a:cubicBezTo>
                    <a:pt x="127" y="14"/>
                    <a:pt x="119" y="14"/>
                    <a:pt x="110" y="19"/>
                  </a:cubicBezTo>
                  <a:cubicBezTo>
                    <a:pt x="102" y="24"/>
                    <a:pt x="97" y="31"/>
                    <a:pt x="95" y="40"/>
                  </a:cubicBezTo>
                  <a:cubicBezTo>
                    <a:pt x="93" y="50"/>
                    <a:pt x="86" y="57"/>
                    <a:pt x="76" y="59"/>
                  </a:cubicBezTo>
                  <a:cubicBezTo>
                    <a:pt x="67" y="60"/>
                    <a:pt x="61" y="65"/>
                    <a:pt x="56" y="74"/>
                  </a:cubicBezTo>
                  <a:cubicBezTo>
                    <a:pt x="51" y="82"/>
                    <a:pt x="50" y="91"/>
                    <a:pt x="53" y="99"/>
                  </a:cubicBezTo>
                  <a:cubicBezTo>
                    <a:pt x="57" y="109"/>
                    <a:pt x="54" y="118"/>
                    <a:pt x="46" y="125"/>
                  </a:cubicBezTo>
                  <a:cubicBezTo>
                    <a:pt x="39" y="130"/>
                    <a:pt x="36" y="138"/>
                    <a:pt x="36" y="148"/>
                  </a:cubicBezTo>
                  <a:cubicBezTo>
                    <a:pt x="36" y="158"/>
                    <a:pt x="39" y="165"/>
                    <a:pt x="46" y="171"/>
                  </a:cubicBezTo>
                  <a:cubicBezTo>
                    <a:pt x="54" y="178"/>
                    <a:pt x="57" y="187"/>
                    <a:pt x="53" y="197"/>
                  </a:cubicBezTo>
                  <a:cubicBezTo>
                    <a:pt x="50" y="205"/>
                    <a:pt x="51" y="214"/>
                    <a:pt x="56" y="222"/>
                  </a:cubicBezTo>
                  <a:cubicBezTo>
                    <a:pt x="60" y="231"/>
                    <a:pt x="67" y="236"/>
                    <a:pt x="76" y="237"/>
                  </a:cubicBezTo>
                  <a:cubicBezTo>
                    <a:pt x="77" y="237"/>
                    <a:pt x="79" y="238"/>
                    <a:pt x="80" y="238"/>
                  </a:cubicBezTo>
                  <a:cubicBezTo>
                    <a:pt x="2" y="320"/>
                    <a:pt x="2" y="320"/>
                    <a:pt x="2" y="320"/>
                  </a:cubicBezTo>
                  <a:cubicBezTo>
                    <a:pt x="1" y="322"/>
                    <a:pt x="0" y="325"/>
                    <a:pt x="1" y="328"/>
                  </a:cubicBezTo>
                  <a:cubicBezTo>
                    <a:pt x="2" y="331"/>
                    <a:pt x="4" y="333"/>
                    <a:pt x="7" y="333"/>
                  </a:cubicBezTo>
                  <a:cubicBezTo>
                    <a:pt x="19" y="336"/>
                    <a:pt x="44" y="341"/>
                    <a:pt x="57" y="343"/>
                  </a:cubicBezTo>
                  <a:cubicBezTo>
                    <a:pt x="59" y="356"/>
                    <a:pt x="64" y="381"/>
                    <a:pt x="67" y="393"/>
                  </a:cubicBezTo>
                  <a:cubicBezTo>
                    <a:pt x="67" y="396"/>
                    <a:pt x="69" y="398"/>
                    <a:pt x="72" y="399"/>
                  </a:cubicBezTo>
                  <a:cubicBezTo>
                    <a:pt x="75" y="400"/>
                    <a:pt x="78" y="399"/>
                    <a:pt x="80" y="397"/>
                  </a:cubicBezTo>
                  <a:cubicBezTo>
                    <a:pt x="176" y="296"/>
                    <a:pt x="176" y="296"/>
                    <a:pt x="176" y="296"/>
                  </a:cubicBezTo>
                  <a:cubicBezTo>
                    <a:pt x="179" y="296"/>
                    <a:pt x="181" y="296"/>
                    <a:pt x="184" y="296"/>
                  </a:cubicBezTo>
                  <a:cubicBezTo>
                    <a:pt x="187" y="296"/>
                    <a:pt x="189" y="296"/>
                    <a:pt x="192" y="296"/>
                  </a:cubicBezTo>
                  <a:cubicBezTo>
                    <a:pt x="289" y="397"/>
                    <a:pt x="289" y="397"/>
                    <a:pt x="289" y="397"/>
                  </a:cubicBezTo>
                  <a:cubicBezTo>
                    <a:pt x="291" y="399"/>
                    <a:pt x="294" y="400"/>
                    <a:pt x="297" y="399"/>
                  </a:cubicBezTo>
                  <a:cubicBezTo>
                    <a:pt x="300" y="398"/>
                    <a:pt x="302" y="396"/>
                    <a:pt x="303" y="393"/>
                  </a:cubicBezTo>
                  <a:cubicBezTo>
                    <a:pt x="305" y="381"/>
                    <a:pt x="310" y="356"/>
                    <a:pt x="313" y="343"/>
                  </a:cubicBezTo>
                  <a:cubicBezTo>
                    <a:pt x="325" y="341"/>
                    <a:pt x="350" y="336"/>
                    <a:pt x="363" y="333"/>
                  </a:cubicBezTo>
                  <a:cubicBezTo>
                    <a:pt x="366" y="333"/>
                    <a:pt x="368" y="331"/>
                    <a:pt x="369" y="328"/>
                  </a:cubicBezTo>
                  <a:cubicBezTo>
                    <a:pt x="370" y="325"/>
                    <a:pt x="369" y="322"/>
                    <a:pt x="367" y="320"/>
                  </a:cubicBezTo>
                  <a:close/>
                  <a:moveTo>
                    <a:pt x="42" y="324"/>
                  </a:moveTo>
                  <a:cubicBezTo>
                    <a:pt x="24" y="321"/>
                    <a:pt x="24" y="321"/>
                    <a:pt x="24" y="321"/>
                  </a:cubicBezTo>
                  <a:cubicBezTo>
                    <a:pt x="92" y="248"/>
                    <a:pt x="92" y="248"/>
                    <a:pt x="92" y="248"/>
                  </a:cubicBezTo>
                  <a:cubicBezTo>
                    <a:pt x="93" y="250"/>
                    <a:pt x="94" y="253"/>
                    <a:pt x="95" y="256"/>
                  </a:cubicBezTo>
                  <a:cubicBezTo>
                    <a:pt x="95" y="259"/>
                    <a:pt x="96" y="262"/>
                    <a:pt x="98" y="264"/>
                  </a:cubicBezTo>
                  <a:lnTo>
                    <a:pt x="42" y="324"/>
                  </a:lnTo>
                  <a:close/>
                  <a:moveTo>
                    <a:pt x="72" y="339"/>
                  </a:moveTo>
                  <a:cubicBezTo>
                    <a:pt x="71" y="335"/>
                    <a:pt x="71" y="335"/>
                    <a:pt x="71" y="335"/>
                  </a:cubicBezTo>
                  <a:cubicBezTo>
                    <a:pt x="70" y="332"/>
                    <a:pt x="68" y="329"/>
                    <a:pt x="65" y="329"/>
                  </a:cubicBezTo>
                  <a:cubicBezTo>
                    <a:pt x="60" y="328"/>
                    <a:pt x="60" y="328"/>
                    <a:pt x="60" y="328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114" y="279"/>
                    <a:pt x="120" y="281"/>
                    <a:pt x="126" y="281"/>
                  </a:cubicBezTo>
                  <a:lnTo>
                    <a:pt x="72" y="339"/>
                  </a:lnTo>
                  <a:close/>
                  <a:moveTo>
                    <a:pt x="79" y="375"/>
                  </a:moveTo>
                  <a:cubicBezTo>
                    <a:pt x="76" y="357"/>
                    <a:pt x="76" y="357"/>
                    <a:pt x="76" y="357"/>
                  </a:cubicBezTo>
                  <a:cubicBezTo>
                    <a:pt x="150" y="278"/>
                    <a:pt x="150" y="278"/>
                    <a:pt x="150" y="278"/>
                  </a:cubicBezTo>
                  <a:cubicBezTo>
                    <a:pt x="154" y="280"/>
                    <a:pt x="158" y="282"/>
                    <a:pt x="161" y="286"/>
                  </a:cubicBezTo>
                  <a:cubicBezTo>
                    <a:pt x="161" y="287"/>
                    <a:pt x="162" y="287"/>
                    <a:pt x="162" y="288"/>
                  </a:cubicBezTo>
                  <a:lnTo>
                    <a:pt x="79" y="375"/>
                  </a:lnTo>
                  <a:close/>
                  <a:moveTo>
                    <a:pt x="195" y="276"/>
                  </a:moveTo>
                  <a:cubicBezTo>
                    <a:pt x="192" y="280"/>
                    <a:pt x="189" y="281"/>
                    <a:pt x="184" y="281"/>
                  </a:cubicBezTo>
                  <a:cubicBezTo>
                    <a:pt x="178" y="281"/>
                    <a:pt x="175" y="279"/>
                    <a:pt x="173" y="276"/>
                  </a:cubicBezTo>
                  <a:cubicBezTo>
                    <a:pt x="165" y="267"/>
                    <a:pt x="155" y="262"/>
                    <a:pt x="143" y="262"/>
                  </a:cubicBezTo>
                  <a:cubicBezTo>
                    <a:pt x="139" y="262"/>
                    <a:pt x="134" y="263"/>
                    <a:pt x="130" y="264"/>
                  </a:cubicBezTo>
                  <a:cubicBezTo>
                    <a:pt x="127" y="266"/>
                    <a:pt x="123" y="266"/>
                    <a:pt x="118" y="263"/>
                  </a:cubicBezTo>
                  <a:cubicBezTo>
                    <a:pt x="113" y="260"/>
                    <a:pt x="111" y="257"/>
                    <a:pt x="110" y="253"/>
                  </a:cubicBezTo>
                  <a:cubicBezTo>
                    <a:pt x="108" y="237"/>
                    <a:pt x="96" y="224"/>
                    <a:pt x="79" y="222"/>
                  </a:cubicBezTo>
                  <a:cubicBezTo>
                    <a:pt x="76" y="221"/>
                    <a:pt x="72" y="220"/>
                    <a:pt x="69" y="214"/>
                  </a:cubicBezTo>
                  <a:cubicBezTo>
                    <a:pt x="66" y="209"/>
                    <a:pt x="66" y="205"/>
                    <a:pt x="68" y="202"/>
                  </a:cubicBezTo>
                  <a:cubicBezTo>
                    <a:pt x="74" y="187"/>
                    <a:pt x="69" y="170"/>
                    <a:pt x="56" y="159"/>
                  </a:cubicBezTo>
                  <a:cubicBezTo>
                    <a:pt x="54" y="157"/>
                    <a:pt x="51" y="154"/>
                    <a:pt x="51" y="148"/>
                  </a:cubicBezTo>
                  <a:cubicBezTo>
                    <a:pt x="51" y="141"/>
                    <a:pt x="54" y="139"/>
                    <a:pt x="56" y="137"/>
                  </a:cubicBezTo>
                  <a:cubicBezTo>
                    <a:pt x="69" y="126"/>
                    <a:pt x="73" y="109"/>
                    <a:pt x="68" y="93"/>
                  </a:cubicBezTo>
                  <a:cubicBezTo>
                    <a:pt x="67" y="91"/>
                    <a:pt x="66" y="87"/>
                    <a:pt x="69" y="82"/>
                  </a:cubicBezTo>
                  <a:cubicBezTo>
                    <a:pt x="72" y="76"/>
                    <a:pt x="76" y="75"/>
                    <a:pt x="79" y="74"/>
                  </a:cubicBezTo>
                  <a:cubicBezTo>
                    <a:pt x="95" y="72"/>
                    <a:pt x="108" y="59"/>
                    <a:pt x="110" y="43"/>
                  </a:cubicBezTo>
                  <a:cubicBezTo>
                    <a:pt x="111" y="40"/>
                    <a:pt x="112" y="36"/>
                    <a:pt x="118" y="33"/>
                  </a:cubicBezTo>
                  <a:cubicBezTo>
                    <a:pt x="123" y="30"/>
                    <a:pt x="127" y="30"/>
                    <a:pt x="130" y="31"/>
                  </a:cubicBezTo>
                  <a:cubicBezTo>
                    <a:pt x="145" y="37"/>
                    <a:pt x="162" y="33"/>
                    <a:pt x="173" y="20"/>
                  </a:cubicBezTo>
                  <a:cubicBezTo>
                    <a:pt x="175" y="18"/>
                    <a:pt x="178" y="15"/>
                    <a:pt x="184" y="15"/>
                  </a:cubicBezTo>
                  <a:cubicBezTo>
                    <a:pt x="191" y="15"/>
                    <a:pt x="193" y="18"/>
                    <a:pt x="195" y="20"/>
                  </a:cubicBezTo>
                  <a:cubicBezTo>
                    <a:pt x="206" y="33"/>
                    <a:pt x="223" y="37"/>
                    <a:pt x="239" y="32"/>
                  </a:cubicBezTo>
                  <a:cubicBezTo>
                    <a:pt x="241" y="30"/>
                    <a:pt x="245" y="30"/>
                    <a:pt x="250" y="33"/>
                  </a:cubicBezTo>
                  <a:cubicBezTo>
                    <a:pt x="256" y="36"/>
                    <a:pt x="257" y="40"/>
                    <a:pt x="258" y="43"/>
                  </a:cubicBezTo>
                  <a:cubicBezTo>
                    <a:pt x="260" y="59"/>
                    <a:pt x="273" y="72"/>
                    <a:pt x="290" y="74"/>
                  </a:cubicBezTo>
                  <a:cubicBezTo>
                    <a:pt x="293" y="75"/>
                    <a:pt x="296" y="76"/>
                    <a:pt x="299" y="82"/>
                  </a:cubicBezTo>
                  <a:cubicBezTo>
                    <a:pt x="302" y="87"/>
                    <a:pt x="302" y="91"/>
                    <a:pt x="301" y="94"/>
                  </a:cubicBezTo>
                  <a:cubicBezTo>
                    <a:pt x="295" y="109"/>
                    <a:pt x="299" y="126"/>
                    <a:pt x="312" y="137"/>
                  </a:cubicBezTo>
                  <a:cubicBezTo>
                    <a:pt x="315" y="139"/>
                    <a:pt x="317" y="142"/>
                    <a:pt x="317" y="148"/>
                  </a:cubicBezTo>
                  <a:cubicBezTo>
                    <a:pt x="317" y="155"/>
                    <a:pt x="315" y="157"/>
                    <a:pt x="312" y="159"/>
                  </a:cubicBezTo>
                  <a:cubicBezTo>
                    <a:pt x="299" y="170"/>
                    <a:pt x="295" y="187"/>
                    <a:pt x="301" y="203"/>
                  </a:cubicBezTo>
                  <a:cubicBezTo>
                    <a:pt x="302" y="205"/>
                    <a:pt x="302" y="209"/>
                    <a:pt x="299" y="214"/>
                  </a:cubicBezTo>
                  <a:cubicBezTo>
                    <a:pt x="296" y="220"/>
                    <a:pt x="292" y="221"/>
                    <a:pt x="289" y="222"/>
                  </a:cubicBezTo>
                  <a:cubicBezTo>
                    <a:pt x="273" y="224"/>
                    <a:pt x="261" y="237"/>
                    <a:pt x="258" y="253"/>
                  </a:cubicBezTo>
                  <a:cubicBezTo>
                    <a:pt x="257" y="258"/>
                    <a:pt x="255" y="261"/>
                    <a:pt x="251" y="263"/>
                  </a:cubicBezTo>
                  <a:cubicBezTo>
                    <a:pt x="245" y="266"/>
                    <a:pt x="241" y="266"/>
                    <a:pt x="238" y="265"/>
                  </a:cubicBezTo>
                  <a:cubicBezTo>
                    <a:pt x="233" y="262"/>
                    <a:pt x="227" y="262"/>
                    <a:pt x="221" y="262"/>
                  </a:cubicBezTo>
                  <a:cubicBezTo>
                    <a:pt x="211" y="263"/>
                    <a:pt x="202" y="268"/>
                    <a:pt x="195" y="276"/>
                  </a:cubicBezTo>
                  <a:close/>
                  <a:moveTo>
                    <a:pt x="290" y="376"/>
                  </a:moveTo>
                  <a:cubicBezTo>
                    <a:pt x="206" y="288"/>
                    <a:pt x="206" y="288"/>
                    <a:pt x="206" y="288"/>
                  </a:cubicBezTo>
                  <a:cubicBezTo>
                    <a:pt x="206" y="287"/>
                    <a:pt x="207" y="287"/>
                    <a:pt x="207" y="286"/>
                  </a:cubicBezTo>
                  <a:cubicBezTo>
                    <a:pt x="210" y="282"/>
                    <a:pt x="214" y="280"/>
                    <a:pt x="219" y="278"/>
                  </a:cubicBezTo>
                  <a:cubicBezTo>
                    <a:pt x="294" y="357"/>
                    <a:pt x="294" y="357"/>
                    <a:pt x="294" y="357"/>
                  </a:cubicBezTo>
                  <a:lnTo>
                    <a:pt x="290" y="376"/>
                  </a:lnTo>
                  <a:close/>
                  <a:moveTo>
                    <a:pt x="305" y="329"/>
                  </a:moveTo>
                  <a:cubicBezTo>
                    <a:pt x="301" y="329"/>
                    <a:pt x="299" y="332"/>
                    <a:pt x="298" y="335"/>
                  </a:cubicBezTo>
                  <a:cubicBezTo>
                    <a:pt x="298" y="339"/>
                    <a:pt x="298" y="339"/>
                    <a:pt x="298" y="339"/>
                  </a:cubicBezTo>
                  <a:cubicBezTo>
                    <a:pt x="243" y="281"/>
                    <a:pt x="243" y="281"/>
                    <a:pt x="243" y="281"/>
                  </a:cubicBezTo>
                  <a:cubicBezTo>
                    <a:pt x="248" y="281"/>
                    <a:pt x="253" y="280"/>
                    <a:pt x="258" y="277"/>
                  </a:cubicBezTo>
                  <a:cubicBezTo>
                    <a:pt x="259" y="276"/>
                    <a:pt x="259" y="276"/>
                    <a:pt x="260" y="276"/>
                  </a:cubicBezTo>
                  <a:cubicBezTo>
                    <a:pt x="309" y="328"/>
                    <a:pt x="309" y="328"/>
                    <a:pt x="309" y="328"/>
                  </a:cubicBezTo>
                  <a:lnTo>
                    <a:pt x="305" y="329"/>
                  </a:lnTo>
                  <a:close/>
                  <a:moveTo>
                    <a:pt x="327" y="324"/>
                  </a:moveTo>
                  <a:cubicBezTo>
                    <a:pt x="271" y="264"/>
                    <a:pt x="271" y="264"/>
                    <a:pt x="271" y="264"/>
                  </a:cubicBezTo>
                  <a:cubicBezTo>
                    <a:pt x="272" y="262"/>
                    <a:pt x="273" y="259"/>
                    <a:pt x="273" y="256"/>
                  </a:cubicBezTo>
                  <a:cubicBezTo>
                    <a:pt x="274" y="253"/>
                    <a:pt x="275" y="250"/>
                    <a:pt x="276" y="248"/>
                  </a:cubicBezTo>
                  <a:cubicBezTo>
                    <a:pt x="346" y="321"/>
                    <a:pt x="346" y="321"/>
                    <a:pt x="346" y="321"/>
                  </a:cubicBezTo>
                  <a:lnTo>
                    <a:pt x="327" y="324"/>
                  </a:lnTo>
                  <a:close/>
                  <a:moveTo>
                    <a:pt x="251" y="206"/>
                  </a:moveTo>
                  <a:cubicBezTo>
                    <a:pt x="247" y="206"/>
                    <a:pt x="243" y="209"/>
                    <a:pt x="243" y="214"/>
                  </a:cubicBezTo>
                  <a:cubicBezTo>
                    <a:pt x="243" y="218"/>
                    <a:pt x="247" y="221"/>
                    <a:pt x="251" y="221"/>
                  </a:cubicBezTo>
                  <a:cubicBezTo>
                    <a:pt x="255" y="221"/>
                    <a:pt x="259" y="218"/>
                    <a:pt x="259" y="214"/>
                  </a:cubicBezTo>
                  <a:cubicBezTo>
                    <a:pt x="259" y="209"/>
                    <a:pt x="255" y="206"/>
                    <a:pt x="251" y="206"/>
                  </a:cubicBezTo>
                  <a:close/>
                  <a:moveTo>
                    <a:pt x="230" y="231"/>
                  </a:moveTo>
                  <a:cubicBezTo>
                    <a:pt x="228" y="227"/>
                    <a:pt x="223" y="225"/>
                    <a:pt x="219" y="227"/>
                  </a:cubicBezTo>
                  <a:cubicBezTo>
                    <a:pt x="208" y="232"/>
                    <a:pt x="197" y="234"/>
                    <a:pt x="185" y="234"/>
                  </a:cubicBezTo>
                  <a:cubicBezTo>
                    <a:pt x="137" y="234"/>
                    <a:pt x="99" y="195"/>
                    <a:pt x="99" y="148"/>
                  </a:cubicBezTo>
                  <a:cubicBezTo>
                    <a:pt x="99" y="101"/>
                    <a:pt x="137" y="62"/>
                    <a:pt x="185" y="62"/>
                  </a:cubicBezTo>
                  <a:cubicBezTo>
                    <a:pt x="232" y="62"/>
                    <a:pt x="271" y="101"/>
                    <a:pt x="271" y="148"/>
                  </a:cubicBezTo>
                  <a:cubicBezTo>
                    <a:pt x="271" y="160"/>
                    <a:pt x="268" y="171"/>
                    <a:pt x="264" y="182"/>
                  </a:cubicBezTo>
                  <a:cubicBezTo>
                    <a:pt x="262" y="186"/>
                    <a:pt x="264" y="190"/>
                    <a:pt x="268" y="192"/>
                  </a:cubicBezTo>
                  <a:cubicBezTo>
                    <a:pt x="272" y="194"/>
                    <a:pt x="277" y="192"/>
                    <a:pt x="278" y="188"/>
                  </a:cubicBezTo>
                  <a:cubicBezTo>
                    <a:pt x="284" y="175"/>
                    <a:pt x="286" y="162"/>
                    <a:pt x="286" y="148"/>
                  </a:cubicBezTo>
                  <a:cubicBezTo>
                    <a:pt x="286" y="92"/>
                    <a:pt x="241" y="46"/>
                    <a:pt x="185" y="46"/>
                  </a:cubicBezTo>
                  <a:cubicBezTo>
                    <a:pt x="129" y="46"/>
                    <a:pt x="83" y="92"/>
                    <a:pt x="83" y="148"/>
                  </a:cubicBezTo>
                  <a:cubicBezTo>
                    <a:pt x="83" y="204"/>
                    <a:pt x="129" y="250"/>
                    <a:pt x="185" y="250"/>
                  </a:cubicBezTo>
                  <a:cubicBezTo>
                    <a:pt x="199" y="250"/>
                    <a:pt x="213" y="247"/>
                    <a:pt x="226" y="241"/>
                  </a:cubicBezTo>
                  <a:cubicBezTo>
                    <a:pt x="230" y="239"/>
                    <a:pt x="231" y="235"/>
                    <a:pt x="230" y="231"/>
                  </a:cubicBez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D79BA536-FD7F-4B08-4579-7EE81377B029}"/>
              </a:ext>
            </a:extLst>
          </p:cNvPr>
          <p:cNvSpPr txBox="1"/>
          <p:nvPr/>
        </p:nvSpPr>
        <p:spPr>
          <a:xfrm>
            <a:off x="3299820" y="2510198"/>
            <a:ext cx="243934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294D8D5-C3F3-260B-B10B-C35723C09487}"/>
              </a:ext>
            </a:extLst>
          </p:cNvPr>
          <p:cNvSpPr txBox="1"/>
          <p:nvPr/>
        </p:nvSpPr>
        <p:spPr>
          <a:xfrm>
            <a:off x="166204" y="5340248"/>
            <a:ext cx="243934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6639EEB-65EC-A7A5-6D20-29429EE8FC18}"/>
              </a:ext>
            </a:extLst>
          </p:cNvPr>
          <p:cNvSpPr txBox="1"/>
          <p:nvPr/>
        </p:nvSpPr>
        <p:spPr>
          <a:xfrm>
            <a:off x="3299820" y="5340248"/>
            <a:ext cx="2439344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411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5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5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7D5AE-DE2B-CB1A-C473-C13A30A42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7549C8A8-7760-8E95-974B-22529DC02B8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2000842F-BE56-D98B-14AD-94A296BAF9C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390B7BD-3474-9E96-0C9E-B0FCA15A343D}"/>
              </a:ext>
            </a:extLst>
          </p:cNvPr>
          <p:cNvSpPr txBox="1"/>
          <p:nvPr/>
        </p:nvSpPr>
        <p:spPr>
          <a:xfrm>
            <a:off x="-229940" y="1586780"/>
            <a:ext cx="5859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BFF6B4-B20A-90E9-C0EF-3D707DC49622}"/>
              </a:ext>
            </a:extLst>
          </p:cNvPr>
          <p:cNvSpPr txBox="1"/>
          <p:nvPr/>
        </p:nvSpPr>
        <p:spPr>
          <a:xfrm>
            <a:off x="277333" y="3932572"/>
            <a:ext cx="5224981" cy="2165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/>
          </a:p>
        </p:txBody>
      </p:sp>
      <p:sp>
        <p:nvSpPr>
          <p:cNvPr id="12" name="Google Shape;249;p20">
            <a:extLst>
              <a:ext uri="{FF2B5EF4-FFF2-40B4-BE49-F238E27FC236}">
                <a16:creationId xmlns:a16="http://schemas.microsoft.com/office/drawing/2014/main" id="{5125DC2E-8485-CE4D-523C-5EF8585DAE98}"/>
              </a:ext>
            </a:extLst>
          </p:cNvPr>
          <p:cNvSpPr/>
          <p:nvPr/>
        </p:nvSpPr>
        <p:spPr>
          <a:xfrm>
            <a:off x="4045300" y="2708024"/>
            <a:ext cx="81767" cy="648036"/>
          </a:xfrm>
          <a:prstGeom prst="rect">
            <a:avLst/>
          </a:prstGeom>
          <a:solidFill>
            <a:srgbClr val="23BBCA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C90CFF-8680-E5DC-0748-97B3AA2245AB}"/>
              </a:ext>
            </a:extLst>
          </p:cNvPr>
          <p:cNvSpPr txBox="1"/>
          <p:nvPr/>
        </p:nvSpPr>
        <p:spPr>
          <a:xfrm>
            <a:off x="505264" y="2367043"/>
            <a:ext cx="3303985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4" name="Freeform 91">
            <a:extLst>
              <a:ext uri="{FF2B5EF4-FFF2-40B4-BE49-F238E27FC236}">
                <a16:creationId xmlns:a16="http://schemas.microsoft.com/office/drawing/2014/main" id="{51A996D8-E580-EFF6-7599-F9E68628862B}"/>
              </a:ext>
            </a:extLst>
          </p:cNvPr>
          <p:cNvSpPr>
            <a:spLocks noEditPoints="1"/>
          </p:cNvSpPr>
          <p:nvPr/>
        </p:nvSpPr>
        <p:spPr bwMode="auto">
          <a:xfrm>
            <a:off x="4398840" y="2708024"/>
            <a:ext cx="1360099" cy="646419"/>
          </a:xfrm>
          <a:custGeom>
            <a:avLst/>
            <a:gdLst>
              <a:gd name="T0" fmla="*/ 227 w 3643"/>
              <a:gd name="T1" fmla="*/ 1180 h 1728"/>
              <a:gd name="T2" fmla="*/ 163 w 3643"/>
              <a:gd name="T3" fmla="*/ 1377 h 1728"/>
              <a:gd name="T4" fmla="*/ 282 w 3643"/>
              <a:gd name="T5" fmla="*/ 1542 h 1728"/>
              <a:gd name="T6" fmla="*/ 491 w 3643"/>
              <a:gd name="T7" fmla="*/ 1542 h 1728"/>
              <a:gd name="T8" fmla="*/ 611 w 3643"/>
              <a:gd name="T9" fmla="*/ 1377 h 1728"/>
              <a:gd name="T10" fmla="*/ 548 w 3643"/>
              <a:gd name="T11" fmla="*/ 1180 h 1728"/>
              <a:gd name="T12" fmla="*/ 2303 w 3643"/>
              <a:gd name="T13" fmla="*/ 1114 h 1728"/>
              <a:gd name="T14" fmla="*/ 2120 w 3643"/>
              <a:gd name="T15" fmla="*/ 1207 h 1728"/>
              <a:gd name="T16" fmla="*/ 2088 w 3643"/>
              <a:gd name="T17" fmla="*/ 1413 h 1728"/>
              <a:gd name="T18" fmla="*/ 2232 w 3643"/>
              <a:gd name="T19" fmla="*/ 1556 h 1728"/>
              <a:gd name="T20" fmla="*/ 2438 w 3643"/>
              <a:gd name="T21" fmla="*/ 1523 h 1728"/>
              <a:gd name="T22" fmla="*/ 2531 w 3643"/>
              <a:gd name="T23" fmla="*/ 1341 h 1728"/>
              <a:gd name="T24" fmla="*/ 2438 w 3643"/>
              <a:gd name="T25" fmla="*/ 1157 h 1728"/>
              <a:gd name="T26" fmla="*/ 3220 w 3643"/>
              <a:gd name="T27" fmla="*/ 163 h 1728"/>
              <a:gd name="T28" fmla="*/ 3055 w 3643"/>
              <a:gd name="T29" fmla="*/ 282 h 1728"/>
              <a:gd name="T30" fmla="*/ 3055 w 3643"/>
              <a:gd name="T31" fmla="*/ 492 h 1728"/>
              <a:gd name="T32" fmla="*/ 3220 w 3643"/>
              <a:gd name="T33" fmla="*/ 611 h 1728"/>
              <a:gd name="T34" fmla="*/ 3417 w 3643"/>
              <a:gd name="T35" fmla="*/ 547 h 1728"/>
              <a:gd name="T36" fmla="*/ 3480 w 3643"/>
              <a:gd name="T37" fmla="*/ 350 h 1728"/>
              <a:gd name="T38" fmla="*/ 3360 w 3643"/>
              <a:gd name="T39" fmla="*/ 185 h 1728"/>
              <a:gd name="T40" fmla="*/ 1268 w 3643"/>
              <a:gd name="T41" fmla="*/ 172 h 1728"/>
              <a:gd name="T42" fmla="*/ 1124 w 3643"/>
              <a:gd name="T43" fmla="*/ 316 h 1728"/>
              <a:gd name="T44" fmla="*/ 1157 w 3643"/>
              <a:gd name="T45" fmla="*/ 522 h 1728"/>
              <a:gd name="T46" fmla="*/ 1339 w 3643"/>
              <a:gd name="T47" fmla="*/ 615 h 1728"/>
              <a:gd name="T48" fmla="*/ 1523 w 3643"/>
              <a:gd name="T49" fmla="*/ 522 h 1728"/>
              <a:gd name="T50" fmla="*/ 1555 w 3643"/>
              <a:gd name="T51" fmla="*/ 316 h 1728"/>
              <a:gd name="T52" fmla="*/ 1411 w 3643"/>
              <a:gd name="T53" fmla="*/ 172 h 1728"/>
              <a:gd name="T54" fmla="*/ 3396 w 3643"/>
              <a:gd name="T55" fmla="*/ 26 h 1728"/>
              <a:gd name="T56" fmla="*/ 3598 w 3643"/>
              <a:gd name="T57" fmla="*/ 205 h 1728"/>
              <a:gd name="T58" fmla="*/ 3631 w 3643"/>
              <a:gd name="T59" fmla="*/ 482 h 1728"/>
              <a:gd name="T60" fmla="*/ 3477 w 3643"/>
              <a:gd name="T61" fmla="*/ 704 h 1728"/>
              <a:gd name="T62" fmla="*/ 3210 w 3643"/>
              <a:gd name="T63" fmla="*/ 772 h 1728"/>
              <a:gd name="T64" fmla="*/ 2649 w 3643"/>
              <a:gd name="T65" fmla="*/ 1167 h 1728"/>
              <a:gd name="T66" fmla="*/ 2678 w 3643"/>
              <a:gd name="T67" fmla="*/ 1436 h 1728"/>
              <a:gd name="T68" fmla="*/ 2524 w 3643"/>
              <a:gd name="T69" fmla="*/ 1658 h 1728"/>
              <a:gd name="T70" fmla="*/ 2255 w 3643"/>
              <a:gd name="T71" fmla="*/ 1725 h 1728"/>
              <a:gd name="T72" fmla="*/ 2014 w 3643"/>
              <a:gd name="T73" fmla="*/ 1597 h 1728"/>
              <a:gd name="T74" fmla="*/ 1917 w 3643"/>
              <a:gd name="T75" fmla="*/ 1341 h 1728"/>
              <a:gd name="T76" fmla="*/ 1551 w 3643"/>
              <a:gd name="T77" fmla="*/ 711 h 1728"/>
              <a:gd name="T78" fmla="*/ 1294 w 3643"/>
              <a:gd name="T79" fmla="*/ 772 h 1728"/>
              <a:gd name="T80" fmla="*/ 732 w 3643"/>
              <a:gd name="T81" fmla="*/ 1167 h 1728"/>
              <a:gd name="T82" fmla="*/ 762 w 3643"/>
              <a:gd name="T83" fmla="*/ 1436 h 1728"/>
              <a:gd name="T84" fmla="*/ 607 w 3643"/>
              <a:gd name="T85" fmla="*/ 1658 h 1728"/>
              <a:gd name="T86" fmla="*/ 338 w 3643"/>
              <a:gd name="T87" fmla="*/ 1725 h 1728"/>
              <a:gd name="T88" fmla="*/ 97 w 3643"/>
              <a:gd name="T89" fmla="*/ 1597 h 1728"/>
              <a:gd name="T90" fmla="*/ 0 w 3643"/>
              <a:gd name="T91" fmla="*/ 1341 h 1728"/>
              <a:gd name="T92" fmla="*/ 97 w 3643"/>
              <a:gd name="T93" fmla="*/ 1084 h 1728"/>
              <a:gd name="T94" fmla="*/ 338 w 3643"/>
              <a:gd name="T95" fmla="*/ 957 h 1728"/>
              <a:gd name="T96" fmla="*/ 597 w 3643"/>
              <a:gd name="T97" fmla="*/ 1016 h 1728"/>
              <a:gd name="T98" fmla="*/ 952 w 3643"/>
              <a:gd name="T99" fmla="*/ 387 h 1728"/>
              <a:gd name="T100" fmla="*/ 1051 w 3643"/>
              <a:gd name="T101" fmla="*/ 130 h 1728"/>
              <a:gd name="T102" fmla="*/ 1291 w 3643"/>
              <a:gd name="T103" fmla="*/ 2 h 1728"/>
              <a:gd name="T104" fmla="*/ 1561 w 3643"/>
              <a:gd name="T105" fmla="*/ 69 h 1728"/>
              <a:gd name="T106" fmla="*/ 1714 w 3643"/>
              <a:gd name="T107" fmla="*/ 291 h 1728"/>
              <a:gd name="T108" fmla="*/ 1686 w 3643"/>
              <a:gd name="T109" fmla="*/ 560 h 1728"/>
              <a:gd name="T110" fmla="*/ 2255 w 3643"/>
              <a:gd name="T111" fmla="*/ 957 h 1728"/>
              <a:gd name="T112" fmla="*/ 2514 w 3643"/>
              <a:gd name="T113" fmla="*/ 1016 h 1728"/>
              <a:gd name="T114" fmla="*/ 2869 w 3643"/>
              <a:gd name="T115" fmla="*/ 387 h 1728"/>
              <a:gd name="T116" fmla="*/ 2968 w 3643"/>
              <a:gd name="T117" fmla="*/ 130 h 1728"/>
              <a:gd name="T118" fmla="*/ 3208 w 3643"/>
              <a:gd name="T119" fmla="*/ 2 h 17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43" h="1728">
                <a:moveTo>
                  <a:pt x="387" y="1114"/>
                </a:moveTo>
                <a:lnTo>
                  <a:pt x="350" y="1116"/>
                </a:lnTo>
                <a:lnTo>
                  <a:pt x="315" y="1125"/>
                </a:lnTo>
                <a:lnTo>
                  <a:pt x="282" y="1139"/>
                </a:lnTo>
                <a:lnTo>
                  <a:pt x="253" y="1157"/>
                </a:lnTo>
                <a:lnTo>
                  <a:pt x="227" y="1180"/>
                </a:lnTo>
                <a:lnTo>
                  <a:pt x="204" y="1207"/>
                </a:lnTo>
                <a:lnTo>
                  <a:pt x="185" y="1237"/>
                </a:lnTo>
                <a:lnTo>
                  <a:pt x="171" y="1269"/>
                </a:lnTo>
                <a:lnTo>
                  <a:pt x="163" y="1304"/>
                </a:lnTo>
                <a:lnTo>
                  <a:pt x="160" y="1341"/>
                </a:lnTo>
                <a:lnTo>
                  <a:pt x="163" y="1377"/>
                </a:lnTo>
                <a:lnTo>
                  <a:pt x="171" y="1413"/>
                </a:lnTo>
                <a:lnTo>
                  <a:pt x="185" y="1445"/>
                </a:lnTo>
                <a:lnTo>
                  <a:pt x="204" y="1475"/>
                </a:lnTo>
                <a:lnTo>
                  <a:pt x="227" y="1501"/>
                </a:lnTo>
                <a:lnTo>
                  <a:pt x="253" y="1523"/>
                </a:lnTo>
                <a:lnTo>
                  <a:pt x="282" y="1542"/>
                </a:lnTo>
                <a:lnTo>
                  <a:pt x="315" y="1556"/>
                </a:lnTo>
                <a:lnTo>
                  <a:pt x="350" y="1564"/>
                </a:lnTo>
                <a:lnTo>
                  <a:pt x="387" y="1568"/>
                </a:lnTo>
                <a:lnTo>
                  <a:pt x="424" y="1564"/>
                </a:lnTo>
                <a:lnTo>
                  <a:pt x="458" y="1556"/>
                </a:lnTo>
                <a:lnTo>
                  <a:pt x="491" y="1542"/>
                </a:lnTo>
                <a:lnTo>
                  <a:pt x="521" y="1523"/>
                </a:lnTo>
                <a:lnTo>
                  <a:pt x="548" y="1501"/>
                </a:lnTo>
                <a:lnTo>
                  <a:pt x="570" y="1475"/>
                </a:lnTo>
                <a:lnTo>
                  <a:pt x="588" y="1445"/>
                </a:lnTo>
                <a:lnTo>
                  <a:pt x="602" y="1413"/>
                </a:lnTo>
                <a:lnTo>
                  <a:pt x="611" y="1377"/>
                </a:lnTo>
                <a:lnTo>
                  <a:pt x="614" y="1341"/>
                </a:lnTo>
                <a:lnTo>
                  <a:pt x="611" y="1304"/>
                </a:lnTo>
                <a:lnTo>
                  <a:pt x="602" y="1269"/>
                </a:lnTo>
                <a:lnTo>
                  <a:pt x="588" y="1237"/>
                </a:lnTo>
                <a:lnTo>
                  <a:pt x="570" y="1207"/>
                </a:lnTo>
                <a:lnTo>
                  <a:pt x="548" y="1180"/>
                </a:lnTo>
                <a:lnTo>
                  <a:pt x="521" y="1157"/>
                </a:lnTo>
                <a:lnTo>
                  <a:pt x="491" y="1139"/>
                </a:lnTo>
                <a:lnTo>
                  <a:pt x="458" y="1125"/>
                </a:lnTo>
                <a:lnTo>
                  <a:pt x="424" y="1116"/>
                </a:lnTo>
                <a:lnTo>
                  <a:pt x="387" y="1114"/>
                </a:lnTo>
                <a:close/>
                <a:moveTo>
                  <a:pt x="2303" y="1114"/>
                </a:moveTo>
                <a:lnTo>
                  <a:pt x="2266" y="1116"/>
                </a:lnTo>
                <a:lnTo>
                  <a:pt x="2232" y="1125"/>
                </a:lnTo>
                <a:lnTo>
                  <a:pt x="2199" y="1139"/>
                </a:lnTo>
                <a:lnTo>
                  <a:pt x="2169" y="1157"/>
                </a:lnTo>
                <a:lnTo>
                  <a:pt x="2142" y="1180"/>
                </a:lnTo>
                <a:lnTo>
                  <a:pt x="2120" y="1207"/>
                </a:lnTo>
                <a:lnTo>
                  <a:pt x="2102" y="1237"/>
                </a:lnTo>
                <a:lnTo>
                  <a:pt x="2088" y="1269"/>
                </a:lnTo>
                <a:lnTo>
                  <a:pt x="2079" y="1304"/>
                </a:lnTo>
                <a:lnTo>
                  <a:pt x="2076" y="1341"/>
                </a:lnTo>
                <a:lnTo>
                  <a:pt x="2079" y="1377"/>
                </a:lnTo>
                <a:lnTo>
                  <a:pt x="2088" y="1413"/>
                </a:lnTo>
                <a:lnTo>
                  <a:pt x="2102" y="1445"/>
                </a:lnTo>
                <a:lnTo>
                  <a:pt x="2120" y="1475"/>
                </a:lnTo>
                <a:lnTo>
                  <a:pt x="2142" y="1501"/>
                </a:lnTo>
                <a:lnTo>
                  <a:pt x="2169" y="1523"/>
                </a:lnTo>
                <a:lnTo>
                  <a:pt x="2199" y="1542"/>
                </a:lnTo>
                <a:lnTo>
                  <a:pt x="2232" y="1556"/>
                </a:lnTo>
                <a:lnTo>
                  <a:pt x="2266" y="1564"/>
                </a:lnTo>
                <a:lnTo>
                  <a:pt x="2303" y="1568"/>
                </a:lnTo>
                <a:lnTo>
                  <a:pt x="2340" y="1564"/>
                </a:lnTo>
                <a:lnTo>
                  <a:pt x="2375" y="1556"/>
                </a:lnTo>
                <a:lnTo>
                  <a:pt x="2408" y="1542"/>
                </a:lnTo>
                <a:lnTo>
                  <a:pt x="2438" y="1523"/>
                </a:lnTo>
                <a:lnTo>
                  <a:pt x="2463" y="1501"/>
                </a:lnTo>
                <a:lnTo>
                  <a:pt x="2486" y="1475"/>
                </a:lnTo>
                <a:lnTo>
                  <a:pt x="2505" y="1445"/>
                </a:lnTo>
                <a:lnTo>
                  <a:pt x="2519" y="1413"/>
                </a:lnTo>
                <a:lnTo>
                  <a:pt x="2527" y="1377"/>
                </a:lnTo>
                <a:lnTo>
                  <a:pt x="2531" y="1341"/>
                </a:lnTo>
                <a:lnTo>
                  <a:pt x="2527" y="1304"/>
                </a:lnTo>
                <a:lnTo>
                  <a:pt x="2519" y="1269"/>
                </a:lnTo>
                <a:lnTo>
                  <a:pt x="2505" y="1237"/>
                </a:lnTo>
                <a:lnTo>
                  <a:pt x="2486" y="1207"/>
                </a:lnTo>
                <a:lnTo>
                  <a:pt x="2463" y="1180"/>
                </a:lnTo>
                <a:lnTo>
                  <a:pt x="2438" y="1157"/>
                </a:lnTo>
                <a:lnTo>
                  <a:pt x="2408" y="1139"/>
                </a:lnTo>
                <a:lnTo>
                  <a:pt x="2375" y="1125"/>
                </a:lnTo>
                <a:lnTo>
                  <a:pt x="2340" y="1116"/>
                </a:lnTo>
                <a:lnTo>
                  <a:pt x="2303" y="1114"/>
                </a:lnTo>
                <a:close/>
                <a:moveTo>
                  <a:pt x="3256" y="160"/>
                </a:moveTo>
                <a:lnTo>
                  <a:pt x="3220" y="163"/>
                </a:lnTo>
                <a:lnTo>
                  <a:pt x="3184" y="172"/>
                </a:lnTo>
                <a:lnTo>
                  <a:pt x="3152" y="185"/>
                </a:lnTo>
                <a:lnTo>
                  <a:pt x="3122" y="204"/>
                </a:lnTo>
                <a:lnTo>
                  <a:pt x="3096" y="226"/>
                </a:lnTo>
                <a:lnTo>
                  <a:pt x="3073" y="253"/>
                </a:lnTo>
                <a:lnTo>
                  <a:pt x="3055" y="282"/>
                </a:lnTo>
                <a:lnTo>
                  <a:pt x="3041" y="316"/>
                </a:lnTo>
                <a:lnTo>
                  <a:pt x="3032" y="350"/>
                </a:lnTo>
                <a:lnTo>
                  <a:pt x="3030" y="387"/>
                </a:lnTo>
                <a:lnTo>
                  <a:pt x="3032" y="424"/>
                </a:lnTo>
                <a:lnTo>
                  <a:pt x="3041" y="458"/>
                </a:lnTo>
                <a:lnTo>
                  <a:pt x="3055" y="492"/>
                </a:lnTo>
                <a:lnTo>
                  <a:pt x="3073" y="522"/>
                </a:lnTo>
                <a:lnTo>
                  <a:pt x="3096" y="547"/>
                </a:lnTo>
                <a:lnTo>
                  <a:pt x="3122" y="570"/>
                </a:lnTo>
                <a:lnTo>
                  <a:pt x="3152" y="589"/>
                </a:lnTo>
                <a:lnTo>
                  <a:pt x="3184" y="602"/>
                </a:lnTo>
                <a:lnTo>
                  <a:pt x="3220" y="611"/>
                </a:lnTo>
                <a:lnTo>
                  <a:pt x="3256" y="615"/>
                </a:lnTo>
                <a:lnTo>
                  <a:pt x="3293" y="611"/>
                </a:lnTo>
                <a:lnTo>
                  <a:pt x="3328" y="602"/>
                </a:lnTo>
                <a:lnTo>
                  <a:pt x="3360" y="589"/>
                </a:lnTo>
                <a:lnTo>
                  <a:pt x="3390" y="570"/>
                </a:lnTo>
                <a:lnTo>
                  <a:pt x="3417" y="547"/>
                </a:lnTo>
                <a:lnTo>
                  <a:pt x="3439" y="522"/>
                </a:lnTo>
                <a:lnTo>
                  <a:pt x="3458" y="492"/>
                </a:lnTo>
                <a:lnTo>
                  <a:pt x="3472" y="458"/>
                </a:lnTo>
                <a:lnTo>
                  <a:pt x="3480" y="424"/>
                </a:lnTo>
                <a:lnTo>
                  <a:pt x="3483" y="387"/>
                </a:lnTo>
                <a:lnTo>
                  <a:pt x="3480" y="350"/>
                </a:lnTo>
                <a:lnTo>
                  <a:pt x="3472" y="316"/>
                </a:lnTo>
                <a:lnTo>
                  <a:pt x="3458" y="282"/>
                </a:lnTo>
                <a:lnTo>
                  <a:pt x="3439" y="253"/>
                </a:lnTo>
                <a:lnTo>
                  <a:pt x="3417" y="226"/>
                </a:lnTo>
                <a:lnTo>
                  <a:pt x="3390" y="204"/>
                </a:lnTo>
                <a:lnTo>
                  <a:pt x="3360" y="185"/>
                </a:lnTo>
                <a:lnTo>
                  <a:pt x="3328" y="172"/>
                </a:lnTo>
                <a:lnTo>
                  <a:pt x="3293" y="163"/>
                </a:lnTo>
                <a:lnTo>
                  <a:pt x="3256" y="160"/>
                </a:lnTo>
                <a:close/>
                <a:moveTo>
                  <a:pt x="1339" y="160"/>
                </a:moveTo>
                <a:lnTo>
                  <a:pt x="1303" y="163"/>
                </a:lnTo>
                <a:lnTo>
                  <a:pt x="1268" y="172"/>
                </a:lnTo>
                <a:lnTo>
                  <a:pt x="1235" y="185"/>
                </a:lnTo>
                <a:lnTo>
                  <a:pt x="1206" y="204"/>
                </a:lnTo>
                <a:lnTo>
                  <a:pt x="1179" y="226"/>
                </a:lnTo>
                <a:lnTo>
                  <a:pt x="1157" y="253"/>
                </a:lnTo>
                <a:lnTo>
                  <a:pt x="1138" y="282"/>
                </a:lnTo>
                <a:lnTo>
                  <a:pt x="1124" y="316"/>
                </a:lnTo>
                <a:lnTo>
                  <a:pt x="1116" y="350"/>
                </a:lnTo>
                <a:lnTo>
                  <a:pt x="1113" y="387"/>
                </a:lnTo>
                <a:lnTo>
                  <a:pt x="1116" y="424"/>
                </a:lnTo>
                <a:lnTo>
                  <a:pt x="1124" y="458"/>
                </a:lnTo>
                <a:lnTo>
                  <a:pt x="1138" y="492"/>
                </a:lnTo>
                <a:lnTo>
                  <a:pt x="1157" y="522"/>
                </a:lnTo>
                <a:lnTo>
                  <a:pt x="1179" y="547"/>
                </a:lnTo>
                <a:lnTo>
                  <a:pt x="1206" y="570"/>
                </a:lnTo>
                <a:lnTo>
                  <a:pt x="1235" y="589"/>
                </a:lnTo>
                <a:lnTo>
                  <a:pt x="1268" y="602"/>
                </a:lnTo>
                <a:lnTo>
                  <a:pt x="1303" y="611"/>
                </a:lnTo>
                <a:lnTo>
                  <a:pt x="1339" y="615"/>
                </a:lnTo>
                <a:lnTo>
                  <a:pt x="1376" y="611"/>
                </a:lnTo>
                <a:lnTo>
                  <a:pt x="1411" y="602"/>
                </a:lnTo>
                <a:lnTo>
                  <a:pt x="1443" y="589"/>
                </a:lnTo>
                <a:lnTo>
                  <a:pt x="1473" y="570"/>
                </a:lnTo>
                <a:lnTo>
                  <a:pt x="1500" y="547"/>
                </a:lnTo>
                <a:lnTo>
                  <a:pt x="1523" y="522"/>
                </a:lnTo>
                <a:lnTo>
                  <a:pt x="1541" y="492"/>
                </a:lnTo>
                <a:lnTo>
                  <a:pt x="1555" y="458"/>
                </a:lnTo>
                <a:lnTo>
                  <a:pt x="1564" y="424"/>
                </a:lnTo>
                <a:lnTo>
                  <a:pt x="1566" y="387"/>
                </a:lnTo>
                <a:lnTo>
                  <a:pt x="1564" y="350"/>
                </a:lnTo>
                <a:lnTo>
                  <a:pt x="1555" y="316"/>
                </a:lnTo>
                <a:lnTo>
                  <a:pt x="1541" y="282"/>
                </a:lnTo>
                <a:lnTo>
                  <a:pt x="1523" y="253"/>
                </a:lnTo>
                <a:lnTo>
                  <a:pt x="1500" y="226"/>
                </a:lnTo>
                <a:lnTo>
                  <a:pt x="1473" y="204"/>
                </a:lnTo>
                <a:lnTo>
                  <a:pt x="1443" y="185"/>
                </a:lnTo>
                <a:lnTo>
                  <a:pt x="1411" y="172"/>
                </a:lnTo>
                <a:lnTo>
                  <a:pt x="1376" y="163"/>
                </a:lnTo>
                <a:lnTo>
                  <a:pt x="1339" y="160"/>
                </a:lnTo>
                <a:close/>
                <a:moveTo>
                  <a:pt x="3256" y="0"/>
                </a:moveTo>
                <a:lnTo>
                  <a:pt x="3305" y="2"/>
                </a:lnTo>
                <a:lnTo>
                  <a:pt x="3351" y="11"/>
                </a:lnTo>
                <a:lnTo>
                  <a:pt x="3396" y="26"/>
                </a:lnTo>
                <a:lnTo>
                  <a:pt x="3438" y="46"/>
                </a:lnTo>
                <a:lnTo>
                  <a:pt x="3477" y="69"/>
                </a:lnTo>
                <a:lnTo>
                  <a:pt x="3513" y="98"/>
                </a:lnTo>
                <a:lnTo>
                  <a:pt x="3545" y="130"/>
                </a:lnTo>
                <a:lnTo>
                  <a:pt x="3574" y="166"/>
                </a:lnTo>
                <a:lnTo>
                  <a:pt x="3598" y="205"/>
                </a:lnTo>
                <a:lnTo>
                  <a:pt x="3617" y="247"/>
                </a:lnTo>
                <a:lnTo>
                  <a:pt x="3631" y="291"/>
                </a:lnTo>
                <a:lnTo>
                  <a:pt x="3640" y="339"/>
                </a:lnTo>
                <a:lnTo>
                  <a:pt x="3643" y="387"/>
                </a:lnTo>
                <a:lnTo>
                  <a:pt x="3640" y="435"/>
                </a:lnTo>
                <a:lnTo>
                  <a:pt x="3631" y="482"/>
                </a:lnTo>
                <a:lnTo>
                  <a:pt x="3617" y="527"/>
                </a:lnTo>
                <a:lnTo>
                  <a:pt x="3598" y="569"/>
                </a:lnTo>
                <a:lnTo>
                  <a:pt x="3574" y="608"/>
                </a:lnTo>
                <a:lnTo>
                  <a:pt x="3545" y="644"/>
                </a:lnTo>
                <a:lnTo>
                  <a:pt x="3513" y="676"/>
                </a:lnTo>
                <a:lnTo>
                  <a:pt x="3477" y="704"/>
                </a:lnTo>
                <a:lnTo>
                  <a:pt x="3438" y="729"/>
                </a:lnTo>
                <a:lnTo>
                  <a:pt x="3396" y="748"/>
                </a:lnTo>
                <a:lnTo>
                  <a:pt x="3351" y="762"/>
                </a:lnTo>
                <a:lnTo>
                  <a:pt x="3305" y="771"/>
                </a:lnTo>
                <a:lnTo>
                  <a:pt x="3256" y="774"/>
                </a:lnTo>
                <a:lnTo>
                  <a:pt x="3210" y="772"/>
                </a:lnTo>
                <a:lnTo>
                  <a:pt x="3166" y="763"/>
                </a:lnTo>
                <a:lnTo>
                  <a:pt x="3124" y="751"/>
                </a:lnTo>
                <a:lnTo>
                  <a:pt x="3083" y="733"/>
                </a:lnTo>
                <a:lnTo>
                  <a:pt x="3045" y="711"/>
                </a:lnTo>
                <a:lnTo>
                  <a:pt x="2627" y="1129"/>
                </a:lnTo>
                <a:lnTo>
                  <a:pt x="2649" y="1167"/>
                </a:lnTo>
                <a:lnTo>
                  <a:pt x="2667" y="1208"/>
                </a:lnTo>
                <a:lnTo>
                  <a:pt x="2679" y="1250"/>
                </a:lnTo>
                <a:lnTo>
                  <a:pt x="2688" y="1294"/>
                </a:lnTo>
                <a:lnTo>
                  <a:pt x="2690" y="1341"/>
                </a:lnTo>
                <a:lnTo>
                  <a:pt x="2687" y="1389"/>
                </a:lnTo>
                <a:lnTo>
                  <a:pt x="2678" y="1436"/>
                </a:lnTo>
                <a:lnTo>
                  <a:pt x="2665" y="1480"/>
                </a:lnTo>
                <a:lnTo>
                  <a:pt x="2645" y="1522"/>
                </a:lnTo>
                <a:lnTo>
                  <a:pt x="2620" y="1562"/>
                </a:lnTo>
                <a:lnTo>
                  <a:pt x="2593" y="1597"/>
                </a:lnTo>
                <a:lnTo>
                  <a:pt x="2561" y="1629"/>
                </a:lnTo>
                <a:lnTo>
                  <a:pt x="2524" y="1658"/>
                </a:lnTo>
                <a:lnTo>
                  <a:pt x="2485" y="1683"/>
                </a:lnTo>
                <a:lnTo>
                  <a:pt x="2443" y="1701"/>
                </a:lnTo>
                <a:lnTo>
                  <a:pt x="2398" y="1716"/>
                </a:lnTo>
                <a:lnTo>
                  <a:pt x="2351" y="1725"/>
                </a:lnTo>
                <a:lnTo>
                  <a:pt x="2303" y="1728"/>
                </a:lnTo>
                <a:lnTo>
                  <a:pt x="2255" y="1725"/>
                </a:lnTo>
                <a:lnTo>
                  <a:pt x="2208" y="1716"/>
                </a:lnTo>
                <a:lnTo>
                  <a:pt x="2163" y="1701"/>
                </a:lnTo>
                <a:lnTo>
                  <a:pt x="2121" y="1683"/>
                </a:lnTo>
                <a:lnTo>
                  <a:pt x="2083" y="1658"/>
                </a:lnTo>
                <a:lnTo>
                  <a:pt x="2046" y="1629"/>
                </a:lnTo>
                <a:lnTo>
                  <a:pt x="2014" y="1597"/>
                </a:lnTo>
                <a:lnTo>
                  <a:pt x="1985" y="1562"/>
                </a:lnTo>
                <a:lnTo>
                  <a:pt x="1962" y="1522"/>
                </a:lnTo>
                <a:lnTo>
                  <a:pt x="1942" y="1480"/>
                </a:lnTo>
                <a:lnTo>
                  <a:pt x="1928" y="1436"/>
                </a:lnTo>
                <a:lnTo>
                  <a:pt x="1919" y="1389"/>
                </a:lnTo>
                <a:lnTo>
                  <a:pt x="1917" y="1341"/>
                </a:lnTo>
                <a:lnTo>
                  <a:pt x="1919" y="1296"/>
                </a:lnTo>
                <a:lnTo>
                  <a:pt x="1927" y="1253"/>
                </a:lnTo>
                <a:lnTo>
                  <a:pt x="1939" y="1212"/>
                </a:lnTo>
                <a:lnTo>
                  <a:pt x="1954" y="1172"/>
                </a:lnTo>
                <a:lnTo>
                  <a:pt x="1975" y="1136"/>
                </a:lnTo>
                <a:lnTo>
                  <a:pt x="1551" y="711"/>
                </a:lnTo>
                <a:lnTo>
                  <a:pt x="1513" y="733"/>
                </a:lnTo>
                <a:lnTo>
                  <a:pt x="1472" y="751"/>
                </a:lnTo>
                <a:lnTo>
                  <a:pt x="1430" y="763"/>
                </a:lnTo>
                <a:lnTo>
                  <a:pt x="1386" y="772"/>
                </a:lnTo>
                <a:lnTo>
                  <a:pt x="1339" y="774"/>
                </a:lnTo>
                <a:lnTo>
                  <a:pt x="1294" y="772"/>
                </a:lnTo>
                <a:lnTo>
                  <a:pt x="1249" y="763"/>
                </a:lnTo>
                <a:lnTo>
                  <a:pt x="1207" y="751"/>
                </a:lnTo>
                <a:lnTo>
                  <a:pt x="1167" y="733"/>
                </a:lnTo>
                <a:lnTo>
                  <a:pt x="1128" y="711"/>
                </a:lnTo>
                <a:lnTo>
                  <a:pt x="711" y="1129"/>
                </a:lnTo>
                <a:lnTo>
                  <a:pt x="732" y="1167"/>
                </a:lnTo>
                <a:lnTo>
                  <a:pt x="750" y="1208"/>
                </a:lnTo>
                <a:lnTo>
                  <a:pt x="763" y="1250"/>
                </a:lnTo>
                <a:lnTo>
                  <a:pt x="771" y="1294"/>
                </a:lnTo>
                <a:lnTo>
                  <a:pt x="773" y="1341"/>
                </a:lnTo>
                <a:lnTo>
                  <a:pt x="771" y="1389"/>
                </a:lnTo>
                <a:lnTo>
                  <a:pt x="762" y="1436"/>
                </a:lnTo>
                <a:lnTo>
                  <a:pt x="748" y="1480"/>
                </a:lnTo>
                <a:lnTo>
                  <a:pt x="728" y="1522"/>
                </a:lnTo>
                <a:lnTo>
                  <a:pt x="705" y="1562"/>
                </a:lnTo>
                <a:lnTo>
                  <a:pt x="676" y="1597"/>
                </a:lnTo>
                <a:lnTo>
                  <a:pt x="644" y="1629"/>
                </a:lnTo>
                <a:lnTo>
                  <a:pt x="607" y="1658"/>
                </a:lnTo>
                <a:lnTo>
                  <a:pt x="569" y="1683"/>
                </a:lnTo>
                <a:lnTo>
                  <a:pt x="526" y="1701"/>
                </a:lnTo>
                <a:lnTo>
                  <a:pt x="482" y="1716"/>
                </a:lnTo>
                <a:lnTo>
                  <a:pt x="436" y="1725"/>
                </a:lnTo>
                <a:lnTo>
                  <a:pt x="387" y="1728"/>
                </a:lnTo>
                <a:lnTo>
                  <a:pt x="338" y="1725"/>
                </a:lnTo>
                <a:lnTo>
                  <a:pt x="292" y="1716"/>
                </a:lnTo>
                <a:lnTo>
                  <a:pt x="247" y="1701"/>
                </a:lnTo>
                <a:lnTo>
                  <a:pt x="205" y="1683"/>
                </a:lnTo>
                <a:lnTo>
                  <a:pt x="166" y="1658"/>
                </a:lnTo>
                <a:lnTo>
                  <a:pt x="131" y="1629"/>
                </a:lnTo>
                <a:lnTo>
                  <a:pt x="97" y="1597"/>
                </a:lnTo>
                <a:lnTo>
                  <a:pt x="70" y="1562"/>
                </a:lnTo>
                <a:lnTo>
                  <a:pt x="45" y="1522"/>
                </a:lnTo>
                <a:lnTo>
                  <a:pt x="27" y="1480"/>
                </a:lnTo>
                <a:lnTo>
                  <a:pt x="12" y="1436"/>
                </a:lnTo>
                <a:lnTo>
                  <a:pt x="3" y="1389"/>
                </a:lnTo>
                <a:lnTo>
                  <a:pt x="0" y="1341"/>
                </a:lnTo>
                <a:lnTo>
                  <a:pt x="3" y="1292"/>
                </a:lnTo>
                <a:lnTo>
                  <a:pt x="12" y="1245"/>
                </a:lnTo>
                <a:lnTo>
                  <a:pt x="27" y="1201"/>
                </a:lnTo>
                <a:lnTo>
                  <a:pt x="45" y="1159"/>
                </a:lnTo>
                <a:lnTo>
                  <a:pt x="70" y="1119"/>
                </a:lnTo>
                <a:lnTo>
                  <a:pt x="97" y="1084"/>
                </a:lnTo>
                <a:lnTo>
                  <a:pt x="131" y="1052"/>
                </a:lnTo>
                <a:lnTo>
                  <a:pt x="166" y="1023"/>
                </a:lnTo>
                <a:lnTo>
                  <a:pt x="205" y="999"/>
                </a:lnTo>
                <a:lnTo>
                  <a:pt x="247" y="980"/>
                </a:lnTo>
                <a:lnTo>
                  <a:pt x="292" y="965"/>
                </a:lnTo>
                <a:lnTo>
                  <a:pt x="338" y="957"/>
                </a:lnTo>
                <a:lnTo>
                  <a:pt x="387" y="953"/>
                </a:lnTo>
                <a:lnTo>
                  <a:pt x="432" y="957"/>
                </a:lnTo>
                <a:lnTo>
                  <a:pt x="477" y="964"/>
                </a:lnTo>
                <a:lnTo>
                  <a:pt x="520" y="976"/>
                </a:lnTo>
                <a:lnTo>
                  <a:pt x="560" y="994"/>
                </a:lnTo>
                <a:lnTo>
                  <a:pt x="597" y="1016"/>
                </a:lnTo>
                <a:lnTo>
                  <a:pt x="1015" y="598"/>
                </a:lnTo>
                <a:lnTo>
                  <a:pt x="994" y="560"/>
                </a:lnTo>
                <a:lnTo>
                  <a:pt x="977" y="520"/>
                </a:lnTo>
                <a:lnTo>
                  <a:pt x="963" y="477"/>
                </a:lnTo>
                <a:lnTo>
                  <a:pt x="956" y="433"/>
                </a:lnTo>
                <a:lnTo>
                  <a:pt x="952" y="387"/>
                </a:lnTo>
                <a:lnTo>
                  <a:pt x="956" y="339"/>
                </a:lnTo>
                <a:lnTo>
                  <a:pt x="964" y="291"/>
                </a:lnTo>
                <a:lnTo>
                  <a:pt x="979" y="247"/>
                </a:lnTo>
                <a:lnTo>
                  <a:pt x="998" y="205"/>
                </a:lnTo>
                <a:lnTo>
                  <a:pt x="1022" y="166"/>
                </a:lnTo>
                <a:lnTo>
                  <a:pt x="1051" y="130"/>
                </a:lnTo>
                <a:lnTo>
                  <a:pt x="1083" y="98"/>
                </a:lnTo>
                <a:lnTo>
                  <a:pt x="1118" y="69"/>
                </a:lnTo>
                <a:lnTo>
                  <a:pt x="1158" y="46"/>
                </a:lnTo>
                <a:lnTo>
                  <a:pt x="1200" y="26"/>
                </a:lnTo>
                <a:lnTo>
                  <a:pt x="1244" y="11"/>
                </a:lnTo>
                <a:lnTo>
                  <a:pt x="1291" y="2"/>
                </a:lnTo>
                <a:lnTo>
                  <a:pt x="1339" y="0"/>
                </a:lnTo>
                <a:lnTo>
                  <a:pt x="1388" y="2"/>
                </a:lnTo>
                <a:lnTo>
                  <a:pt x="1435" y="11"/>
                </a:lnTo>
                <a:lnTo>
                  <a:pt x="1479" y="26"/>
                </a:lnTo>
                <a:lnTo>
                  <a:pt x="1521" y="46"/>
                </a:lnTo>
                <a:lnTo>
                  <a:pt x="1561" y="69"/>
                </a:lnTo>
                <a:lnTo>
                  <a:pt x="1596" y="98"/>
                </a:lnTo>
                <a:lnTo>
                  <a:pt x="1628" y="130"/>
                </a:lnTo>
                <a:lnTo>
                  <a:pt x="1657" y="166"/>
                </a:lnTo>
                <a:lnTo>
                  <a:pt x="1681" y="205"/>
                </a:lnTo>
                <a:lnTo>
                  <a:pt x="1700" y="247"/>
                </a:lnTo>
                <a:lnTo>
                  <a:pt x="1714" y="291"/>
                </a:lnTo>
                <a:lnTo>
                  <a:pt x="1723" y="339"/>
                </a:lnTo>
                <a:lnTo>
                  <a:pt x="1727" y="387"/>
                </a:lnTo>
                <a:lnTo>
                  <a:pt x="1723" y="433"/>
                </a:lnTo>
                <a:lnTo>
                  <a:pt x="1716" y="477"/>
                </a:lnTo>
                <a:lnTo>
                  <a:pt x="1703" y="520"/>
                </a:lnTo>
                <a:lnTo>
                  <a:pt x="1686" y="560"/>
                </a:lnTo>
                <a:lnTo>
                  <a:pt x="1664" y="598"/>
                </a:lnTo>
                <a:lnTo>
                  <a:pt x="2086" y="1021"/>
                </a:lnTo>
                <a:lnTo>
                  <a:pt x="2125" y="997"/>
                </a:lnTo>
                <a:lnTo>
                  <a:pt x="2166" y="979"/>
                </a:lnTo>
                <a:lnTo>
                  <a:pt x="2210" y="965"/>
                </a:lnTo>
                <a:lnTo>
                  <a:pt x="2255" y="957"/>
                </a:lnTo>
                <a:lnTo>
                  <a:pt x="2303" y="953"/>
                </a:lnTo>
                <a:lnTo>
                  <a:pt x="2349" y="957"/>
                </a:lnTo>
                <a:lnTo>
                  <a:pt x="2394" y="964"/>
                </a:lnTo>
                <a:lnTo>
                  <a:pt x="2437" y="976"/>
                </a:lnTo>
                <a:lnTo>
                  <a:pt x="2476" y="994"/>
                </a:lnTo>
                <a:lnTo>
                  <a:pt x="2514" y="1016"/>
                </a:lnTo>
                <a:lnTo>
                  <a:pt x="2932" y="598"/>
                </a:lnTo>
                <a:lnTo>
                  <a:pt x="2910" y="560"/>
                </a:lnTo>
                <a:lnTo>
                  <a:pt x="2892" y="520"/>
                </a:lnTo>
                <a:lnTo>
                  <a:pt x="2880" y="477"/>
                </a:lnTo>
                <a:lnTo>
                  <a:pt x="2872" y="433"/>
                </a:lnTo>
                <a:lnTo>
                  <a:pt x="2869" y="387"/>
                </a:lnTo>
                <a:lnTo>
                  <a:pt x="2872" y="339"/>
                </a:lnTo>
                <a:lnTo>
                  <a:pt x="2881" y="291"/>
                </a:lnTo>
                <a:lnTo>
                  <a:pt x="2896" y="247"/>
                </a:lnTo>
                <a:lnTo>
                  <a:pt x="2914" y="205"/>
                </a:lnTo>
                <a:lnTo>
                  <a:pt x="2939" y="166"/>
                </a:lnTo>
                <a:lnTo>
                  <a:pt x="2968" y="130"/>
                </a:lnTo>
                <a:lnTo>
                  <a:pt x="3000" y="98"/>
                </a:lnTo>
                <a:lnTo>
                  <a:pt x="3035" y="69"/>
                </a:lnTo>
                <a:lnTo>
                  <a:pt x="3075" y="46"/>
                </a:lnTo>
                <a:lnTo>
                  <a:pt x="3117" y="26"/>
                </a:lnTo>
                <a:lnTo>
                  <a:pt x="3161" y="11"/>
                </a:lnTo>
                <a:lnTo>
                  <a:pt x="3208" y="2"/>
                </a:lnTo>
                <a:lnTo>
                  <a:pt x="3256" y="0"/>
                </a:lnTo>
                <a:close/>
              </a:path>
            </a:pathLst>
          </a:custGeom>
          <a:solidFill>
            <a:srgbClr val="01406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CE46A3-34A7-C37E-004B-A8492BE1BEC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2C5209B-9E66-BD56-46D6-49F8099D911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C8989B8-1236-F733-C600-6F62688FECF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637E19-14DB-3EF5-CB45-8E0D5D2FFFC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9971CD3-28A0-5FCE-991A-03BAE689E54F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42EC39-09B4-53DB-1768-639D2F2835D6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A16A1E-1C00-FBF8-4B4A-93F7345D6C57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C991A1-3774-40C1-677E-D974DED1DA18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0095FA8-2319-770B-2787-A075B7E125F6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975C198-0D7F-281E-AD99-626734078DA9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1B18484-F363-132D-16D2-5C1C666CF8F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521DD8B-6273-377E-0709-BB4DDBB0019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0D3FDA1-BB71-6D10-0697-1AE5BCB09D9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A00BBD8-901D-2C0F-E860-FDCF5CF4BC8F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9E559AA-2FED-D48E-092B-285C3AC3A25B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096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 animBg="1"/>
      <p:bldP spid="13" grpId="0"/>
      <p:bldP spid="1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126297-9A2B-0E8D-C3EF-F76C16E779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EE7792-0F53-41BB-3630-02B5BE0A09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F621F7B-518C-0AEC-9ED7-66A960107A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23E8DD-EA16-2A34-6EE1-ED5E9566C1E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9299B6-5DD6-3A39-E6AC-1515175169B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438F5E9-C532-08A1-2546-09D2AEAF0FA2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A310E6-9336-99F2-B95D-635151A609BF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E5384D-9852-80F9-7EAF-3FF2707EE6E6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7EAFD5-7C7D-62A2-100A-EACD4870EB90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8C2605-31F5-25C4-9E13-DDD0375C1E72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9C9716-57E9-4F5C-A2DF-63232456279F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EDBF51-2D81-EAD8-7084-323FD59EB32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FEA6AD7-6C75-2DC3-F310-8129348D513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5F6E8DD-A92D-1687-E5ED-FF95DAB6063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F147232-5FDF-8131-9A07-6B5B0EE952A8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4F843E-C6C8-4D68-3C11-57BC0C7114C8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6C26320-AB2C-2AA7-2D07-E4C48200E409}"/>
              </a:ext>
            </a:extLst>
          </p:cNvPr>
          <p:cNvGrpSpPr/>
          <p:nvPr/>
        </p:nvGrpSpPr>
        <p:grpSpPr>
          <a:xfrm>
            <a:off x="3726765" y="2133467"/>
            <a:ext cx="3673616" cy="3627837"/>
            <a:chOff x="3605466" y="1805468"/>
            <a:chExt cx="4141315" cy="4089708"/>
          </a:xfrm>
        </p:grpSpPr>
        <p:sp>
          <p:nvSpPr>
            <p:cNvPr id="17" name="Hexagon 16">
              <a:extLst>
                <a:ext uri="{FF2B5EF4-FFF2-40B4-BE49-F238E27FC236}">
                  <a16:creationId xmlns:a16="http://schemas.microsoft.com/office/drawing/2014/main" id="{567F1A48-A426-501F-84D7-9B79A11969D6}"/>
                </a:ext>
              </a:extLst>
            </p:cNvPr>
            <p:cNvSpPr/>
            <p:nvPr/>
          </p:nvSpPr>
          <p:spPr>
            <a:xfrm rot="5400000">
              <a:off x="6367344" y="3212883"/>
              <a:ext cx="1481618" cy="1277257"/>
            </a:xfrm>
            <a:prstGeom prst="hexagon">
              <a:avLst/>
            </a:prstGeom>
            <a:solidFill>
              <a:srgbClr val="23BB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Hexagon 18">
              <a:extLst>
                <a:ext uri="{FF2B5EF4-FFF2-40B4-BE49-F238E27FC236}">
                  <a16:creationId xmlns:a16="http://schemas.microsoft.com/office/drawing/2014/main" id="{C53DA5B8-AF66-20BF-B836-0BA490F2F5EA}"/>
                </a:ext>
              </a:extLst>
            </p:cNvPr>
            <p:cNvSpPr/>
            <p:nvPr/>
          </p:nvSpPr>
          <p:spPr>
            <a:xfrm rot="5400000">
              <a:off x="3503286" y="3212884"/>
              <a:ext cx="1481618" cy="1277257"/>
            </a:xfrm>
            <a:prstGeom prst="hexagon">
              <a:avLst/>
            </a:prstGeom>
            <a:solidFill>
              <a:srgbClr val="0140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Hexagon 19">
              <a:extLst>
                <a:ext uri="{FF2B5EF4-FFF2-40B4-BE49-F238E27FC236}">
                  <a16:creationId xmlns:a16="http://schemas.microsoft.com/office/drawing/2014/main" id="{80BA1A0E-C393-321C-5B94-5E705DB97BFA}"/>
                </a:ext>
              </a:extLst>
            </p:cNvPr>
            <p:cNvSpPr/>
            <p:nvPr/>
          </p:nvSpPr>
          <p:spPr>
            <a:xfrm rot="5400000">
              <a:off x="4219300" y="1907648"/>
              <a:ext cx="1481618" cy="1277257"/>
            </a:xfrm>
            <a:prstGeom prst="hexagon">
              <a:avLst/>
            </a:prstGeom>
            <a:solidFill>
              <a:srgbClr val="23BBCA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Hexagon 20">
              <a:extLst>
                <a:ext uri="{FF2B5EF4-FFF2-40B4-BE49-F238E27FC236}">
                  <a16:creationId xmlns:a16="http://schemas.microsoft.com/office/drawing/2014/main" id="{0A8BC2BF-76F6-DE1F-CA51-8F23563C84A8}"/>
                </a:ext>
              </a:extLst>
            </p:cNvPr>
            <p:cNvSpPr/>
            <p:nvPr/>
          </p:nvSpPr>
          <p:spPr>
            <a:xfrm rot="5400000">
              <a:off x="5650597" y="1907648"/>
              <a:ext cx="1481618" cy="1277257"/>
            </a:xfrm>
            <a:prstGeom prst="hexagon">
              <a:avLst/>
            </a:prstGeom>
            <a:solidFill>
              <a:srgbClr val="0140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Hexagon 21">
              <a:extLst>
                <a:ext uri="{FF2B5EF4-FFF2-40B4-BE49-F238E27FC236}">
                  <a16:creationId xmlns:a16="http://schemas.microsoft.com/office/drawing/2014/main" id="{B41C8F15-3744-980F-339D-340F569844A9}"/>
                </a:ext>
              </a:extLst>
            </p:cNvPr>
            <p:cNvSpPr/>
            <p:nvPr/>
          </p:nvSpPr>
          <p:spPr>
            <a:xfrm rot="5400000">
              <a:off x="4219300" y="4515738"/>
              <a:ext cx="1481618" cy="1277257"/>
            </a:xfrm>
            <a:prstGeom prst="hexagon">
              <a:avLst/>
            </a:prstGeom>
            <a:solidFill>
              <a:srgbClr val="23BB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Hexagon 22">
              <a:extLst>
                <a:ext uri="{FF2B5EF4-FFF2-40B4-BE49-F238E27FC236}">
                  <a16:creationId xmlns:a16="http://schemas.microsoft.com/office/drawing/2014/main" id="{040716DC-FCB4-866D-9DD8-F7CC84CD0E3E}"/>
                </a:ext>
              </a:extLst>
            </p:cNvPr>
            <p:cNvSpPr/>
            <p:nvPr/>
          </p:nvSpPr>
          <p:spPr>
            <a:xfrm rot="5400000">
              <a:off x="5650597" y="4515738"/>
              <a:ext cx="1481618" cy="1277257"/>
            </a:xfrm>
            <a:prstGeom prst="hexagon">
              <a:avLst/>
            </a:prstGeom>
            <a:solidFill>
              <a:srgbClr val="0140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Google Shape;6265;p62">
              <a:extLst>
                <a:ext uri="{FF2B5EF4-FFF2-40B4-BE49-F238E27FC236}">
                  <a16:creationId xmlns:a16="http://schemas.microsoft.com/office/drawing/2014/main" id="{20D53705-C2A4-9687-DF10-8DCD3D9B109E}"/>
                </a:ext>
              </a:extLst>
            </p:cNvPr>
            <p:cNvSpPr/>
            <p:nvPr/>
          </p:nvSpPr>
          <p:spPr>
            <a:xfrm>
              <a:off x="4056883" y="3637711"/>
              <a:ext cx="374425" cy="427603"/>
            </a:xfrm>
            <a:custGeom>
              <a:avLst/>
              <a:gdLst/>
              <a:ahLst/>
              <a:cxnLst/>
              <a:rect l="l" t="t" r="r" b="b"/>
              <a:pathLst>
                <a:path w="11153" h="12737" extrusionOk="0">
                  <a:moveTo>
                    <a:pt x="9452" y="4262"/>
                  </a:moveTo>
                  <a:lnTo>
                    <a:pt x="9452" y="4262"/>
                  </a:lnTo>
                  <a:cubicBezTo>
                    <a:pt x="9704" y="4703"/>
                    <a:pt x="9609" y="5270"/>
                    <a:pt x="9231" y="5679"/>
                  </a:cubicBezTo>
                  <a:cubicBezTo>
                    <a:pt x="8976" y="5915"/>
                    <a:pt x="8672" y="6040"/>
                    <a:pt x="8364" y="6040"/>
                  </a:cubicBezTo>
                  <a:cubicBezTo>
                    <a:pt x="8178" y="6040"/>
                    <a:pt x="7992" y="5995"/>
                    <a:pt x="7814" y="5900"/>
                  </a:cubicBezTo>
                  <a:lnTo>
                    <a:pt x="9452" y="4262"/>
                  </a:lnTo>
                  <a:close/>
                  <a:moveTo>
                    <a:pt x="6018" y="835"/>
                  </a:moveTo>
                  <a:cubicBezTo>
                    <a:pt x="6120" y="835"/>
                    <a:pt x="6223" y="875"/>
                    <a:pt x="6301" y="954"/>
                  </a:cubicBezTo>
                  <a:lnTo>
                    <a:pt x="7215" y="1867"/>
                  </a:lnTo>
                  <a:cubicBezTo>
                    <a:pt x="7306" y="1935"/>
                    <a:pt x="7397" y="1987"/>
                    <a:pt x="7499" y="1987"/>
                  </a:cubicBezTo>
                  <a:cubicBezTo>
                    <a:pt x="7539" y="1987"/>
                    <a:pt x="7581" y="1979"/>
                    <a:pt x="7625" y="1962"/>
                  </a:cubicBezTo>
                  <a:cubicBezTo>
                    <a:pt x="7863" y="1897"/>
                    <a:pt x="8110" y="1865"/>
                    <a:pt x="8359" y="1865"/>
                  </a:cubicBezTo>
                  <a:cubicBezTo>
                    <a:pt x="8963" y="1865"/>
                    <a:pt x="9578" y="2055"/>
                    <a:pt x="10113" y="2434"/>
                  </a:cubicBezTo>
                  <a:lnTo>
                    <a:pt x="6049" y="6498"/>
                  </a:lnTo>
                  <a:cubicBezTo>
                    <a:pt x="5482" y="5774"/>
                    <a:pt x="5356" y="4892"/>
                    <a:pt x="5577" y="4010"/>
                  </a:cubicBezTo>
                  <a:cubicBezTo>
                    <a:pt x="5608" y="3852"/>
                    <a:pt x="5577" y="3726"/>
                    <a:pt x="5451" y="3631"/>
                  </a:cubicBezTo>
                  <a:lnTo>
                    <a:pt x="5199" y="3379"/>
                  </a:lnTo>
                  <a:lnTo>
                    <a:pt x="4537" y="2718"/>
                  </a:lnTo>
                  <a:cubicBezTo>
                    <a:pt x="4380" y="2560"/>
                    <a:pt x="4380" y="2277"/>
                    <a:pt x="4537" y="2119"/>
                  </a:cubicBezTo>
                  <a:lnTo>
                    <a:pt x="5734" y="954"/>
                  </a:lnTo>
                  <a:cubicBezTo>
                    <a:pt x="5813" y="875"/>
                    <a:pt x="5915" y="835"/>
                    <a:pt x="6018" y="835"/>
                  </a:cubicBezTo>
                  <a:close/>
                  <a:moveTo>
                    <a:pt x="1290" y="6917"/>
                  </a:moveTo>
                  <a:cubicBezTo>
                    <a:pt x="1502" y="6917"/>
                    <a:pt x="1702" y="7106"/>
                    <a:pt x="1702" y="7318"/>
                  </a:cubicBezTo>
                  <a:cubicBezTo>
                    <a:pt x="1670" y="7538"/>
                    <a:pt x="1544" y="7696"/>
                    <a:pt x="1387" y="7727"/>
                  </a:cubicBezTo>
                  <a:cubicBezTo>
                    <a:pt x="1342" y="7740"/>
                    <a:pt x="1298" y="7746"/>
                    <a:pt x="1256" y="7746"/>
                  </a:cubicBezTo>
                  <a:cubicBezTo>
                    <a:pt x="1084" y="7746"/>
                    <a:pt x="933" y="7645"/>
                    <a:pt x="883" y="7444"/>
                  </a:cubicBezTo>
                  <a:cubicBezTo>
                    <a:pt x="788" y="7223"/>
                    <a:pt x="914" y="7002"/>
                    <a:pt x="1166" y="6939"/>
                  </a:cubicBezTo>
                  <a:cubicBezTo>
                    <a:pt x="1207" y="6924"/>
                    <a:pt x="1248" y="6917"/>
                    <a:pt x="1290" y="6917"/>
                  </a:cubicBezTo>
                  <a:close/>
                  <a:moveTo>
                    <a:pt x="5807" y="10240"/>
                  </a:moveTo>
                  <a:cubicBezTo>
                    <a:pt x="6104" y="10240"/>
                    <a:pt x="6409" y="10293"/>
                    <a:pt x="6711" y="10405"/>
                  </a:cubicBezTo>
                  <a:cubicBezTo>
                    <a:pt x="7373" y="10626"/>
                    <a:pt x="7877" y="11193"/>
                    <a:pt x="8160" y="11886"/>
                  </a:cubicBezTo>
                  <a:lnTo>
                    <a:pt x="3529" y="11886"/>
                  </a:lnTo>
                  <a:cubicBezTo>
                    <a:pt x="3847" y="10882"/>
                    <a:pt x="4774" y="10240"/>
                    <a:pt x="5807" y="10240"/>
                  </a:cubicBezTo>
                  <a:close/>
                  <a:moveTo>
                    <a:pt x="6030" y="1"/>
                  </a:moveTo>
                  <a:cubicBezTo>
                    <a:pt x="5711" y="1"/>
                    <a:pt x="5388" y="119"/>
                    <a:pt x="5136" y="355"/>
                  </a:cubicBezTo>
                  <a:lnTo>
                    <a:pt x="3938" y="1552"/>
                  </a:lnTo>
                  <a:cubicBezTo>
                    <a:pt x="3466" y="1993"/>
                    <a:pt x="3466" y="2781"/>
                    <a:pt x="3938" y="3316"/>
                  </a:cubicBezTo>
                  <a:lnTo>
                    <a:pt x="4348" y="3694"/>
                  </a:lnTo>
                  <a:lnTo>
                    <a:pt x="1828" y="6215"/>
                  </a:lnTo>
                  <a:cubicBezTo>
                    <a:pt x="1652" y="6127"/>
                    <a:pt x="1468" y="6087"/>
                    <a:pt x="1287" y="6087"/>
                  </a:cubicBezTo>
                  <a:cubicBezTo>
                    <a:pt x="623" y="6087"/>
                    <a:pt x="0" y="6625"/>
                    <a:pt x="0" y="7318"/>
                  </a:cubicBezTo>
                  <a:cubicBezTo>
                    <a:pt x="0" y="8052"/>
                    <a:pt x="611" y="8583"/>
                    <a:pt x="1293" y="8583"/>
                  </a:cubicBezTo>
                  <a:cubicBezTo>
                    <a:pt x="1459" y="8583"/>
                    <a:pt x="1629" y="8551"/>
                    <a:pt x="1796" y="8483"/>
                  </a:cubicBezTo>
                  <a:lnTo>
                    <a:pt x="3592" y="10279"/>
                  </a:lnTo>
                  <a:cubicBezTo>
                    <a:pt x="3056" y="10783"/>
                    <a:pt x="2647" y="11476"/>
                    <a:pt x="2584" y="12264"/>
                  </a:cubicBezTo>
                  <a:cubicBezTo>
                    <a:pt x="2521" y="12484"/>
                    <a:pt x="2741" y="12736"/>
                    <a:pt x="2962" y="12736"/>
                  </a:cubicBezTo>
                  <a:lnTo>
                    <a:pt x="8664" y="12736"/>
                  </a:lnTo>
                  <a:cubicBezTo>
                    <a:pt x="8916" y="12736"/>
                    <a:pt x="9105" y="12484"/>
                    <a:pt x="9074" y="12264"/>
                  </a:cubicBezTo>
                  <a:cubicBezTo>
                    <a:pt x="8837" y="10556"/>
                    <a:pt x="7367" y="9419"/>
                    <a:pt x="5795" y="9419"/>
                  </a:cubicBezTo>
                  <a:cubicBezTo>
                    <a:pt x="5279" y="9419"/>
                    <a:pt x="4752" y="9542"/>
                    <a:pt x="4254" y="9806"/>
                  </a:cubicBezTo>
                  <a:lnTo>
                    <a:pt x="2363" y="7916"/>
                  </a:lnTo>
                  <a:cubicBezTo>
                    <a:pt x="2521" y="7601"/>
                    <a:pt x="2521" y="7223"/>
                    <a:pt x="2426" y="6845"/>
                  </a:cubicBezTo>
                  <a:lnTo>
                    <a:pt x="4663" y="4608"/>
                  </a:lnTo>
                  <a:lnTo>
                    <a:pt x="4663" y="4608"/>
                  </a:lnTo>
                  <a:cubicBezTo>
                    <a:pt x="4632" y="5679"/>
                    <a:pt x="4978" y="6687"/>
                    <a:pt x="5734" y="7444"/>
                  </a:cubicBezTo>
                  <a:cubicBezTo>
                    <a:pt x="5813" y="7522"/>
                    <a:pt x="5915" y="7562"/>
                    <a:pt x="6018" y="7562"/>
                  </a:cubicBezTo>
                  <a:cubicBezTo>
                    <a:pt x="6120" y="7562"/>
                    <a:pt x="6223" y="7522"/>
                    <a:pt x="6301" y="7444"/>
                  </a:cubicBezTo>
                  <a:lnTo>
                    <a:pt x="7215" y="6530"/>
                  </a:lnTo>
                  <a:cubicBezTo>
                    <a:pt x="7564" y="6771"/>
                    <a:pt x="7958" y="6887"/>
                    <a:pt x="8352" y="6887"/>
                  </a:cubicBezTo>
                  <a:cubicBezTo>
                    <a:pt x="8883" y="6887"/>
                    <a:pt x="9414" y="6676"/>
                    <a:pt x="9830" y="6278"/>
                  </a:cubicBezTo>
                  <a:cubicBezTo>
                    <a:pt x="10523" y="5553"/>
                    <a:pt x="10618" y="4451"/>
                    <a:pt x="10082" y="3663"/>
                  </a:cubicBezTo>
                  <a:lnTo>
                    <a:pt x="10996" y="2749"/>
                  </a:lnTo>
                  <a:cubicBezTo>
                    <a:pt x="11153" y="2560"/>
                    <a:pt x="11153" y="2340"/>
                    <a:pt x="10996" y="2119"/>
                  </a:cubicBezTo>
                  <a:cubicBezTo>
                    <a:pt x="10259" y="1383"/>
                    <a:pt x="9297" y="1056"/>
                    <a:pt x="8341" y="1056"/>
                  </a:cubicBezTo>
                  <a:cubicBezTo>
                    <a:pt x="8111" y="1056"/>
                    <a:pt x="7882" y="1074"/>
                    <a:pt x="7656" y="1111"/>
                  </a:cubicBezTo>
                  <a:lnTo>
                    <a:pt x="6900" y="355"/>
                  </a:lnTo>
                  <a:cubicBezTo>
                    <a:pt x="6664" y="119"/>
                    <a:pt x="6349" y="1"/>
                    <a:pt x="603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sp>
          <p:nvSpPr>
            <p:cNvPr id="25" name="Google Shape;6290;p62">
              <a:extLst>
                <a:ext uri="{FF2B5EF4-FFF2-40B4-BE49-F238E27FC236}">
                  <a16:creationId xmlns:a16="http://schemas.microsoft.com/office/drawing/2014/main" id="{0F9BEA8D-47CC-C38B-0F42-C3F0F2836133}"/>
                </a:ext>
              </a:extLst>
            </p:cNvPr>
            <p:cNvSpPr/>
            <p:nvPr/>
          </p:nvSpPr>
          <p:spPr>
            <a:xfrm>
              <a:off x="6225864" y="4940312"/>
              <a:ext cx="331085" cy="428108"/>
            </a:xfrm>
            <a:custGeom>
              <a:avLst/>
              <a:gdLst/>
              <a:ahLst/>
              <a:cxnLst/>
              <a:rect l="l" t="t" r="r" b="b"/>
              <a:pathLst>
                <a:path w="9862" h="12752" extrusionOk="0">
                  <a:moveTo>
                    <a:pt x="2395" y="1001"/>
                  </a:moveTo>
                  <a:lnTo>
                    <a:pt x="5042" y="3552"/>
                  </a:lnTo>
                  <a:lnTo>
                    <a:pt x="3971" y="4655"/>
                  </a:lnTo>
                  <a:lnTo>
                    <a:pt x="1356" y="2103"/>
                  </a:lnTo>
                  <a:lnTo>
                    <a:pt x="2395" y="1001"/>
                  </a:lnTo>
                  <a:close/>
                  <a:moveTo>
                    <a:pt x="5640" y="4151"/>
                  </a:moveTo>
                  <a:lnTo>
                    <a:pt x="6302" y="4781"/>
                  </a:lnTo>
                  <a:lnTo>
                    <a:pt x="5231" y="5884"/>
                  </a:lnTo>
                  <a:lnTo>
                    <a:pt x="4569" y="5254"/>
                  </a:lnTo>
                  <a:lnTo>
                    <a:pt x="5640" y="4151"/>
                  </a:lnTo>
                  <a:close/>
                  <a:moveTo>
                    <a:pt x="4443" y="8562"/>
                  </a:moveTo>
                  <a:cubicBezTo>
                    <a:pt x="4664" y="8562"/>
                    <a:pt x="4821" y="8688"/>
                    <a:pt x="4853" y="8845"/>
                  </a:cubicBezTo>
                  <a:cubicBezTo>
                    <a:pt x="4884" y="8908"/>
                    <a:pt x="4853" y="8877"/>
                    <a:pt x="4884" y="9790"/>
                  </a:cubicBezTo>
                  <a:lnTo>
                    <a:pt x="4884" y="10200"/>
                  </a:lnTo>
                  <a:lnTo>
                    <a:pt x="4065" y="10200"/>
                  </a:lnTo>
                  <a:lnTo>
                    <a:pt x="4065" y="9003"/>
                  </a:lnTo>
                  <a:cubicBezTo>
                    <a:pt x="4065" y="8751"/>
                    <a:pt x="4254" y="8562"/>
                    <a:pt x="4443" y="8562"/>
                  </a:cubicBezTo>
                  <a:close/>
                  <a:moveTo>
                    <a:pt x="7814" y="10956"/>
                  </a:moveTo>
                  <a:cubicBezTo>
                    <a:pt x="8035" y="10956"/>
                    <a:pt x="8224" y="11145"/>
                    <a:pt x="8224" y="11366"/>
                  </a:cubicBezTo>
                  <a:lnTo>
                    <a:pt x="8224" y="11744"/>
                  </a:lnTo>
                  <a:lnTo>
                    <a:pt x="789" y="11870"/>
                  </a:lnTo>
                  <a:lnTo>
                    <a:pt x="789" y="11460"/>
                  </a:lnTo>
                  <a:cubicBezTo>
                    <a:pt x="789" y="11271"/>
                    <a:pt x="915" y="11114"/>
                    <a:pt x="1072" y="11082"/>
                  </a:cubicBezTo>
                  <a:cubicBezTo>
                    <a:pt x="1104" y="11066"/>
                    <a:pt x="1072" y="11066"/>
                    <a:pt x="1371" y="11066"/>
                  </a:cubicBezTo>
                  <a:cubicBezTo>
                    <a:pt x="1671" y="11066"/>
                    <a:pt x="2301" y="11066"/>
                    <a:pt x="3656" y="11051"/>
                  </a:cubicBezTo>
                  <a:cubicBezTo>
                    <a:pt x="3719" y="11051"/>
                    <a:pt x="5357" y="10988"/>
                    <a:pt x="5325" y="10988"/>
                  </a:cubicBezTo>
                  <a:cubicBezTo>
                    <a:pt x="5483" y="10988"/>
                    <a:pt x="7121" y="10956"/>
                    <a:pt x="7814" y="10956"/>
                  </a:cubicBezTo>
                  <a:close/>
                  <a:moveTo>
                    <a:pt x="2427" y="0"/>
                  </a:moveTo>
                  <a:cubicBezTo>
                    <a:pt x="2324" y="0"/>
                    <a:pt x="2222" y="40"/>
                    <a:pt x="2143" y="118"/>
                  </a:cubicBezTo>
                  <a:lnTo>
                    <a:pt x="505" y="1820"/>
                  </a:lnTo>
                  <a:cubicBezTo>
                    <a:pt x="348" y="1977"/>
                    <a:pt x="348" y="2261"/>
                    <a:pt x="505" y="2418"/>
                  </a:cubicBezTo>
                  <a:lnTo>
                    <a:pt x="1608" y="3458"/>
                  </a:lnTo>
                  <a:cubicBezTo>
                    <a:pt x="726" y="4624"/>
                    <a:pt x="505" y="6104"/>
                    <a:pt x="946" y="7396"/>
                  </a:cubicBezTo>
                  <a:cubicBezTo>
                    <a:pt x="1356" y="8499"/>
                    <a:pt x="2175" y="9412"/>
                    <a:pt x="3277" y="9885"/>
                  </a:cubicBezTo>
                  <a:lnTo>
                    <a:pt x="3277" y="10263"/>
                  </a:lnTo>
                  <a:lnTo>
                    <a:pt x="1230" y="10294"/>
                  </a:lnTo>
                  <a:cubicBezTo>
                    <a:pt x="568" y="10294"/>
                    <a:pt x="1" y="10862"/>
                    <a:pt x="1" y="11555"/>
                  </a:cubicBezTo>
                  <a:lnTo>
                    <a:pt x="1" y="12374"/>
                  </a:lnTo>
                  <a:cubicBezTo>
                    <a:pt x="1" y="12594"/>
                    <a:pt x="222" y="12752"/>
                    <a:pt x="442" y="12752"/>
                  </a:cubicBezTo>
                  <a:lnTo>
                    <a:pt x="8728" y="12657"/>
                  </a:lnTo>
                  <a:cubicBezTo>
                    <a:pt x="8948" y="12657"/>
                    <a:pt x="9106" y="12437"/>
                    <a:pt x="9106" y="12216"/>
                  </a:cubicBezTo>
                  <a:lnTo>
                    <a:pt x="9106" y="11397"/>
                  </a:lnTo>
                  <a:cubicBezTo>
                    <a:pt x="9106" y="10704"/>
                    <a:pt x="8507" y="10168"/>
                    <a:pt x="7846" y="10168"/>
                  </a:cubicBezTo>
                  <a:lnTo>
                    <a:pt x="5798" y="10200"/>
                  </a:lnTo>
                  <a:lnTo>
                    <a:pt x="5798" y="10137"/>
                  </a:lnTo>
                  <a:cubicBezTo>
                    <a:pt x="7153" y="9853"/>
                    <a:pt x="8255" y="8908"/>
                    <a:pt x="8759" y="7680"/>
                  </a:cubicBezTo>
                  <a:lnTo>
                    <a:pt x="9452" y="7680"/>
                  </a:lnTo>
                  <a:cubicBezTo>
                    <a:pt x="9704" y="7680"/>
                    <a:pt x="9862" y="7491"/>
                    <a:pt x="9862" y="7270"/>
                  </a:cubicBezTo>
                  <a:cubicBezTo>
                    <a:pt x="9799" y="6986"/>
                    <a:pt x="9610" y="6797"/>
                    <a:pt x="9389" y="6797"/>
                  </a:cubicBezTo>
                  <a:lnTo>
                    <a:pt x="6901" y="6829"/>
                  </a:lnTo>
                  <a:cubicBezTo>
                    <a:pt x="6649" y="6829"/>
                    <a:pt x="6491" y="7018"/>
                    <a:pt x="6491" y="7270"/>
                  </a:cubicBezTo>
                  <a:cubicBezTo>
                    <a:pt x="6491" y="7491"/>
                    <a:pt x="6712" y="7648"/>
                    <a:pt x="6932" y="7648"/>
                  </a:cubicBezTo>
                  <a:lnTo>
                    <a:pt x="7751" y="7648"/>
                  </a:lnTo>
                  <a:cubicBezTo>
                    <a:pt x="7342" y="8436"/>
                    <a:pt x="6586" y="9003"/>
                    <a:pt x="5703" y="9223"/>
                  </a:cubicBezTo>
                  <a:lnTo>
                    <a:pt x="5703" y="8908"/>
                  </a:lnTo>
                  <a:cubicBezTo>
                    <a:pt x="5703" y="8341"/>
                    <a:pt x="5357" y="7900"/>
                    <a:pt x="4821" y="7711"/>
                  </a:cubicBezTo>
                  <a:cubicBezTo>
                    <a:pt x="4709" y="7680"/>
                    <a:pt x="4598" y="7665"/>
                    <a:pt x="4488" y="7665"/>
                  </a:cubicBezTo>
                  <a:cubicBezTo>
                    <a:pt x="3826" y="7665"/>
                    <a:pt x="3246" y="8205"/>
                    <a:pt x="3246" y="8908"/>
                  </a:cubicBezTo>
                  <a:cubicBezTo>
                    <a:pt x="1450" y="7932"/>
                    <a:pt x="1041" y="5569"/>
                    <a:pt x="2206" y="4025"/>
                  </a:cubicBezTo>
                  <a:lnTo>
                    <a:pt x="2206" y="4025"/>
                  </a:lnTo>
                  <a:lnTo>
                    <a:pt x="5010" y="6734"/>
                  </a:lnTo>
                  <a:cubicBezTo>
                    <a:pt x="5089" y="6813"/>
                    <a:pt x="5199" y="6853"/>
                    <a:pt x="5310" y="6853"/>
                  </a:cubicBezTo>
                  <a:cubicBezTo>
                    <a:pt x="5420" y="6853"/>
                    <a:pt x="5530" y="6813"/>
                    <a:pt x="5609" y="6734"/>
                  </a:cubicBezTo>
                  <a:lnTo>
                    <a:pt x="7216" y="5033"/>
                  </a:lnTo>
                  <a:cubicBezTo>
                    <a:pt x="7373" y="4876"/>
                    <a:pt x="7373" y="4624"/>
                    <a:pt x="7216" y="4466"/>
                  </a:cubicBezTo>
                  <a:lnTo>
                    <a:pt x="5955" y="3237"/>
                  </a:lnTo>
                  <a:lnTo>
                    <a:pt x="2710" y="118"/>
                  </a:lnTo>
                  <a:cubicBezTo>
                    <a:pt x="2632" y="40"/>
                    <a:pt x="2529" y="0"/>
                    <a:pt x="242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26" name="Google Shape;6302;p62">
              <a:extLst>
                <a:ext uri="{FF2B5EF4-FFF2-40B4-BE49-F238E27FC236}">
                  <a16:creationId xmlns:a16="http://schemas.microsoft.com/office/drawing/2014/main" id="{6D054111-B2EF-8BF0-F46C-1C12FB0FD57F}"/>
                </a:ext>
              </a:extLst>
            </p:cNvPr>
            <p:cNvGrpSpPr/>
            <p:nvPr/>
          </p:nvGrpSpPr>
          <p:grpSpPr>
            <a:xfrm>
              <a:off x="4747499" y="4942193"/>
              <a:ext cx="425220" cy="424347"/>
              <a:chOff x="-38686275" y="2314400"/>
              <a:chExt cx="316650" cy="316000"/>
            </a:xfrm>
            <a:solidFill>
              <a:schemeClr val="bg1"/>
            </a:solidFill>
          </p:grpSpPr>
          <p:sp>
            <p:nvSpPr>
              <p:cNvPr id="27" name="Google Shape;6303;p62">
                <a:extLst>
                  <a:ext uri="{FF2B5EF4-FFF2-40B4-BE49-F238E27FC236}">
                    <a16:creationId xmlns:a16="http://schemas.microsoft.com/office/drawing/2014/main" id="{7969A8E9-71F2-0791-DA99-F38D8BD22752}"/>
                  </a:ext>
                </a:extLst>
              </p:cNvPr>
              <p:cNvSpPr/>
              <p:nvPr/>
            </p:nvSpPr>
            <p:spPr>
              <a:xfrm>
                <a:off x="-38686275" y="2314400"/>
                <a:ext cx="316650" cy="316000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12640" extrusionOk="0">
                    <a:moveTo>
                      <a:pt x="8161" y="852"/>
                    </a:moveTo>
                    <a:cubicBezTo>
                      <a:pt x="8381" y="852"/>
                      <a:pt x="8539" y="1041"/>
                      <a:pt x="8570" y="1262"/>
                    </a:cubicBezTo>
                    <a:lnTo>
                      <a:pt x="8570" y="1703"/>
                    </a:lnTo>
                    <a:lnTo>
                      <a:pt x="4160" y="1703"/>
                    </a:lnTo>
                    <a:lnTo>
                      <a:pt x="4160" y="1230"/>
                    </a:lnTo>
                    <a:lnTo>
                      <a:pt x="4128" y="1230"/>
                    </a:lnTo>
                    <a:cubicBezTo>
                      <a:pt x="4128" y="1199"/>
                      <a:pt x="4128" y="1104"/>
                      <a:pt x="4160" y="1073"/>
                    </a:cubicBezTo>
                    <a:cubicBezTo>
                      <a:pt x="4254" y="915"/>
                      <a:pt x="4380" y="852"/>
                      <a:pt x="4569" y="852"/>
                    </a:cubicBezTo>
                    <a:close/>
                    <a:moveTo>
                      <a:pt x="11437" y="2427"/>
                    </a:moveTo>
                    <a:cubicBezTo>
                      <a:pt x="11658" y="2427"/>
                      <a:pt x="11815" y="2616"/>
                      <a:pt x="11847" y="2805"/>
                    </a:cubicBezTo>
                    <a:lnTo>
                      <a:pt x="11847" y="5641"/>
                    </a:lnTo>
                    <a:cubicBezTo>
                      <a:pt x="11847" y="5830"/>
                      <a:pt x="11721" y="5987"/>
                      <a:pt x="11563" y="6050"/>
                    </a:cubicBezTo>
                    <a:cubicBezTo>
                      <a:pt x="11542" y="6061"/>
                      <a:pt x="11532" y="6064"/>
                      <a:pt x="11478" y="6064"/>
                    </a:cubicBezTo>
                    <a:cubicBezTo>
                      <a:pt x="11371" y="6064"/>
                      <a:pt x="11091" y="6050"/>
                      <a:pt x="10208" y="6050"/>
                    </a:cubicBezTo>
                    <a:lnTo>
                      <a:pt x="10208" y="4822"/>
                    </a:lnTo>
                    <a:cubicBezTo>
                      <a:pt x="10208" y="4570"/>
                      <a:pt x="9988" y="4381"/>
                      <a:pt x="9767" y="4381"/>
                    </a:cubicBezTo>
                    <a:lnTo>
                      <a:pt x="8129" y="4381"/>
                    </a:lnTo>
                    <a:cubicBezTo>
                      <a:pt x="7877" y="4381"/>
                      <a:pt x="7688" y="4570"/>
                      <a:pt x="7688" y="4822"/>
                    </a:cubicBezTo>
                    <a:lnTo>
                      <a:pt x="7688" y="6050"/>
                    </a:lnTo>
                    <a:lnTo>
                      <a:pt x="4916" y="6050"/>
                    </a:lnTo>
                    <a:lnTo>
                      <a:pt x="4916" y="4822"/>
                    </a:lnTo>
                    <a:cubicBezTo>
                      <a:pt x="4916" y="4570"/>
                      <a:pt x="4727" y="4381"/>
                      <a:pt x="4506" y="4381"/>
                    </a:cubicBezTo>
                    <a:lnTo>
                      <a:pt x="2836" y="4381"/>
                    </a:lnTo>
                    <a:cubicBezTo>
                      <a:pt x="2710" y="4381"/>
                      <a:pt x="2647" y="4412"/>
                      <a:pt x="2553" y="4507"/>
                    </a:cubicBezTo>
                    <a:cubicBezTo>
                      <a:pt x="2490" y="4570"/>
                      <a:pt x="2458" y="4696"/>
                      <a:pt x="2458" y="4790"/>
                    </a:cubicBezTo>
                    <a:lnTo>
                      <a:pt x="2458" y="5987"/>
                    </a:lnTo>
                    <a:lnTo>
                      <a:pt x="1230" y="5987"/>
                    </a:lnTo>
                    <a:cubicBezTo>
                      <a:pt x="978" y="5987"/>
                      <a:pt x="820" y="5798"/>
                      <a:pt x="788" y="5578"/>
                    </a:cubicBezTo>
                    <a:lnTo>
                      <a:pt x="788" y="2805"/>
                    </a:lnTo>
                    <a:cubicBezTo>
                      <a:pt x="788" y="2585"/>
                      <a:pt x="978" y="2427"/>
                      <a:pt x="1230" y="2427"/>
                    </a:cubicBezTo>
                    <a:close/>
                    <a:moveTo>
                      <a:pt x="4128" y="5200"/>
                    </a:moveTo>
                    <a:lnTo>
                      <a:pt x="4128" y="6428"/>
                    </a:lnTo>
                    <a:cubicBezTo>
                      <a:pt x="4128" y="6586"/>
                      <a:pt x="4065" y="6712"/>
                      <a:pt x="3939" y="6775"/>
                    </a:cubicBezTo>
                    <a:cubicBezTo>
                      <a:pt x="3857" y="6826"/>
                      <a:pt x="3768" y="6851"/>
                      <a:pt x="3684" y="6851"/>
                    </a:cubicBezTo>
                    <a:cubicBezTo>
                      <a:pt x="3508" y="6851"/>
                      <a:pt x="3351" y="6746"/>
                      <a:pt x="3309" y="6554"/>
                    </a:cubicBezTo>
                    <a:lnTo>
                      <a:pt x="3309" y="5200"/>
                    </a:lnTo>
                    <a:close/>
                    <a:moveTo>
                      <a:pt x="9358" y="5200"/>
                    </a:moveTo>
                    <a:lnTo>
                      <a:pt x="9358" y="6428"/>
                    </a:lnTo>
                    <a:cubicBezTo>
                      <a:pt x="9358" y="6586"/>
                      <a:pt x="9295" y="6712"/>
                      <a:pt x="9169" y="6775"/>
                    </a:cubicBezTo>
                    <a:cubicBezTo>
                      <a:pt x="9097" y="6826"/>
                      <a:pt x="9015" y="6851"/>
                      <a:pt x="8934" y="6851"/>
                    </a:cubicBezTo>
                    <a:cubicBezTo>
                      <a:pt x="8766" y="6851"/>
                      <a:pt x="8602" y="6746"/>
                      <a:pt x="8539" y="6554"/>
                    </a:cubicBezTo>
                    <a:lnTo>
                      <a:pt x="8539" y="5200"/>
                    </a:lnTo>
                    <a:close/>
                    <a:moveTo>
                      <a:pt x="11059" y="6869"/>
                    </a:moveTo>
                    <a:lnTo>
                      <a:pt x="11059" y="11438"/>
                    </a:lnTo>
                    <a:lnTo>
                      <a:pt x="11028" y="11438"/>
                    </a:lnTo>
                    <a:cubicBezTo>
                      <a:pt x="11028" y="11658"/>
                      <a:pt x="10839" y="11816"/>
                      <a:pt x="10618" y="11816"/>
                    </a:cubicBezTo>
                    <a:lnTo>
                      <a:pt x="2080" y="11816"/>
                    </a:lnTo>
                    <a:cubicBezTo>
                      <a:pt x="1860" y="11816"/>
                      <a:pt x="1702" y="11627"/>
                      <a:pt x="1702" y="11438"/>
                    </a:cubicBezTo>
                    <a:lnTo>
                      <a:pt x="1702" y="6869"/>
                    </a:lnTo>
                    <a:lnTo>
                      <a:pt x="2616" y="6869"/>
                    </a:lnTo>
                    <a:cubicBezTo>
                      <a:pt x="2710" y="7216"/>
                      <a:pt x="3025" y="7531"/>
                      <a:pt x="3403" y="7657"/>
                    </a:cubicBezTo>
                    <a:cubicBezTo>
                      <a:pt x="3520" y="7692"/>
                      <a:pt x="3637" y="7709"/>
                      <a:pt x="3752" y="7709"/>
                    </a:cubicBezTo>
                    <a:cubicBezTo>
                      <a:pt x="4263" y="7709"/>
                      <a:pt x="4736" y="7383"/>
                      <a:pt x="4916" y="6869"/>
                    </a:cubicBezTo>
                    <a:lnTo>
                      <a:pt x="7846" y="6869"/>
                    </a:lnTo>
                    <a:cubicBezTo>
                      <a:pt x="8017" y="7384"/>
                      <a:pt x="8513" y="7708"/>
                      <a:pt x="9036" y="7708"/>
                    </a:cubicBezTo>
                    <a:cubicBezTo>
                      <a:pt x="9185" y="7708"/>
                      <a:pt x="9337" y="7682"/>
                      <a:pt x="9484" y="7626"/>
                    </a:cubicBezTo>
                    <a:cubicBezTo>
                      <a:pt x="9799" y="7500"/>
                      <a:pt x="10082" y="7216"/>
                      <a:pt x="10145" y="6869"/>
                    </a:cubicBezTo>
                    <a:close/>
                    <a:moveTo>
                      <a:pt x="8211" y="0"/>
                    </a:moveTo>
                    <a:cubicBezTo>
                      <a:pt x="8194" y="0"/>
                      <a:pt x="8177" y="1"/>
                      <a:pt x="8161" y="1"/>
                    </a:cubicBezTo>
                    <a:lnTo>
                      <a:pt x="4569" y="1"/>
                    </a:lnTo>
                    <a:cubicBezTo>
                      <a:pt x="3907" y="1"/>
                      <a:pt x="3309" y="569"/>
                      <a:pt x="3340" y="1230"/>
                    </a:cubicBezTo>
                    <a:lnTo>
                      <a:pt x="3340" y="1671"/>
                    </a:lnTo>
                    <a:lnTo>
                      <a:pt x="1261" y="1671"/>
                    </a:lnTo>
                    <a:cubicBezTo>
                      <a:pt x="599" y="1671"/>
                      <a:pt x="1" y="2207"/>
                      <a:pt x="1" y="2868"/>
                    </a:cubicBezTo>
                    <a:lnTo>
                      <a:pt x="1" y="5641"/>
                    </a:lnTo>
                    <a:cubicBezTo>
                      <a:pt x="1" y="6145"/>
                      <a:pt x="316" y="6617"/>
                      <a:pt x="820" y="6838"/>
                    </a:cubicBezTo>
                    <a:lnTo>
                      <a:pt x="820" y="11438"/>
                    </a:lnTo>
                    <a:cubicBezTo>
                      <a:pt x="820" y="12067"/>
                      <a:pt x="1333" y="12639"/>
                      <a:pt x="1953" y="12639"/>
                    </a:cubicBezTo>
                    <a:cubicBezTo>
                      <a:pt x="1984" y="12639"/>
                      <a:pt x="2016" y="12638"/>
                      <a:pt x="2049" y="12635"/>
                    </a:cubicBezTo>
                    <a:lnTo>
                      <a:pt x="10587" y="12635"/>
                    </a:lnTo>
                    <a:cubicBezTo>
                      <a:pt x="11248" y="12635"/>
                      <a:pt x="11847" y="12099"/>
                      <a:pt x="11815" y="11438"/>
                    </a:cubicBezTo>
                    <a:lnTo>
                      <a:pt x="11815" y="6838"/>
                    </a:lnTo>
                    <a:cubicBezTo>
                      <a:pt x="12288" y="6680"/>
                      <a:pt x="12634" y="6208"/>
                      <a:pt x="12634" y="5641"/>
                    </a:cubicBezTo>
                    <a:lnTo>
                      <a:pt x="12634" y="2868"/>
                    </a:lnTo>
                    <a:cubicBezTo>
                      <a:pt x="12666" y="2207"/>
                      <a:pt x="12130" y="1640"/>
                      <a:pt x="11469" y="1640"/>
                    </a:cubicBezTo>
                    <a:lnTo>
                      <a:pt x="9358" y="1640"/>
                    </a:lnTo>
                    <a:lnTo>
                      <a:pt x="9358" y="1230"/>
                    </a:lnTo>
                    <a:cubicBezTo>
                      <a:pt x="9358" y="585"/>
                      <a:pt x="8849" y="0"/>
                      <a:pt x="82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28" name="Google Shape;6304;p62">
                <a:extLst>
                  <a:ext uri="{FF2B5EF4-FFF2-40B4-BE49-F238E27FC236}">
                    <a16:creationId xmlns:a16="http://schemas.microsoft.com/office/drawing/2014/main" id="{9CB5AB28-A9F4-69D2-6D9C-3EEBB8E515C7}"/>
                  </a:ext>
                </a:extLst>
              </p:cNvPr>
              <p:cNvSpPr/>
              <p:nvPr/>
            </p:nvSpPr>
            <p:spPr>
              <a:xfrm>
                <a:off x="-38583075" y="2527075"/>
                <a:ext cx="111075" cy="63050"/>
              </a:xfrm>
              <a:custGeom>
                <a:avLst/>
                <a:gdLst/>
                <a:ahLst/>
                <a:cxnLst/>
                <a:rect l="l" t="t" r="r" b="b"/>
                <a:pathLst>
                  <a:path w="4443" h="2522" extrusionOk="0">
                    <a:moveTo>
                      <a:pt x="3592" y="851"/>
                    </a:moveTo>
                    <a:lnTo>
                      <a:pt x="3592" y="1670"/>
                    </a:lnTo>
                    <a:lnTo>
                      <a:pt x="819" y="1670"/>
                    </a:lnTo>
                    <a:lnTo>
                      <a:pt x="819" y="851"/>
                    </a:lnTo>
                    <a:close/>
                    <a:moveTo>
                      <a:pt x="441" y="1"/>
                    </a:moveTo>
                    <a:cubicBezTo>
                      <a:pt x="189" y="1"/>
                      <a:pt x="0" y="221"/>
                      <a:pt x="0" y="442"/>
                    </a:cubicBezTo>
                    <a:lnTo>
                      <a:pt x="0" y="2112"/>
                    </a:lnTo>
                    <a:cubicBezTo>
                      <a:pt x="0" y="2332"/>
                      <a:pt x="189" y="2521"/>
                      <a:pt x="441" y="2521"/>
                    </a:cubicBezTo>
                    <a:lnTo>
                      <a:pt x="4033" y="2521"/>
                    </a:lnTo>
                    <a:cubicBezTo>
                      <a:pt x="4253" y="2521"/>
                      <a:pt x="4442" y="2332"/>
                      <a:pt x="4442" y="2112"/>
                    </a:cubicBezTo>
                    <a:lnTo>
                      <a:pt x="4442" y="442"/>
                    </a:lnTo>
                    <a:cubicBezTo>
                      <a:pt x="4411" y="221"/>
                      <a:pt x="4253" y="1"/>
                      <a:pt x="40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29" name="Google Shape;6332;p62">
              <a:extLst>
                <a:ext uri="{FF2B5EF4-FFF2-40B4-BE49-F238E27FC236}">
                  <a16:creationId xmlns:a16="http://schemas.microsoft.com/office/drawing/2014/main" id="{FE1EA4F1-795B-4934-755F-0D97EB1E6674}"/>
                </a:ext>
              </a:extLst>
            </p:cNvPr>
            <p:cNvSpPr/>
            <p:nvPr/>
          </p:nvSpPr>
          <p:spPr>
            <a:xfrm>
              <a:off x="6894486" y="3638180"/>
              <a:ext cx="427334" cy="426664"/>
            </a:xfrm>
            <a:custGeom>
              <a:avLst/>
              <a:gdLst/>
              <a:ahLst/>
              <a:cxnLst/>
              <a:rect l="l" t="t" r="r" b="b"/>
              <a:pathLst>
                <a:path w="12729" h="12709" extrusionOk="0">
                  <a:moveTo>
                    <a:pt x="7089" y="894"/>
                  </a:moveTo>
                  <a:lnTo>
                    <a:pt x="7089" y="894"/>
                  </a:lnTo>
                  <a:cubicBezTo>
                    <a:pt x="8160" y="989"/>
                    <a:pt x="9137" y="1461"/>
                    <a:pt x="9956" y="2186"/>
                  </a:cubicBezTo>
                  <a:lnTo>
                    <a:pt x="8192" y="3950"/>
                  </a:lnTo>
                  <a:cubicBezTo>
                    <a:pt x="7436" y="3099"/>
                    <a:pt x="7089" y="1934"/>
                    <a:pt x="7089" y="894"/>
                  </a:cubicBezTo>
                  <a:close/>
                  <a:moveTo>
                    <a:pt x="10555" y="2721"/>
                  </a:moveTo>
                  <a:cubicBezTo>
                    <a:pt x="11248" y="3572"/>
                    <a:pt x="11689" y="4549"/>
                    <a:pt x="11847" y="5620"/>
                  </a:cubicBezTo>
                  <a:cubicBezTo>
                    <a:pt x="10775" y="5620"/>
                    <a:pt x="9673" y="5242"/>
                    <a:pt x="8791" y="4486"/>
                  </a:cubicBezTo>
                  <a:lnTo>
                    <a:pt x="10555" y="2721"/>
                  </a:lnTo>
                  <a:close/>
                  <a:moveTo>
                    <a:pt x="6270" y="831"/>
                  </a:moveTo>
                  <a:cubicBezTo>
                    <a:pt x="6207" y="2154"/>
                    <a:pt x="6680" y="3477"/>
                    <a:pt x="7593" y="4549"/>
                  </a:cubicBezTo>
                  <a:lnTo>
                    <a:pt x="6365" y="5777"/>
                  </a:lnTo>
                  <a:lnTo>
                    <a:pt x="2805" y="2186"/>
                  </a:lnTo>
                  <a:cubicBezTo>
                    <a:pt x="3781" y="1304"/>
                    <a:pt x="5010" y="831"/>
                    <a:pt x="6270" y="831"/>
                  </a:cubicBezTo>
                  <a:close/>
                  <a:moveTo>
                    <a:pt x="2206" y="2721"/>
                  </a:moveTo>
                  <a:lnTo>
                    <a:pt x="5798" y="6313"/>
                  </a:lnTo>
                  <a:lnTo>
                    <a:pt x="4569" y="7542"/>
                  </a:lnTo>
                  <a:cubicBezTo>
                    <a:pt x="3648" y="6620"/>
                    <a:pt x="2337" y="6028"/>
                    <a:pt x="958" y="6028"/>
                  </a:cubicBezTo>
                  <a:cubicBezTo>
                    <a:pt x="923" y="6028"/>
                    <a:pt x="887" y="6029"/>
                    <a:pt x="851" y="6029"/>
                  </a:cubicBezTo>
                  <a:cubicBezTo>
                    <a:pt x="946" y="4864"/>
                    <a:pt x="1387" y="3666"/>
                    <a:pt x="2206" y="2721"/>
                  </a:cubicBezTo>
                  <a:close/>
                  <a:moveTo>
                    <a:pt x="8192" y="5147"/>
                  </a:moveTo>
                  <a:cubicBezTo>
                    <a:pt x="9263" y="6029"/>
                    <a:pt x="10586" y="6470"/>
                    <a:pt x="11878" y="6470"/>
                  </a:cubicBezTo>
                  <a:cubicBezTo>
                    <a:pt x="11847" y="7699"/>
                    <a:pt x="11405" y="8959"/>
                    <a:pt x="10555" y="9936"/>
                  </a:cubicBezTo>
                  <a:lnTo>
                    <a:pt x="6963" y="6344"/>
                  </a:lnTo>
                  <a:lnTo>
                    <a:pt x="8192" y="5147"/>
                  </a:lnTo>
                  <a:close/>
                  <a:moveTo>
                    <a:pt x="1027" y="6910"/>
                  </a:moveTo>
                  <a:cubicBezTo>
                    <a:pt x="2180" y="6910"/>
                    <a:pt x="3239" y="7378"/>
                    <a:pt x="4002" y="8172"/>
                  </a:cubicBezTo>
                  <a:lnTo>
                    <a:pt x="2206" y="9967"/>
                  </a:lnTo>
                  <a:cubicBezTo>
                    <a:pt x="1450" y="9117"/>
                    <a:pt x="1009" y="8046"/>
                    <a:pt x="914" y="6911"/>
                  </a:cubicBezTo>
                  <a:cubicBezTo>
                    <a:pt x="952" y="6910"/>
                    <a:pt x="989" y="6910"/>
                    <a:pt x="1027" y="6910"/>
                  </a:cubicBezTo>
                  <a:close/>
                  <a:moveTo>
                    <a:pt x="4537" y="8770"/>
                  </a:moveTo>
                  <a:cubicBezTo>
                    <a:pt x="5104" y="9652"/>
                    <a:pt x="5325" y="10692"/>
                    <a:pt x="5199" y="11700"/>
                  </a:cubicBezTo>
                  <a:cubicBezTo>
                    <a:pt x="4285" y="11511"/>
                    <a:pt x="3498" y="11133"/>
                    <a:pt x="2805" y="10503"/>
                  </a:cubicBezTo>
                  <a:lnTo>
                    <a:pt x="4537" y="8770"/>
                  </a:lnTo>
                  <a:close/>
                  <a:moveTo>
                    <a:pt x="6365" y="6911"/>
                  </a:moveTo>
                  <a:lnTo>
                    <a:pt x="9956" y="10503"/>
                  </a:lnTo>
                  <a:cubicBezTo>
                    <a:pt x="8948" y="11399"/>
                    <a:pt x="7716" y="11847"/>
                    <a:pt x="6481" y="11847"/>
                  </a:cubicBezTo>
                  <a:cubicBezTo>
                    <a:pt x="6327" y="11847"/>
                    <a:pt x="6172" y="11840"/>
                    <a:pt x="6018" y="11826"/>
                  </a:cubicBezTo>
                  <a:cubicBezTo>
                    <a:pt x="6176" y="10566"/>
                    <a:pt x="5892" y="9274"/>
                    <a:pt x="5104" y="8172"/>
                  </a:cubicBezTo>
                  <a:lnTo>
                    <a:pt x="6365" y="6911"/>
                  </a:lnTo>
                  <a:close/>
                  <a:moveTo>
                    <a:pt x="6349" y="0"/>
                  </a:moveTo>
                  <a:cubicBezTo>
                    <a:pt x="2842" y="0"/>
                    <a:pt x="1" y="2821"/>
                    <a:pt x="1" y="6344"/>
                  </a:cubicBezTo>
                  <a:cubicBezTo>
                    <a:pt x="1" y="9873"/>
                    <a:pt x="2836" y="12708"/>
                    <a:pt x="6333" y="12708"/>
                  </a:cubicBezTo>
                  <a:cubicBezTo>
                    <a:pt x="9830" y="12708"/>
                    <a:pt x="12666" y="9873"/>
                    <a:pt x="12666" y="6344"/>
                  </a:cubicBezTo>
                  <a:cubicBezTo>
                    <a:pt x="12729" y="2973"/>
                    <a:pt x="10082" y="201"/>
                    <a:pt x="6743" y="12"/>
                  </a:cubicBezTo>
                  <a:cubicBezTo>
                    <a:pt x="6611" y="4"/>
                    <a:pt x="6479" y="0"/>
                    <a:pt x="634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  <p:grpSp>
          <p:nvGrpSpPr>
            <p:cNvPr id="30" name="Google Shape;6351;p62">
              <a:extLst>
                <a:ext uri="{FF2B5EF4-FFF2-40B4-BE49-F238E27FC236}">
                  <a16:creationId xmlns:a16="http://schemas.microsoft.com/office/drawing/2014/main" id="{A014E2A6-CB24-1E05-2F96-187D00F23E83}"/>
                </a:ext>
              </a:extLst>
            </p:cNvPr>
            <p:cNvGrpSpPr/>
            <p:nvPr/>
          </p:nvGrpSpPr>
          <p:grpSpPr>
            <a:xfrm>
              <a:off x="4774995" y="2332525"/>
              <a:ext cx="370229" cy="427502"/>
              <a:chOff x="-39783425" y="2337925"/>
              <a:chExt cx="275700" cy="318350"/>
            </a:xfrm>
            <a:solidFill>
              <a:schemeClr val="bg1"/>
            </a:solidFill>
          </p:grpSpPr>
          <p:sp>
            <p:nvSpPr>
              <p:cNvPr id="31" name="Google Shape;6352;p62">
                <a:extLst>
                  <a:ext uri="{FF2B5EF4-FFF2-40B4-BE49-F238E27FC236}">
                    <a16:creationId xmlns:a16="http://schemas.microsoft.com/office/drawing/2014/main" id="{4F95CA36-F57C-59D3-4C8A-B2EA168A7B24}"/>
                  </a:ext>
                </a:extLst>
              </p:cNvPr>
              <p:cNvSpPr/>
              <p:nvPr/>
            </p:nvSpPr>
            <p:spPr>
              <a:xfrm>
                <a:off x="-39739325" y="2468600"/>
                <a:ext cx="194575" cy="148500"/>
              </a:xfrm>
              <a:custGeom>
                <a:avLst/>
                <a:gdLst/>
                <a:ahLst/>
                <a:cxnLst/>
                <a:rect l="l" t="t" r="r" b="b"/>
                <a:pathLst>
                  <a:path w="7783" h="5940" extrusionOk="0">
                    <a:moveTo>
                      <a:pt x="6349" y="772"/>
                    </a:moveTo>
                    <a:cubicBezTo>
                      <a:pt x="6459" y="772"/>
                      <a:pt x="6570" y="812"/>
                      <a:pt x="6648" y="891"/>
                    </a:cubicBezTo>
                    <a:cubicBezTo>
                      <a:pt x="6711" y="954"/>
                      <a:pt x="6743" y="1017"/>
                      <a:pt x="6806" y="1080"/>
                    </a:cubicBezTo>
                    <a:cubicBezTo>
                      <a:pt x="6837" y="1300"/>
                      <a:pt x="6837" y="1458"/>
                      <a:pt x="6711" y="1552"/>
                    </a:cubicBezTo>
                    <a:lnTo>
                      <a:pt x="3340" y="4955"/>
                    </a:lnTo>
                    <a:cubicBezTo>
                      <a:pt x="3261" y="5033"/>
                      <a:pt x="3151" y="5073"/>
                      <a:pt x="3041" y="5073"/>
                    </a:cubicBezTo>
                    <a:cubicBezTo>
                      <a:pt x="2931" y="5073"/>
                      <a:pt x="2820" y="5033"/>
                      <a:pt x="2742" y="4955"/>
                    </a:cubicBezTo>
                    <a:lnTo>
                      <a:pt x="1040" y="3253"/>
                    </a:lnTo>
                    <a:cubicBezTo>
                      <a:pt x="883" y="3096"/>
                      <a:pt x="883" y="2812"/>
                      <a:pt x="1040" y="2655"/>
                    </a:cubicBezTo>
                    <a:lnTo>
                      <a:pt x="1135" y="2592"/>
                    </a:lnTo>
                    <a:cubicBezTo>
                      <a:pt x="1214" y="2513"/>
                      <a:pt x="1316" y="2474"/>
                      <a:pt x="1418" y="2474"/>
                    </a:cubicBezTo>
                    <a:cubicBezTo>
                      <a:pt x="1521" y="2474"/>
                      <a:pt x="1623" y="2513"/>
                      <a:pt x="1702" y="2592"/>
                    </a:cubicBezTo>
                    <a:lnTo>
                      <a:pt x="2742" y="3600"/>
                    </a:lnTo>
                    <a:cubicBezTo>
                      <a:pt x="2820" y="3679"/>
                      <a:pt x="2931" y="3718"/>
                      <a:pt x="3041" y="3718"/>
                    </a:cubicBezTo>
                    <a:cubicBezTo>
                      <a:pt x="3151" y="3718"/>
                      <a:pt x="3261" y="3679"/>
                      <a:pt x="3340" y="3600"/>
                    </a:cubicBezTo>
                    <a:lnTo>
                      <a:pt x="6050" y="891"/>
                    </a:lnTo>
                    <a:cubicBezTo>
                      <a:pt x="6128" y="812"/>
                      <a:pt x="6239" y="772"/>
                      <a:pt x="6349" y="772"/>
                    </a:cubicBezTo>
                    <a:close/>
                    <a:moveTo>
                      <a:pt x="6369" y="1"/>
                    </a:moveTo>
                    <a:cubicBezTo>
                      <a:pt x="6050" y="1"/>
                      <a:pt x="5719" y="119"/>
                      <a:pt x="5451" y="355"/>
                    </a:cubicBezTo>
                    <a:lnTo>
                      <a:pt x="3025" y="2781"/>
                    </a:lnTo>
                    <a:lnTo>
                      <a:pt x="2269" y="2025"/>
                    </a:lnTo>
                    <a:cubicBezTo>
                      <a:pt x="2040" y="1796"/>
                      <a:pt x="1742" y="1663"/>
                      <a:pt x="1421" y="1663"/>
                    </a:cubicBezTo>
                    <a:cubicBezTo>
                      <a:pt x="1256" y="1663"/>
                      <a:pt x="1085" y="1698"/>
                      <a:pt x="914" y="1773"/>
                    </a:cubicBezTo>
                    <a:cubicBezTo>
                      <a:pt x="694" y="1867"/>
                      <a:pt x="536" y="1993"/>
                      <a:pt x="473" y="2119"/>
                    </a:cubicBezTo>
                    <a:cubicBezTo>
                      <a:pt x="1" y="2592"/>
                      <a:pt x="1" y="3379"/>
                      <a:pt x="473" y="3883"/>
                    </a:cubicBezTo>
                    <a:lnTo>
                      <a:pt x="2143" y="5585"/>
                    </a:lnTo>
                    <a:cubicBezTo>
                      <a:pt x="2379" y="5821"/>
                      <a:pt x="2694" y="5939"/>
                      <a:pt x="3017" y="5939"/>
                    </a:cubicBezTo>
                    <a:cubicBezTo>
                      <a:pt x="3340" y="5939"/>
                      <a:pt x="3671" y="5821"/>
                      <a:pt x="3939" y="5585"/>
                    </a:cubicBezTo>
                    <a:lnTo>
                      <a:pt x="7310" y="2182"/>
                    </a:lnTo>
                    <a:cubicBezTo>
                      <a:pt x="7656" y="1836"/>
                      <a:pt x="7782" y="1300"/>
                      <a:pt x="7593" y="859"/>
                    </a:cubicBezTo>
                    <a:cubicBezTo>
                      <a:pt x="7467" y="575"/>
                      <a:pt x="7310" y="418"/>
                      <a:pt x="7215" y="355"/>
                    </a:cubicBezTo>
                    <a:cubicBezTo>
                      <a:pt x="6995" y="119"/>
                      <a:pt x="6688" y="1"/>
                      <a:pt x="636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  <p:sp>
            <p:nvSpPr>
              <p:cNvPr id="32" name="Google Shape;6353;p62">
                <a:extLst>
                  <a:ext uri="{FF2B5EF4-FFF2-40B4-BE49-F238E27FC236}">
                    <a16:creationId xmlns:a16="http://schemas.microsoft.com/office/drawing/2014/main" id="{45EA035C-71BD-17D9-98B8-C5BA45F955E0}"/>
                  </a:ext>
                </a:extLst>
              </p:cNvPr>
              <p:cNvSpPr/>
              <p:nvPr/>
            </p:nvSpPr>
            <p:spPr>
              <a:xfrm>
                <a:off x="-39783425" y="2337925"/>
                <a:ext cx="275700" cy="318350"/>
              </a:xfrm>
              <a:custGeom>
                <a:avLst/>
                <a:gdLst/>
                <a:ahLst/>
                <a:cxnLst/>
                <a:rect l="l" t="t" r="r" b="b"/>
                <a:pathLst>
                  <a:path w="11028" h="12734" extrusionOk="0">
                    <a:moveTo>
                      <a:pt x="5608" y="793"/>
                    </a:moveTo>
                    <a:cubicBezTo>
                      <a:pt x="5829" y="793"/>
                      <a:pt x="5986" y="1014"/>
                      <a:pt x="6049" y="1234"/>
                    </a:cubicBezTo>
                    <a:cubicBezTo>
                      <a:pt x="6049" y="1486"/>
                      <a:pt x="6238" y="1644"/>
                      <a:pt x="6459" y="1644"/>
                    </a:cubicBezTo>
                    <a:lnTo>
                      <a:pt x="8129" y="1644"/>
                    </a:lnTo>
                    <a:cubicBezTo>
                      <a:pt x="8349" y="1644"/>
                      <a:pt x="8507" y="1833"/>
                      <a:pt x="8570" y="2053"/>
                    </a:cubicBezTo>
                    <a:lnTo>
                      <a:pt x="8570" y="2494"/>
                    </a:lnTo>
                    <a:lnTo>
                      <a:pt x="2773" y="2494"/>
                    </a:lnTo>
                    <a:lnTo>
                      <a:pt x="2773" y="2116"/>
                    </a:lnTo>
                    <a:lnTo>
                      <a:pt x="2741" y="2116"/>
                    </a:lnTo>
                    <a:cubicBezTo>
                      <a:pt x="2741" y="1864"/>
                      <a:pt x="2930" y="1707"/>
                      <a:pt x="3119" y="1675"/>
                    </a:cubicBezTo>
                    <a:lnTo>
                      <a:pt x="4789" y="1675"/>
                    </a:lnTo>
                    <a:cubicBezTo>
                      <a:pt x="5010" y="1675"/>
                      <a:pt x="5167" y="1486"/>
                      <a:pt x="5167" y="1234"/>
                    </a:cubicBezTo>
                    <a:cubicBezTo>
                      <a:pt x="5167" y="1014"/>
                      <a:pt x="5356" y="856"/>
                      <a:pt x="5608" y="793"/>
                    </a:cubicBezTo>
                    <a:close/>
                    <a:moveTo>
                      <a:pt x="10177" y="2494"/>
                    </a:moveTo>
                    <a:lnTo>
                      <a:pt x="10177" y="11883"/>
                    </a:lnTo>
                    <a:lnTo>
                      <a:pt x="788" y="11883"/>
                    </a:lnTo>
                    <a:lnTo>
                      <a:pt x="788" y="2494"/>
                    </a:lnTo>
                    <a:lnTo>
                      <a:pt x="1891" y="2494"/>
                    </a:lnTo>
                    <a:lnTo>
                      <a:pt x="1891" y="2904"/>
                    </a:lnTo>
                    <a:cubicBezTo>
                      <a:pt x="1891" y="3125"/>
                      <a:pt x="2111" y="3314"/>
                      <a:pt x="2332" y="3314"/>
                    </a:cubicBezTo>
                    <a:lnTo>
                      <a:pt x="8948" y="3314"/>
                    </a:lnTo>
                    <a:cubicBezTo>
                      <a:pt x="9200" y="3314"/>
                      <a:pt x="9357" y="3125"/>
                      <a:pt x="9357" y="2904"/>
                    </a:cubicBezTo>
                    <a:lnTo>
                      <a:pt x="9357" y="2494"/>
                    </a:lnTo>
                    <a:close/>
                    <a:moveTo>
                      <a:pt x="5615" y="1"/>
                    </a:moveTo>
                    <a:cubicBezTo>
                      <a:pt x="5456" y="1"/>
                      <a:pt x="5293" y="33"/>
                      <a:pt x="5136" y="100"/>
                    </a:cubicBezTo>
                    <a:cubicBezTo>
                      <a:pt x="4821" y="226"/>
                      <a:pt x="4537" y="478"/>
                      <a:pt x="4474" y="856"/>
                    </a:cubicBezTo>
                    <a:lnTo>
                      <a:pt x="3151" y="856"/>
                    </a:lnTo>
                    <a:cubicBezTo>
                      <a:pt x="2647" y="856"/>
                      <a:pt x="2174" y="1203"/>
                      <a:pt x="1985" y="1675"/>
                    </a:cubicBezTo>
                    <a:lnTo>
                      <a:pt x="410" y="1675"/>
                    </a:lnTo>
                    <a:cubicBezTo>
                      <a:pt x="158" y="1675"/>
                      <a:pt x="0" y="1864"/>
                      <a:pt x="0" y="2116"/>
                    </a:cubicBezTo>
                    <a:lnTo>
                      <a:pt x="0" y="12292"/>
                    </a:lnTo>
                    <a:cubicBezTo>
                      <a:pt x="0" y="12544"/>
                      <a:pt x="221" y="12734"/>
                      <a:pt x="410" y="12734"/>
                    </a:cubicBezTo>
                    <a:lnTo>
                      <a:pt x="10618" y="12734"/>
                    </a:lnTo>
                    <a:cubicBezTo>
                      <a:pt x="10838" y="12734"/>
                      <a:pt x="11027" y="12544"/>
                      <a:pt x="11027" y="12292"/>
                    </a:cubicBezTo>
                    <a:lnTo>
                      <a:pt x="11027" y="2116"/>
                    </a:lnTo>
                    <a:cubicBezTo>
                      <a:pt x="10996" y="1864"/>
                      <a:pt x="10807" y="1675"/>
                      <a:pt x="10555" y="1675"/>
                    </a:cubicBezTo>
                    <a:lnTo>
                      <a:pt x="9263" y="1675"/>
                    </a:lnTo>
                    <a:cubicBezTo>
                      <a:pt x="9105" y="1203"/>
                      <a:pt x="8633" y="856"/>
                      <a:pt x="8097" y="856"/>
                    </a:cubicBezTo>
                    <a:lnTo>
                      <a:pt x="6774" y="856"/>
                    </a:lnTo>
                    <a:cubicBezTo>
                      <a:pt x="6606" y="328"/>
                      <a:pt x="6127" y="1"/>
                      <a:pt x="561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62728" tIns="62728" rIns="62728" bIns="62728" anchor="ctr" anchorCtr="0">
                <a:noAutofit/>
              </a:bodyPr>
              <a:lstStyle/>
              <a:p>
                <a:endParaRPr sz="764"/>
              </a:p>
            </p:txBody>
          </p:sp>
        </p:grpSp>
        <p:sp>
          <p:nvSpPr>
            <p:cNvPr id="33" name="Google Shape;6366;p62">
              <a:extLst>
                <a:ext uri="{FF2B5EF4-FFF2-40B4-BE49-F238E27FC236}">
                  <a16:creationId xmlns:a16="http://schemas.microsoft.com/office/drawing/2014/main" id="{D110CF17-A590-8BAD-DDD2-27930D40A376}"/>
                </a:ext>
              </a:extLst>
            </p:cNvPr>
            <p:cNvSpPr/>
            <p:nvPr/>
          </p:nvSpPr>
          <p:spPr>
            <a:xfrm>
              <a:off x="6238017" y="2333129"/>
              <a:ext cx="306779" cy="426295"/>
            </a:xfrm>
            <a:custGeom>
              <a:avLst/>
              <a:gdLst/>
              <a:ahLst/>
              <a:cxnLst/>
              <a:rect l="l" t="t" r="r" b="b"/>
              <a:pathLst>
                <a:path w="9138" h="12698" extrusionOk="0">
                  <a:moveTo>
                    <a:pt x="7467" y="851"/>
                  </a:moveTo>
                  <a:lnTo>
                    <a:pt x="7467" y="1765"/>
                  </a:lnTo>
                  <a:cubicBezTo>
                    <a:pt x="7467" y="2363"/>
                    <a:pt x="7373" y="2931"/>
                    <a:pt x="7152" y="3466"/>
                  </a:cubicBezTo>
                  <a:cubicBezTo>
                    <a:pt x="6849" y="3390"/>
                    <a:pt x="6530" y="3352"/>
                    <a:pt x="6209" y="3352"/>
                  </a:cubicBezTo>
                  <a:cubicBezTo>
                    <a:pt x="5595" y="3352"/>
                    <a:pt x="4969" y="3492"/>
                    <a:pt x="4411" y="3781"/>
                  </a:cubicBezTo>
                  <a:cubicBezTo>
                    <a:pt x="3936" y="4019"/>
                    <a:pt x="3406" y="4131"/>
                    <a:pt x="2877" y="4131"/>
                  </a:cubicBezTo>
                  <a:cubicBezTo>
                    <a:pt x="2705" y="4131"/>
                    <a:pt x="2533" y="4119"/>
                    <a:pt x="2364" y="4096"/>
                  </a:cubicBezTo>
                  <a:cubicBezTo>
                    <a:pt x="1891" y="3403"/>
                    <a:pt x="1702" y="2584"/>
                    <a:pt x="1702" y="1765"/>
                  </a:cubicBezTo>
                  <a:lnTo>
                    <a:pt x="1702" y="851"/>
                  </a:lnTo>
                  <a:close/>
                  <a:moveTo>
                    <a:pt x="6278" y="4137"/>
                  </a:moveTo>
                  <a:cubicBezTo>
                    <a:pt x="6425" y="4137"/>
                    <a:pt x="6570" y="4145"/>
                    <a:pt x="6711" y="4159"/>
                  </a:cubicBezTo>
                  <a:cubicBezTo>
                    <a:pt x="6428" y="4506"/>
                    <a:pt x="6081" y="4789"/>
                    <a:pt x="5672" y="4978"/>
                  </a:cubicBezTo>
                  <a:cubicBezTo>
                    <a:pt x="5168" y="5230"/>
                    <a:pt x="4916" y="5829"/>
                    <a:pt x="4947" y="6365"/>
                  </a:cubicBezTo>
                  <a:lnTo>
                    <a:pt x="4569" y="7152"/>
                  </a:lnTo>
                  <a:lnTo>
                    <a:pt x="4159" y="6365"/>
                  </a:lnTo>
                  <a:cubicBezTo>
                    <a:pt x="4222" y="5829"/>
                    <a:pt x="3970" y="5230"/>
                    <a:pt x="3466" y="4978"/>
                  </a:cubicBezTo>
                  <a:cubicBezTo>
                    <a:pt x="3372" y="4978"/>
                    <a:pt x="3340" y="4947"/>
                    <a:pt x="3277" y="4915"/>
                  </a:cubicBezTo>
                  <a:cubicBezTo>
                    <a:pt x="3781" y="4884"/>
                    <a:pt x="4285" y="4726"/>
                    <a:pt x="4758" y="4474"/>
                  </a:cubicBezTo>
                  <a:cubicBezTo>
                    <a:pt x="5246" y="4230"/>
                    <a:pt x="5773" y="4137"/>
                    <a:pt x="6278" y="4137"/>
                  </a:cubicBezTo>
                  <a:close/>
                  <a:moveTo>
                    <a:pt x="5388" y="7436"/>
                  </a:moveTo>
                  <a:cubicBezTo>
                    <a:pt x="5483" y="7499"/>
                    <a:pt x="5577" y="7593"/>
                    <a:pt x="5703" y="7656"/>
                  </a:cubicBezTo>
                  <a:cubicBezTo>
                    <a:pt x="6932" y="8255"/>
                    <a:pt x="7499" y="9610"/>
                    <a:pt x="7499" y="10933"/>
                  </a:cubicBezTo>
                  <a:lnTo>
                    <a:pt x="7499" y="11437"/>
                  </a:lnTo>
                  <a:lnTo>
                    <a:pt x="7467" y="11437"/>
                  </a:lnTo>
                  <a:lnTo>
                    <a:pt x="4853" y="9484"/>
                  </a:lnTo>
                  <a:cubicBezTo>
                    <a:pt x="4774" y="9421"/>
                    <a:pt x="4679" y="9389"/>
                    <a:pt x="4585" y="9389"/>
                  </a:cubicBezTo>
                  <a:cubicBezTo>
                    <a:pt x="4490" y="9389"/>
                    <a:pt x="4396" y="9421"/>
                    <a:pt x="4317" y="9484"/>
                  </a:cubicBezTo>
                  <a:lnTo>
                    <a:pt x="1702" y="11437"/>
                  </a:lnTo>
                  <a:lnTo>
                    <a:pt x="1702" y="10933"/>
                  </a:lnTo>
                  <a:cubicBezTo>
                    <a:pt x="1702" y="9547"/>
                    <a:pt x="2269" y="8255"/>
                    <a:pt x="3466" y="7656"/>
                  </a:cubicBezTo>
                  <a:cubicBezTo>
                    <a:pt x="3592" y="7625"/>
                    <a:pt x="3655" y="7530"/>
                    <a:pt x="3781" y="7436"/>
                  </a:cubicBezTo>
                  <a:lnTo>
                    <a:pt x="4222" y="8286"/>
                  </a:lnTo>
                  <a:cubicBezTo>
                    <a:pt x="4301" y="8444"/>
                    <a:pt x="4443" y="8523"/>
                    <a:pt x="4585" y="8523"/>
                  </a:cubicBezTo>
                  <a:cubicBezTo>
                    <a:pt x="4726" y="8523"/>
                    <a:pt x="4868" y="8444"/>
                    <a:pt x="4947" y="8286"/>
                  </a:cubicBezTo>
                  <a:lnTo>
                    <a:pt x="5388" y="7436"/>
                  </a:lnTo>
                  <a:close/>
                  <a:moveTo>
                    <a:pt x="4600" y="10303"/>
                  </a:moveTo>
                  <a:lnTo>
                    <a:pt x="6711" y="11846"/>
                  </a:lnTo>
                  <a:lnTo>
                    <a:pt x="2521" y="11846"/>
                  </a:lnTo>
                  <a:lnTo>
                    <a:pt x="4600" y="10303"/>
                  </a:lnTo>
                  <a:close/>
                  <a:moveTo>
                    <a:pt x="442" y="1"/>
                  </a:moveTo>
                  <a:cubicBezTo>
                    <a:pt x="190" y="1"/>
                    <a:pt x="1" y="190"/>
                    <a:pt x="1" y="410"/>
                  </a:cubicBezTo>
                  <a:cubicBezTo>
                    <a:pt x="1" y="662"/>
                    <a:pt x="190" y="851"/>
                    <a:pt x="442" y="851"/>
                  </a:cubicBezTo>
                  <a:lnTo>
                    <a:pt x="851" y="851"/>
                  </a:lnTo>
                  <a:lnTo>
                    <a:pt x="851" y="1765"/>
                  </a:lnTo>
                  <a:cubicBezTo>
                    <a:pt x="851" y="3466"/>
                    <a:pt x="1607" y="5041"/>
                    <a:pt x="3120" y="5766"/>
                  </a:cubicBezTo>
                  <a:cubicBezTo>
                    <a:pt x="3309" y="5860"/>
                    <a:pt x="3340" y="6144"/>
                    <a:pt x="3340" y="6365"/>
                  </a:cubicBezTo>
                  <a:cubicBezTo>
                    <a:pt x="3340" y="6396"/>
                    <a:pt x="3309" y="6491"/>
                    <a:pt x="3340" y="6522"/>
                  </a:cubicBezTo>
                  <a:cubicBezTo>
                    <a:pt x="3309" y="6680"/>
                    <a:pt x="3214" y="6869"/>
                    <a:pt x="3120" y="6932"/>
                  </a:cubicBezTo>
                  <a:cubicBezTo>
                    <a:pt x="1607" y="7656"/>
                    <a:pt x="851" y="9232"/>
                    <a:pt x="851" y="10933"/>
                  </a:cubicBezTo>
                  <a:lnTo>
                    <a:pt x="851" y="11846"/>
                  </a:lnTo>
                  <a:lnTo>
                    <a:pt x="442" y="11846"/>
                  </a:lnTo>
                  <a:cubicBezTo>
                    <a:pt x="190" y="11846"/>
                    <a:pt x="1" y="12035"/>
                    <a:pt x="1" y="12287"/>
                  </a:cubicBezTo>
                  <a:cubicBezTo>
                    <a:pt x="1" y="12508"/>
                    <a:pt x="190" y="12697"/>
                    <a:pt x="442" y="12697"/>
                  </a:cubicBezTo>
                  <a:lnTo>
                    <a:pt x="8696" y="12697"/>
                  </a:lnTo>
                  <a:cubicBezTo>
                    <a:pt x="8948" y="12697"/>
                    <a:pt x="9137" y="12508"/>
                    <a:pt x="9137" y="12287"/>
                  </a:cubicBezTo>
                  <a:cubicBezTo>
                    <a:pt x="9137" y="12035"/>
                    <a:pt x="8948" y="11846"/>
                    <a:pt x="8696" y="11846"/>
                  </a:cubicBezTo>
                  <a:lnTo>
                    <a:pt x="8255" y="11846"/>
                  </a:lnTo>
                  <a:lnTo>
                    <a:pt x="8255" y="10933"/>
                  </a:lnTo>
                  <a:cubicBezTo>
                    <a:pt x="8255" y="9232"/>
                    <a:pt x="7530" y="7656"/>
                    <a:pt x="6018" y="6932"/>
                  </a:cubicBezTo>
                  <a:cubicBezTo>
                    <a:pt x="5892" y="6837"/>
                    <a:pt x="5829" y="6680"/>
                    <a:pt x="5798" y="6522"/>
                  </a:cubicBezTo>
                  <a:lnTo>
                    <a:pt x="5798" y="6365"/>
                  </a:lnTo>
                  <a:cubicBezTo>
                    <a:pt x="5798" y="6144"/>
                    <a:pt x="5861" y="5860"/>
                    <a:pt x="6018" y="5766"/>
                  </a:cubicBezTo>
                  <a:cubicBezTo>
                    <a:pt x="7530" y="5041"/>
                    <a:pt x="8255" y="3435"/>
                    <a:pt x="8255" y="1765"/>
                  </a:cubicBezTo>
                  <a:lnTo>
                    <a:pt x="8255" y="851"/>
                  </a:lnTo>
                  <a:lnTo>
                    <a:pt x="8696" y="851"/>
                  </a:lnTo>
                  <a:cubicBezTo>
                    <a:pt x="8948" y="851"/>
                    <a:pt x="9137" y="662"/>
                    <a:pt x="9137" y="410"/>
                  </a:cubicBezTo>
                  <a:cubicBezTo>
                    <a:pt x="9137" y="190"/>
                    <a:pt x="8948" y="1"/>
                    <a:pt x="8696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62728" tIns="62728" rIns="62728" bIns="62728" anchor="ctr" anchorCtr="0">
              <a:noAutofit/>
            </a:bodyPr>
            <a:lstStyle/>
            <a:p>
              <a:endParaRPr sz="764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4CE5A82B-6E34-8290-2577-E2646A6EBDBA}"/>
              </a:ext>
            </a:extLst>
          </p:cNvPr>
          <p:cNvSpPr txBox="1"/>
          <p:nvPr/>
        </p:nvSpPr>
        <p:spPr>
          <a:xfrm>
            <a:off x="171339" y="942856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761AC6F-3D49-6005-1CDC-07DD4E638C08}"/>
              </a:ext>
            </a:extLst>
          </p:cNvPr>
          <p:cNvSpPr txBox="1"/>
          <p:nvPr/>
        </p:nvSpPr>
        <p:spPr>
          <a:xfrm>
            <a:off x="6833876" y="2006668"/>
            <a:ext cx="2500130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12F880F-2C8A-0319-F662-C158C55F89F7}"/>
              </a:ext>
            </a:extLst>
          </p:cNvPr>
          <p:cNvSpPr txBox="1"/>
          <p:nvPr/>
        </p:nvSpPr>
        <p:spPr>
          <a:xfrm>
            <a:off x="7370303" y="3353272"/>
            <a:ext cx="2500130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823574C-2049-32EE-B324-58F3A5A9AC21}"/>
              </a:ext>
            </a:extLst>
          </p:cNvPr>
          <p:cNvSpPr txBox="1"/>
          <p:nvPr/>
        </p:nvSpPr>
        <p:spPr>
          <a:xfrm>
            <a:off x="6766147" y="4626756"/>
            <a:ext cx="2500130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717B198-3E22-8E0A-783C-994A92E201AF}"/>
              </a:ext>
            </a:extLst>
          </p:cNvPr>
          <p:cNvSpPr txBox="1"/>
          <p:nvPr/>
        </p:nvSpPr>
        <p:spPr>
          <a:xfrm>
            <a:off x="1745516" y="2021996"/>
            <a:ext cx="2500130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40B9E43-275E-FAA8-255E-415FC5B416D6}"/>
              </a:ext>
            </a:extLst>
          </p:cNvPr>
          <p:cNvSpPr txBox="1"/>
          <p:nvPr/>
        </p:nvSpPr>
        <p:spPr>
          <a:xfrm>
            <a:off x="1075606" y="3327956"/>
            <a:ext cx="2500130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27C862D-806D-7C85-7C5C-8335F49E5FFE}"/>
              </a:ext>
            </a:extLst>
          </p:cNvPr>
          <p:cNvSpPr txBox="1"/>
          <p:nvPr/>
        </p:nvSpPr>
        <p:spPr>
          <a:xfrm>
            <a:off x="1715583" y="4641163"/>
            <a:ext cx="2500130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89274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75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7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75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126297-9A2B-0E8D-C3EF-F76C16E779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EE7792-0F53-41BB-3630-02B5BE0A09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F621F7B-518C-0AEC-9ED7-66A960107A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23E8DD-EA16-2A34-6EE1-ED5E9566C1E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9299B6-5DD6-3A39-E6AC-1515175169B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438F5E9-C532-08A1-2546-09D2AEAF0FA2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A310E6-9336-99F2-B95D-635151A609BF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E5384D-9852-80F9-7EAF-3FF2707EE6E6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7EAFD5-7C7D-62A2-100A-EACD4870EB90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8C2605-31F5-25C4-9E13-DDD0375C1E72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9C9716-57E9-4F5C-A2DF-63232456279F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EDBF51-2D81-EAD8-7084-323FD59EB32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FEA6AD7-6C75-2DC3-F310-8129348D513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5F6E8DD-A92D-1687-E5ED-FF95DAB6063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F147232-5FDF-8131-9A07-6B5B0EE952A8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4F843E-C6C8-4D68-3C11-57BC0C7114C8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48D876-7657-CABB-F11E-D9F77FFB8C8B}"/>
              </a:ext>
            </a:extLst>
          </p:cNvPr>
          <p:cNvSpPr txBox="1"/>
          <p:nvPr/>
        </p:nvSpPr>
        <p:spPr>
          <a:xfrm>
            <a:off x="171339" y="1021512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A711563-6D59-63B8-FE06-F50BA87667A7}"/>
              </a:ext>
            </a:extLst>
          </p:cNvPr>
          <p:cNvGrpSpPr/>
          <p:nvPr/>
        </p:nvGrpSpPr>
        <p:grpSpPr>
          <a:xfrm>
            <a:off x="1779654" y="3126154"/>
            <a:ext cx="1682750" cy="1689100"/>
            <a:chOff x="1779654" y="3126154"/>
            <a:chExt cx="1682750" cy="1689100"/>
          </a:xfrm>
        </p:grpSpPr>
        <p:sp>
          <p:nvSpPr>
            <p:cNvPr id="21" name="Oval 8">
              <a:extLst>
                <a:ext uri="{FF2B5EF4-FFF2-40B4-BE49-F238E27FC236}">
                  <a16:creationId xmlns:a16="http://schemas.microsoft.com/office/drawing/2014/main" id="{E9C15403-09BE-6999-4CCA-E9ED496EA9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9654" y="3126154"/>
              <a:ext cx="1682750" cy="1689100"/>
            </a:xfrm>
            <a:prstGeom prst="ellipse">
              <a:avLst/>
            </a:prstGeom>
            <a:solidFill>
              <a:srgbClr val="014063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194C5C62-1959-9327-AA76-238445733C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66274" y="3627957"/>
              <a:ext cx="709510" cy="685495"/>
            </a:xfrm>
            <a:custGeom>
              <a:avLst/>
              <a:gdLst>
                <a:gd name="T0" fmla="*/ 957 w 1008"/>
                <a:gd name="T1" fmla="*/ 2 h 973"/>
                <a:gd name="T2" fmla="*/ 502 w 1008"/>
                <a:gd name="T3" fmla="*/ 178 h 973"/>
                <a:gd name="T4" fmla="*/ 235 w 1008"/>
                <a:gd name="T5" fmla="*/ 334 h 973"/>
                <a:gd name="T6" fmla="*/ 75 w 1008"/>
                <a:gd name="T7" fmla="*/ 548 h 973"/>
                <a:gd name="T8" fmla="*/ 200 w 1008"/>
                <a:gd name="T9" fmla="*/ 598 h 973"/>
                <a:gd name="T10" fmla="*/ 366 w 1008"/>
                <a:gd name="T11" fmla="*/ 779 h 973"/>
                <a:gd name="T12" fmla="*/ 379 w 1008"/>
                <a:gd name="T13" fmla="*/ 778 h 973"/>
                <a:gd name="T14" fmla="*/ 437 w 1008"/>
                <a:gd name="T15" fmla="*/ 904 h 973"/>
                <a:gd name="T16" fmla="*/ 652 w 1008"/>
                <a:gd name="T17" fmla="*/ 704 h 973"/>
                <a:gd name="T18" fmla="*/ 827 w 1008"/>
                <a:gd name="T19" fmla="*/ 440 h 973"/>
                <a:gd name="T20" fmla="*/ 114 w 1008"/>
                <a:gd name="T21" fmla="*/ 529 h 973"/>
                <a:gd name="T22" fmla="*/ 364 w 1008"/>
                <a:gd name="T23" fmla="*/ 354 h 973"/>
                <a:gd name="T24" fmla="*/ 216 w 1008"/>
                <a:gd name="T25" fmla="*/ 565 h 973"/>
                <a:gd name="T26" fmla="*/ 617 w 1008"/>
                <a:gd name="T27" fmla="*/ 696 h 973"/>
                <a:gd name="T28" fmla="*/ 413 w 1008"/>
                <a:gd name="T29" fmla="*/ 765 h 973"/>
                <a:gd name="T30" fmla="*/ 617 w 1008"/>
                <a:gd name="T31" fmla="*/ 696 h 973"/>
                <a:gd name="T32" fmla="*/ 383 w 1008"/>
                <a:gd name="T33" fmla="*/ 740 h 973"/>
                <a:gd name="T34" fmla="*/ 366 w 1008"/>
                <a:gd name="T35" fmla="*/ 743 h 973"/>
                <a:gd name="T36" fmla="*/ 239 w 1008"/>
                <a:gd name="T37" fmla="*/ 595 h 973"/>
                <a:gd name="T38" fmla="*/ 530 w 1008"/>
                <a:gd name="T39" fmla="*/ 200 h 973"/>
                <a:gd name="T40" fmla="*/ 892 w 1008"/>
                <a:gd name="T41" fmla="*/ 292 h 973"/>
                <a:gd name="T42" fmla="*/ 907 w 1008"/>
                <a:gd name="T43" fmla="*/ 259 h 973"/>
                <a:gd name="T44" fmla="*/ 921 w 1008"/>
                <a:gd name="T45" fmla="*/ 36 h 973"/>
                <a:gd name="T46" fmla="*/ 907 w 1008"/>
                <a:gd name="T47" fmla="*/ 259 h 973"/>
                <a:gd name="T48" fmla="*/ 180 w 1008"/>
                <a:gd name="T49" fmla="*/ 774 h 973"/>
                <a:gd name="T50" fmla="*/ 18 w 1008"/>
                <a:gd name="T51" fmla="*/ 961 h 973"/>
                <a:gd name="T52" fmla="*/ 43 w 1008"/>
                <a:gd name="T53" fmla="*/ 961 h 973"/>
                <a:gd name="T54" fmla="*/ 205 w 1008"/>
                <a:gd name="T55" fmla="*/ 774 h 973"/>
                <a:gd name="T56" fmla="*/ 135 w 1008"/>
                <a:gd name="T57" fmla="*/ 942 h 973"/>
                <a:gd name="T58" fmla="*/ 147 w 1008"/>
                <a:gd name="T59" fmla="*/ 973 h 973"/>
                <a:gd name="T60" fmla="*/ 322 w 1008"/>
                <a:gd name="T61" fmla="*/ 805 h 973"/>
                <a:gd name="T62" fmla="*/ 297 w 1008"/>
                <a:gd name="T63" fmla="*/ 780 h 973"/>
                <a:gd name="T64" fmla="*/ 194 w 1008"/>
                <a:gd name="T65" fmla="*/ 677 h 973"/>
                <a:gd name="T66" fmla="*/ 169 w 1008"/>
                <a:gd name="T67" fmla="*/ 652 h 973"/>
                <a:gd name="T68" fmla="*/ 7 w 1008"/>
                <a:gd name="T69" fmla="*/ 839 h 973"/>
                <a:gd name="T70" fmla="*/ 32 w 1008"/>
                <a:gd name="T71" fmla="*/ 839 h 973"/>
                <a:gd name="T72" fmla="*/ 505 w 1008"/>
                <a:gd name="T73" fmla="*/ 343 h 973"/>
                <a:gd name="T74" fmla="*/ 765 w 1008"/>
                <a:gd name="T75" fmla="*/ 343 h 973"/>
                <a:gd name="T76" fmla="*/ 635 w 1008"/>
                <a:gd name="T77" fmla="*/ 437 h 973"/>
                <a:gd name="T78" fmla="*/ 635 w 1008"/>
                <a:gd name="T79" fmla="*/ 249 h 973"/>
                <a:gd name="T80" fmla="*/ 635 w 1008"/>
                <a:gd name="T81" fmla="*/ 437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8" h="973">
                  <a:moveTo>
                    <a:pt x="973" y="17"/>
                  </a:moveTo>
                  <a:cubicBezTo>
                    <a:pt x="972" y="9"/>
                    <a:pt x="966" y="3"/>
                    <a:pt x="957" y="2"/>
                  </a:cubicBezTo>
                  <a:cubicBezTo>
                    <a:pt x="957" y="2"/>
                    <a:pt x="944" y="0"/>
                    <a:pt x="921" y="0"/>
                  </a:cubicBezTo>
                  <a:cubicBezTo>
                    <a:pt x="839" y="0"/>
                    <a:pt x="633" y="18"/>
                    <a:pt x="502" y="178"/>
                  </a:cubicBezTo>
                  <a:cubicBezTo>
                    <a:pt x="459" y="230"/>
                    <a:pt x="421" y="278"/>
                    <a:pt x="388" y="322"/>
                  </a:cubicBezTo>
                  <a:cubicBezTo>
                    <a:pt x="362" y="315"/>
                    <a:pt x="301" y="305"/>
                    <a:pt x="235" y="334"/>
                  </a:cubicBezTo>
                  <a:cubicBezTo>
                    <a:pt x="165" y="366"/>
                    <a:pt x="111" y="433"/>
                    <a:pt x="74" y="534"/>
                  </a:cubicBezTo>
                  <a:cubicBezTo>
                    <a:pt x="72" y="538"/>
                    <a:pt x="73" y="543"/>
                    <a:pt x="75" y="548"/>
                  </a:cubicBezTo>
                  <a:cubicBezTo>
                    <a:pt x="77" y="552"/>
                    <a:pt x="80" y="555"/>
                    <a:pt x="85" y="557"/>
                  </a:cubicBezTo>
                  <a:cubicBezTo>
                    <a:pt x="200" y="598"/>
                    <a:pt x="200" y="598"/>
                    <a:pt x="200" y="598"/>
                  </a:cubicBezTo>
                  <a:cubicBezTo>
                    <a:pt x="198" y="616"/>
                    <a:pt x="202" y="639"/>
                    <a:pt x="215" y="664"/>
                  </a:cubicBezTo>
                  <a:cubicBezTo>
                    <a:pt x="244" y="721"/>
                    <a:pt x="308" y="779"/>
                    <a:pt x="366" y="779"/>
                  </a:cubicBezTo>
                  <a:cubicBezTo>
                    <a:pt x="366" y="779"/>
                    <a:pt x="366" y="779"/>
                    <a:pt x="366" y="779"/>
                  </a:cubicBezTo>
                  <a:cubicBezTo>
                    <a:pt x="370" y="779"/>
                    <a:pt x="375" y="779"/>
                    <a:pt x="379" y="778"/>
                  </a:cubicBezTo>
                  <a:cubicBezTo>
                    <a:pt x="420" y="892"/>
                    <a:pt x="420" y="892"/>
                    <a:pt x="420" y="892"/>
                  </a:cubicBezTo>
                  <a:cubicBezTo>
                    <a:pt x="423" y="899"/>
                    <a:pt x="430" y="904"/>
                    <a:pt x="437" y="904"/>
                  </a:cubicBezTo>
                  <a:cubicBezTo>
                    <a:pt x="439" y="904"/>
                    <a:pt x="441" y="904"/>
                    <a:pt x="443" y="903"/>
                  </a:cubicBezTo>
                  <a:cubicBezTo>
                    <a:pt x="589" y="852"/>
                    <a:pt x="637" y="767"/>
                    <a:pt x="652" y="704"/>
                  </a:cubicBezTo>
                  <a:cubicBezTo>
                    <a:pt x="665" y="654"/>
                    <a:pt x="658" y="611"/>
                    <a:pt x="653" y="591"/>
                  </a:cubicBezTo>
                  <a:cubicBezTo>
                    <a:pt x="710" y="545"/>
                    <a:pt x="771" y="493"/>
                    <a:pt x="827" y="440"/>
                  </a:cubicBezTo>
                  <a:cubicBezTo>
                    <a:pt x="1008" y="272"/>
                    <a:pt x="975" y="27"/>
                    <a:pt x="973" y="17"/>
                  </a:cubicBezTo>
                  <a:close/>
                  <a:moveTo>
                    <a:pt x="114" y="529"/>
                  </a:moveTo>
                  <a:cubicBezTo>
                    <a:pt x="147" y="448"/>
                    <a:pt x="193" y="393"/>
                    <a:pt x="250" y="368"/>
                  </a:cubicBezTo>
                  <a:cubicBezTo>
                    <a:pt x="295" y="347"/>
                    <a:pt x="339" y="349"/>
                    <a:pt x="364" y="354"/>
                  </a:cubicBezTo>
                  <a:cubicBezTo>
                    <a:pt x="318" y="417"/>
                    <a:pt x="282" y="469"/>
                    <a:pt x="254" y="510"/>
                  </a:cubicBezTo>
                  <a:cubicBezTo>
                    <a:pt x="239" y="532"/>
                    <a:pt x="227" y="550"/>
                    <a:pt x="216" y="565"/>
                  </a:cubicBezTo>
                  <a:lnTo>
                    <a:pt x="114" y="529"/>
                  </a:lnTo>
                  <a:close/>
                  <a:moveTo>
                    <a:pt x="617" y="696"/>
                  </a:moveTo>
                  <a:cubicBezTo>
                    <a:pt x="599" y="770"/>
                    <a:pt x="542" y="826"/>
                    <a:pt x="448" y="863"/>
                  </a:cubicBezTo>
                  <a:cubicBezTo>
                    <a:pt x="413" y="765"/>
                    <a:pt x="413" y="765"/>
                    <a:pt x="413" y="765"/>
                  </a:cubicBezTo>
                  <a:cubicBezTo>
                    <a:pt x="453" y="743"/>
                    <a:pt x="532" y="688"/>
                    <a:pt x="621" y="617"/>
                  </a:cubicBezTo>
                  <a:cubicBezTo>
                    <a:pt x="624" y="636"/>
                    <a:pt x="625" y="664"/>
                    <a:pt x="617" y="696"/>
                  </a:cubicBezTo>
                  <a:close/>
                  <a:moveTo>
                    <a:pt x="803" y="414"/>
                  </a:moveTo>
                  <a:cubicBezTo>
                    <a:pt x="625" y="580"/>
                    <a:pt x="427" y="721"/>
                    <a:pt x="383" y="740"/>
                  </a:cubicBezTo>
                  <a:cubicBezTo>
                    <a:pt x="378" y="742"/>
                    <a:pt x="372" y="743"/>
                    <a:pt x="366" y="743"/>
                  </a:cubicBezTo>
                  <a:cubicBezTo>
                    <a:pt x="366" y="743"/>
                    <a:pt x="366" y="743"/>
                    <a:pt x="366" y="743"/>
                  </a:cubicBezTo>
                  <a:cubicBezTo>
                    <a:pt x="324" y="743"/>
                    <a:pt x="270" y="694"/>
                    <a:pt x="247" y="648"/>
                  </a:cubicBezTo>
                  <a:cubicBezTo>
                    <a:pt x="235" y="624"/>
                    <a:pt x="232" y="604"/>
                    <a:pt x="239" y="595"/>
                  </a:cubicBezTo>
                  <a:cubicBezTo>
                    <a:pt x="251" y="578"/>
                    <a:pt x="266" y="557"/>
                    <a:pt x="284" y="531"/>
                  </a:cubicBezTo>
                  <a:cubicBezTo>
                    <a:pt x="334" y="457"/>
                    <a:pt x="411" y="345"/>
                    <a:pt x="530" y="200"/>
                  </a:cubicBezTo>
                  <a:cubicBezTo>
                    <a:pt x="574" y="146"/>
                    <a:pt x="628" y="110"/>
                    <a:pt x="683" y="85"/>
                  </a:cubicBezTo>
                  <a:cubicBezTo>
                    <a:pt x="702" y="131"/>
                    <a:pt x="764" y="250"/>
                    <a:pt x="892" y="292"/>
                  </a:cubicBezTo>
                  <a:cubicBezTo>
                    <a:pt x="872" y="334"/>
                    <a:pt x="843" y="376"/>
                    <a:pt x="803" y="414"/>
                  </a:cubicBezTo>
                  <a:close/>
                  <a:moveTo>
                    <a:pt x="907" y="259"/>
                  </a:moveTo>
                  <a:cubicBezTo>
                    <a:pt x="792" y="222"/>
                    <a:pt x="734" y="113"/>
                    <a:pt x="716" y="72"/>
                  </a:cubicBezTo>
                  <a:cubicBezTo>
                    <a:pt x="799" y="41"/>
                    <a:pt x="878" y="36"/>
                    <a:pt x="921" y="36"/>
                  </a:cubicBezTo>
                  <a:cubicBezTo>
                    <a:pt x="928" y="36"/>
                    <a:pt x="934" y="37"/>
                    <a:pt x="939" y="37"/>
                  </a:cubicBezTo>
                  <a:cubicBezTo>
                    <a:pt x="942" y="71"/>
                    <a:pt x="944" y="162"/>
                    <a:pt x="907" y="259"/>
                  </a:cubicBezTo>
                  <a:close/>
                  <a:moveTo>
                    <a:pt x="205" y="774"/>
                  </a:moveTo>
                  <a:cubicBezTo>
                    <a:pt x="198" y="767"/>
                    <a:pt x="187" y="767"/>
                    <a:pt x="180" y="774"/>
                  </a:cubicBezTo>
                  <a:cubicBezTo>
                    <a:pt x="18" y="936"/>
                    <a:pt x="18" y="936"/>
                    <a:pt x="18" y="936"/>
                  </a:cubicBezTo>
                  <a:cubicBezTo>
                    <a:pt x="11" y="943"/>
                    <a:pt x="11" y="954"/>
                    <a:pt x="18" y="961"/>
                  </a:cubicBezTo>
                  <a:cubicBezTo>
                    <a:pt x="21" y="965"/>
                    <a:pt x="26" y="967"/>
                    <a:pt x="30" y="967"/>
                  </a:cubicBezTo>
                  <a:cubicBezTo>
                    <a:pt x="35" y="967"/>
                    <a:pt x="40" y="965"/>
                    <a:pt x="43" y="961"/>
                  </a:cubicBezTo>
                  <a:cubicBezTo>
                    <a:pt x="205" y="799"/>
                    <a:pt x="205" y="799"/>
                    <a:pt x="205" y="799"/>
                  </a:cubicBezTo>
                  <a:cubicBezTo>
                    <a:pt x="212" y="792"/>
                    <a:pt x="212" y="781"/>
                    <a:pt x="205" y="774"/>
                  </a:cubicBezTo>
                  <a:close/>
                  <a:moveTo>
                    <a:pt x="297" y="780"/>
                  </a:moveTo>
                  <a:cubicBezTo>
                    <a:pt x="135" y="942"/>
                    <a:pt x="135" y="942"/>
                    <a:pt x="135" y="942"/>
                  </a:cubicBezTo>
                  <a:cubicBezTo>
                    <a:pt x="128" y="949"/>
                    <a:pt x="128" y="960"/>
                    <a:pt x="135" y="967"/>
                  </a:cubicBezTo>
                  <a:cubicBezTo>
                    <a:pt x="138" y="971"/>
                    <a:pt x="143" y="973"/>
                    <a:pt x="147" y="973"/>
                  </a:cubicBezTo>
                  <a:cubicBezTo>
                    <a:pt x="152" y="973"/>
                    <a:pt x="157" y="971"/>
                    <a:pt x="160" y="967"/>
                  </a:cubicBezTo>
                  <a:cubicBezTo>
                    <a:pt x="322" y="805"/>
                    <a:pt x="322" y="805"/>
                    <a:pt x="322" y="805"/>
                  </a:cubicBezTo>
                  <a:cubicBezTo>
                    <a:pt x="329" y="798"/>
                    <a:pt x="329" y="787"/>
                    <a:pt x="322" y="780"/>
                  </a:cubicBezTo>
                  <a:cubicBezTo>
                    <a:pt x="315" y="773"/>
                    <a:pt x="304" y="773"/>
                    <a:pt x="297" y="780"/>
                  </a:cubicBezTo>
                  <a:close/>
                  <a:moveTo>
                    <a:pt x="32" y="839"/>
                  </a:moveTo>
                  <a:cubicBezTo>
                    <a:pt x="194" y="677"/>
                    <a:pt x="194" y="677"/>
                    <a:pt x="194" y="677"/>
                  </a:cubicBezTo>
                  <a:cubicBezTo>
                    <a:pt x="201" y="670"/>
                    <a:pt x="201" y="659"/>
                    <a:pt x="194" y="652"/>
                  </a:cubicBezTo>
                  <a:cubicBezTo>
                    <a:pt x="187" y="645"/>
                    <a:pt x="176" y="645"/>
                    <a:pt x="169" y="652"/>
                  </a:cubicBezTo>
                  <a:cubicBezTo>
                    <a:pt x="7" y="814"/>
                    <a:pt x="7" y="814"/>
                    <a:pt x="7" y="814"/>
                  </a:cubicBezTo>
                  <a:cubicBezTo>
                    <a:pt x="0" y="821"/>
                    <a:pt x="0" y="832"/>
                    <a:pt x="7" y="839"/>
                  </a:cubicBezTo>
                  <a:cubicBezTo>
                    <a:pt x="10" y="843"/>
                    <a:pt x="15" y="845"/>
                    <a:pt x="19" y="845"/>
                  </a:cubicBezTo>
                  <a:cubicBezTo>
                    <a:pt x="24" y="845"/>
                    <a:pt x="29" y="843"/>
                    <a:pt x="32" y="839"/>
                  </a:cubicBezTo>
                  <a:close/>
                  <a:moveTo>
                    <a:pt x="635" y="213"/>
                  </a:moveTo>
                  <a:cubicBezTo>
                    <a:pt x="563" y="213"/>
                    <a:pt x="505" y="271"/>
                    <a:pt x="505" y="343"/>
                  </a:cubicBezTo>
                  <a:cubicBezTo>
                    <a:pt x="505" y="415"/>
                    <a:pt x="563" y="473"/>
                    <a:pt x="635" y="473"/>
                  </a:cubicBezTo>
                  <a:cubicBezTo>
                    <a:pt x="707" y="473"/>
                    <a:pt x="765" y="415"/>
                    <a:pt x="765" y="343"/>
                  </a:cubicBezTo>
                  <a:cubicBezTo>
                    <a:pt x="765" y="271"/>
                    <a:pt x="707" y="213"/>
                    <a:pt x="635" y="213"/>
                  </a:cubicBezTo>
                  <a:close/>
                  <a:moveTo>
                    <a:pt x="635" y="437"/>
                  </a:moveTo>
                  <a:cubicBezTo>
                    <a:pt x="583" y="437"/>
                    <a:pt x="541" y="395"/>
                    <a:pt x="541" y="343"/>
                  </a:cubicBezTo>
                  <a:cubicBezTo>
                    <a:pt x="541" y="291"/>
                    <a:pt x="583" y="249"/>
                    <a:pt x="635" y="249"/>
                  </a:cubicBezTo>
                  <a:cubicBezTo>
                    <a:pt x="687" y="249"/>
                    <a:pt x="729" y="291"/>
                    <a:pt x="729" y="343"/>
                  </a:cubicBezTo>
                  <a:cubicBezTo>
                    <a:pt x="729" y="395"/>
                    <a:pt x="687" y="437"/>
                    <a:pt x="635" y="4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3770600-6C60-7344-5850-5178F948909D}"/>
              </a:ext>
            </a:extLst>
          </p:cNvPr>
          <p:cNvGrpSpPr/>
          <p:nvPr/>
        </p:nvGrpSpPr>
        <p:grpSpPr>
          <a:xfrm>
            <a:off x="4698275" y="3123773"/>
            <a:ext cx="1681163" cy="1693863"/>
            <a:chOff x="4698275" y="3123773"/>
            <a:chExt cx="1681163" cy="1693863"/>
          </a:xfrm>
        </p:grpSpPr>
        <p:sp>
          <p:nvSpPr>
            <p:cNvPr id="22" name="Oval 9">
              <a:extLst>
                <a:ext uri="{FF2B5EF4-FFF2-40B4-BE49-F238E27FC236}">
                  <a16:creationId xmlns:a16="http://schemas.microsoft.com/office/drawing/2014/main" id="{BC6D424A-D401-6F77-217A-AD4885899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8275" y="3123773"/>
              <a:ext cx="1681163" cy="1693863"/>
            </a:xfrm>
            <a:prstGeom prst="ellipse">
              <a:avLst/>
            </a:pr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C468DFAD-647D-0D65-2D0D-51CB5F9BDA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9701" y="3709823"/>
              <a:ext cx="838311" cy="521762"/>
            </a:xfrm>
            <a:custGeom>
              <a:avLst/>
              <a:gdLst>
                <a:gd name="T0" fmla="*/ 1016 w 1190"/>
                <a:gd name="T1" fmla="*/ 155 h 742"/>
                <a:gd name="T2" fmla="*/ 591 w 1190"/>
                <a:gd name="T3" fmla="*/ 0 h 742"/>
                <a:gd name="T4" fmla="*/ 3 w 1190"/>
                <a:gd name="T5" fmla="*/ 360 h 742"/>
                <a:gd name="T6" fmla="*/ 585 w 1190"/>
                <a:gd name="T7" fmla="*/ 742 h 742"/>
                <a:gd name="T8" fmla="*/ 1049 w 1190"/>
                <a:gd name="T9" fmla="*/ 559 h 742"/>
                <a:gd name="T10" fmla="*/ 167 w 1190"/>
                <a:gd name="T11" fmla="*/ 534 h 742"/>
                <a:gd name="T12" fmla="*/ 374 w 1190"/>
                <a:gd name="T13" fmla="*/ 73 h 742"/>
                <a:gd name="T14" fmla="*/ 167 w 1190"/>
                <a:gd name="T15" fmla="*/ 534 h 742"/>
                <a:gd name="T16" fmla="*/ 592 w 1190"/>
                <a:gd name="T17" fmla="*/ 36 h 742"/>
                <a:gd name="T18" fmla="*/ 595 w 1190"/>
                <a:gd name="T19" fmla="*/ 706 h 742"/>
                <a:gd name="T20" fmla="*/ 966 w 1190"/>
                <a:gd name="T21" fmla="*/ 371 h 742"/>
                <a:gd name="T22" fmla="*/ 1023 w 1190"/>
                <a:gd name="T23" fmla="*/ 534 h 742"/>
                <a:gd name="T24" fmla="*/ 595 w 1190"/>
                <a:gd name="T25" fmla="*/ 479 h 742"/>
                <a:gd name="T26" fmla="*/ 595 w 1190"/>
                <a:gd name="T27" fmla="*/ 443 h 742"/>
                <a:gd name="T28" fmla="*/ 671 w 1190"/>
                <a:gd name="T29" fmla="*/ 367 h 742"/>
                <a:gd name="T30" fmla="*/ 849 w 1190"/>
                <a:gd name="T31" fmla="*/ 406 h 742"/>
                <a:gd name="T32" fmla="*/ 781 w 1190"/>
                <a:gd name="T33" fmla="*/ 307 h 742"/>
                <a:gd name="T34" fmla="*/ 800 w 1190"/>
                <a:gd name="T35" fmla="*/ 212 h 742"/>
                <a:gd name="T36" fmla="*/ 682 w 1190"/>
                <a:gd name="T37" fmla="*/ 192 h 742"/>
                <a:gd name="T38" fmla="*/ 632 w 1190"/>
                <a:gd name="T39" fmla="*/ 111 h 742"/>
                <a:gd name="T40" fmla="*/ 537 w 1190"/>
                <a:gd name="T41" fmla="*/ 180 h 742"/>
                <a:gd name="T42" fmla="*/ 440 w 1190"/>
                <a:gd name="T43" fmla="*/ 161 h 742"/>
                <a:gd name="T44" fmla="*/ 423 w 1190"/>
                <a:gd name="T45" fmla="*/ 274 h 742"/>
                <a:gd name="T46" fmla="*/ 336 w 1190"/>
                <a:gd name="T47" fmla="*/ 334 h 742"/>
                <a:gd name="T48" fmla="*/ 409 w 1190"/>
                <a:gd name="T49" fmla="*/ 426 h 742"/>
                <a:gd name="T50" fmla="*/ 391 w 1190"/>
                <a:gd name="T51" fmla="*/ 522 h 742"/>
                <a:gd name="T52" fmla="*/ 506 w 1190"/>
                <a:gd name="T53" fmla="*/ 540 h 742"/>
                <a:gd name="T54" fmla="*/ 569 w 1190"/>
                <a:gd name="T55" fmla="*/ 627 h 742"/>
                <a:gd name="T56" fmla="*/ 653 w 1190"/>
                <a:gd name="T57" fmla="*/ 553 h 742"/>
                <a:gd name="T58" fmla="*/ 751 w 1190"/>
                <a:gd name="T59" fmla="*/ 572 h 742"/>
                <a:gd name="T60" fmla="*/ 768 w 1190"/>
                <a:gd name="T61" fmla="*/ 456 h 742"/>
                <a:gd name="T62" fmla="*/ 768 w 1190"/>
                <a:gd name="T63" fmla="*/ 387 h 742"/>
                <a:gd name="T64" fmla="*/ 732 w 1190"/>
                <a:gd name="T65" fmla="*/ 467 h 742"/>
                <a:gd name="T66" fmla="*/ 697 w 1190"/>
                <a:gd name="T67" fmla="*/ 504 h 742"/>
                <a:gd name="T68" fmla="*/ 619 w 1190"/>
                <a:gd name="T69" fmla="*/ 537 h 742"/>
                <a:gd name="T70" fmla="*/ 572 w 1190"/>
                <a:gd name="T71" fmla="*/ 535 h 742"/>
                <a:gd name="T72" fmla="*/ 494 w 1190"/>
                <a:gd name="T73" fmla="*/ 505 h 742"/>
                <a:gd name="T74" fmla="*/ 459 w 1190"/>
                <a:gd name="T75" fmla="*/ 472 h 742"/>
                <a:gd name="T76" fmla="*/ 426 w 1190"/>
                <a:gd name="T77" fmla="*/ 393 h 742"/>
                <a:gd name="T78" fmla="*/ 425 w 1190"/>
                <a:gd name="T79" fmla="*/ 344 h 742"/>
                <a:gd name="T80" fmla="*/ 459 w 1190"/>
                <a:gd name="T81" fmla="*/ 261 h 742"/>
                <a:gd name="T82" fmla="*/ 489 w 1190"/>
                <a:gd name="T83" fmla="*/ 230 h 742"/>
                <a:gd name="T84" fmla="*/ 517 w 1190"/>
                <a:gd name="T85" fmla="*/ 228 h 742"/>
                <a:gd name="T86" fmla="*/ 577 w 1190"/>
                <a:gd name="T87" fmla="*/ 147 h 742"/>
                <a:gd name="T88" fmla="*/ 635 w 1190"/>
                <a:gd name="T89" fmla="*/ 213 h 742"/>
                <a:gd name="T90" fmla="*/ 736 w 1190"/>
                <a:gd name="T91" fmla="*/ 199 h 742"/>
                <a:gd name="T92" fmla="*/ 731 w 1190"/>
                <a:gd name="T93" fmla="*/ 285 h 742"/>
                <a:gd name="T94" fmla="*/ 816 w 1190"/>
                <a:gd name="T95" fmla="*/ 349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90" h="742">
                  <a:moveTo>
                    <a:pt x="1186" y="358"/>
                  </a:moveTo>
                  <a:cubicBezTo>
                    <a:pt x="1185" y="357"/>
                    <a:pt x="1184" y="355"/>
                    <a:pt x="1182" y="352"/>
                  </a:cubicBezTo>
                  <a:cubicBezTo>
                    <a:pt x="1165" y="323"/>
                    <a:pt x="1113" y="236"/>
                    <a:pt x="1016" y="155"/>
                  </a:cubicBezTo>
                  <a:cubicBezTo>
                    <a:pt x="901" y="60"/>
                    <a:pt x="768" y="8"/>
                    <a:pt x="620" y="1"/>
                  </a:cubicBezTo>
                  <a:cubicBezTo>
                    <a:pt x="611" y="0"/>
                    <a:pt x="603" y="0"/>
                    <a:pt x="595" y="0"/>
                  </a:cubicBezTo>
                  <a:cubicBezTo>
                    <a:pt x="594" y="0"/>
                    <a:pt x="592" y="0"/>
                    <a:pt x="591" y="0"/>
                  </a:cubicBezTo>
                  <a:cubicBezTo>
                    <a:pt x="589" y="0"/>
                    <a:pt x="587" y="0"/>
                    <a:pt x="585" y="0"/>
                  </a:cubicBezTo>
                  <a:cubicBezTo>
                    <a:pt x="373" y="0"/>
                    <a:pt x="226" y="98"/>
                    <a:pt x="140" y="180"/>
                  </a:cubicBezTo>
                  <a:cubicBezTo>
                    <a:pt x="47" y="269"/>
                    <a:pt x="5" y="357"/>
                    <a:pt x="3" y="360"/>
                  </a:cubicBezTo>
                  <a:cubicBezTo>
                    <a:pt x="0" y="365"/>
                    <a:pt x="0" y="371"/>
                    <a:pt x="3" y="376"/>
                  </a:cubicBezTo>
                  <a:cubicBezTo>
                    <a:pt x="4" y="379"/>
                    <a:pt x="47" y="469"/>
                    <a:pt x="141" y="559"/>
                  </a:cubicBezTo>
                  <a:cubicBezTo>
                    <a:pt x="226" y="641"/>
                    <a:pt x="373" y="739"/>
                    <a:pt x="585" y="742"/>
                  </a:cubicBezTo>
                  <a:cubicBezTo>
                    <a:pt x="588" y="742"/>
                    <a:pt x="592" y="742"/>
                    <a:pt x="595" y="742"/>
                  </a:cubicBezTo>
                  <a:cubicBezTo>
                    <a:pt x="598" y="742"/>
                    <a:pt x="602" y="742"/>
                    <a:pt x="605" y="742"/>
                  </a:cubicBezTo>
                  <a:cubicBezTo>
                    <a:pt x="817" y="739"/>
                    <a:pt x="964" y="641"/>
                    <a:pt x="1049" y="559"/>
                  </a:cubicBezTo>
                  <a:cubicBezTo>
                    <a:pt x="1143" y="469"/>
                    <a:pt x="1186" y="379"/>
                    <a:pt x="1187" y="376"/>
                  </a:cubicBezTo>
                  <a:cubicBezTo>
                    <a:pt x="1190" y="370"/>
                    <a:pt x="1189" y="363"/>
                    <a:pt x="1186" y="358"/>
                  </a:cubicBezTo>
                  <a:close/>
                  <a:moveTo>
                    <a:pt x="167" y="534"/>
                  </a:moveTo>
                  <a:cubicBezTo>
                    <a:pt x="93" y="463"/>
                    <a:pt x="51" y="391"/>
                    <a:pt x="39" y="368"/>
                  </a:cubicBezTo>
                  <a:cubicBezTo>
                    <a:pt x="51" y="345"/>
                    <a:pt x="92" y="276"/>
                    <a:pt x="165" y="206"/>
                  </a:cubicBezTo>
                  <a:cubicBezTo>
                    <a:pt x="229" y="146"/>
                    <a:pt x="299" y="101"/>
                    <a:pt x="374" y="73"/>
                  </a:cubicBezTo>
                  <a:cubicBezTo>
                    <a:pt x="283" y="141"/>
                    <a:pt x="224" y="249"/>
                    <a:pt x="224" y="371"/>
                  </a:cubicBezTo>
                  <a:cubicBezTo>
                    <a:pt x="224" y="490"/>
                    <a:pt x="281" y="597"/>
                    <a:pt x="368" y="665"/>
                  </a:cubicBezTo>
                  <a:cubicBezTo>
                    <a:pt x="295" y="636"/>
                    <a:pt x="228" y="592"/>
                    <a:pt x="167" y="534"/>
                  </a:cubicBezTo>
                  <a:close/>
                  <a:moveTo>
                    <a:pt x="595" y="706"/>
                  </a:moveTo>
                  <a:cubicBezTo>
                    <a:pt x="410" y="706"/>
                    <a:pt x="260" y="556"/>
                    <a:pt x="260" y="371"/>
                  </a:cubicBezTo>
                  <a:cubicBezTo>
                    <a:pt x="260" y="187"/>
                    <a:pt x="409" y="38"/>
                    <a:pt x="592" y="36"/>
                  </a:cubicBezTo>
                  <a:cubicBezTo>
                    <a:pt x="600" y="36"/>
                    <a:pt x="607" y="36"/>
                    <a:pt x="615" y="37"/>
                  </a:cubicBezTo>
                  <a:cubicBezTo>
                    <a:pt x="790" y="47"/>
                    <a:pt x="930" y="193"/>
                    <a:pt x="930" y="371"/>
                  </a:cubicBezTo>
                  <a:cubicBezTo>
                    <a:pt x="930" y="556"/>
                    <a:pt x="780" y="706"/>
                    <a:pt x="595" y="706"/>
                  </a:cubicBezTo>
                  <a:close/>
                  <a:moveTo>
                    <a:pt x="1023" y="534"/>
                  </a:moveTo>
                  <a:cubicBezTo>
                    <a:pt x="962" y="592"/>
                    <a:pt x="895" y="636"/>
                    <a:pt x="822" y="665"/>
                  </a:cubicBezTo>
                  <a:cubicBezTo>
                    <a:pt x="909" y="597"/>
                    <a:pt x="966" y="490"/>
                    <a:pt x="966" y="371"/>
                  </a:cubicBezTo>
                  <a:cubicBezTo>
                    <a:pt x="966" y="255"/>
                    <a:pt x="912" y="151"/>
                    <a:pt x="828" y="83"/>
                  </a:cubicBezTo>
                  <a:cubicBezTo>
                    <a:pt x="995" y="151"/>
                    <a:pt x="1097" y="281"/>
                    <a:pt x="1150" y="369"/>
                  </a:cubicBezTo>
                  <a:cubicBezTo>
                    <a:pt x="1138" y="393"/>
                    <a:pt x="1097" y="464"/>
                    <a:pt x="1023" y="534"/>
                  </a:cubicBezTo>
                  <a:close/>
                  <a:moveTo>
                    <a:pt x="595" y="255"/>
                  </a:moveTo>
                  <a:cubicBezTo>
                    <a:pt x="533" y="255"/>
                    <a:pt x="483" y="305"/>
                    <a:pt x="483" y="367"/>
                  </a:cubicBezTo>
                  <a:cubicBezTo>
                    <a:pt x="483" y="428"/>
                    <a:pt x="533" y="479"/>
                    <a:pt x="595" y="479"/>
                  </a:cubicBezTo>
                  <a:cubicBezTo>
                    <a:pt x="657" y="479"/>
                    <a:pt x="707" y="428"/>
                    <a:pt x="707" y="367"/>
                  </a:cubicBezTo>
                  <a:cubicBezTo>
                    <a:pt x="707" y="305"/>
                    <a:pt x="657" y="255"/>
                    <a:pt x="595" y="255"/>
                  </a:cubicBezTo>
                  <a:close/>
                  <a:moveTo>
                    <a:pt x="595" y="443"/>
                  </a:moveTo>
                  <a:cubicBezTo>
                    <a:pt x="553" y="443"/>
                    <a:pt x="519" y="409"/>
                    <a:pt x="519" y="367"/>
                  </a:cubicBezTo>
                  <a:cubicBezTo>
                    <a:pt x="519" y="325"/>
                    <a:pt x="553" y="291"/>
                    <a:pt x="595" y="291"/>
                  </a:cubicBezTo>
                  <a:cubicBezTo>
                    <a:pt x="637" y="291"/>
                    <a:pt x="671" y="325"/>
                    <a:pt x="671" y="367"/>
                  </a:cubicBezTo>
                  <a:cubicBezTo>
                    <a:pt x="671" y="409"/>
                    <a:pt x="637" y="443"/>
                    <a:pt x="595" y="443"/>
                  </a:cubicBezTo>
                  <a:close/>
                  <a:moveTo>
                    <a:pt x="831" y="423"/>
                  </a:moveTo>
                  <a:cubicBezTo>
                    <a:pt x="841" y="423"/>
                    <a:pt x="849" y="416"/>
                    <a:pt x="849" y="406"/>
                  </a:cubicBezTo>
                  <a:cubicBezTo>
                    <a:pt x="852" y="335"/>
                    <a:pt x="852" y="335"/>
                    <a:pt x="852" y="335"/>
                  </a:cubicBezTo>
                  <a:cubicBezTo>
                    <a:pt x="853" y="326"/>
                    <a:pt x="846" y="318"/>
                    <a:pt x="837" y="316"/>
                  </a:cubicBezTo>
                  <a:cubicBezTo>
                    <a:pt x="781" y="307"/>
                    <a:pt x="781" y="307"/>
                    <a:pt x="781" y="307"/>
                  </a:cubicBezTo>
                  <a:cubicBezTo>
                    <a:pt x="778" y="297"/>
                    <a:pt x="773" y="287"/>
                    <a:pt x="768" y="277"/>
                  </a:cubicBezTo>
                  <a:cubicBezTo>
                    <a:pt x="802" y="236"/>
                    <a:pt x="802" y="236"/>
                    <a:pt x="802" y="236"/>
                  </a:cubicBezTo>
                  <a:cubicBezTo>
                    <a:pt x="807" y="229"/>
                    <a:pt x="807" y="218"/>
                    <a:pt x="800" y="212"/>
                  </a:cubicBezTo>
                  <a:cubicBezTo>
                    <a:pt x="751" y="163"/>
                    <a:pt x="751" y="163"/>
                    <a:pt x="751" y="163"/>
                  </a:cubicBezTo>
                  <a:cubicBezTo>
                    <a:pt x="745" y="156"/>
                    <a:pt x="735" y="156"/>
                    <a:pt x="728" y="161"/>
                  </a:cubicBezTo>
                  <a:cubicBezTo>
                    <a:pt x="682" y="192"/>
                    <a:pt x="682" y="192"/>
                    <a:pt x="682" y="192"/>
                  </a:cubicBezTo>
                  <a:cubicBezTo>
                    <a:pt x="674" y="188"/>
                    <a:pt x="665" y="184"/>
                    <a:pt x="656" y="181"/>
                  </a:cubicBezTo>
                  <a:cubicBezTo>
                    <a:pt x="650" y="128"/>
                    <a:pt x="650" y="128"/>
                    <a:pt x="650" y="128"/>
                  </a:cubicBezTo>
                  <a:cubicBezTo>
                    <a:pt x="649" y="118"/>
                    <a:pt x="642" y="111"/>
                    <a:pt x="632" y="111"/>
                  </a:cubicBezTo>
                  <a:cubicBezTo>
                    <a:pt x="560" y="111"/>
                    <a:pt x="560" y="111"/>
                    <a:pt x="560" y="111"/>
                  </a:cubicBezTo>
                  <a:cubicBezTo>
                    <a:pt x="551" y="111"/>
                    <a:pt x="543" y="118"/>
                    <a:pt x="542" y="127"/>
                  </a:cubicBezTo>
                  <a:cubicBezTo>
                    <a:pt x="537" y="180"/>
                    <a:pt x="537" y="180"/>
                    <a:pt x="537" y="180"/>
                  </a:cubicBezTo>
                  <a:cubicBezTo>
                    <a:pt x="525" y="184"/>
                    <a:pt x="514" y="189"/>
                    <a:pt x="504" y="194"/>
                  </a:cubicBezTo>
                  <a:cubicBezTo>
                    <a:pt x="464" y="160"/>
                    <a:pt x="464" y="160"/>
                    <a:pt x="464" y="160"/>
                  </a:cubicBezTo>
                  <a:cubicBezTo>
                    <a:pt x="457" y="154"/>
                    <a:pt x="446" y="155"/>
                    <a:pt x="440" y="161"/>
                  </a:cubicBezTo>
                  <a:cubicBezTo>
                    <a:pt x="392" y="210"/>
                    <a:pt x="392" y="210"/>
                    <a:pt x="392" y="210"/>
                  </a:cubicBezTo>
                  <a:cubicBezTo>
                    <a:pt x="385" y="217"/>
                    <a:pt x="385" y="227"/>
                    <a:pt x="390" y="234"/>
                  </a:cubicBezTo>
                  <a:cubicBezTo>
                    <a:pt x="423" y="274"/>
                    <a:pt x="423" y="274"/>
                    <a:pt x="423" y="274"/>
                  </a:cubicBezTo>
                  <a:cubicBezTo>
                    <a:pt x="417" y="286"/>
                    <a:pt x="412" y="298"/>
                    <a:pt x="408" y="310"/>
                  </a:cubicBezTo>
                  <a:cubicBezTo>
                    <a:pt x="351" y="318"/>
                    <a:pt x="351" y="318"/>
                    <a:pt x="351" y="318"/>
                  </a:cubicBezTo>
                  <a:cubicBezTo>
                    <a:pt x="343" y="319"/>
                    <a:pt x="336" y="326"/>
                    <a:pt x="336" y="334"/>
                  </a:cubicBezTo>
                  <a:cubicBezTo>
                    <a:pt x="332" y="398"/>
                    <a:pt x="332" y="398"/>
                    <a:pt x="332" y="398"/>
                  </a:cubicBezTo>
                  <a:cubicBezTo>
                    <a:pt x="331" y="407"/>
                    <a:pt x="338" y="415"/>
                    <a:pt x="347" y="416"/>
                  </a:cubicBezTo>
                  <a:cubicBezTo>
                    <a:pt x="409" y="426"/>
                    <a:pt x="409" y="426"/>
                    <a:pt x="409" y="426"/>
                  </a:cubicBezTo>
                  <a:cubicBezTo>
                    <a:pt x="413" y="438"/>
                    <a:pt x="418" y="448"/>
                    <a:pt x="423" y="459"/>
                  </a:cubicBezTo>
                  <a:cubicBezTo>
                    <a:pt x="390" y="499"/>
                    <a:pt x="390" y="499"/>
                    <a:pt x="390" y="499"/>
                  </a:cubicBezTo>
                  <a:cubicBezTo>
                    <a:pt x="385" y="505"/>
                    <a:pt x="385" y="515"/>
                    <a:pt x="391" y="522"/>
                  </a:cubicBezTo>
                  <a:cubicBezTo>
                    <a:pt x="436" y="572"/>
                    <a:pt x="436" y="572"/>
                    <a:pt x="436" y="572"/>
                  </a:cubicBezTo>
                  <a:cubicBezTo>
                    <a:pt x="442" y="579"/>
                    <a:pt x="452" y="580"/>
                    <a:pt x="460" y="575"/>
                  </a:cubicBezTo>
                  <a:cubicBezTo>
                    <a:pt x="506" y="540"/>
                    <a:pt x="506" y="540"/>
                    <a:pt x="506" y="540"/>
                  </a:cubicBezTo>
                  <a:cubicBezTo>
                    <a:pt x="517" y="546"/>
                    <a:pt x="527" y="550"/>
                    <a:pt x="539" y="553"/>
                  </a:cubicBezTo>
                  <a:cubicBezTo>
                    <a:pt x="551" y="612"/>
                    <a:pt x="551" y="612"/>
                    <a:pt x="551" y="612"/>
                  </a:cubicBezTo>
                  <a:cubicBezTo>
                    <a:pt x="553" y="621"/>
                    <a:pt x="561" y="627"/>
                    <a:pt x="569" y="627"/>
                  </a:cubicBezTo>
                  <a:cubicBezTo>
                    <a:pt x="628" y="627"/>
                    <a:pt x="628" y="627"/>
                    <a:pt x="628" y="627"/>
                  </a:cubicBezTo>
                  <a:cubicBezTo>
                    <a:pt x="637" y="627"/>
                    <a:pt x="645" y="620"/>
                    <a:pt x="646" y="611"/>
                  </a:cubicBezTo>
                  <a:cubicBezTo>
                    <a:pt x="653" y="553"/>
                    <a:pt x="653" y="553"/>
                    <a:pt x="653" y="553"/>
                  </a:cubicBezTo>
                  <a:cubicBezTo>
                    <a:pt x="664" y="549"/>
                    <a:pt x="674" y="545"/>
                    <a:pt x="684" y="540"/>
                  </a:cubicBezTo>
                  <a:cubicBezTo>
                    <a:pt x="727" y="574"/>
                    <a:pt x="727" y="574"/>
                    <a:pt x="727" y="574"/>
                  </a:cubicBezTo>
                  <a:cubicBezTo>
                    <a:pt x="734" y="579"/>
                    <a:pt x="745" y="579"/>
                    <a:pt x="751" y="572"/>
                  </a:cubicBezTo>
                  <a:cubicBezTo>
                    <a:pt x="798" y="525"/>
                    <a:pt x="798" y="525"/>
                    <a:pt x="798" y="525"/>
                  </a:cubicBezTo>
                  <a:cubicBezTo>
                    <a:pt x="805" y="519"/>
                    <a:pt x="805" y="509"/>
                    <a:pt x="800" y="502"/>
                  </a:cubicBezTo>
                  <a:cubicBezTo>
                    <a:pt x="768" y="456"/>
                    <a:pt x="768" y="456"/>
                    <a:pt x="768" y="456"/>
                  </a:cubicBezTo>
                  <a:cubicBezTo>
                    <a:pt x="774" y="445"/>
                    <a:pt x="778" y="434"/>
                    <a:pt x="782" y="423"/>
                  </a:cubicBezTo>
                  <a:lnTo>
                    <a:pt x="831" y="423"/>
                  </a:lnTo>
                  <a:close/>
                  <a:moveTo>
                    <a:pt x="768" y="387"/>
                  </a:moveTo>
                  <a:cubicBezTo>
                    <a:pt x="759" y="387"/>
                    <a:pt x="752" y="393"/>
                    <a:pt x="750" y="401"/>
                  </a:cubicBezTo>
                  <a:cubicBezTo>
                    <a:pt x="747" y="418"/>
                    <a:pt x="740" y="433"/>
                    <a:pt x="732" y="448"/>
                  </a:cubicBezTo>
                  <a:cubicBezTo>
                    <a:pt x="728" y="454"/>
                    <a:pt x="728" y="462"/>
                    <a:pt x="732" y="467"/>
                  </a:cubicBezTo>
                  <a:cubicBezTo>
                    <a:pt x="762" y="510"/>
                    <a:pt x="762" y="510"/>
                    <a:pt x="762" y="510"/>
                  </a:cubicBezTo>
                  <a:cubicBezTo>
                    <a:pt x="737" y="535"/>
                    <a:pt x="737" y="535"/>
                    <a:pt x="737" y="535"/>
                  </a:cubicBezTo>
                  <a:cubicBezTo>
                    <a:pt x="697" y="504"/>
                    <a:pt x="697" y="504"/>
                    <a:pt x="697" y="504"/>
                  </a:cubicBezTo>
                  <a:cubicBezTo>
                    <a:pt x="691" y="500"/>
                    <a:pt x="683" y="499"/>
                    <a:pt x="677" y="503"/>
                  </a:cubicBezTo>
                  <a:cubicBezTo>
                    <a:pt x="663" y="511"/>
                    <a:pt x="648" y="517"/>
                    <a:pt x="632" y="521"/>
                  </a:cubicBezTo>
                  <a:cubicBezTo>
                    <a:pt x="625" y="523"/>
                    <a:pt x="620" y="529"/>
                    <a:pt x="619" y="537"/>
                  </a:cubicBezTo>
                  <a:cubicBezTo>
                    <a:pt x="612" y="591"/>
                    <a:pt x="612" y="591"/>
                    <a:pt x="612" y="591"/>
                  </a:cubicBezTo>
                  <a:cubicBezTo>
                    <a:pt x="584" y="591"/>
                    <a:pt x="584" y="591"/>
                    <a:pt x="584" y="591"/>
                  </a:cubicBezTo>
                  <a:cubicBezTo>
                    <a:pt x="572" y="535"/>
                    <a:pt x="572" y="535"/>
                    <a:pt x="572" y="535"/>
                  </a:cubicBezTo>
                  <a:cubicBezTo>
                    <a:pt x="570" y="528"/>
                    <a:pt x="565" y="523"/>
                    <a:pt x="558" y="521"/>
                  </a:cubicBezTo>
                  <a:cubicBezTo>
                    <a:pt x="543" y="518"/>
                    <a:pt x="528" y="512"/>
                    <a:pt x="514" y="504"/>
                  </a:cubicBezTo>
                  <a:cubicBezTo>
                    <a:pt x="508" y="500"/>
                    <a:pt x="500" y="500"/>
                    <a:pt x="494" y="505"/>
                  </a:cubicBezTo>
                  <a:cubicBezTo>
                    <a:pt x="452" y="536"/>
                    <a:pt x="452" y="536"/>
                    <a:pt x="452" y="536"/>
                  </a:cubicBezTo>
                  <a:cubicBezTo>
                    <a:pt x="428" y="510"/>
                    <a:pt x="428" y="510"/>
                    <a:pt x="428" y="510"/>
                  </a:cubicBezTo>
                  <a:cubicBezTo>
                    <a:pt x="459" y="472"/>
                    <a:pt x="459" y="472"/>
                    <a:pt x="459" y="472"/>
                  </a:cubicBezTo>
                  <a:cubicBezTo>
                    <a:pt x="464" y="466"/>
                    <a:pt x="464" y="458"/>
                    <a:pt x="460" y="451"/>
                  </a:cubicBezTo>
                  <a:cubicBezTo>
                    <a:pt x="451" y="437"/>
                    <a:pt x="445" y="422"/>
                    <a:pt x="441" y="406"/>
                  </a:cubicBezTo>
                  <a:cubicBezTo>
                    <a:pt x="439" y="399"/>
                    <a:pt x="433" y="394"/>
                    <a:pt x="426" y="393"/>
                  </a:cubicBezTo>
                  <a:cubicBezTo>
                    <a:pt x="369" y="383"/>
                    <a:pt x="369" y="383"/>
                    <a:pt x="369" y="383"/>
                  </a:cubicBezTo>
                  <a:cubicBezTo>
                    <a:pt x="371" y="351"/>
                    <a:pt x="371" y="351"/>
                    <a:pt x="371" y="351"/>
                  </a:cubicBezTo>
                  <a:cubicBezTo>
                    <a:pt x="425" y="344"/>
                    <a:pt x="425" y="344"/>
                    <a:pt x="425" y="344"/>
                  </a:cubicBezTo>
                  <a:cubicBezTo>
                    <a:pt x="432" y="343"/>
                    <a:pt x="438" y="337"/>
                    <a:pt x="440" y="330"/>
                  </a:cubicBezTo>
                  <a:cubicBezTo>
                    <a:pt x="444" y="313"/>
                    <a:pt x="451" y="297"/>
                    <a:pt x="460" y="282"/>
                  </a:cubicBezTo>
                  <a:cubicBezTo>
                    <a:pt x="464" y="276"/>
                    <a:pt x="464" y="267"/>
                    <a:pt x="459" y="261"/>
                  </a:cubicBezTo>
                  <a:cubicBezTo>
                    <a:pt x="428" y="224"/>
                    <a:pt x="428" y="224"/>
                    <a:pt x="428" y="224"/>
                  </a:cubicBezTo>
                  <a:cubicBezTo>
                    <a:pt x="453" y="199"/>
                    <a:pt x="453" y="199"/>
                    <a:pt x="453" y="199"/>
                  </a:cubicBezTo>
                  <a:cubicBezTo>
                    <a:pt x="489" y="230"/>
                    <a:pt x="489" y="230"/>
                    <a:pt x="489" y="230"/>
                  </a:cubicBezTo>
                  <a:cubicBezTo>
                    <a:pt x="495" y="234"/>
                    <a:pt x="503" y="235"/>
                    <a:pt x="509" y="232"/>
                  </a:cubicBezTo>
                  <a:cubicBezTo>
                    <a:pt x="516" y="229"/>
                    <a:pt x="516" y="229"/>
                    <a:pt x="516" y="229"/>
                  </a:cubicBezTo>
                  <a:cubicBezTo>
                    <a:pt x="516" y="229"/>
                    <a:pt x="516" y="228"/>
                    <a:pt x="517" y="228"/>
                  </a:cubicBezTo>
                  <a:cubicBezTo>
                    <a:pt x="530" y="221"/>
                    <a:pt x="543" y="216"/>
                    <a:pt x="558" y="212"/>
                  </a:cubicBezTo>
                  <a:cubicBezTo>
                    <a:pt x="565" y="210"/>
                    <a:pt x="571" y="204"/>
                    <a:pt x="571" y="196"/>
                  </a:cubicBezTo>
                  <a:cubicBezTo>
                    <a:pt x="577" y="147"/>
                    <a:pt x="577" y="147"/>
                    <a:pt x="577" y="147"/>
                  </a:cubicBezTo>
                  <a:cubicBezTo>
                    <a:pt x="616" y="147"/>
                    <a:pt x="616" y="147"/>
                    <a:pt x="616" y="147"/>
                  </a:cubicBezTo>
                  <a:cubicBezTo>
                    <a:pt x="621" y="197"/>
                    <a:pt x="621" y="197"/>
                    <a:pt x="621" y="197"/>
                  </a:cubicBezTo>
                  <a:cubicBezTo>
                    <a:pt x="622" y="205"/>
                    <a:pt x="627" y="211"/>
                    <a:pt x="635" y="213"/>
                  </a:cubicBezTo>
                  <a:cubicBezTo>
                    <a:pt x="648" y="216"/>
                    <a:pt x="662" y="222"/>
                    <a:pt x="674" y="229"/>
                  </a:cubicBezTo>
                  <a:cubicBezTo>
                    <a:pt x="680" y="232"/>
                    <a:pt x="688" y="232"/>
                    <a:pt x="694" y="228"/>
                  </a:cubicBezTo>
                  <a:cubicBezTo>
                    <a:pt x="736" y="199"/>
                    <a:pt x="736" y="199"/>
                    <a:pt x="736" y="199"/>
                  </a:cubicBezTo>
                  <a:cubicBezTo>
                    <a:pt x="763" y="226"/>
                    <a:pt x="763" y="226"/>
                    <a:pt x="763" y="226"/>
                  </a:cubicBezTo>
                  <a:cubicBezTo>
                    <a:pt x="733" y="264"/>
                    <a:pt x="733" y="264"/>
                    <a:pt x="733" y="264"/>
                  </a:cubicBezTo>
                  <a:cubicBezTo>
                    <a:pt x="728" y="270"/>
                    <a:pt x="727" y="278"/>
                    <a:pt x="731" y="285"/>
                  </a:cubicBezTo>
                  <a:cubicBezTo>
                    <a:pt x="739" y="298"/>
                    <a:pt x="745" y="313"/>
                    <a:pt x="749" y="328"/>
                  </a:cubicBezTo>
                  <a:cubicBezTo>
                    <a:pt x="751" y="335"/>
                    <a:pt x="757" y="340"/>
                    <a:pt x="764" y="341"/>
                  </a:cubicBezTo>
                  <a:cubicBezTo>
                    <a:pt x="816" y="349"/>
                    <a:pt x="816" y="349"/>
                    <a:pt x="816" y="349"/>
                  </a:cubicBezTo>
                  <a:cubicBezTo>
                    <a:pt x="814" y="387"/>
                    <a:pt x="814" y="387"/>
                    <a:pt x="814" y="387"/>
                  </a:cubicBezTo>
                  <a:lnTo>
                    <a:pt x="768" y="3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0C9F1F9-44A5-57E7-1C8F-D98B07CB19BB}"/>
              </a:ext>
            </a:extLst>
          </p:cNvPr>
          <p:cNvGrpSpPr/>
          <p:nvPr/>
        </p:nvGrpSpPr>
        <p:grpSpPr>
          <a:xfrm>
            <a:off x="7608956" y="3126154"/>
            <a:ext cx="1689100" cy="1689100"/>
            <a:chOff x="7608956" y="3126154"/>
            <a:chExt cx="1689100" cy="1689100"/>
          </a:xfrm>
        </p:grpSpPr>
        <p:sp>
          <p:nvSpPr>
            <p:cNvPr id="23" name="Oval 10">
              <a:extLst>
                <a:ext uri="{FF2B5EF4-FFF2-40B4-BE49-F238E27FC236}">
                  <a16:creationId xmlns:a16="http://schemas.microsoft.com/office/drawing/2014/main" id="{669FDEFB-DD8B-339C-4FE2-BDEDC4124B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8956" y="3126154"/>
              <a:ext cx="1689100" cy="1689100"/>
            </a:xfrm>
            <a:prstGeom prst="ellipse">
              <a:avLst/>
            </a:pr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B3661AD6-6128-EDF1-017A-236150AD1A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4597" y="3618132"/>
              <a:ext cx="617819" cy="705144"/>
            </a:xfrm>
            <a:custGeom>
              <a:avLst/>
              <a:gdLst>
                <a:gd name="T0" fmla="*/ 878 w 878"/>
                <a:gd name="T1" fmla="*/ 506 h 998"/>
                <a:gd name="T2" fmla="*/ 876 w 878"/>
                <a:gd name="T3" fmla="*/ 502 h 998"/>
                <a:gd name="T4" fmla="*/ 874 w 878"/>
                <a:gd name="T5" fmla="*/ 499 h 998"/>
                <a:gd name="T6" fmla="*/ 735 w 878"/>
                <a:gd name="T7" fmla="*/ 308 h 998"/>
                <a:gd name="T8" fmla="*/ 732 w 878"/>
                <a:gd name="T9" fmla="*/ 305 h 998"/>
                <a:gd name="T10" fmla="*/ 298 w 878"/>
                <a:gd name="T11" fmla="*/ 208 h 998"/>
                <a:gd name="T12" fmla="*/ 149 w 878"/>
                <a:gd name="T13" fmla="*/ 316 h 998"/>
                <a:gd name="T14" fmla="*/ 146 w 878"/>
                <a:gd name="T15" fmla="*/ 319 h 998"/>
                <a:gd name="T16" fmla="*/ 4 w 878"/>
                <a:gd name="T17" fmla="*/ 499 h 998"/>
                <a:gd name="T18" fmla="*/ 1 w 878"/>
                <a:gd name="T19" fmla="*/ 503 h 998"/>
                <a:gd name="T20" fmla="*/ 0 w 878"/>
                <a:gd name="T21" fmla="*/ 507 h 998"/>
                <a:gd name="T22" fmla="*/ 0 w 878"/>
                <a:gd name="T23" fmla="*/ 512 h 998"/>
                <a:gd name="T24" fmla="*/ 1 w 878"/>
                <a:gd name="T25" fmla="*/ 517 h 998"/>
                <a:gd name="T26" fmla="*/ 5 w 878"/>
                <a:gd name="T27" fmla="*/ 522 h 998"/>
                <a:gd name="T28" fmla="*/ 431 w 878"/>
                <a:gd name="T29" fmla="*/ 994 h 998"/>
                <a:gd name="T30" fmla="*/ 435 w 878"/>
                <a:gd name="T31" fmla="*/ 997 h 998"/>
                <a:gd name="T32" fmla="*/ 442 w 878"/>
                <a:gd name="T33" fmla="*/ 998 h 998"/>
                <a:gd name="T34" fmla="*/ 445 w 878"/>
                <a:gd name="T35" fmla="*/ 998 h 998"/>
                <a:gd name="T36" fmla="*/ 449 w 878"/>
                <a:gd name="T37" fmla="*/ 996 h 998"/>
                <a:gd name="T38" fmla="*/ 455 w 878"/>
                <a:gd name="T39" fmla="*/ 992 h 998"/>
                <a:gd name="T40" fmla="*/ 456 w 878"/>
                <a:gd name="T41" fmla="*/ 992 h 998"/>
                <a:gd name="T42" fmla="*/ 873 w 878"/>
                <a:gd name="T43" fmla="*/ 522 h 998"/>
                <a:gd name="T44" fmla="*/ 877 w 878"/>
                <a:gd name="T45" fmla="*/ 517 h 998"/>
                <a:gd name="T46" fmla="*/ 878 w 878"/>
                <a:gd name="T47" fmla="*/ 512 h 998"/>
                <a:gd name="T48" fmla="*/ 304 w 878"/>
                <a:gd name="T49" fmla="*/ 244 h 998"/>
                <a:gd name="T50" fmla="*/ 582 w 878"/>
                <a:gd name="T51" fmla="*/ 381 h 998"/>
                <a:gd name="T52" fmla="*/ 304 w 878"/>
                <a:gd name="T53" fmla="*/ 244 h 998"/>
                <a:gd name="T54" fmla="*/ 309 w 878"/>
                <a:gd name="T55" fmla="*/ 417 h 998"/>
                <a:gd name="T56" fmla="*/ 165 w 878"/>
                <a:gd name="T57" fmla="*/ 353 h 998"/>
                <a:gd name="T58" fmla="*/ 50 w 878"/>
                <a:gd name="T59" fmla="*/ 499 h 998"/>
                <a:gd name="T60" fmla="*/ 239 w 878"/>
                <a:gd name="T61" fmla="*/ 580 h 998"/>
                <a:gd name="T62" fmla="*/ 442 w 878"/>
                <a:gd name="T63" fmla="*/ 937 h 998"/>
                <a:gd name="T64" fmla="*/ 442 w 878"/>
                <a:gd name="T65" fmla="*/ 937 h 998"/>
                <a:gd name="T66" fmla="*/ 808 w 878"/>
                <a:gd name="T67" fmla="*/ 541 h 998"/>
                <a:gd name="T68" fmla="*/ 608 w 878"/>
                <a:gd name="T69" fmla="*/ 408 h 998"/>
                <a:gd name="T70" fmla="*/ 643 w 878"/>
                <a:gd name="T71" fmla="*/ 543 h 998"/>
                <a:gd name="T72" fmla="*/ 204 w 878"/>
                <a:gd name="T73" fmla="*/ 238 h 998"/>
                <a:gd name="T74" fmla="*/ 102 w 878"/>
                <a:gd name="T75" fmla="*/ 99 h 998"/>
                <a:gd name="T76" fmla="*/ 287 w 878"/>
                <a:gd name="T77" fmla="*/ 169 h 998"/>
                <a:gd name="T78" fmla="*/ 322 w 878"/>
                <a:gd name="T79" fmla="*/ 162 h 998"/>
                <a:gd name="T80" fmla="*/ 271 w 878"/>
                <a:gd name="T81" fmla="*/ 84 h 998"/>
                <a:gd name="T82" fmla="*/ 460 w 878"/>
                <a:gd name="T83" fmla="*/ 155 h 998"/>
                <a:gd name="T84" fmla="*/ 424 w 878"/>
                <a:gd name="T85" fmla="*/ 18 h 998"/>
                <a:gd name="T86" fmla="*/ 577 w 878"/>
                <a:gd name="T87" fmla="*/ 183 h 998"/>
                <a:gd name="T88" fmla="*/ 619 w 878"/>
                <a:gd name="T89" fmla="*/ 85 h 998"/>
                <a:gd name="T90" fmla="*/ 564 w 878"/>
                <a:gd name="T91" fmla="*/ 161 h 998"/>
                <a:gd name="T92" fmla="*/ 694 w 878"/>
                <a:gd name="T93" fmla="*/ 241 h 998"/>
                <a:gd name="T94" fmla="*/ 785 w 878"/>
                <a:gd name="T95" fmla="*/ 99 h 998"/>
                <a:gd name="T96" fmla="*/ 684 w 878"/>
                <a:gd name="T97" fmla="*/ 23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78" h="998">
                  <a:moveTo>
                    <a:pt x="878" y="509"/>
                  </a:moveTo>
                  <a:cubicBezTo>
                    <a:pt x="878" y="508"/>
                    <a:pt x="878" y="507"/>
                    <a:pt x="878" y="507"/>
                  </a:cubicBezTo>
                  <a:cubicBezTo>
                    <a:pt x="878" y="506"/>
                    <a:pt x="878" y="506"/>
                    <a:pt x="878" y="506"/>
                  </a:cubicBezTo>
                  <a:cubicBezTo>
                    <a:pt x="877" y="506"/>
                    <a:pt x="877" y="506"/>
                    <a:pt x="877" y="505"/>
                  </a:cubicBezTo>
                  <a:cubicBezTo>
                    <a:pt x="877" y="505"/>
                    <a:pt x="877" y="504"/>
                    <a:pt x="877" y="503"/>
                  </a:cubicBezTo>
                  <a:cubicBezTo>
                    <a:pt x="876" y="503"/>
                    <a:pt x="876" y="503"/>
                    <a:pt x="876" y="502"/>
                  </a:cubicBezTo>
                  <a:cubicBezTo>
                    <a:pt x="876" y="501"/>
                    <a:pt x="875" y="500"/>
                    <a:pt x="875" y="499"/>
                  </a:cubicBezTo>
                  <a:cubicBezTo>
                    <a:pt x="875" y="499"/>
                    <a:pt x="875" y="499"/>
                    <a:pt x="875" y="499"/>
                  </a:cubicBezTo>
                  <a:cubicBezTo>
                    <a:pt x="875" y="499"/>
                    <a:pt x="874" y="499"/>
                    <a:pt x="874" y="499"/>
                  </a:cubicBezTo>
                  <a:cubicBezTo>
                    <a:pt x="737" y="309"/>
                    <a:pt x="737" y="309"/>
                    <a:pt x="737" y="309"/>
                  </a:cubicBezTo>
                  <a:cubicBezTo>
                    <a:pt x="736" y="309"/>
                    <a:pt x="736" y="309"/>
                    <a:pt x="736" y="309"/>
                  </a:cubicBezTo>
                  <a:cubicBezTo>
                    <a:pt x="736" y="308"/>
                    <a:pt x="735" y="308"/>
                    <a:pt x="735" y="308"/>
                  </a:cubicBezTo>
                  <a:cubicBezTo>
                    <a:pt x="735" y="307"/>
                    <a:pt x="734" y="307"/>
                    <a:pt x="734" y="306"/>
                  </a:cubicBezTo>
                  <a:cubicBezTo>
                    <a:pt x="733" y="306"/>
                    <a:pt x="733" y="306"/>
                    <a:pt x="732" y="305"/>
                  </a:cubicBezTo>
                  <a:cubicBezTo>
                    <a:pt x="732" y="305"/>
                    <a:pt x="732" y="305"/>
                    <a:pt x="732" y="305"/>
                  </a:cubicBezTo>
                  <a:cubicBezTo>
                    <a:pt x="594" y="211"/>
                    <a:pt x="594" y="211"/>
                    <a:pt x="594" y="211"/>
                  </a:cubicBezTo>
                  <a:cubicBezTo>
                    <a:pt x="591" y="209"/>
                    <a:pt x="588" y="208"/>
                    <a:pt x="584" y="208"/>
                  </a:cubicBezTo>
                  <a:cubicBezTo>
                    <a:pt x="298" y="208"/>
                    <a:pt x="298" y="208"/>
                    <a:pt x="298" y="208"/>
                  </a:cubicBezTo>
                  <a:cubicBezTo>
                    <a:pt x="294" y="208"/>
                    <a:pt x="290" y="209"/>
                    <a:pt x="287" y="212"/>
                  </a:cubicBezTo>
                  <a:cubicBezTo>
                    <a:pt x="149" y="316"/>
                    <a:pt x="149" y="316"/>
                    <a:pt x="149" y="316"/>
                  </a:cubicBezTo>
                  <a:cubicBezTo>
                    <a:pt x="149" y="316"/>
                    <a:pt x="149" y="316"/>
                    <a:pt x="149" y="316"/>
                  </a:cubicBezTo>
                  <a:cubicBezTo>
                    <a:pt x="148" y="316"/>
                    <a:pt x="148" y="316"/>
                    <a:pt x="148" y="317"/>
                  </a:cubicBezTo>
                  <a:cubicBezTo>
                    <a:pt x="147" y="317"/>
                    <a:pt x="146" y="318"/>
                    <a:pt x="146" y="319"/>
                  </a:cubicBezTo>
                  <a:cubicBezTo>
                    <a:pt x="146" y="319"/>
                    <a:pt x="146" y="319"/>
                    <a:pt x="146" y="319"/>
                  </a:cubicBezTo>
                  <a:cubicBezTo>
                    <a:pt x="146" y="319"/>
                    <a:pt x="146" y="319"/>
                    <a:pt x="146" y="319"/>
                  </a:cubicBezTo>
                  <a:cubicBezTo>
                    <a:pt x="4" y="499"/>
                    <a:pt x="4" y="499"/>
                    <a:pt x="4" y="499"/>
                  </a:cubicBezTo>
                  <a:cubicBezTo>
                    <a:pt x="4" y="499"/>
                    <a:pt x="4" y="499"/>
                    <a:pt x="4" y="499"/>
                  </a:cubicBezTo>
                  <a:cubicBezTo>
                    <a:pt x="3" y="500"/>
                    <a:pt x="3" y="500"/>
                    <a:pt x="3" y="500"/>
                  </a:cubicBezTo>
                  <a:cubicBezTo>
                    <a:pt x="3" y="501"/>
                    <a:pt x="2" y="501"/>
                    <a:pt x="2" y="502"/>
                  </a:cubicBezTo>
                  <a:cubicBezTo>
                    <a:pt x="2" y="502"/>
                    <a:pt x="2" y="503"/>
                    <a:pt x="1" y="503"/>
                  </a:cubicBezTo>
                  <a:cubicBezTo>
                    <a:pt x="1" y="504"/>
                    <a:pt x="1" y="505"/>
                    <a:pt x="1" y="505"/>
                  </a:cubicBezTo>
                  <a:cubicBezTo>
                    <a:pt x="1" y="506"/>
                    <a:pt x="1" y="506"/>
                    <a:pt x="0" y="506"/>
                  </a:cubicBezTo>
                  <a:cubicBezTo>
                    <a:pt x="0" y="506"/>
                    <a:pt x="0" y="506"/>
                    <a:pt x="0" y="507"/>
                  </a:cubicBezTo>
                  <a:cubicBezTo>
                    <a:pt x="0" y="507"/>
                    <a:pt x="0" y="508"/>
                    <a:pt x="0" y="509"/>
                  </a:cubicBezTo>
                  <a:cubicBezTo>
                    <a:pt x="0" y="509"/>
                    <a:pt x="0" y="510"/>
                    <a:pt x="0" y="510"/>
                  </a:cubicBezTo>
                  <a:cubicBezTo>
                    <a:pt x="0" y="511"/>
                    <a:pt x="0" y="511"/>
                    <a:pt x="0" y="512"/>
                  </a:cubicBezTo>
                  <a:cubicBezTo>
                    <a:pt x="0" y="513"/>
                    <a:pt x="0" y="513"/>
                    <a:pt x="0" y="513"/>
                  </a:cubicBezTo>
                  <a:cubicBezTo>
                    <a:pt x="0" y="514"/>
                    <a:pt x="1" y="515"/>
                    <a:pt x="1" y="516"/>
                  </a:cubicBezTo>
                  <a:cubicBezTo>
                    <a:pt x="1" y="516"/>
                    <a:pt x="1" y="516"/>
                    <a:pt x="1" y="517"/>
                  </a:cubicBezTo>
                  <a:cubicBezTo>
                    <a:pt x="2" y="518"/>
                    <a:pt x="2" y="519"/>
                    <a:pt x="3" y="520"/>
                  </a:cubicBezTo>
                  <a:cubicBezTo>
                    <a:pt x="3" y="520"/>
                    <a:pt x="3" y="520"/>
                    <a:pt x="3" y="520"/>
                  </a:cubicBezTo>
                  <a:cubicBezTo>
                    <a:pt x="3" y="521"/>
                    <a:pt x="4" y="521"/>
                    <a:pt x="5" y="522"/>
                  </a:cubicBezTo>
                  <a:cubicBezTo>
                    <a:pt x="429" y="992"/>
                    <a:pt x="429" y="992"/>
                    <a:pt x="429" y="992"/>
                  </a:cubicBezTo>
                  <a:cubicBezTo>
                    <a:pt x="429" y="992"/>
                    <a:pt x="429" y="992"/>
                    <a:pt x="429" y="992"/>
                  </a:cubicBezTo>
                  <a:cubicBezTo>
                    <a:pt x="430" y="993"/>
                    <a:pt x="430" y="994"/>
                    <a:pt x="431" y="994"/>
                  </a:cubicBezTo>
                  <a:cubicBezTo>
                    <a:pt x="431" y="994"/>
                    <a:pt x="432" y="995"/>
                    <a:pt x="432" y="995"/>
                  </a:cubicBezTo>
                  <a:cubicBezTo>
                    <a:pt x="433" y="995"/>
                    <a:pt x="434" y="996"/>
                    <a:pt x="435" y="996"/>
                  </a:cubicBezTo>
                  <a:cubicBezTo>
                    <a:pt x="435" y="996"/>
                    <a:pt x="435" y="996"/>
                    <a:pt x="435" y="997"/>
                  </a:cubicBezTo>
                  <a:cubicBezTo>
                    <a:pt x="436" y="997"/>
                    <a:pt x="437" y="997"/>
                    <a:pt x="438" y="997"/>
                  </a:cubicBezTo>
                  <a:cubicBezTo>
                    <a:pt x="438" y="998"/>
                    <a:pt x="438" y="998"/>
                    <a:pt x="439" y="998"/>
                  </a:cubicBezTo>
                  <a:cubicBezTo>
                    <a:pt x="440" y="998"/>
                    <a:pt x="441" y="998"/>
                    <a:pt x="442" y="998"/>
                  </a:cubicBezTo>
                  <a:cubicBezTo>
                    <a:pt x="442" y="998"/>
                    <a:pt x="442" y="998"/>
                    <a:pt x="442" y="998"/>
                  </a:cubicBezTo>
                  <a:cubicBezTo>
                    <a:pt x="442" y="998"/>
                    <a:pt x="442" y="998"/>
                    <a:pt x="442" y="998"/>
                  </a:cubicBezTo>
                  <a:cubicBezTo>
                    <a:pt x="443" y="998"/>
                    <a:pt x="444" y="998"/>
                    <a:pt x="445" y="998"/>
                  </a:cubicBezTo>
                  <a:cubicBezTo>
                    <a:pt x="446" y="998"/>
                    <a:pt x="446" y="998"/>
                    <a:pt x="446" y="997"/>
                  </a:cubicBezTo>
                  <a:cubicBezTo>
                    <a:pt x="447" y="997"/>
                    <a:pt x="448" y="997"/>
                    <a:pt x="449" y="996"/>
                  </a:cubicBezTo>
                  <a:cubicBezTo>
                    <a:pt x="449" y="996"/>
                    <a:pt x="449" y="996"/>
                    <a:pt x="449" y="996"/>
                  </a:cubicBezTo>
                  <a:cubicBezTo>
                    <a:pt x="450" y="996"/>
                    <a:pt x="451" y="995"/>
                    <a:pt x="452" y="995"/>
                  </a:cubicBezTo>
                  <a:cubicBezTo>
                    <a:pt x="453" y="995"/>
                    <a:pt x="453" y="994"/>
                    <a:pt x="453" y="994"/>
                  </a:cubicBezTo>
                  <a:cubicBezTo>
                    <a:pt x="454" y="994"/>
                    <a:pt x="455" y="993"/>
                    <a:pt x="455" y="992"/>
                  </a:cubicBezTo>
                  <a:cubicBezTo>
                    <a:pt x="455" y="992"/>
                    <a:pt x="455" y="992"/>
                    <a:pt x="455" y="992"/>
                  </a:cubicBezTo>
                  <a:cubicBezTo>
                    <a:pt x="456" y="992"/>
                    <a:pt x="456" y="992"/>
                    <a:pt x="456" y="992"/>
                  </a:cubicBezTo>
                  <a:cubicBezTo>
                    <a:pt x="456" y="992"/>
                    <a:pt x="456" y="992"/>
                    <a:pt x="456" y="992"/>
                  </a:cubicBezTo>
                  <a:cubicBezTo>
                    <a:pt x="873" y="522"/>
                    <a:pt x="873" y="522"/>
                    <a:pt x="873" y="522"/>
                  </a:cubicBezTo>
                  <a:cubicBezTo>
                    <a:pt x="873" y="522"/>
                    <a:pt x="873" y="522"/>
                    <a:pt x="873" y="522"/>
                  </a:cubicBezTo>
                  <a:cubicBezTo>
                    <a:pt x="873" y="522"/>
                    <a:pt x="873" y="522"/>
                    <a:pt x="873" y="522"/>
                  </a:cubicBezTo>
                  <a:cubicBezTo>
                    <a:pt x="874" y="521"/>
                    <a:pt x="875" y="520"/>
                    <a:pt x="875" y="519"/>
                  </a:cubicBezTo>
                  <a:cubicBezTo>
                    <a:pt x="875" y="519"/>
                    <a:pt x="875" y="519"/>
                    <a:pt x="875" y="519"/>
                  </a:cubicBezTo>
                  <a:cubicBezTo>
                    <a:pt x="876" y="518"/>
                    <a:pt x="876" y="517"/>
                    <a:pt x="877" y="517"/>
                  </a:cubicBezTo>
                  <a:cubicBezTo>
                    <a:pt x="877" y="516"/>
                    <a:pt x="877" y="516"/>
                    <a:pt x="877" y="515"/>
                  </a:cubicBezTo>
                  <a:cubicBezTo>
                    <a:pt x="877" y="515"/>
                    <a:pt x="878" y="514"/>
                    <a:pt x="878" y="513"/>
                  </a:cubicBezTo>
                  <a:cubicBezTo>
                    <a:pt x="878" y="513"/>
                    <a:pt x="878" y="513"/>
                    <a:pt x="878" y="512"/>
                  </a:cubicBezTo>
                  <a:cubicBezTo>
                    <a:pt x="878" y="511"/>
                    <a:pt x="878" y="511"/>
                    <a:pt x="878" y="510"/>
                  </a:cubicBezTo>
                  <a:cubicBezTo>
                    <a:pt x="878" y="510"/>
                    <a:pt x="878" y="509"/>
                    <a:pt x="878" y="509"/>
                  </a:cubicBezTo>
                  <a:close/>
                  <a:moveTo>
                    <a:pt x="304" y="244"/>
                  </a:moveTo>
                  <a:cubicBezTo>
                    <a:pt x="578" y="244"/>
                    <a:pt x="578" y="244"/>
                    <a:pt x="578" y="244"/>
                  </a:cubicBezTo>
                  <a:cubicBezTo>
                    <a:pt x="688" y="319"/>
                    <a:pt x="688" y="319"/>
                    <a:pt x="688" y="319"/>
                  </a:cubicBezTo>
                  <a:cubicBezTo>
                    <a:pt x="582" y="381"/>
                    <a:pt x="582" y="381"/>
                    <a:pt x="582" y="381"/>
                  </a:cubicBezTo>
                  <a:cubicBezTo>
                    <a:pt x="303" y="381"/>
                    <a:pt x="303" y="381"/>
                    <a:pt x="303" y="381"/>
                  </a:cubicBezTo>
                  <a:cubicBezTo>
                    <a:pt x="194" y="327"/>
                    <a:pt x="194" y="327"/>
                    <a:pt x="194" y="327"/>
                  </a:cubicBezTo>
                  <a:lnTo>
                    <a:pt x="304" y="244"/>
                  </a:lnTo>
                  <a:close/>
                  <a:moveTo>
                    <a:pt x="607" y="548"/>
                  </a:moveTo>
                  <a:cubicBezTo>
                    <a:pt x="275" y="548"/>
                    <a:pt x="275" y="548"/>
                    <a:pt x="275" y="548"/>
                  </a:cubicBezTo>
                  <a:cubicBezTo>
                    <a:pt x="309" y="417"/>
                    <a:pt x="309" y="417"/>
                    <a:pt x="309" y="417"/>
                  </a:cubicBezTo>
                  <a:cubicBezTo>
                    <a:pt x="573" y="417"/>
                    <a:pt x="573" y="417"/>
                    <a:pt x="573" y="417"/>
                  </a:cubicBezTo>
                  <a:lnTo>
                    <a:pt x="607" y="548"/>
                  </a:lnTo>
                  <a:close/>
                  <a:moveTo>
                    <a:pt x="165" y="353"/>
                  </a:moveTo>
                  <a:cubicBezTo>
                    <a:pt x="274" y="407"/>
                    <a:pt x="274" y="407"/>
                    <a:pt x="274" y="407"/>
                  </a:cubicBezTo>
                  <a:cubicBezTo>
                    <a:pt x="239" y="543"/>
                    <a:pt x="239" y="543"/>
                    <a:pt x="239" y="543"/>
                  </a:cubicBezTo>
                  <a:cubicBezTo>
                    <a:pt x="50" y="499"/>
                    <a:pt x="50" y="499"/>
                    <a:pt x="50" y="499"/>
                  </a:cubicBezTo>
                  <a:lnTo>
                    <a:pt x="165" y="353"/>
                  </a:lnTo>
                  <a:close/>
                  <a:moveTo>
                    <a:pt x="70" y="541"/>
                  </a:moveTo>
                  <a:cubicBezTo>
                    <a:pt x="239" y="580"/>
                    <a:pt x="239" y="580"/>
                    <a:pt x="239" y="580"/>
                  </a:cubicBezTo>
                  <a:cubicBezTo>
                    <a:pt x="377" y="881"/>
                    <a:pt x="377" y="881"/>
                    <a:pt x="377" y="881"/>
                  </a:cubicBezTo>
                  <a:lnTo>
                    <a:pt x="70" y="541"/>
                  </a:lnTo>
                  <a:close/>
                  <a:moveTo>
                    <a:pt x="442" y="937"/>
                  </a:moveTo>
                  <a:cubicBezTo>
                    <a:pt x="281" y="584"/>
                    <a:pt x="281" y="584"/>
                    <a:pt x="281" y="584"/>
                  </a:cubicBezTo>
                  <a:cubicBezTo>
                    <a:pt x="602" y="584"/>
                    <a:pt x="602" y="584"/>
                    <a:pt x="602" y="584"/>
                  </a:cubicBezTo>
                  <a:lnTo>
                    <a:pt x="442" y="937"/>
                  </a:lnTo>
                  <a:close/>
                  <a:moveTo>
                    <a:pt x="508" y="879"/>
                  </a:moveTo>
                  <a:cubicBezTo>
                    <a:pt x="643" y="580"/>
                    <a:pt x="643" y="580"/>
                    <a:pt x="643" y="580"/>
                  </a:cubicBezTo>
                  <a:cubicBezTo>
                    <a:pt x="808" y="541"/>
                    <a:pt x="808" y="541"/>
                    <a:pt x="808" y="541"/>
                  </a:cubicBezTo>
                  <a:lnTo>
                    <a:pt x="508" y="879"/>
                  </a:lnTo>
                  <a:close/>
                  <a:moveTo>
                    <a:pt x="643" y="543"/>
                  </a:moveTo>
                  <a:cubicBezTo>
                    <a:pt x="608" y="408"/>
                    <a:pt x="608" y="408"/>
                    <a:pt x="608" y="408"/>
                  </a:cubicBezTo>
                  <a:cubicBezTo>
                    <a:pt x="717" y="344"/>
                    <a:pt x="717" y="344"/>
                    <a:pt x="717" y="344"/>
                  </a:cubicBezTo>
                  <a:cubicBezTo>
                    <a:pt x="830" y="499"/>
                    <a:pt x="830" y="499"/>
                    <a:pt x="830" y="499"/>
                  </a:cubicBezTo>
                  <a:lnTo>
                    <a:pt x="643" y="543"/>
                  </a:lnTo>
                  <a:close/>
                  <a:moveTo>
                    <a:pt x="178" y="234"/>
                  </a:moveTo>
                  <a:cubicBezTo>
                    <a:pt x="182" y="238"/>
                    <a:pt x="187" y="241"/>
                    <a:pt x="193" y="241"/>
                  </a:cubicBezTo>
                  <a:cubicBezTo>
                    <a:pt x="197" y="241"/>
                    <a:pt x="200" y="240"/>
                    <a:pt x="204" y="238"/>
                  </a:cubicBezTo>
                  <a:cubicBezTo>
                    <a:pt x="212" y="232"/>
                    <a:pt x="213" y="220"/>
                    <a:pt x="208" y="212"/>
                  </a:cubicBezTo>
                  <a:cubicBezTo>
                    <a:pt x="127" y="103"/>
                    <a:pt x="127" y="103"/>
                    <a:pt x="127" y="103"/>
                  </a:cubicBezTo>
                  <a:cubicBezTo>
                    <a:pt x="121" y="95"/>
                    <a:pt x="110" y="93"/>
                    <a:pt x="102" y="99"/>
                  </a:cubicBezTo>
                  <a:cubicBezTo>
                    <a:pt x="94" y="105"/>
                    <a:pt x="92" y="116"/>
                    <a:pt x="98" y="124"/>
                  </a:cubicBezTo>
                  <a:lnTo>
                    <a:pt x="178" y="234"/>
                  </a:lnTo>
                  <a:close/>
                  <a:moveTo>
                    <a:pt x="287" y="169"/>
                  </a:moveTo>
                  <a:cubicBezTo>
                    <a:pt x="288" y="177"/>
                    <a:pt x="296" y="184"/>
                    <a:pt x="304" y="184"/>
                  </a:cubicBezTo>
                  <a:cubicBezTo>
                    <a:pt x="306" y="184"/>
                    <a:pt x="307" y="183"/>
                    <a:pt x="308" y="183"/>
                  </a:cubicBezTo>
                  <a:cubicBezTo>
                    <a:pt x="318" y="181"/>
                    <a:pt x="324" y="172"/>
                    <a:pt x="322" y="162"/>
                  </a:cubicBezTo>
                  <a:cubicBezTo>
                    <a:pt x="306" y="78"/>
                    <a:pt x="306" y="78"/>
                    <a:pt x="306" y="78"/>
                  </a:cubicBezTo>
                  <a:cubicBezTo>
                    <a:pt x="304" y="68"/>
                    <a:pt x="295" y="62"/>
                    <a:pt x="285" y="63"/>
                  </a:cubicBezTo>
                  <a:cubicBezTo>
                    <a:pt x="275" y="65"/>
                    <a:pt x="269" y="75"/>
                    <a:pt x="271" y="84"/>
                  </a:cubicBezTo>
                  <a:lnTo>
                    <a:pt x="287" y="169"/>
                  </a:lnTo>
                  <a:close/>
                  <a:moveTo>
                    <a:pt x="442" y="173"/>
                  </a:moveTo>
                  <a:cubicBezTo>
                    <a:pt x="451" y="173"/>
                    <a:pt x="460" y="165"/>
                    <a:pt x="460" y="155"/>
                  </a:cubicBezTo>
                  <a:cubicBezTo>
                    <a:pt x="460" y="18"/>
                    <a:pt x="460" y="18"/>
                    <a:pt x="460" y="18"/>
                  </a:cubicBezTo>
                  <a:cubicBezTo>
                    <a:pt x="460" y="8"/>
                    <a:pt x="451" y="0"/>
                    <a:pt x="442" y="0"/>
                  </a:cubicBezTo>
                  <a:cubicBezTo>
                    <a:pt x="432" y="0"/>
                    <a:pt x="424" y="8"/>
                    <a:pt x="424" y="18"/>
                  </a:cubicBezTo>
                  <a:cubicBezTo>
                    <a:pt x="424" y="155"/>
                    <a:pt x="424" y="155"/>
                    <a:pt x="424" y="155"/>
                  </a:cubicBezTo>
                  <a:cubicBezTo>
                    <a:pt x="424" y="165"/>
                    <a:pt x="432" y="173"/>
                    <a:pt x="442" y="173"/>
                  </a:cubicBezTo>
                  <a:close/>
                  <a:moveTo>
                    <a:pt x="577" y="183"/>
                  </a:moveTo>
                  <a:cubicBezTo>
                    <a:pt x="578" y="183"/>
                    <a:pt x="580" y="184"/>
                    <a:pt x="581" y="184"/>
                  </a:cubicBezTo>
                  <a:cubicBezTo>
                    <a:pt x="589" y="184"/>
                    <a:pt x="596" y="178"/>
                    <a:pt x="598" y="170"/>
                  </a:cubicBezTo>
                  <a:cubicBezTo>
                    <a:pt x="619" y="85"/>
                    <a:pt x="619" y="85"/>
                    <a:pt x="619" y="85"/>
                  </a:cubicBezTo>
                  <a:cubicBezTo>
                    <a:pt x="621" y="76"/>
                    <a:pt x="615" y="66"/>
                    <a:pt x="606" y="64"/>
                  </a:cubicBezTo>
                  <a:cubicBezTo>
                    <a:pt x="596" y="61"/>
                    <a:pt x="586" y="67"/>
                    <a:pt x="584" y="77"/>
                  </a:cubicBezTo>
                  <a:cubicBezTo>
                    <a:pt x="564" y="161"/>
                    <a:pt x="564" y="161"/>
                    <a:pt x="564" y="161"/>
                  </a:cubicBezTo>
                  <a:cubicBezTo>
                    <a:pt x="561" y="171"/>
                    <a:pt x="567" y="181"/>
                    <a:pt x="577" y="183"/>
                  </a:cubicBezTo>
                  <a:close/>
                  <a:moveTo>
                    <a:pt x="684" y="238"/>
                  </a:moveTo>
                  <a:cubicBezTo>
                    <a:pt x="687" y="240"/>
                    <a:pt x="691" y="241"/>
                    <a:pt x="694" y="241"/>
                  </a:cubicBezTo>
                  <a:cubicBezTo>
                    <a:pt x="700" y="241"/>
                    <a:pt x="706" y="238"/>
                    <a:pt x="709" y="234"/>
                  </a:cubicBezTo>
                  <a:cubicBezTo>
                    <a:pt x="789" y="125"/>
                    <a:pt x="789" y="125"/>
                    <a:pt x="789" y="125"/>
                  </a:cubicBezTo>
                  <a:cubicBezTo>
                    <a:pt x="794" y="117"/>
                    <a:pt x="793" y="105"/>
                    <a:pt x="785" y="99"/>
                  </a:cubicBezTo>
                  <a:cubicBezTo>
                    <a:pt x="777" y="94"/>
                    <a:pt x="765" y="95"/>
                    <a:pt x="759" y="103"/>
                  </a:cubicBezTo>
                  <a:cubicBezTo>
                    <a:pt x="680" y="212"/>
                    <a:pt x="680" y="212"/>
                    <a:pt x="680" y="212"/>
                  </a:cubicBezTo>
                  <a:cubicBezTo>
                    <a:pt x="674" y="220"/>
                    <a:pt x="676" y="232"/>
                    <a:pt x="684" y="2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E6E9498-563D-5057-B0D7-06153B197CD0}"/>
              </a:ext>
            </a:extLst>
          </p:cNvPr>
          <p:cNvGrpSpPr/>
          <p:nvPr/>
        </p:nvGrpSpPr>
        <p:grpSpPr>
          <a:xfrm>
            <a:off x="1166879" y="2503061"/>
            <a:ext cx="8743952" cy="2925762"/>
            <a:chOff x="1166879" y="2503061"/>
            <a:chExt cx="8743952" cy="2925762"/>
          </a:xfrm>
        </p:grpSpPr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3E70EAB2-D062-7420-A6C4-CAAB6BD23D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1531" y="3965148"/>
              <a:ext cx="2914650" cy="1463675"/>
            </a:xfrm>
            <a:custGeom>
              <a:avLst/>
              <a:gdLst>
                <a:gd name="T0" fmla="*/ 480 w 480"/>
                <a:gd name="T1" fmla="*/ 0 h 240"/>
                <a:gd name="T2" fmla="*/ 240 w 480"/>
                <a:gd name="T3" fmla="*/ 240 h 240"/>
                <a:gd name="T4" fmla="*/ 0 w 480"/>
                <a:gd name="T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0" h="240">
                  <a:moveTo>
                    <a:pt x="480" y="0"/>
                  </a:moveTo>
                  <a:cubicBezTo>
                    <a:pt x="480" y="133"/>
                    <a:pt x="373" y="240"/>
                    <a:pt x="240" y="240"/>
                  </a:cubicBezTo>
                  <a:cubicBezTo>
                    <a:pt x="108" y="240"/>
                    <a:pt x="0" y="133"/>
                    <a:pt x="0" y="0"/>
                  </a:cubicBezTo>
                </a:path>
              </a:pathLst>
            </a:custGeom>
            <a:noFill/>
            <a:ln w="127000" cap="rnd">
              <a:solidFill>
                <a:srgbClr val="01406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968813EA-B591-4F6E-0B0C-CE30B08F4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6181" y="2503061"/>
              <a:ext cx="2914650" cy="1462088"/>
            </a:xfrm>
            <a:custGeom>
              <a:avLst/>
              <a:gdLst>
                <a:gd name="T0" fmla="*/ 0 w 480"/>
                <a:gd name="T1" fmla="*/ 240 h 240"/>
                <a:gd name="T2" fmla="*/ 240 w 480"/>
                <a:gd name="T3" fmla="*/ 0 h 240"/>
                <a:gd name="T4" fmla="*/ 480 w 48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0" h="240">
                  <a:moveTo>
                    <a:pt x="0" y="240"/>
                  </a:moveTo>
                  <a:cubicBezTo>
                    <a:pt x="0" y="108"/>
                    <a:pt x="108" y="0"/>
                    <a:pt x="240" y="0"/>
                  </a:cubicBezTo>
                  <a:cubicBezTo>
                    <a:pt x="373" y="0"/>
                    <a:pt x="480" y="108"/>
                    <a:pt x="480" y="240"/>
                  </a:cubicBezTo>
                </a:path>
              </a:pathLst>
            </a:custGeom>
            <a:noFill/>
            <a:ln w="127000" cap="rnd">
              <a:solidFill>
                <a:srgbClr val="23BB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">
              <a:extLst>
                <a:ext uri="{FF2B5EF4-FFF2-40B4-BE49-F238E27FC236}">
                  <a16:creationId xmlns:a16="http://schemas.microsoft.com/office/drawing/2014/main" id="{648A6583-35F6-A8FE-B1F7-71134C286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79" y="2503061"/>
              <a:ext cx="2914650" cy="1462088"/>
            </a:xfrm>
            <a:custGeom>
              <a:avLst/>
              <a:gdLst>
                <a:gd name="T0" fmla="*/ 0 w 480"/>
                <a:gd name="T1" fmla="*/ 240 h 240"/>
                <a:gd name="T2" fmla="*/ 240 w 480"/>
                <a:gd name="T3" fmla="*/ 0 h 240"/>
                <a:gd name="T4" fmla="*/ 480 w 48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0" h="240">
                  <a:moveTo>
                    <a:pt x="0" y="240"/>
                  </a:moveTo>
                  <a:cubicBezTo>
                    <a:pt x="0" y="108"/>
                    <a:pt x="107" y="0"/>
                    <a:pt x="240" y="0"/>
                  </a:cubicBezTo>
                  <a:cubicBezTo>
                    <a:pt x="372" y="0"/>
                    <a:pt x="480" y="108"/>
                    <a:pt x="480" y="240"/>
                  </a:cubicBezTo>
                </a:path>
              </a:pathLst>
            </a:custGeom>
            <a:noFill/>
            <a:ln w="127000" cap="rnd">
              <a:solidFill>
                <a:srgbClr val="23BBC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8CBFEA3F-77FF-F341-2584-5D5C075D00B4}"/>
              </a:ext>
            </a:extLst>
          </p:cNvPr>
          <p:cNvSpPr txBox="1"/>
          <p:nvPr/>
        </p:nvSpPr>
        <p:spPr>
          <a:xfrm>
            <a:off x="4266017" y="1852646"/>
            <a:ext cx="2500130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92E76B2-1C64-9F49-D12D-C45287E0FA91}"/>
              </a:ext>
            </a:extLst>
          </p:cNvPr>
          <p:cNvSpPr txBox="1"/>
          <p:nvPr/>
        </p:nvSpPr>
        <p:spPr>
          <a:xfrm>
            <a:off x="1370964" y="4815254"/>
            <a:ext cx="2500130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1D36ABA-B788-DB2C-22B7-C4D3B686DF1F}"/>
              </a:ext>
            </a:extLst>
          </p:cNvPr>
          <p:cNvSpPr txBox="1"/>
          <p:nvPr/>
        </p:nvSpPr>
        <p:spPr>
          <a:xfrm>
            <a:off x="7206618" y="4882404"/>
            <a:ext cx="2500130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11354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11354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11354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5149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8" grpId="0"/>
      <p:bldP spid="29" grpId="0"/>
      <p:bldP spid="3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6B37CB0F-38DC-5E39-11D1-81F5B9030DEF}"/>
              </a:ext>
            </a:extLst>
          </p:cNvPr>
          <p:cNvSpPr/>
          <p:nvPr/>
        </p:nvSpPr>
        <p:spPr>
          <a:xfrm>
            <a:off x="4766929" y="393405"/>
            <a:ext cx="2658139" cy="2658139"/>
          </a:xfrm>
          <a:prstGeom prst="ellipse">
            <a:avLst/>
          </a:prstGeom>
          <a:solidFill>
            <a:srgbClr val="23BBC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B68D54-C34E-8045-B2D3-64D39E641DA9}"/>
              </a:ext>
            </a:extLst>
          </p:cNvPr>
          <p:cNvSpPr txBox="1"/>
          <p:nvPr/>
        </p:nvSpPr>
        <p:spPr>
          <a:xfrm>
            <a:off x="127590" y="3923526"/>
            <a:ext cx="1191909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8000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80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7C78E1-B576-BE15-A470-9817A6EB95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583" y="579887"/>
            <a:ext cx="2849113" cy="2849113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83F8A52-E34C-D2DF-942E-AC5D878393A6}"/>
              </a:ext>
            </a:extLst>
          </p:cNvPr>
          <p:cNvSpPr/>
          <p:nvPr/>
        </p:nvSpPr>
        <p:spPr>
          <a:xfrm>
            <a:off x="1442720" y="3797234"/>
            <a:ext cx="9316720" cy="1576024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455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18001A1-2AB0-9F0D-775C-0BD329AC9A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464D8B9-F1D1-7291-87F5-999782E55A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4FA164-6FC2-C351-6A3B-F686EEAE9D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3F5A36-7B8A-7FFE-BB43-8C31956535D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983C4FA-5B43-EBA2-03E0-291365BCEB22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32CF4D-2A7E-45C9-9AD7-E53E15F9E5E7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286C24-FA9F-1694-311D-B04B8D7A0B04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D1EBD6-97A7-9D76-3C00-C110302D0F44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193BB5-A1AE-AE78-CC31-97EBE7B7F12F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892D69-AE2C-6DEA-306C-381488EADE7B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70357C7-BB46-6398-BD4B-36EC419E6C5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2EE61CA-3AD3-600C-E859-B2965100D4E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725073D-96BF-9BE3-A8C1-84C78763274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Slide Number Placeholder 43">
            <a:extLst>
              <a:ext uri="{FF2B5EF4-FFF2-40B4-BE49-F238E27FC236}">
                <a16:creationId xmlns:a16="http://schemas.microsoft.com/office/drawing/2014/main" id="{24B1960D-F045-ACDB-CC69-C18359FD7F3A}"/>
              </a:ext>
            </a:extLst>
          </p:cNvPr>
          <p:cNvSpPr txBox="1">
            <a:spLocks/>
          </p:cNvSpPr>
          <p:nvPr/>
        </p:nvSpPr>
        <p:spPr>
          <a:xfrm>
            <a:off x="11162912" y="6297413"/>
            <a:ext cx="9155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472E3-B0C3-48E3-8108-AC14270191BD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CE25D1E-34D8-891B-D68E-66181F5942B7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8718C2-8029-ED79-9FB4-096063B341C6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848395-38CF-1A3C-FA1D-CCC195506548}"/>
              </a:ext>
            </a:extLst>
          </p:cNvPr>
          <p:cNvSpPr txBox="1"/>
          <p:nvPr/>
        </p:nvSpPr>
        <p:spPr>
          <a:xfrm>
            <a:off x="560078" y="1463507"/>
            <a:ext cx="10042754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426C5F-F775-092E-A4F8-28E59245768B}"/>
              </a:ext>
            </a:extLst>
          </p:cNvPr>
          <p:cNvSpPr txBox="1"/>
          <p:nvPr/>
        </p:nvSpPr>
        <p:spPr>
          <a:xfrm>
            <a:off x="171339" y="942856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327159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C2CF3DF6-773F-0D4D-3BB9-315121CD04AA}"/>
              </a:ext>
            </a:extLst>
          </p:cNvPr>
          <p:cNvGrpSpPr/>
          <p:nvPr/>
        </p:nvGrpSpPr>
        <p:grpSpPr>
          <a:xfrm>
            <a:off x="7299193" y="3385274"/>
            <a:ext cx="2703223" cy="2711245"/>
            <a:chOff x="7299193" y="3385274"/>
            <a:chExt cx="2703223" cy="2711245"/>
          </a:xfrm>
        </p:grpSpPr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261C1A3C-E1D3-9FA3-11B3-8010AA7BE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9193" y="3385274"/>
              <a:ext cx="2703223" cy="2711245"/>
            </a:xfrm>
            <a:custGeom>
              <a:avLst/>
              <a:gdLst>
                <a:gd name="T0" fmla="*/ 9 w 298"/>
                <a:gd name="T1" fmla="*/ 133 h 298"/>
                <a:gd name="T2" fmla="*/ 133 w 298"/>
                <a:gd name="T3" fmla="*/ 9 h 298"/>
                <a:gd name="T4" fmla="*/ 165 w 298"/>
                <a:gd name="T5" fmla="*/ 9 h 298"/>
                <a:gd name="T6" fmla="*/ 289 w 298"/>
                <a:gd name="T7" fmla="*/ 133 h 298"/>
                <a:gd name="T8" fmla="*/ 289 w 298"/>
                <a:gd name="T9" fmla="*/ 165 h 298"/>
                <a:gd name="T10" fmla="*/ 165 w 298"/>
                <a:gd name="T11" fmla="*/ 289 h 298"/>
                <a:gd name="T12" fmla="*/ 133 w 298"/>
                <a:gd name="T13" fmla="*/ 289 h 298"/>
                <a:gd name="T14" fmla="*/ 9 w 298"/>
                <a:gd name="T15" fmla="*/ 165 h 298"/>
                <a:gd name="T16" fmla="*/ 9 w 298"/>
                <a:gd name="T17" fmla="*/ 13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298">
                  <a:moveTo>
                    <a:pt x="9" y="133"/>
                  </a:moveTo>
                  <a:cubicBezTo>
                    <a:pt x="133" y="9"/>
                    <a:pt x="133" y="9"/>
                    <a:pt x="133" y="9"/>
                  </a:cubicBezTo>
                  <a:cubicBezTo>
                    <a:pt x="142" y="0"/>
                    <a:pt x="157" y="0"/>
                    <a:pt x="165" y="9"/>
                  </a:cubicBezTo>
                  <a:cubicBezTo>
                    <a:pt x="289" y="133"/>
                    <a:pt x="289" y="133"/>
                    <a:pt x="289" y="133"/>
                  </a:cubicBezTo>
                  <a:cubicBezTo>
                    <a:pt x="298" y="142"/>
                    <a:pt x="298" y="156"/>
                    <a:pt x="289" y="165"/>
                  </a:cubicBezTo>
                  <a:cubicBezTo>
                    <a:pt x="165" y="289"/>
                    <a:pt x="165" y="289"/>
                    <a:pt x="165" y="289"/>
                  </a:cubicBezTo>
                  <a:cubicBezTo>
                    <a:pt x="157" y="298"/>
                    <a:pt x="142" y="298"/>
                    <a:pt x="133" y="289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0" y="156"/>
                    <a:pt x="0" y="142"/>
                    <a:pt x="9" y="133"/>
                  </a:cubicBez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Shape 2624">
              <a:extLst>
                <a:ext uri="{FF2B5EF4-FFF2-40B4-BE49-F238E27FC236}">
                  <a16:creationId xmlns:a16="http://schemas.microsoft.com/office/drawing/2014/main" id="{C7C6C68A-C529-AFE6-D084-20295A7E0A6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62386" y="4044210"/>
              <a:ext cx="318230" cy="318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91" y="6873"/>
                  </a:moveTo>
                  <a:cubicBezTo>
                    <a:pt x="6162" y="6873"/>
                    <a:pt x="6382" y="6653"/>
                    <a:pt x="6382" y="6382"/>
                  </a:cubicBezTo>
                  <a:lnTo>
                    <a:pt x="6382" y="1473"/>
                  </a:lnTo>
                  <a:cubicBezTo>
                    <a:pt x="6382" y="1201"/>
                    <a:pt x="6162" y="982"/>
                    <a:pt x="5891" y="982"/>
                  </a:cubicBezTo>
                  <a:cubicBezTo>
                    <a:pt x="5620" y="982"/>
                    <a:pt x="5400" y="1201"/>
                    <a:pt x="5400" y="1473"/>
                  </a:cubicBezTo>
                  <a:lnTo>
                    <a:pt x="5400" y="6382"/>
                  </a:lnTo>
                  <a:cubicBezTo>
                    <a:pt x="5400" y="6653"/>
                    <a:pt x="5620" y="6873"/>
                    <a:pt x="5891" y="6873"/>
                  </a:cubicBezTo>
                  <a:moveTo>
                    <a:pt x="2945" y="5891"/>
                  </a:moveTo>
                  <a:cubicBezTo>
                    <a:pt x="3216" y="5891"/>
                    <a:pt x="3436" y="5671"/>
                    <a:pt x="3436" y="5400"/>
                  </a:cubicBezTo>
                  <a:lnTo>
                    <a:pt x="3436" y="2455"/>
                  </a:lnTo>
                  <a:cubicBezTo>
                    <a:pt x="3436" y="2183"/>
                    <a:pt x="3216" y="1964"/>
                    <a:pt x="2945" y="1964"/>
                  </a:cubicBezTo>
                  <a:cubicBezTo>
                    <a:pt x="2675" y="1964"/>
                    <a:pt x="2455" y="2183"/>
                    <a:pt x="2455" y="2455"/>
                  </a:cubicBezTo>
                  <a:lnTo>
                    <a:pt x="2455" y="5400"/>
                  </a:lnTo>
                  <a:cubicBezTo>
                    <a:pt x="2455" y="5671"/>
                    <a:pt x="2675" y="5891"/>
                    <a:pt x="2945" y="5891"/>
                  </a:cubicBezTo>
                  <a:moveTo>
                    <a:pt x="18655" y="15218"/>
                  </a:moveTo>
                  <a:lnTo>
                    <a:pt x="17648" y="15218"/>
                  </a:lnTo>
                  <a:cubicBezTo>
                    <a:pt x="17660" y="15056"/>
                    <a:pt x="17673" y="14893"/>
                    <a:pt x="17673" y="14727"/>
                  </a:cubicBezTo>
                  <a:lnTo>
                    <a:pt x="17673" y="11291"/>
                  </a:lnTo>
                  <a:lnTo>
                    <a:pt x="18655" y="11291"/>
                  </a:lnTo>
                  <a:cubicBezTo>
                    <a:pt x="19739" y="11291"/>
                    <a:pt x="20618" y="12170"/>
                    <a:pt x="20618" y="13255"/>
                  </a:cubicBezTo>
                  <a:cubicBezTo>
                    <a:pt x="20618" y="14339"/>
                    <a:pt x="19739" y="15218"/>
                    <a:pt x="18655" y="15218"/>
                  </a:cubicBezTo>
                  <a:moveTo>
                    <a:pt x="16691" y="14727"/>
                  </a:moveTo>
                  <a:cubicBezTo>
                    <a:pt x="16691" y="15802"/>
                    <a:pt x="16399" y="16805"/>
                    <a:pt x="15896" y="17673"/>
                  </a:cubicBezTo>
                  <a:lnTo>
                    <a:pt x="1777" y="17673"/>
                  </a:lnTo>
                  <a:cubicBezTo>
                    <a:pt x="1274" y="16805"/>
                    <a:pt x="982" y="15802"/>
                    <a:pt x="982" y="14727"/>
                  </a:cubicBezTo>
                  <a:lnTo>
                    <a:pt x="982" y="8836"/>
                  </a:lnTo>
                  <a:lnTo>
                    <a:pt x="16691" y="8836"/>
                  </a:lnTo>
                  <a:cubicBezTo>
                    <a:pt x="16691" y="8836"/>
                    <a:pt x="16691" y="14727"/>
                    <a:pt x="16691" y="14727"/>
                  </a:cubicBezTo>
                  <a:close/>
                  <a:moveTo>
                    <a:pt x="10800" y="20618"/>
                  </a:moveTo>
                  <a:lnTo>
                    <a:pt x="6873" y="20618"/>
                  </a:lnTo>
                  <a:cubicBezTo>
                    <a:pt x="5131" y="20618"/>
                    <a:pt x="3569" y="19857"/>
                    <a:pt x="2491" y="18655"/>
                  </a:cubicBezTo>
                  <a:lnTo>
                    <a:pt x="15182" y="18655"/>
                  </a:lnTo>
                  <a:cubicBezTo>
                    <a:pt x="14103" y="19857"/>
                    <a:pt x="12542" y="20618"/>
                    <a:pt x="10800" y="20618"/>
                  </a:cubicBezTo>
                  <a:moveTo>
                    <a:pt x="18655" y="10309"/>
                  </a:moveTo>
                  <a:lnTo>
                    <a:pt x="17673" y="10309"/>
                  </a:lnTo>
                  <a:lnTo>
                    <a:pt x="17673" y="8836"/>
                  </a:lnTo>
                  <a:cubicBezTo>
                    <a:pt x="17673" y="8295"/>
                    <a:pt x="17233" y="7855"/>
                    <a:pt x="16691" y="7855"/>
                  </a:cubicBezTo>
                  <a:lnTo>
                    <a:pt x="982" y="7855"/>
                  </a:lnTo>
                  <a:cubicBezTo>
                    <a:pt x="440" y="7855"/>
                    <a:pt x="0" y="8295"/>
                    <a:pt x="0" y="8836"/>
                  </a:cubicBezTo>
                  <a:lnTo>
                    <a:pt x="0" y="14727"/>
                  </a:lnTo>
                  <a:cubicBezTo>
                    <a:pt x="0" y="17232"/>
                    <a:pt x="1344" y="19417"/>
                    <a:pt x="3346" y="20618"/>
                  </a:cubicBezTo>
                  <a:lnTo>
                    <a:pt x="491" y="20618"/>
                  </a:lnTo>
                  <a:cubicBezTo>
                    <a:pt x="220" y="20618"/>
                    <a:pt x="0" y="20838"/>
                    <a:pt x="0" y="21109"/>
                  </a:cubicBezTo>
                  <a:cubicBezTo>
                    <a:pt x="0" y="21380"/>
                    <a:pt x="220" y="21600"/>
                    <a:pt x="491" y="21600"/>
                  </a:cubicBezTo>
                  <a:lnTo>
                    <a:pt x="17182" y="21600"/>
                  </a:lnTo>
                  <a:cubicBezTo>
                    <a:pt x="17453" y="21600"/>
                    <a:pt x="17673" y="21380"/>
                    <a:pt x="17673" y="21109"/>
                  </a:cubicBezTo>
                  <a:cubicBezTo>
                    <a:pt x="17673" y="20838"/>
                    <a:pt x="17453" y="20618"/>
                    <a:pt x="17182" y="20618"/>
                  </a:cubicBezTo>
                  <a:lnTo>
                    <a:pt x="14330" y="20618"/>
                  </a:lnTo>
                  <a:cubicBezTo>
                    <a:pt x="15925" y="19659"/>
                    <a:pt x="17101" y="18074"/>
                    <a:pt x="17511" y="16200"/>
                  </a:cubicBezTo>
                  <a:lnTo>
                    <a:pt x="18655" y="16200"/>
                  </a:lnTo>
                  <a:cubicBezTo>
                    <a:pt x="20281" y="16200"/>
                    <a:pt x="21600" y="14882"/>
                    <a:pt x="21600" y="13255"/>
                  </a:cubicBezTo>
                  <a:cubicBezTo>
                    <a:pt x="21600" y="11628"/>
                    <a:pt x="20281" y="10309"/>
                    <a:pt x="18655" y="10309"/>
                  </a:cubicBezTo>
                  <a:moveTo>
                    <a:pt x="11782" y="5891"/>
                  </a:moveTo>
                  <a:cubicBezTo>
                    <a:pt x="12053" y="5891"/>
                    <a:pt x="12273" y="5671"/>
                    <a:pt x="12273" y="5400"/>
                  </a:cubicBezTo>
                  <a:lnTo>
                    <a:pt x="12273" y="2455"/>
                  </a:lnTo>
                  <a:cubicBezTo>
                    <a:pt x="12273" y="2183"/>
                    <a:pt x="12053" y="1964"/>
                    <a:pt x="11782" y="1964"/>
                  </a:cubicBezTo>
                  <a:cubicBezTo>
                    <a:pt x="11511" y="1964"/>
                    <a:pt x="11291" y="2183"/>
                    <a:pt x="11291" y="2455"/>
                  </a:cubicBezTo>
                  <a:lnTo>
                    <a:pt x="11291" y="5400"/>
                  </a:lnTo>
                  <a:cubicBezTo>
                    <a:pt x="11291" y="5671"/>
                    <a:pt x="11511" y="5891"/>
                    <a:pt x="11782" y="5891"/>
                  </a:cubicBezTo>
                  <a:moveTo>
                    <a:pt x="14727" y="6873"/>
                  </a:moveTo>
                  <a:cubicBezTo>
                    <a:pt x="14998" y="6873"/>
                    <a:pt x="15218" y="6653"/>
                    <a:pt x="15218" y="6382"/>
                  </a:cubicBezTo>
                  <a:lnTo>
                    <a:pt x="15218" y="1473"/>
                  </a:lnTo>
                  <a:cubicBezTo>
                    <a:pt x="15218" y="1201"/>
                    <a:pt x="14998" y="982"/>
                    <a:pt x="14727" y="982"/>
                  </a:cubicBezTo>
                  <a:cubicBezTo>
                    <a:pt x="14456" y="982"/>
                    <a:pt x="14236" y="1201"/>
                    <a:pt x="14236" y="1473"/>
                  </a:cubicBezTo>
                  <a:lnTo>
                    <a:pt x="14236" y="6382"/>
                  </a:lnTo>
                  <a:cubicBezTo>
                    <a:pt x="14236" y="6653"/>
                    <a:pt x="14456" y="6873"/>
                    <a:pt x="14727" y="6873"/>
                  </a:cubicBezTo>
                  <a:moveTo>
                    <a:pt x="8836" y="5891"/>
                  </a:moveTo>
                  <a:cubicBezTo>
                    <a:pt x="9107" y="5891"/>
                    <a:pt x="9327" y="5671"/>
                    <a:pt x="9327" y="5400"/>
                  </a:cubicBezTo>
                  <a:lnTo>
                    <a:pt x="9327" y="491"/>
                  </a:lnTo>
                  <a:cubicBezTo>
                    <a:pt x="9327" y="220"/>
                    <a:pt x="9107" y="0"/>
                    <a:pt x="8836" y="0"/>
                  </a:cubicBezTo>
                  <a:cubicBezTo>
                    <a:pt x="8566" y="0"/>
                    <a:pt x="8345" y="220"/>
                    <a:pt x="8345" y="491"/>
                  </a:cubicBezTo>
                  <a:lnTo>
                    <a:pt x="8345" y="5400"/>
                  </a:lnTo>
                  <a:cubicBezTo>
                    <a:pt x="8345" y="5671"/>
                    <a:pt x="8566" y="5891"/>
                    <a:pt x="8836" y="589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Arial"/>
                <a:cs typeface="Arial"/>
                <a:sym typeface="Gill Sans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676FC9C-F8A9-ACF6-951F-DE5252E4A331}"/>
                </a:ext>
              </a:extLst>
            </p:cNvPr>
            <p:cNvSpPr txBox="1"/>
            <p:nvPr/>
          </p:nvSpPr>
          <p:spPr>
            <a:xfrm>
              <a:off x="7495464" y="4345234"/>
              <a:ext cx="2232409" cy="1158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1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D399A84-86EB-E4CB-16CE-B7810D745173}"/>
              </a:ext>
            </a:extLst>
          </p:cNvPr>
          <p:cNvGrpSpPr/>
          <p:nvPr/>
        </p:nvGrpSpPr>
        <p:grpSpPr>
          <a:xfrm>
            <a:off x="4214952" y="3385274"/>
            <a:ext cx="2703223" cy="2711245"/>
            <a:chOff x="4214952" y="3385274"/>
            <a:chExt cx="2703223" cy="2711245"/>
          </a:xfrm>
        </p:grpSpPr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AB5A7129-F0AD-7A92-C26A-528EF86B6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952" y="3385274"/>
              <a:ext cx="2703223" cy="2711245"/>
            </a:xfrm>
            <a:custGeom>
              <a:avLst/>
              <a:gdLst>
                <a:gd name="T0" fmla="*/ 9 w 298"/>
                <a:gd name="T1" fmla="*/ 133 h 298"/>
                <a:gd name="T2" fmla="*/ 133 w 298"/>
                <a:gd name="T3" fmla="*/ 9 h 298"/>
                <a:gd name="T4" fmla="*/ 165 w 298"/>
                <a:gd name="T5" fmla="*/ 9 h 298"/>
                <a:gd name="T6" fmla="*/ 289 w 298"/>
                <a:gd name="T7" fmla="*/ 133 h 298"/>
                <a:gd name="T8" fmla="*/ 289 w 298"/>
                <a:gd name="T9" fmla="*/ 165 h 298"/>
                <a:gd name="T10" fmla="*/ 165 w 298"/>
                <a:gd name="T11" fmla="*/ 289 h 298"/>
                <a:gd name="T12" fmla="*/ 133 w 298"/>
                <a:gd name="T13" fmla="*/ 289 h 298"/>
                <a:gd name="T14" fmla="*/ 9 w 298"/>
                <a:gd name="T15" fmla="*/ 165 h 298"/>
                <a:gd name="T16" fmla="*/ 9 w 298"/>
                <a:gd name="T17" fmla="*/ 13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298">
                  <a:moveTo>
                    <a:pt x="9" y="133"/>
                  </a:moveTo>
                  <a:cubicBezTo>
                    <a:pt x="133" y="9"/>
                    <a:pt x="133" y="9"/>
                    <a:pt x="133" y="9"/>
                  </a:cubicBezTo>
                  <a:cubicBezTo>
                    <a:pt x="142" y="0"/>
                    <a:pt x="157" y="0"/>
                    <a:pt x="165" y="9"/>
                  </a:cubicBezTo>
                  <a:cubicBezTo>
                    <a:pt x="289" y="133"/>
                    <a:pt x="289" y="133"/>
                    <a:pt x="289" y="133"/>
                  </a:cubicBezTo>
                  <a:cubicBezTo>
                    <a:pt x="298" y="142"/>
                    <a:pt x="298" y="156"/>
                    <a:pt x="289" y="165"/>
                  </a:cubicBezTo>
                  <a:cubicBezTo>
                    <a:pt x="165" y="289"/>
                    <a:pt x="165" y="289"/>
                    <a:pt x="165" y="289"/>
                  </a:cubicBezTo>
                  <a:cubicBezTo>
                    <a:pt x="157" y="298"/>
                    <a:pt x="142" y="298"/>
                    <a:pt x="133" y="289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0" y="156"/>
                    <a:pt x="0" y="142"/>
                    <a:pt x="9" y="133"/>
                  </a:cubicBez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Shape 2521">
              <a:extLst>
                <a:ext uri="{FF2B5EF4-FFF2-40B4-BE49-F238E27FC236}">
                  <a16:creationId xmlns:a16="http://schemas.microsoft.com/office/drawing/2014/main" id="{296A1845-DF4E-2384-B489-1B20B2E6291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83276" y="4044210"/>
              <a:ext cx="318231" cy="318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121"/>
                  </a:moveTo>
                  <a:cubicBezTo>
                    <a:pt x="10800" y="20393"/>
                    <a:pt x="10579" y="20612"/>
                    <a:pt x="10306" y="20612"/>
                  </a:cubicBezTo>
                  <a:cubicBezTo>
                    <a:pt x="10165" y="20612"/>
                    <a:pt x="10039" y="20552"/>
                    <a:pt x="9949" y="20457"/>
                  </a:cubicBezTo>
                  <a:lnTo>
                    <a:pt x="9947" y="20459"/>
                  </a:lnTo>
                  <a:lnTo>
                    <a:pt x="9818" y="20342"/>
                  </a:lnTo>
                  <a:lnTo>
                    <a:pt x="9818" y="1256"/>
                  </a:lnTo>
                  <a:lnTo>
                    <a:pt x="9962" y="1126"/>
                  </a:lnTo>
                  <a:lnTo>
                    <a:pt x="9963" y="1127"/>
                  </a:lnTo>
                  <a:cubicBezTo>
                    <a:pt x="10052" y="1042"/>
                    <a:pt x="10173" y="987"/>
                    <a:pt x="10306" y="987"/>
                  </a:cubicBezTo>
                  <a:cubicBezTo>
                    <a:pt x="10579" y="987"/>
                    <a:pt x="10800" y="1208"/>
                    <a:pt x="10800" y="1479"/>
                  </a:cubicBezTo>
                  <a:cubicBezTo>
                    <a:pt x="10800" y="1479"/>
                    <a:pt x="10800" y="20121"/>
                    <a:pt x="10800" y="20121"/>
                  </a:cubicBezTo>
                  <a:close/>
                  <a:moveTo>
                    <a:pt x="8836" y="19448"/>
                  </a:moveTo>
                  <a:lnTo>
                    <a:pt x="3927" y="14979"/>
                  </a:lnTo>
                  <a:lnTo>
                    <a:pt x="3927" y="6607"/>
                  </a:lnTo>
                  <a:lnTo>
                    <a:pt x="4147" y="6407"/>
                  </a:lnTo>
                  <a:lnTo>
                    <a:pt x="4145" y="6406"/>
                  </a:lnTo>
                  <a:lnTo>
                    <a:pt x="8836" y="2147"/>
                  </a:lnTo>
                  <a:cubicBezTo>
                    <a:pt x="8836" y="2147"/>
                    <a:pt x="8836" y="19448"/>
                    <a:pt x="8836" y="19448"/>
                  </a:cubicBezTo>
                  <a:close/>
                  <a:moveTo>
                    <a:pt x="2945" y="14649"/>
                  </a:moveTo>
                  <a:cubicBezTo>
                    <a:pt x="1825" y="14285"/>
                    <a:pt x="982" y="12700"/>
                    <a:pt x="982" y="10800"/>
                  </a:cubicBezTo>
                  <a:cubicBezTo>
                    <a:pt x="982" y="8900"/>
                    <a:pt x="1825" y="7315"/>
                    <a:pt x="2945" y="6952"/>
                  </a:cubicBezTo>
                  <a:cubicBezTo>
                    <a:pt x="2945" y="6952"/>
                    <a:pt x="2945" y="14649"/>
                    <a:pt x="2945" y="14649"/>
                  </a:cubicBezTo>
                  <a:close/>
                  <a:moveTo>
                    <a:pt x="11787" y="1472"/>
                  </a:moveTo>
                  <a:cubicBezTo>
                    <a:pt x="11787" y="658"/>
                    <a:pt x="11126" y="0"/>
                    <a:pt x="10308" y="0"/>
                  </a:cubicBezTo>
                  <a:cubicBezTo>
                    <a:pt x="9890" y="0"/>
                    <a:pt x="9515" y="174"/>
                    <a:pt x="9246" y="451"/>
                  </a:cubicBezTo>
                  <a:lnTo>
                    <a:pt x="3241" y="5905"/>
                  </a:lnTo>
                  <a:cubicBezTo>
                    <a:pt x="1434" y="6051"/>
                    <a:pt x="0" y="8183"/>
                    <a:pt x="0" y="10800"/>
                  </a:cubicBezTo>
                  <a:cubicBezTo>
                    <a:pt x="0" y="13425"/>
                    <a:pt x="1444" y="15563"/>
                    <a:pt x="3259" y="15696"/>
                  </a:cubicBezTo>
                  <a:lnTo>
                    <a:pt x="9245" y="21148"/>
                  </a:lnTo>
                  <a:cubicBezTo>
                    <a:pt x="9514" y="21426"/>
                    <a:pt x="9890" y="21600"/>
                    <a:pt x="10308" y="21600"/>
                  </a:cubicBezTo>
                  <a:cubicBezTo>
                    <a:pt x="11126" y="21600"/>
                    <a:pt x="11787" y="20941"/>
                    <a:pt x="11787" y="20129"/>
                  </a:cubicBezTo>
                  <a:cubicBezTo>
                    <a:pt x="11787" y="20110"/>
                    <a:pt x="11782" y="20092"/>
                    <a:pt x="11782" y="20073"/>
                  </a:cubicBezTo>
                  <a:lnTo>
                    <a:pt x="11782" y="1527"/>
                  </a:lnTo>
                  <a:cubicBezTo>
                    <a:pt x="11782" y="1508"/>
                    <a:pt x="11787" y="1490"/>
                    <a:pt x="11787" y="1472"/>
                  </a:cubicBezTo>
                  <a:moveTo>
                    <a:pt x="13255" y="7855"/>
                  </a:moveTo>
                  <a:cubicBezTo>
                    <a:pt x="12984" y="7855"/>
                    <a:pt x="12764" y="8074"/>
                    <a:pt x="12764" y="8345"/>
                  </a:cubicBezTo>
                  <a:cubicBezTo>
                    <a:pt x="12764" y="8617"/>
                    <a:pt x="12984" y="8836"/>
                    <a:pt x="13255" y="8836"/>
                  </a:cubicBezTo>
                  <a:cubicBezTo>
                    <a:pt x="14068" y="8836"/>
                    <a:pt x="14727" y="9716"/>
                    <a:pt x="14727" y="10800"/>
                  </a:cubicBezTo>
                  <a:cubicBezTo>
                    <a:pt x="14727" y="11884"/>
                    <a:pt x="14068" y="12764"/>
                    <a:pt x="13255" y="12764"/>
                  </a:cubicBezTo>
                  <a:cubicBezTo>
                    <a:pt x="12984" y="12764"/>
                    <a:pt x="12764" y="12983"/>
                    <a:pt x="12764" y="13255"/>
                  </a:cubicBezTo>
                  <a:cubicBezTo>
                    <a:pt x="12764" y="13526"/>
                    <a:pt x="12984" y="13745"/>
                    <a:pt x="13255" y="13745"/>
                  </a:cubicBezTo>
                  <a:cubicBezTo>
                    <a:pt x="14610" y="13745"/>
                    <a:pt x="15709" y="12427"/>
                    <a:pt x="15709" y="10800"/>
                  </a:cubicBezTo>
                  <a:cubicBezTo>
                    <a:pt x="15709" y="9173"/>
                    <a:pt x="14610" y="7855"/>
                    <a:pt x="13255" y="7855"/>
                  </a:cubicBezTo>
                  <a:moveTo>
                    <a:pt x="17948" y="3495"/>
                  </a:moveTo>
                  <a:lnTo>
                    <a:pt x="17938" y="3509"/>
                  </a:lnTo>
                  <a:cubicBezTo>
                    <a:pt x="17860" y="3458"/>
                    <a:pt x="17773" y="3421"/>
                    <a:pt x="17674" y="3421"/>
                  </a:cubicBezTo>
                  <a:cubicBezTo>
                    <a:pt x="17403" y="3421"/>
                    <a:pt x="17184" y="3641"/>
                    <a:pt x="17184" y="3912"/>
                  </a:cubicBezTo>
                  <a:cubicBezTo>
                    <a:pt x="17184" y="4073"/>
                    <a:pt x="17266" y="4209"/>
                    <a:pt x="17386" y="4298"/>
                  </a:cubicBezTo>
                  <a:cubicBezTo>
                    <a:pt x="19336" y="5711"/>
                    <a:pt x="20618" y="8095"/>
                    <a:pt x="20618" y="10800"/>
                  </a:cubicBezTo>
                  <a:cubicBezTo>
                    <a:pt x="20618" y="13505"/>
                    <a:pt x="19336" y="15889"/>
                    <a:pt x="17385" y="17302"/>
                  </a:cubicBezTo>
                  <a:lnTo>
                    <a:pt x="17389" y="17309"/>
                  </a:lnTo>
                  <a:cubicBezTo>
                    <a:pt x="17275" y="17398"/>
                    <a:pt x="17197" y="17531"/>
                    <a:pt x="17197" y="17688"/>
                  </a:cubicBezTo>
                  <a:cubicBezTo>
                    <a:pt x="17197" y="17959"/>
                    <a:pt x="17417" y="18179"/>
                    <a:pt x="17688" y="18179"/>
                  </a:cubicBezTo>
                  <a:cubicBezTo>
                    <a:pt x="17788" y="18179"/>
                    <a:pt x="17875" y="18142"/>
                    <a:pt x="17952" y="18091"/>
                  </a:cubicBezTo>
                  <a:lnTo>
                    <a:pt x="17957" y="18098"/>
                  </a:lnTo>
                  <a:cubicBezTo>
                    <a:pt x="17982" y="18080"/>
                    <a:pt x="18004" y="18057"/>
                    <a:pt x="18029" y="18039"/>
                  </a:cubicBezTo>
                  <a:cubicBezTo>
                    <a:pt x="18031" y="18037"/>
                    <a:pt x="18034" y="18035"/>
                    <a:pt x="18037" y="18033"/>
                  </a:cubicBezTo>
                  <a:cubicBezTo>
                    <a:pt x="20189" y="16435"/>
                    <a:pt x="21600" y="13794"/>
                    <a:pt x="21600" y="10800"/>
                  </a:cubicBezTo>
                  <a:cubicBezTo>
                    <a:pt x="21600" y="7763"/>
                    <a:pt x="20152" y="5085"/>
                    <a:pt x="17948" y="3495"/>
                  </a:cubicBezTo>
                  <a:moveTo>
                    <a:pt x="15811" y="5611"/>
                  </a:moveTo>
                  <a:lnTo>
                    <a:pt x="15802" y="5625"/>
                  </a:lnTo>
                  <a:cubicBezTo>
                    <a:pt x="15730" y="5584"/>
                    <a:pt x="15651" y="5553"/>
                    <a:pt x="15562" y="5553"/>
                  </a:cubicBezTo>
                  <a:cubicBezTo>
                    <a:pt x="15291" y="5553"/>
                    <a:pt x="15072" y="5773"/>
                    <a:pt x="15072" y="6044"/>
                  </a:cubicBezTo>
                  <a:cubicBezTo>
                    <a:pt x="15072" y="6216"/>
                    <a:pt x="15166" y="6361"/>
                    <a:pt x="15300" y="6448"/>
                  </a:cubicBezTo>
                  <a:lnTo>
                    <a:pt x="15299" y="6450"/>
                  </a:lnTo>
                  <a:cubicBezTo>
                    <a:pt x="16709" y="7270"/>
                    <a:pt x="17673" y="8909"/>
                    <a:pt x="17673" y="10800"/>
                  </a:cubicBezTo>
                  <a:cubicBezTo>
                    <a:pt x="17673" y="12688"/>
                    <a:pt x="16712" y="14325"/>
                    <a:pt x="15305" y="15146"/>
                  </a:cubicBezTo>
                  <a:lnTo>
                    <a:pt x="15309" y="15151"/>
                  </a:lnTo>
                  <a:cubicBezTo>
                    <a:pt x="15174" y="15239"/>
                    <a:pt x="15080" y="15384"/>
                    <a:pt x="15080" y="15555"/>
                  </a:cubicBezTo>
                  <a:cubicBezTo>
                    <a:pt x="15080" y="15827"/>
                    <a:pt x="15300" y="16046"/>
                    <a:pt x="15571" y="16046"/>
                  </a:cubicBezTo>
                  <a:cubicBezTo>
                    <a:pt x="15660" y="16046"/>
                    <a:pt x="15740" y="16016"/>
                    <a:pt x="15812" y="15975"/>
                  </a:cubicBezTo>
                  <a:lnTo>
                    <a:pt x="15819" y="15985"/>
                  </a:lnTo>
                  <a:cubicBezTo>
                    <a:pt x="17507" y="14989"/>
                    <a:pt x="18655" y="13041"/>
                    <a:pt x="18655" y="10800"/>
                  </a:cubicBezTo>
                  <a:cubicBezTo>
                    <a:pt x="18655" y="8556"/>
                    <a:pt x="17504" y="6606"/>
                    <a:pt x="15811" y="561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Arial"/>
                <a:cs typeface="Arial"/>
                <a:sym typeface="Gill Sans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4EC4141-9875-B043-BFE8-2E998B1A4805}"/>
                </a:ext>
              </a:extLst>
            </p:cNvPr>
            <p:cNvSpPr txBox="1"/>
            <p:nvPr/>
          </p:nvSpPr>
          <p:spPr>
            <a:xfrm>
              <a:off x="4436279" y="4345234"/>
              <a:ext cx="2232409" cy="1158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1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4E3E4EA-C6B9-883A-AF0C-10AC3DA76C7A}"/>
              </a:ext>
            </a:extLst>
          </p:cNvPr>
          <p:cNvGrpSpPr/>
          <p:nvPr/>
        </p:nvGrpSpPr>
        <p:grpSpPr>
          <a:xfrm>
            <a:off x="1168143" y="3385274"/>
            <a:ext cx="2693865" cy="2711245"/>
            <a:chOff x="1168143" y="3385274"/>
            <a:chExt cx="2693865" cy="2711245"/>
          </a:xfrm>
        </p:grpSpPr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22F9FB7C-35F9-8C18-C449-E58C3C79FA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143" y="3385274"/>
              <a:ext cx="2693865" cy="2711245"/>
            </a:xfrm>
            <a:custGeom>
              <a:avLst/>
              <a:gdLst>
                <a:gd name="T0" fmla="*/ 9 w 297"/>
                <a:gd name="T1" fmla="*/ 133 h 298"/>
                <a:gd name="T2" fmla="*/ 132 w 297"/>
                <a:gd name="T3" fmla="*/ 9 h 298"/>
                <a:gd name="T4" fmla="*/ 165 w 297"/>
                <a:gd name="T5" fmla="*/ 9 h 298"/>
                <a:gd name="T6" fmla="*/ 288 w 297"/>
                <a:gd name="T7" fmla="*/ 133 h 298"/>
                <a:gd name="T8" fmla="*/ 288 w 297"/>
                <a:gd name="T9" fmla="*/ 165 h 298"/>
                <a:gd name="T10" fmla="*/ 165 w 297"/>
                <a:gd name="T11" fmla="*/ 289 h 298"/>
                <a:gd name="T12" fmla="*/ 132 w 297"/>
                <a:gd name="T13" fmla="*/ 289 h 298"/>
                <a:gd name="T14" fmla="*/ 9 w 297"/>
                <a:gd name="T15" fmla="*/ 165 h 298"/>
                <a:gd name="T16" fmla="*/ 9 w 297"/>
                <a:gd name="T17" fmla="*/ 13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298">
                  <a:moveTo>
                    <a:pt x="9" y="133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41" y="0"/>
                    <a:pt x="156" y="0"/>
                    <a:pt x="165" y="9"/>
                  </a:cubicBezTo>
                  <a:cubicBezTo>
                    <a:pt x="288" y="133"/>
                    <a:pt x="288" y="133"/>
                    <a:pt x="288" y="133"/>
                  </a:cubicBezTo>
                  <a:cubicBezTo>
                    <a:pt x="297" y="142"/>
                    <a:pt x="297" y="156"/>
                    <a:pt x="288" y="165"/>
                  </a:cubicBezTo>
                  <a:cubicBezTo>
                    <a:pt x="165" y="289"/>
                    <a:pt x="165" y="289"/>
                    <a:pt x="165" y="289"/>
                  </a:cubicBezTo>
                  <a:cubicBezTo>
                    <a:pt x="156" y="298"/>
                    <a:pt x="141" y="298"/>
                    <a:pt x="132" y="289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0" y="156"/>
                    <a:pt x="0" y="142"/>
                    <a:pt x="9" y="133"/>
                  </a:cubicBez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Shape 2434">
              <a:extLst>
                <a:ext uri="{FF2B5EF4-FFF2-40B4-BE49-F238E27FC236}">
                  <a16:creationId xmlns:a16="http://schemas.microsoft.com/office/drawing/2014/main" id="{015E18DB-F561-03C4-478E-68990B0E0E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55961" y="4044210"/>
              <a:ext cx="318229" cy="318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4727"/>
                  </a:moveTo>
                  <a:cubicBezTo>
                    <a:pt x="8631" y="14727"/>
                    <a:pt x="6873" y="12969"/>
                    <a:pt x="6873" y="10800"/>
                  </a:cubicBezTo>
                  <a:cubicBezTo>
                    <a:pt x="6873" y="8631"/>
                    <a:pt x="8631" y="6873"/>
                    <a:pt x="10800" y="6873"/>
                  </a:cubicBezTo>
                  <a:cubicBezTo>
                    <a:pt x="12969" y="6873"/>
                    <a:pt x="14727" y="8631"/>
                    <a:pt x="14727" y="10800"/>
                  </a:cubicBezTo>
                  <a:cubicBezTo>
                    <a:pt x="14727" y="12969"/>
                    <a:pt x="12969" y="14727"/>
                    <a:pt x="10800" y="14727"/>
                  </a:cubicBezTo>
                  <a:moveTo>
                    <a:pt x="10800" y="5891"/>
                  </a:moveTo>
                  <a:cubicBezTo>
                    <a:pt x="8088" y="5891"/>
                    <a:pt x="5891" y="8089"/>
                    <a:pt x="5891" y="10800"/>
                  </a:cubicBezTo>
                  <a:cubicBezTo>
                    <a:pt x="5891" y="13512"/>
                    <a:pt x="8088" y="15709"/>
                    <a:pt x="10800" y="15709"/>
                  </a:cubicBezTo>
                  <a:cubicBezTo>
                    <a:pt x="13512" y="15709"/>
                    <a:pt x="15709" y="13512"/>
                    <a:pt x="15709" y="10800"/>
                  </a:cubicBezTo>
                  <a:cubicBezTo>
                    <a:pt x="15709" y="8089"/>
                    <a:pt x="13512" y="5891"/>
                    <a:pt x="10800" y="5891"/>
                  </a:cubicBezTo>
                  <a:moveTo>
                    <a:pt x="20618" y="12013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1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9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1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9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3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8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8"/>
                    <a:pt x="3000" y="4715"/>
                  </a:cubicBezTo>
                  <a:lnTo>
                    <a:pt x="4715" y="3000"/>
                  </a:lnTo>
                  <a:lnTo>
                    <a:pt x="5621" y="3544"/>
                  </a:lnTo>
                  <a:cubicBezTo>
                    <a:pt x="5777" y="3636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1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3"/>
                    <a:pt x="9331" y="2007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7"/>
                  </a:lnTo>
                  <a:cubicBezTo>
                    <a:pt x="12356" y="2353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1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6"/>
                    <a:pt x="15978" y="3544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8"/>
                    <a:pt x="18597" y="4722"/>
                    <a:pt x="18595" y="4726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3"/>
                    <a:pt x="20618" y="12013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8"/>
                    <a:pt x="17136" y="1969"/>
                    <a:pt x="16975" y="1969"/>
                  </a:cubicBezTo>
                  <a:cubicBezTo>
                    <a:pt x="16778" y="1969"/>
                    <a:pt x="16572" y="2043"/>
                    <a:pt x="16400" y="2145"/>
                  </a:cubicBezTo>
                  <a:lnTo>
                    <a:pt x="15473" y="2702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2"/>
                  </a:cubicBezTo>
                  <a:lnTo>
                    <a:pt x="5200" y="2145"/>
                  </a:lnTo>
                  <a:cubicBezTo>
                    <a:pt x="5028" y="2043"/>
                    <a:pt x="4822" y="1969"/>
                    <a:pt x="4625" y="1969"/>
                  </a:cubicBezTo>
                  <a:cubicBezTo>
                    <a:pt x="4464" y="1969"/>
                    <a:pt x="4308" y="2018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3"/>
                    <a:pt x="0" y="9360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8"/>
                  </a:cubicBezTo>
                  <a:lnTo>
                    <a:pt x="2145" y="16400"/>
                  </a:lnTo>
                  <a:cubicBezTo>
                    <a:pt x="1959" y="16714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4"/>
                    <a:pt x="19455" y="16400"/>
                  </a:cubicBezTo>
                  <a:lnTo>
                    <a:pt x="18902" y="15478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0"/>
                  </a:lnTo>
                  <a:cubicBezTo>
                    <a:pt x="21600" y="8963"/>
                    <a:pt x="21233" y="8730"/>
                    <a:pt x="20880" y="864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Arial"/>
                <a:cs typeface="Arial"/>
                <a:sym typeface="Gill Sans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322A928-354A-F588-C500-846DF04E7816}"/>
                </a:ext>
              </a:extLst>
            </p:cNvPr>
            <p:cNvSpPr txBox="1"/>
            <p:nvPr/>
          </p:nvSpPr>
          <p:spPr>
            <a:xfrm>
              <a:off x="1437823" y="4345234"/>
              <a:ext cx="2232409" cy="1158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1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884A5A6-5027-8F4E-607C-0F64DA6E1856}"/>
              </a:ext>
            </a:extLst>
          </p:cNvPr>
          <p:cNvGrpSpPr/>
          <p:nvPr/>
        </p:nvGrpSpPr>
        <p:grpSpPr>
          <a:xfrm>
            <a:off x="5748382" y="1847833"/>
            <a:ext cx="2703223" cy="2711245"/>
            <a:chOff x="5748382" y="1847833"/>
            <a:chExt cx="2703223" cy="2711245"/>
          </a:xfrm>
        </p:grpSpPr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E8CF30B1-787D-CC9F-A7FF-43FAFB916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8382" y="1847833"/>
              <a:ext cx="2703223" cy="2711245"/>
            </a:xfrm>
            <a:custGeom>
              <a:avLst/>
              <a:gdLst>
                <a:gd name="T0" fmla="*/ 9 w 298"/>
                <a:gd name="T1" fmla="*/ 132 h 298"/>
                <a:gd name="T2" fmla="*/ 133 w 298"/>
                <a:gd name="T3" fmla="*/ 9 h 298"/>
                <a:gd name="T4" fmla="*/ 165 w 298"/>
                <a:gd name="T5" fmla="*/ 9 h 298"/>
                <a:gd name="T6" fmla="*/ 289 w 298"/>
                <a:gd name="T7" fmla="*/ 132 h 298"/>
                <a:gd name="T8" fmla="*/ 289 w 298"/>
                <a:gd name="T9" fmla="*/ 165 h 298"/>
                <a:gd name="T10" fmla="*/ 165 w 298"/>
                <a:gd name="T11" fmla="*/ 289 h 298"/>
                <a:gd name="T12" fmla="*/ 133 w 298"/>
                <a:gd name="T13" fmla="*/ 289 h 298"/>
                <a:gd name="T14" fmla="*/ 9 w 298"/>
                <a:gd name="T15" fmla="*/ 165 h 298"/>
                <a:gd name="T16" fmla="*/ 9 w 298"/>
                <a:gd name="T17" fmla="*/ 132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298">
                  <a:moveTo>
                    <a:pt x="9" y="132"/>
                  </a:moveTo>
                  <a:cubicBezTo>
                    <a:pt x="133" y="9"/>
                    <a:pt x="133" y="9"/>
                    <a:pt x="133" y="9"/>
                  </a:cubicBezTo>
                  <a:cubicBezTo>
                    <a:pt x="142" y="0"/>
                    <a:pt x="156" y="0"/>
                    <a:pt x="165" y="9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98" y="141"/>
                    <a:pt x="298" y="156"/>
                    <a:pt x="289" y="165"/>
                  </a:cubicBezTo>
                  <a:cubicBezTo>
                    <a:pt x="165" y="289"/>
                    <a:pt x="165" y="289"/>
                    <a:pt x="165" y="289"/>
                  </a:cubicBezTo>
                  <a:cubicBezTo>
                    <a:pt x="156" y="298"/>
                    <a:pt x="142" y="298"/>
                    <a:pt x="133" y="289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0" y="156"/>
                    <a:pt x="0" y="141"/>
                    <a:pt x="9" y="132"/>
                  </a:cubicBezTo>
                  <a:close/>
                </a:path>
              </a:pathLst>
            </a:cu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Shape 2476">
              <a:extLst>
                <a:ext uri="{FF2B5EF4-FFF2-40B4-BE49-F238E27FC236}">
                  <a16:creationId xmlns:a16="http://schemas.microsoft.com/office/drawing/2014/main" id="{9CCB5BC0-3D86-666E-3EBC-F7242793185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77457" y="2288250"/>
              <a:ext cx="318231" cy="318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44" y="18334"/>
                  </a:moveTo>
                  <a:lnTo>
                    <a:pt x="15583" y="6873"/>
                  </a:lnTo>
                  <a:lnTo>
                    <a:pt x="20168" y="6873"/>
                  </a:lnTo>
                  <a:cubicBezTo>
                    <a:pt x="20168" y="6873"/>
                    <a:pt x="12144" y="18334"/>
                    <a:pt x="12144" y="18334"/>
                  </a:cubicBezTo>
                  <a:close/>
                  <a:moveTo>
                    <a:pt x="10800" y="19403"/>
                  </a:moveTo>
                  <a:lnTo>
                    <a:pt x="7041" y="6873"/>
                  </a:lnTo>
                  <a:lnTo>
                    <a:pt x="14559" y="6873"/>
                  </a:lnTo>
                  <a:cubicBezTo>
                    <a:pt x="14559" y="6873"/>
                    <a:pt x="10800" y="19403"/>
                    <a:pt x="10800" y="19403"/>
                  </a:cubicBezTo>
                  <a:close/>
                  <a:moveTo>
                    <a:pt x="1432" y="6873"/>
                  </a:moveTo>
                  <a:lnTo>
                    <a:pt x="6017" y="6873"/>
                  </a:lnTo>
                  <a:lnTo>
                    <a:pt x="9456" y="18334"/>
                  </a:lnTo>
                  <a:cubicBezTo>
                    <a:pt x="9456" y="18334"/>
                    <a:pt x="1432" y="6873"/>
                    <a:pt x="1432" y="6873"/>
                  </a:cubicBezTo>
                  <a:close/>
                  <a:moveTo>
                    <a:pt x="6578" y="982"/>
                  </a:moveTo>
                  <a:lnTo>
                    <a:pt x="8536" y="982"/>
                  </a:lnTo>
                  <a:lnTo>
                    <a:pt x="6082" y="5891"/>
                  </a:lnTo>
                  <a:lnTo>
                    <a:pt x="1669" y="5891"/>
                  </a:lnTo>
                  <a:cubicBezTo>
                    <a:pt x="1669" y="5891"/>
                    <a:pt x="6578" y="982"/>
                    <a:pt x="6578" y="982"/>
                  </a:cubicBezTo>
                  <a:close/>
                  <a:moveTo>
                    <a:pt x="11973" y="982"/>
                  </a:moveTo>
                  <a:lnTo>
                    <a:pt x="14427" y="5891"/>
                  </a:lnTo>
                  <a:lnTo>
                    <a:pt x="7173" y="5891"/>
                  </a:lnTo>
                  <a:lnTo>
                    <a:pt x="9627" y="982"/>
                  </a:lnTo>
                  <a:cubicBezTo>
                    <a:pt x="9627" y="982"/>
                    <a:pt x="11973" y="982"/>
                    <a:pt x="11973" y="982"/>
                  </a:cubicBezTo>
                  <a:close/>
                  <a:moveTo>
                    <a:pt x="15022" y="982"/>
                  </a:moveTo>
                  <a:lnTo>
                    <a:pt x="19931" y="5891"/>
                  </a:lnTo>
                  <a:lnTo>
                    <a:pt x="15518" y="5891"/>
                  </a:lnTo>
                  <a:lnTo>
                    <a:pt x="13064" y="982"/>
                  </a:lnTo>
                  <a:cubicBezTo>
                    <a:pt x="13064" y="982"/>
                    <a:pt x="15022" y="982"/>
                    <a:pt x="15022" y="982"/>
                  </a:cubicBezTo>
                  <a:close/>
                  <a:moveTo>
                    <a:pt x="21600" y="6382"/>
                  </a:moveTo>
                  <a:cubicBezTo>
                    <a:pt x="21600" y="6272"/>
                    <a:pt x="21557" y="6175"/>
                    <a:pt x="21495" y="6093"/>
                  </a:cubicBezTo>
                  <a:lnTo>
                    <a:pt x="21502" y="6088"/>
                  </a:lnTo>
                  <a:lnTo>
                    <a:pt x="21471" y="6057"/>
                  </a:lnTo>
                  <a:cubicBezTo>
                    <a:pt x="21459" y="6044"/>
                    <a:pt x="21448" y="6032"/>
                    <a:pt x="21434" y="6020"/>
                  </a:cubicBezTo>
                  <a:lnTo>
                    <a:pt x="15611" y="197"/>
                  </a:lnTo>
                  <a:lnTo>
                    <a:pt x="15604" y="201"/>
                  </a:lnTo>
                  <a:cubicBezTo>
                    <a:pt x="15514" y="82"/>
                    <a:pt x="15379" y="0"/>
                    <a:pt x="15218" y="0"/>
                  </a:cubicBezTo>
                  <a:lnTo>
                    <a:pt x="6382" y="0"/>
                  </a:lnTo>
                  <a:cubicBezTo>
                    <a:pt x="6221" y="0"/>
                    <a:pt x="6086" y="82"/>
                    <a:pt x="5996" y="201"/>
                  </a:cubicBezTo>
                  <a:lnTo>
                    <a:pt x="5989" y="197"/>
                  </a:lnTo>
                  <a:lnTo>
                    <a:pt x="166" y="6020"/>
                  </a:lnTo>
                  <a:cubicBezTo>
                    <a:pt x="152" y="6032"/>
                    <a:pt x="141" y="6044"/>
                    <a:pt x="129" y="6057"/>
                  </a:cubicBezTo>
                  <a:lnTo>
                    <a:pt x="98" y="6088"/>
                  </a:lnTo>
                  <a:lnTo>
                    <a:pt x="105" y="6093"/>
                  </a:lnTo>
                  <a:cubicBezTo>
                    <a:pt x="43" y="6175"/>
                    <a:pt x="0" y="6272"/>
                    <a:pt x="0" y="6382"/>
                  </a:cubicBezTo>
                  <a:cubicBezTo>
                    <a:pt x="0" y="6499"/>
                    <a:pt x="46" y="6602"/>
                    <a:pt x="115" y="6686"/>
                  </a:cubicBezTo>
                  <a:lnTo>
                    <a:pt x="109" y="6690"/>
                  </a:lnTo>
                  <a:lnTo>
                    <a:pt x="10418" y="21418"/>
                  </a:lnTo>
                  <a:lnTo>
                    <a:pt x="10424" y="21413"/>
                  </a:lnTo>
                  <a:cubicBezTo>
                    <a:pt x="10514" y="21525"/>
                    <a:pt x="10646" y="21600"/>
                    <a:pt x="10800" y="21600"/>
                  </a:cubicBezTo>
                  <a:cubicBezTo>
                    <a:pt x="10954" y="21600"/>
                    <a:pt x="11086" y="21525"/>
                    <a:pt x="11176" y="21413"/>
                  </a:cubicBezTo>
                  <a:lnTo>
                    <a:pt x="11182" y="21418"/>
                  </a:lnTo>
                  <a:lnTo>
                    <a:pt x="21491" y="6690"/>
                  </a:lnTo>
                  <a:lnTo>
                    <a:pt x="21485" y="6686"/>
                  </a:lnTo>
                  <a:cubicBezTo>
                    <a:pt x="21553" y="6602"/>
                    <a:pt x="21600" y="6499"/>
                    <a:pt x="21600" y="6382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Arial"/>
                <a:cs typeface="Arial"/>
                <a:sym typeface="Gill Sans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0541C7D-B342-E49E-D8DC-DE379E4D4D0D}"/>
                </a:ext>
              </a:extLst>
            </p:cNvPr>
            <p:cNvSpPr txBox="1"/>
            <p:nvPr/>
          </p:nvSpPr>
          <p:spPr>
            <a:xfrm>
              <a:off x="6008272" y="2657400"/>
              <a:ext cx="2232409" cy="1158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1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CE408C4-C55C-8C9A-621B-2AB90DCEC50C}"/>
              </a:ext>
            </a:extLst>
          </p:cNvPr>
          <p:cNvGrpSpPr/>
          <p:nvPr/>
        </p:nvGrpSpPr>
        <p:grpSpPr>
          <a:xfrm>
            <a:off x="2700237" y="1847833"/>
            <a:ext cx="2703223" cy="2711245"/>
            <a:chOff x="2700237" y="1847833"/>
            <a:chExt cx="2703223" cy="2711245"/>
          </a:xfrm>
        </p:grpSpPr>
        <p:sp>
          <p:nvSpPr>
            <p:cNvPr id="2" name="Freeform 5">
              <a:extLst>
                <a:ext uri="{FF2B5EF4-FFF2-40B4-BE49-F238E27FC236}">
                  <a16:creationId xmlns:a16="http://schemas.microsoft.com/office/drawing/2014/main" id="{6A3A9B4F-7466-988B-5B46-9FE676824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237" y="1847833"/>
              <a:ext cx="2703223" cy="2711245"/>
            </a:xfrm>
            <a:custGeom>
              <a:avLst/>
              <a:gdLst>
                <a:gd name="T0" fmla="*/ 9 w 298"/>
                <a:gd name="T1" fmla="*/ 132 h 298"/>
                <a:gd name="T2" fmla="*/ 133 w 298"/>
                <a:gd name="T3" fmla="*/ 9 h 298"/>
                <a:gd name="T4" fmla="*/ 165 w 298"/>
                <a:gd name="T5" fmla="*/ 9 h 298"/>
                <a:gd name="T6" fmla="*/ 289 w 298"/>
                <a:gd name="T7" fmla="*/ 132 h 298"/>
                <a:gd name="T8" fmla="*/ 289 w 298"/>
                <a:gd name="T9" fmla="*/ 165 h 298"/>
                <a:gd name="T10" fmla="*/ 165 w 298"/>
                <a:gd name="T11" fmla="*/ 289 h 298"/>
                <a:gd name="T12" fmla="*/ 133 w 298"/>
                <a:gd name="T13" fmla="*/ 289 h 298"/>
                <a:gd name="T14" fmla="*/ 9 w 298"/>
                <a:gd name="T15" fmla="*/ 165 h 298"/>
                <a:gd name="T16" fmla="*/ 9 w 298"/>
                <a:gd name="T17" fmla="*/ 132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298">
                  <a:moveTo>
                    <a:pt x="9" y="132"/>
                  </a:moveTo>
                  <a:cubicBezTo>
                    <a:pt x="133" y="9"/>
                    <a:pt x="133" y="9"/>
                    <a:pt x="133" y="9"/>
                  </a:cubicBezTo>
                  <a:cubicBezTo>
                    <a:pt x="142" y="0"/>
                    <a:pt x="156" y="0"/>
                    <a:pt x="165" y="9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98" y="141"/>
                    <a:pt x="298" y="156"/>
                    <a:pt x="289" y="165"/>
                  </a:cubicBezTo>
                  <a:cubicBezTo>
                    <a:pt x="165" y="289"/>
                    <a:pt x="165" y="289"/>
                    <a:pt x="165" y="289"/>
                  </a:cubicBezTo>
                  <a:cubicBezTo>
                    <a:pt x="156" y="298"/>
                    <a:pt x="142" y="298"/>
                    <a:pt x="133" y="289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0" y="156"/>
                    <a:pt x="0" y="141"/>
                    <a:pt x="9" y="132"/>
                  </a:cubicBezTo>
                  <a:close/>
                </a:path>
              </a:pathLst>
            </a:cu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Shape 2627">
              <a:extLst>
                <a:ext uri="{FF2B5EF4-FFF2-40B4-BE49-F238E27FC236}">
                  <a16:creationId xmlns:a16="http://schemas.microsoft.com/office/drawing/2014/main" id="{40814606-AD57-6C49-1F44-48CFFA0DE8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57252" y="2288250"/>
              <a:ext cx="318231" cy="318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Arial"/>
                <a:cs typeface="Arial"/>
                <a:sym typeface="Gill Sans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97538CD9-C5BB-2CCE-9B1C-B0AED28D7C74}"/>
                </a:ext>
              </a:extLst>
            </p:cNvPr>
            <p:cNvSpPr txBox="1"/>
            <p:nvPr/>
          </p:nvSpPr>
          <p:spPr>
            <a:xfrm>
              <a:off x="2949087" y="2657400"/>
              <a:ext cx="2232409" cy="1158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1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918001A1-2AB0-9F0D-775C-0BD329AC9A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464D8B9-F1D1-7291-87F5-999782E55A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4FA164-6FC2-C351-6A3B-F686EEAE9D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3F5A36-7B8A-7FFE-BB43-8C31956535D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983C4FA-5B43-EBA2-03E0-291365BCEB22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32CF4D-2A7E-45C9-9AD7-E53E15F9E5E7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286C24-FA9F-1694-311D-B04B8D7A0B04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D1EBD6-97A7-9D76-3C00-C110302D0F44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193BB5-A1AE-AE78-CC31-97EBE7B7F12F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892D69-AE2C-6DEA-306C-381488EADE7B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70357C7-BB46-6398-BD4B-36EC419E6C5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2EE61CA-3AD3-600C-E859-B2965100D4E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725073D-96BF-9BE3-A8C1-84C78763274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Slide Number Placeholder 43">
            <a:extLst>
              <a:ext uri="{FF2B5EF4-FFF2-40B4-BE49-F238E27FC236}">
                <a16:creationId xmlns:a16="http://schemas.microsoft.com/office/drawing/2014/main" id="{24B1960D-F045-ACDB-CC69-C18359FD7F3A}"/>
              </a:ext>
            </a:extLst>
          </p:cNvPr>
          <p:cNvSpPr txBox="1">
            <a:spLocks/>
          </p:cNvSpPr>
          <p:nvPr/>
        </p:nvSpPr>
        <p:spPr>
          <a:xfrm>
            <a:off x="11162912" y="6297413"/>
            <a:ext cx="9155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472E3-B0C3-48E3-8108-AC14270191BD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CE25D1E-34D8-891B-D68E-66181F5942B7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8718C2-8029-ED79-9FB4-096063B341C6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A917499-1D89-35EE-5132-10CFB9DEDA9C}"/>
              </a:ext>
            </a:extLst>
          </p:cNvPr>
          <p:cNvGrpSpPr/>
          <p:nvPr/>
        </p:nvGrpSpPr>
        <p:grpSpPr>
          <a:xfrm>
            <a:off x="3032253" y="3782130"/>
            <a:ext cx="359238" cy="359238"/>
            <a:chOff x="3064425" y="3203331"/>
            <a:chExt cx="426575" cy="426575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855AA956-2D44-0491-F4A8-461BB9F185F0}"/>
                </a:ext>
              </a:extLst>
            </p:cNvPr>
            <p:cNvSpPr/>
            <p:nvPr/>
          </p:nvSpPr>
          <p:spPr>
            <a:xfrm rot="19800000">
              <a:off x="3064425" y="3203331"/>
              <a:ext cx="426575" cy="4265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77461728-5B42-65EB-7C66-1FDA245B3B0C}"/>
                </a:ext>
              </a:extLst>
            </p:cNvPr>
            <p:cNvSpPr>
              <a:spLocks noEditPoints="1"/>
            </p:cNvSpPr>
            <p:nvPr/>
          </p:nvSpPr>
          <p:spPr bwMode="auto">
            <a:xfrm rot="19800000">
              <a:off x="3083815" y="3222721"/>
              <a:ext cx="387795" cy="387795"/>
            </a:xfrm>
            <a:custGeom>
              <a:avLst/>
              <a:gdLst>
                <a:gd name="T0" fmla="*/ 30 w 60"/>
                <a:gd name="T1" fmla="*/ 0 h 60"/>
                <a:gd name="T2" fmla="*/ 60 w 60"/>
                <a:gd name="T3" fmla="*/ 30 h 60"/>
                <a:gd name="T4" fmla="*/ 30 w 60"/>
                <a:gd name="T5" fmla="*/ 60 h 60"/>
                <a:gd name="T6" fmla="*/ 0 w 60"/>
                <a:gd name="T7" fmla="*/ 30 h 60"/>
                <a:gd name="T8" fmla="*/ 30 w 60"/>
                <a:gd name="T9" fmla="*/ 0 h 60"/>
                <a:gd name="T10" fmla="*/ 35 w 60"/>
                <a:gd name="T11" fmla="*/ 33 h 60"/>
                <a:gd name="T12" fmla="*/ 34 w 60"/>
                <a:gd name="T13" fmla="*/ 34 h 60"/>
                <a:gd name="T14" fmla="*/ 28 w 60"/>
                <a:gd name="T15" fmla="*/ 40 h 60"/>
                <a:gd name="T16" fmla="*/ 28 w 60"/>
                <a:gd name="T17" fmla="*/ 44 h 60"/>
                <a:gd name="T18" fmla="*/ 32 w 60"/>
                <a:gd name="T19" fmla="*/ 44 h 60"/>
                <a:gd name="T20" fmla="*/ 44 w 60"/>
                <a:gd name="T21" fmla="*/ 32 h 60"/>
                <a:gd name="T22" fmla="*/ 44 w 60"/>
                <a:gd name="T23" fmla="*/ 28 h 60"/>
                <a:gd name="T24" fmla="*/ 32 w 60"/>
                <a:gd name="T25" fmla="*/ 16 h 60"/>
                <a:gd name="T26" fmla="*/ 30 w 60"/>
                <a:gd name="T27" fmla="*/ 15 h 60"/>
                <a:gd name="T28" fmla="*/ 27 w 60"/>
                <a:gd name="T29" fmla="*/ 17 h 60"/>
                <a:gd name="T30" fmla="*/ 28 w 60"/>
                <a:gd name="T31" fmla="*/ 20 h 60"/>
                <a:gd name="T32" fmla="*/ 34 w 60"/>
                <a:gd name="T33" fmla="*/ 27 h 60"/>
                <a:gd name="T34" fmla="*/ 35 w 60"/>
                <a:gd name="T35" fmla="*/ 27 h 60"/>
                <a:gd name="T36" fmla="*/ 34 w 60"/>
                <a:gd name="T37" fmla="*/ 27 h 60"/>
                <a:gd name="T38" fmla="*/ 19 w 60"/>
                <a:gd name="T39" fmla="*/ 27 h 60"/>
                <a:gd name="T40" fmla="*/ 18 w 60"/>
                <a:gd name="T41" fmla="*/ 27 h 60"/>
                <a:gd name="T42" fmla="*/ 15 w 60"/>
                <a:gd name="T43" fmla="*/ 31 h 60"/>
                <a:gd name="T44" fmla="*/ 18 w 60"/>
                <a:gd name="T45" fmla="*/ 33 h 60"/>
                <a:gd name="T46" fmla="*/ 34 w 60"/>
                <a:gd name="T47" fmla="*/ 33 h 60"/>
                <a:gd name="T48" fmla="*/ 35 w 60"/>
                <a:gd name="T49" fmla="*/ 3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47" y="0"/>
                    <a:pt x="60" y="14"/>
                    <a:pt x="60" y="30"/>
                  </a:cubicBezTo>
                  <a:cubicBezTo>
                    <a:pt x="60" y="47"/>
                    <a:pt x="47" y="60"/>
                    <a:pt x="30" y="60"/>
                  </a:cubicBezTo>
                  <a:cubicBezTo>
                    <a:pt x="14" y="60"/>
                    <a:pt x="0" y="47"/>
                    <a:pt x="0" y="30"/>
                  </a:cubicBezTo>
                  <a:cubicBezTo>
                    <a:pt x="0" y="14"/>
                    <a:pt x="14" y="0"/>
                    <a:pt x="30" y="0"/>
                  </a:cubicBezTo>
                  <a:close/>
                  <a:moveTo>
                    <a:pt x="35" y="33"/>
                  </a:moveTo>
                  <a:cubicBezTo>
                    <a:pt x="35" y="33"/>
                    <a:pt x="34" y="34"/>
                    <a:pt x="34" y="34"/>
                  </a:cubicBezTo>
                  <a:cubicBezTo>
                    <a:pt x="32" y="36"/>
                    <a:pt x="30" y="38"/>
                    <a:pt x="28" y="40"/>
                  </a:cubicBezTo>
                  <a:cubicBezTo>
                    <a:pt x="27" y="41"/>
                    <a:pt x="27" y="43"/>
                    <a:pt x="28" y="44"/>
                  </a:cubicBezTo>
                  <a:cubicBezTo>
                    <a:pt x="29" y="45"/>
                    <a:pt x="31" y="45"/>
                    <a:pt x="32" y="44"/>
                  </a:cubicBezTo>
                  <a:cubicBezTo>
                    <a:pt x="36" y="40"/>
                    <a:pt x="40" y="36"/>
                    <a:pt x="44" y="32"/>
                  </a:cubicBezTo>
                  <a:cubicBezTo>
                    <a:pt x="45" y="31"/>
                    <a:pt x="45" y="29"/>
                    <a:pt x="44" y="28"/>
                  </a:cubicBezTo>
                  <a:cubicBezTo>
                    <a:pt x="40" y="24"/>
                    <a:pt x="36" y="20"/>
                    <a:pt x="32" y="16"/>
                  </a:cubicBezTo>
                  <a:cubicBezTo>
                    <a:pt x="32" y="15"/>
                    <a:pt x="31" y="15"/>
                    <a:pt x="30" y="15"/>
                  </a:cubicBezTo>
                  <a:cubicBezTo>
                    <a:pt x="29" y="15"/>
                    <a:pt x="28" y="16"/>
                    <a:pt x="27" y="17"/>
                  </a:cubicBezTo>
                  <a:cubicBezTo>
                    <a:pt x="27" y="18"/>
                    <a:pt x="27" y="19"/>
                    <a:pt x="28" y="20"/>
                  </a:cubicBezTo>
                  <a:cubicBezTo>
                    <a:pt x="30" y="22"/>
                    <a:pt x="32" y="24"/>
                    <a:pt x="34" y="27"/>
                  </a:cubicBezTo>
                  <a:cubicBezTo>
                    <a:pt x="34" y="27"/>
                    <a:pt x="35" y="27"/>
                    <a:pt x="35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29" y="27"/>
                    <a:pt x="24" y="27"/>
                    <a:pt x="19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6" y="27"/>
                    <a:pt x="15" y="29"/>
                    <a:pt x="15" y="31"/>
                  </a:cubicBezTo>
                  <a:cubicBezTo>
                    <a:pt x="15" y="32"/>
                    <a:pt x="17" y="33"/>
                    <a:pt x="18" y="33"/>
                  </a:cubicBezTo>
                  <a:cubicBezTo>
                    <a:pt x="24" y="33"/>
                    <a:pt x="29" y="33"/>
                    <a:pt x="34" y="33"/>
                  </a:cubicBezTo>
                  <a:cubicBezTo>
                    <a:pt x="34" y="33"/>
                    <a:pt x="34" y="33"/>
                    <a:pt x="35" y="33"/>
                  </a:cubicBezTo>
                  <a:close/>
                </a:path>
              </a:pathLst>
            </a:custGeom>
            <a:solidFill>
              <a:srgbClr val="23BBCA"/>
            </a:solidFill>
            <a:ln w="2540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E5C60D9-4828-BA90-C168-887970611D19}"/>
              </a:ext>
            </a:extLst>
          </p:cNvPr>
          <p:cNvGrpSpPr/>
          <p:nvPr/>
        </p:nvGrpSpPr>
        <p:grpSpPr>
          <a:xfrm>
            <a:off x="4623706" y="3788546"/>
            <a:ext cx="359238" cy="359238"/>
            <a:chOff x="4954186" y="3210950"/>
            <a:chExt cx="426575" cy="426575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465743E-4A82-C4D9-1E32-B6AEC1C6936F}"/>
                </a:ext>
              </a:extLst>
            </p:cNvPr>
            <p:cNvSpPr/>
            <p:nvPr/>
          </p:nvSpPr>
          <p:spPr>
            <a:xfrm rot="3600000">
              <a:off x="4954186" y="3210950"/>
              <a:ext cx="426575" cy="4265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F7783916-18CB-3C45-B32D-3639F2E884E6}"/>
                </a:ext>
              </a:extLst>
            </p:cNvPr>
            <p:cNvSpPr>
              <a:spLocks noEditPoints="1"/>
            </p:cNvSpPr>
            <p:nvPr/>
          </p:nvSpPr>
          <p:spPr bwMode="auto">
            <a:xfrm rot="3600000">
              <a:off x="4973576" y="3230340"/>
              <a:ext cx="387795" cy="387795"/>
            </a:xfrm>
            <a:custGeom>
              <a:avLst/>
              <a:gdLst>
                <a:gd name="T0" fmla="*/ 30 w 60"/>
                <a:gd name="T1" fmla="*/ 0 h 60"/>
                <a:gd name="T2" fmla="*/ 60 w 60"/>
                <a:gd name="T3" fmla="*/ 30 h 60"/>
                <a:gd name="T4" fmla="*/ 30 w 60"/>
                <a:gd name="T5" fmla="*/ 60 h 60"/>
                <a:gd name="T6" fmla="*/ 0 w 60"/>
                <a:gd name="T7" fmla="*/ 30 h 60"/>
                <a:gd name="T8" fmla="*/ 30 w 60"/>
                <a:gd name="T9" fmla="*/ 0 h 60"/>
                <a:gd name="T10" fmla="*/ 35 w 60"/>
                <a:gd name="T11" fmla="*/ 33 h 60"/>
                <a:gd name="T12" fmla="*/ 34 w 60"/>
                <a:gd name="T13" fmla="*/ 34 h 60"/>
                <a:gd name="T14" fmla="*/ 28 w 60"/>
                <a:gd name="T15" fmla="*/ 40 h 60"/>
                <a:gd name="T16" fmla="*/ 28 w 60"/>
                <a:gd name="T17" fmla="*/ 44 h 60"/>
                <a:gd name="T18" fmla="*/ 32 w 60"/>
                <a:gd name="T19" fmla="*/ 44 h 60"/>
                <a:gd name="T20" fmla="*/ 44 w 60"/>
                <a:gd name="T21" fmla="*/ 32 h 60"/>
                <a:gd name="T22" fmla="*/ 44 w 60"/>
                <a:gd name="T23" fmla="*/ 28 h 60"/>
                <a:gd name="T24" fmla="*/ 32 w 60"/>
                <a:gd name="T25" fmla="*/ 16 h 60"/>
                <a:gd name="T26" fmla="*/ 30 w 60"/>
                <a:gd name="T27" fmla="*/ 15 h 60"/>
                <a:gd name="T28" fmla="*/ 27 w 60"/>
                <a:gd name="T29" fmla="*/ 17 h 60"/>
                <a:gd name="T30" fmla="*/ 28 w 60"/>
                <a:gd name="T31" fmla="*/ 20 h 60"/>
                <a:gd name="T32" fmla="*/ 34 w 60"/>
                <a:gd name="T33" fmla="*/ 27 h 60"/>
                <a:gd name="T34" fmla="*/ 35 w 60"/>
                <a:gd name="T35" fmla="*/ 27 h 60"/>
                <a:gd name="T36" fmla="*/ 34 w 60"/>
                <a:gd name="T37" fmla="*/ 27 h 60"/>
                <a:gd name="T38" fmla="*/ 19 w 60"/>
                <a:gd name="T39" fmla="*/ 27 h 60"/>
                <a:gd name="T40" fmla="*/ 18 w 60"/>
                <a:gd name="T41" fmla="*/ 27 h 60"/>
                <a:gd name="T42" fmla="*/ 15 w 60"/>
                <a:gd name="T43" fmla="*/ 31 h 60"/>
                <a:gd name="T44" fmla="*/ 18 w 60"/>
                <a:gd name="T45" fmla="*/ 33 h 60"/>
                <a:gd name="T46" fmla="*/ 34 w 60"/>
                <a:gd name="T47" fmla="*/ 33 h 60"/>
                <a:gd name="T48" fmla="*/ 35 w 60"/>
                <a:gd name="T49" fmla="*/ 3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47" y="0"/>
                    <a:pt x="60" y="14"/>
                    <a:pt x="60" y="30"/>
                  </a:cubicBezTo>
                  <a:cubicBezTo>
                    <a:pt x="60" y="47"/>
                    <a:pt x="47" y="60"/>
                    <a:pt x="30" y="60"/>
                  </a:cubicBezTo>
                  <a:cubicBezTo>
                    <a:pt x="14" y="60"/>
                    <a:pt x="0" y="47"/>
                    <a:pt x="0" y="30"/>
                  </a:cubicBezTo>
                  <a:cubicBezTo>
                    <a:pt x="0" y="14"/>
                    <a:pt x="14" y="0"/>
                    <a:pt x="30" y="0"/>
                  </a:cubicBezTo>
                  <a:close/>
                  <a:moveTo>
                    <a:pt x="35" y="33"/>
                  </a:moveTo>
                  <a:cubicBezTo>
                    <a:pt x="35" y="33"/>
                    <a:pt x="34" y="34"/>
                    <a:pt x="34" y="34"/>
                  </a:cubicBezTo>
                  <a:cubicBezTo>
                    <a:pt x="32" y="36"/>
                    <a:pt x="30" y="38"/>
                    <a:pt x="28" y="40"/>
                  </a:cubicBezTo>
                  <a:cubicBezTo>
                    <a:pt x="27" y="41"/>
                    <a:pt x="27" y="43"/>
                    <a:pt x="28" y="44"/>
                  </a:cubicBezTo>
                  <a:cubicBezTo>
                    <a:pt x="29" y="45"/>
                    <a:pt x="31" y="45"/>
                    <a:pt x="32" y="44"/>
                  </a:cubicBezTo>
                  <a:cubicBezTo>
                    <a:pt x="36" y="40"/>
                    <a:pt x="40" y="36"/>
                    <a:pt x="44" y="32"/>
                  </a:cubicBezTo>
                  <a:cubicBezTo>
                    <a:pt x="45" y="31"/>
                    <a:pt x="45" y="29"/>
                    <a:pt x="44" y="28"/>
                  </a:cubicBezTo>
                  <a:cubicBezTo>
                    <a:pt x="40" y="24"/>
                    <a:pt x="36" y="20"/>
                    <a:pt x="32" y="16"/>
                  </a:cubicBezTo>
                  <a:cubicBezTo>
                    <a:pt x="32" y="15"/>
                    <a:pt x="31" y="15"/>
                    <a:pt x="30" y="15"/>
                  </a:cubicBezTo>
                  <a:cubicBezTo>
                    <a:pt x="29" y="15"/>
                    <a:pt x="28" y="16"/>
                    <a:pt x="27" y="17"/>
                  </a:cubicBezTo>
                  <a:cubicBezTo>
                    <a:pt x="27" y="18"/>
                    <a:pt x="27" y="19"/>
                    <a:pt x="28" y="20"/>
                  </a:cubicBezTo>
                  <a:cubicBezTo>
                    <a:pt x="30" y="22"/>
                    <a:pt x="32" y="24"/>
                    <a:pt x="34" y="27"/>
                  </a:cubicBezTo>
                  <a:cubicBezTo>
                    <a:pt x="34" y="27"/>
                    <a:pt x="35" y="27"/>
                    <a:pt x="35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29" y="27"/>
                    <a:pt x="24" y="27"/>
                    <a:pt x="19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6" y="27"/>
                    <a:pt x="15" y="29"/>
                    <a:pt x="15" y="31"/>
                  </a:cubicBezTo>
                  <a:cubicBezTo>
                    <a:pt x="15" y="32"/>
                    <a:pt x="17" y="33"/>
                    <a:pt x="18" y="33"/>
                  </a:cubicBezTo>
                  <a:cubicBezTo>
                    <a:pt x="24" y="33"/>
                    <a:pt x="29" y="33"/>
                    <a:pt x="34" y="33"/>
                  </a:cubicBezTo>
                  <a:cubicBezTo>
                    <a:pt x="34" y="33"/>
                    <a:pt x="34" y="33"/>
                    <a:pt x="35" y="33"/>
                  </a:cubicBezTo>
                  <a:close/>
                </a:path>
              </a:pathLst>
            </a:custGeom>
            <a:solidFill>
              <a:srgbClr val="014063"/>
            </a:solidFill>
            <a:ln w="2540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0F455FB-464D-A5A6-62D1-C331E852DEA3}"/>
              </a:ext>
            </a:extLst>
          </p:cNvPr>
          <p:cNvGrpSpPr/>
          <p:nvPr/>
        </p:nvGrpSpPr>
        <p:grpSpPr>
          <a:xfrm>
            <a:off x="6100241" y="3705124"/>
            <a:ext cx="359238" cy="359238"/>
            <a:chOff x="6707488" y="3111891"/>
            <a:chExt cx="426575" cy="426575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701E6A3-8F94-4C36-924E-54B95C68A152}"/>
                </a:ext>
              </a:extLst>
            </p:cNvPr>
            <p:cNvSpPr/>
            <p:nvPr/>
          </p:nvSpPr>
          <p:spPr>
            <a:xfrm rot="19800000">
              <a:off x="6707488" y="3111891"/>
              <a:ext cx="426575" cy="4265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id="{0BC0B0B3-752D-4070-3DED-B0977C746100}"/>
                </a:ext>
              </a:extLst>
            </p:cNvPr>
            <p:cNvSpPr>
              <a:spLocks noEditPoints="1"/>
            </p:cNvSpPr>
            <p:nvPr/>
          </p:nvSpPr>
          <p:spPr bwMode="auto">
            <a:xfrm rot="19800000">
              <a:off x="6726878" y="3131281"/>
              <a:ext cx="387795" cy="387795"/>
            </a:xfrm>
            <a:custGeom>
              <a:avLst/>
              <a:gdLst>
                <a:gd name="T0" fmla="*/ 30 w 60"/>
                <a:gd name="T1" fmla="*/ 0 h 60"/>
                <a:gd name="T2" fmla="*/ 60 w 60"/>
                <a:gd name="T3" fmla="*/ 30 h 60"/>
                <a:gd name="T4" fmla="*/ 30 w 60"/>
                <a:gd name="T5" fmla="*/ 60 h 60"/>
                <a:gd name="T6" fmla="*/ 0 w 60"/>
                <a:gd name="T7" fmla="*/ 30 h 60"/>
                <a:gd name="T8" fmla="*/ 30 w 60"/>
                <a:gd name="T9" fmla="*/ 0 h 60"/>
                <a:gd name="T10" fmla="*/ 35 w 60"/>
                <a:gd name="T11" fmla="*/ 33 h 60"/>
                <a:gd name="T12" fmla="*/ 34 w 60"/>
                <a:gd name="T13" fmla="*/ 34 h 60"/>
                <a:gd name="T14" fmla="*/ 28 w 60"/>
                <a:gd name="T15" fmla="*/ 40 h 60"/>
                <a:gd name="T16" fmla="*/ 28 w 60"/>
                <a:gd name="T17" fmla="*/ 44 h 60"/>
                <a:gd name="T18" fmla="*/ 32 w 60"/>
                <a:gd name="T19" fmla="*/ 44 h 60"/>
                <a:gd name="T20" fmla="*/ 44 w 60"/>
                <a:gd name="T21" fmla="*/ 32 h 60"/>
                <a:gd name="T22" fmla="*/ 44 w 60"/>
                <a:gd name="T23" fmla="*/ 28 h 60"/>
                <a:gd name="T24" fmla="*/ 32 w 60"/>
                <a:gd name="T25" fmla="*/ 16 h 60"/>
                <a:gd name="T26" fmla="*/ 30 w 60"/>
                <a:gd name="T27" fmla="*/ 15 h 60"/>
                <a:gd name="T28" fmla="*/ 27 w 60"/>
                <a:gd name="T29" fmla="*/ 17 h 60"/>
                <a:gd name="T30" fmla="*/ 28 w 60"/>
                <a:gd name="T31" fmla="*/ 20 h 60"/>
                <a:gd name="T32" fmla="*/ 34 w 60"/>
                <a:gd name="T33" fmla="*/ 27 h 60"/>
                <a:gd name="T34" fmla="*/ 35 w 60"/>
                <a:gd name="T35" fmla="*/ 27 h 60"/>
                <a:gd name="T36" fmla="*/ 34 w 60"/>
                <a:gd name="T37" fmla="*/ 27 h 60"/>
                <a:gd name="T38" fmla="*/ 19 w 60"/>
                <a:gd name="T39" fmla="*/ 27 h 60"/>
                <a:gd name="T40" fmla="*/ 18 w 60"/>
                <a:gd name="T41" fmla="*/ 27 h 60"/>
                <a:gd name="T42" fmla="*/ 15 w 60"/>
                <a:gd name="T43" fmla="*/ 31 h 60"/>
                <a:gd name="T44" fmla="*/ 18 w 60"/>
                <a:gd name="T45" fmla="*/ 33 h 60"/>
                <a:gd name="T46" fmla="*/ 34 w 60"/>
                <a:gd name="T47" fmla="*/ 33 h 60"/>
                <a:gd name="T48" fmla="*/ 35 w 60"/>
                <a:gd name="T49" fmla="*/ 3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47" y="0"/>
                    <a:pt x="60" y="14"/>
                    <a:pt x="60" y="30"/>
                  </a:cubicBezTo>
                  <a:cubicBezTo>
                    <a:pt x="60" y="47"/>
                    <a:pt x="47" y="60"/>
                    <a:pt x="30" y="60"/>
                  </a:cubicBezTo>
                  <a:cubicBezTo>
                    <a:pt x="14" y="60"/>
                    <a:pt x="0" y="47"/>
                    <a:pt x="0" y="30"/>
                  </a:cubicBezTo>
                  <a:cubicBezTo>
                    <a:pt x="0" y="14"/>
                    <a:pt x="14" y="0"/>
                    <a:pt x="30" y="0"/>
                  </a:cubicBezTo>
                  <a:close/>
                  <a:moveTo>
                    <a:pt x="35" y="33"/>
                  </a:moveTo>
                  <a:cubicBezTo>
                    <a:pt x="35" y="33"/>
                    <a:pt x="34" y="34"/>
                    <a:pt x="34" y="34"/>
                  </a:cubicBezTo>
                  <a:cubicBezTo>
                    <a:pt x="32" y="36"/>
                    <a:pt x="30" y="38"/>
                    <a:pt x="28" y="40"/>
                  </a:cubicBezTo>
                  <a:cubicBezTo>
                    <a:pt x="27" y="41"/>
                    <a:pt x="27" y="43"/>
                    <a:pt x="28" y="44"/>
                  </a:cubicBezTo>
                  <a:cubicBezTo>
                    <a:pt x="29" y="45"/>
                    <a:pt x="31" y="45"/>
                    <a:pt x="32" y="44"/>
                  </a:cubicBezTo>
                  <a:cubicBezTo>
                    <a:pt x="36" y="40"/>
                    <a:pt x="40" y="36"/>
                    <a:pt x="44" y="32"/>
                  </a:cubicBezTo>
                  <a:cubicBezTo>
                    <a:pt x="45" y="31"/>
                    <a:pt x="45" y="29"/>
                    <a:pt x="44" y="28"/>
                  </a:cubicBezTo>
                  <a:cubicBezTo>
                    <a:pt x="40" y="24"/>
                    <a:pt x="36" y="20"/>
                    <a:pt x="32" y="16"/>
                  </a:cubicBezTo>
                  <a:cubicBezTo>
                    <a:pt x="32" y="15"/>
                    <a:pt x="31" y="15"/>
                    <a:pt x="30" y="15"/>
                  </a:cubicBezTo>
                  <a:cubicBezTo>
                    <a:pt x="29" y="15"/>
                    <a:pt x="28" y="16"/>
                    <a:pt x="27" y="17"/>
                  </a:cubicBezTo>
                  <a:cubicBezTo>
                    <a:pt x="27" y="18"/>
                    <a:pt x="27" y="19"/>
                    <a:pt x="28" y="20"/>
                  </a:cubicBezTo>
                  <a:cubicBezTo>
                    <a:pt x="30" y="22"/>
                    <a:pt x="32" y="24"/>
                    <a:pt x="34" y="27"/>
                  </a:cubicBezTo>
                  <a:cubicBezTo>
                    <a:pt x="34" y="27"/>
                    <a:pt x="35" y="27"/>
                    <a:pt x="35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29" y="27"/>
                    <a:pt x="24" y="27"/>
                    <a:pt x="19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6" y="27"/>
                    <a:pt x="15" y="29"/>
                    <a:pt x="15" y="31"/>
                  </a:cubicBezTo>
                  <a:cubicBezTo>
                    <a:pt x="15" y="32"/>
                    <a:pt x="17" y="33"/>
                    <a:pt x="18" y="33"/>
                  </a:cubicBezTo>
                  <a:cubicBezTo>
                    <a:pt x="24" y="33"/>
                    <a:pt x="29" y="33"/>
                    <a:pt x="34" y="33"/>
                  </a:cubicBezTo>
                  <a:cubicBezTo>
                    <a:pt x="34" y="33"/>
                    <a:pt x="34" y="33"/>
                    <a:pt x="35" y="33"/>
                  </a:cubicBezTo>
                  <a:close/>
                </a:path>
              </a:pathLst>
            </a:custGeom>
            <a:solidFill>
              <a:srgbClr val="23BBCA"/>
            </a:solidFill>
            <a:ln w="2540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B6E9D7D-6D94-639B-AE54-76219AC81F55}"/>
              </a:ext>
            </a:extLst>
          </p:cNvPr>
          <p:cNvGrpSpPr/>
          <p:nvPr/>
        </p:nvGrpSpPr>
        <p:grpSpPr>
          <a:xfrm>
            <a:off x="7723188" y="3788546"/>
            <a:ext cx="359238" cy="359238"/>
            <a:chOff x="8634646" y="3210950"/>
            <a:chExt cx="426575" cy="426575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3659766-0771-373A-C979-53A54E0AF07B}"/>
                </a:ext>
              </a:extLst>
            </p:cNvPr>
            <p:cNvSpPr/>
            <p:nvPr/>
          </p:nvSpPr>
          <p:spPr>
            <a:xfrm rot="3600000">
              <a:off x="8634646" y="3210950"/>
              <a:ext cx="426575" cy="4265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E7FE8AE7-F1AC-5092-189D-B81D325B34EC}"/>
                </a:ext>
              </a:extLst>
            </p:cNvPr>
            <p:cNvSpPr>
              <a:spLocks noEditPoints="1"/>
            </p:cNvSpPr>
            <p:nvPr/>
          </p:nvSpPr>
          <p:spPr bwMode="auto">
            <a:xfrm rot="3600000">
              <a:off x="8654036" y="3230340"/>
              <a:ext cx="387795" cy="387795"/>
            </a:xfrm>
            <a:custGeom>
              <a:avLst/>
              <a:gdLst>
                <a:gd name="T0" fmla="*/ 30 w 60"/>
                <a:gd name="T1" fmla="*/ 0 h 60"/>
                <a:gd name="T2" fmla="*/ 60 w 60"/>
                <a:gd name="T3" fmla="*/ 30 h 60"/>
                <a:gd name="T4" fmla="*/ 30 w 60"/>
                <a:gd name="T5" fmla="*/ 60 h 60"/>
                <a:gd name="T6" fmla="*/ 0 w 60"/>
                <a:gd name="T7" fmla="*/ 30 h 60"/>
                <a:gd name="T8" fmla="*/ 30 w 60"/>
                <a:gd name="T9" fmla="*/ 0 h 60"/>
                <a:gd name="T10" fmla="*/ 35 w 60"/>
                <a:gd name="T11" fmla="*/ 33 h 60"/>
                <a:gd name="T12" fmla="*/ 34 w 60"/>
                <a:gd name="T13" fmla="*/ 34 h 60"/>
                <a:gd name="T14" fmla="*/ 28 w 60"/>
                <a:gd name="T15" fmla="*/ 40 h 60"/>
                <a:gd name="T16" fmla="*/ 28 w 60"/>
                <a:gd name="T17" fmla="*/ 44 h 60"/>
                <a:gd name="T18" fmla="*/ 32 w 60"/>
                <a:gd name="T19" fmla="*/ 44 h 60"/>
                <a:gd name="T20" fmla="*/ 44 w 60"/>
                <a:gd name="T21" fmla="*/ 32 h 60"/>
                <a:gd name="T22" fmla="*/ 44 w 60"/>
                <a:gd name="T23" fmla="*/ 28 h 60"/>
                <a:gd name="T24" fmla="*/ 32 w 60"/>
                <a:gd name="T25" fmla="*/ 16 h 60"/>
                <a:gd name="T26" fmla="*/ 30 w 60"/>
                <a:gd name="T27" fmla="*/ 15 h 60"/>
                <a:gd name="T28" fmla="*/ 27 w 60"/>
                <a:gd name="T29" fmla="*/ 17 h 60"/>
                <a:gd name="T30" fmla="*/ 28 w 60"/>
                <a:gd name="T31" fmla="*/ 20 h 60"/>
                <a:gd name="T32" fmla="*/ 34 w 60"/>
                <a:gd name="T33" fmla="*/ 27 h 60"/>
                <a:gd name="T34" fmla="*/ 35 w 60"/>
                <a:gd name="T35" fmla="*/ 27 h 60"/>
                <a:gd name="T36" fmla="*/ 34 w 60"/>
                <a:gd name="T37" fmla="*/ 27 h 60"/>
                <a:gd name="T38" fmla="*/ 19 w 60"/>
                <a:gd name="T39" fmla="*/ 27 h 60"/>
                <a:gd name="T40" fmla="*/ 18 w 60"/>
                <a:gd name="T41" fmla="*/ 27 h 60"/>
                <a:gd name="T42" fmla="*/ 15 w 60"/>
                <a:gd name="T43" fmla="*/ 31 h 60"/>
                <a:gd name="T44" fmla="*/ 18 w 60"/>
                <a:gd name="T45" fmla="*/ 33 h 60"/>
                <a:gd name="T46" fmla="*/ 34 w 60"/>
                <a:gd name="T47" fmla="*/ 33 h 60"/>
                <a:gd name="T48" fmla="*/ 35 w 60"/>
                <a:gd name="T49" fmla="*/ 3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47" y="0"/>
                    <a:pt x="60" y="14"/>
                    <a:pt x="60" y="30"/>
                  </a:cubicBezTo>
                  <a:cubicBezTo>
                    <a:pt x="60" y="47"/>
                    <a:pt x="47" y="60"/>
                    <a:pt x="30" y="60"/>
                  </a:cubicBezTo>
                  <a:cubicBezTo>
                    <a:pt x="14" y="60"/>
                    <a:pt x="0" y="47"/>
                    <a:pt x="0" y="30"/>
                  </a:cubicBezTo>
                  <a:cubicBezTo>
                    <a:pt x="0" y="14"/>
                    <a:pt x="14" y="0"/>
                    <a:pt x="30" y="0"/>
                  </a:cubicBezTo>
                  <a:close/>
                  <a:moveTo>
                    <a:pt x="35" y="33"/>
                  </a:moveTo>
                  <a:cubicBezTo>
                    <a:pt x="35" y="33"/>
                    <a:pt x="34" y="34"/>
                    <a:pt x="34" y="34"/>
                  </a:cubicBezTo>
                  <a:cubicBezTo>
                    <a:pt x="32" y="36"/>
                    <a:pt x="30" y="38"/>
                    <a:pt x="28" y="40"/>
                  </a:cubicBezTo>
                  <a:cubicBezTo>
                    <a:pt x="27" y="41"/>
                    <a:pt x="27" y="43"/>
                    <a:pt x="28" y="44"/>
                  </a:cubicBezTo>
                  <a:cubicBezTo>
                    <a:pt x="29" y="45"/>
                    <a:pt x="31" y="45"/>
                    <a:pt x="32" y="44"/>
                  </a:cubicBezTo>
                  <a:cubicBezTo>
                    <a:pt x="36" y="40"/>
                    <a:pt x="40" y="36"/>
                    <a:pt x="44" y="32"/>
                  </a:cubicBezTo>
                  <a:cubicBezTo>
                    <a:pt x="45" y="31"/>
                    <a:pt x="45" y="29"/>
                    <a:pt x="44" y="28"/>
                  </a:cubicBezTo>
                  <a:cubicBezTo>
                    <a:pt x="40" y="24"/>
                    <a:pt x="36" y="20"/>
                    <a:pt x="32" y="16"/>
                  </a:cubicBezTo>
                  <a:cubicBezTo>
                    <a:pt x="32" y="15"/>
                    <a:pt x="31" y="15"/>
                    <a:pt x="30" y="15"/>
                  </a:cubicBezTo>
                  <a:cubicBezTo>
                    <a:pt x="29" y="15"/>
                    <a:pt x="28" y="16"/>
                    <a:pt x="27" y="17"/>
                  </a:cubicBezTo>
                  <a:cubicBezTo>
                    <a:pt x="27" y="18"/>
                    <a:pt x="27" y="19"/>
                    <a:pt x="28" y="20"/>
                  </a:cubicBezTo>
                  <a:cubicBezTo>
                    <a:pt x="30" y="22"/>
                    <a:pt x="32" y="24"/>
                    <a:pt x="34" y="27"/>
                  </a:cubicBezTo>
                  <a:cubicBezTo>
                    <a:pt x="34" y="27"/>
                    <a:pt x="35" y="27"/>
                    <a:pt x="35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29" y="27"/>
                    <a:pt x="24" y="27"/>
                    <a:pt x="19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6" y="27"/>
                    <a:pt x="15" y="29"/>
                    <a:pt x="15" y="31"/>
                  </a:cubicBezTo>
                  <a:cubicBezTo>
                    <a:pt x="15" y="32"/>
                    <a:pt x="17" y="33"/>
                    <a:pt x="18" y="33"/>
                  </a:cubicBezTo>
                  <a:cubicBezTo>
                    <a:pt x="24" y="33"/>
                    <a:pt x="29" y="33"/>
                    <a:pt x="34" y="33"/>
                  </a:cubicBezTo>
                  <a:cubicBezTo>
                    <a:pt x="34" y="33"/>
                    <a:pt x="34" y="33"/>
                    <a:pt x="35" y="33"/>
                  </a:cubicBezTo>
                  <a:close/>
                </a:path>
              </a:pathLst>
            </a:custGeom>
            <a:solidFill>
              <a:srgbClr val="014063"/>
            </a:solidFill>
            <a:ln w="2540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C06A0DED-6925-31BD-5E8A-B721DE69C207}"/>
              </a:ext>
            </a:extLst>
          </p:cNvPr>
          <p:cNvSpPr txBox="1"/>
          <p:nvPr/>
        </p:nvSpPr>
        <p:spPr>
          <a:xfrm>
            <a:off x="171339" y="1021512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9778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7F2C1B-0383-73BF-082D-11DBA535FD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E13925-16B1-298E-0661-9BF8F2E2F4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071AFD4-8F0D-5D23-8025-A81079B6C7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648384-B6FA-DA9F-5FA3-BDFE4E0275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BF6049-4348-99AB-1CB0-0FDD11FC63B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16E6ED-2920-4121-A32D-E470BAB15ACE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B156A6-3E0F-BAB2-D33F-83A14FBA01DD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7948A7-EF20-4989-C4D7-9BA13C75928C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422F60-944A-287A-1B47-1D95991BCD31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2E2B00-34F1-3712-95A2-1039D2CAF863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4E548D-079E-61D5-D064-3CDC47133FF8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75785A3-6292-B624-3436-B55B7BD9AE3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C597BF8-13A6-BD93-4160-2468B4DAEE1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90810E5-ECA2-C08E-6F21-E283BB09C2E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DABFD88-AB23-7F45-EC6D-14DBD9CC5DA9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4707B3-10A4-8DDD-59A8-12C2227783AD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110144-B7D2-D399-B857-0AC907BBD8F7}"/>
              </a:ext>
            </a:extLst>
          </p:cNvPr>
          <p:cNvSpPr txBox="1"/>
          <p:nvPr/>
        </p:nvSpPr>
        <p:spPr>
          <a:xfrm>
            <a:off x="560078" y="1463507"/>
            <a:ext cx="10042754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D86CF7-A141-3BB8-0469-33B8381C3BE0}"/>
              </a:ext>
            </a:extLst>
          </p:cNvPr>
          <p:cNvSpPr txBox="1"/>
          <p:nvPr/>
        </p:nvSpPr>
        <p:spPr>
          <a:xfrm>
            <a:off x="171339" y="1021512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845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ED6728-D99D-A9A0-1F4C-70133E649C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7A3D8165-415A-306E-EC03-855664D0533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0C9F4AE3-A3C6-23F8-BEFC-0C335CB918D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6F4DE8-94F5-1E6F-AC5C-B9451EC9162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BD139E7-7AD2-BD5E-1233-BB72B8C48B9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23BFD81-51B4-5BBD-E4D9-794F583C385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BA336F-C8B1-61A2-0046-DD5CC56FA00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A516268-E43C-7F5C-F5F3-3D0990814840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96F03F-819E-6399-EB10-22FC4EE721EB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BC80D3-CF31-8E1C-E8D4-F9E7F0C1A3B9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0C387E-BCA2-7157-A2D8-A98A79CBE648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92BE2D-4E73-DFD8-857B-140BB31D8C37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8E07F3-03E7-7D7E-B28C-69278A301D3B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6EBB308-1BCE-BABA-6F8F-D0514787045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2781EF8-E0C2-60FB-DD03-FFBF62E3FA5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F61634C-D5D3-ABE2-2147-8E750667D6E2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0FF3A2E-4582-9C92-1428-BEE36567F940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78CDEC3-5869-884A-77E6-3588ABD2E318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1B0233-720C-1AD0-F497-5D4695F66B37}"/>
              </a:ext>
            </a:extLst>
          </p:cNvPr>
          <p:cNvSpPr txBox="1"/>
          <p:nvPr/>
        </p:nvSpPr>
        <p:spPr>
          <a:xfrm>
            <a:off x="-354732" y="914810"/>
            <a:ext cx="8364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FACD942-F987-20AA-5405-0CB5CDB78EB1}"/>
              </a:ext>
            </a:extLst>
          </p:cNvPr>
          <p:cNvSpPr txBox="1"/>
          <p:nvPr/>
        </p:nvSpPr>
        <p:spPr>
          <a:xfrm>
            <a:off x="474651" y="1624279"/>
            <a:ext cx="5451048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</a:t>
            </a:r>
            <a:endParaRPr lang="en-US" sz="1400" dirty="0"/>
          </a:p>
        </p:txBody>
      </p:sp>
      <p:sp>
        <p:nvSpPr>
          <p:cNvPr id="22" name="Rounded Rectangle 45">
            <a:extLst>
              <a:ext uri="{FF2B5EF4-FFF2-40B4-BE49-F238E27FC236}">
                <a16:creationId xmlns:a16="http://schemas.microsoft.com/office/drawing/2014/main" id="{595F4A29-DBB5-3397-E847-7D2716D6EDEE}"/>
              </a:ext>
            </a:extLst>
          </p:cNvPr>
          <p:cNvSpPr/>
          <p:nvPr/>
        </p:nvSpPr>
        <p:spPr>
          <a:xfrm>
            <a:off x="4201445" y="4385176"/>
            <a:ext cx="3562955" cy="1959626"/>
          </a:xfrm>
          <a:prstGeom prst="roundRect">
            <a:avLst>
              <a:gd name="adj" fmla="val 680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2950875F-F208-8749-70CD-56BDEACA42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1173667"/>
              </p:ext>
            </p:extLst>
          </p:nvPr>
        </p:nvGraphicFramePr>
        <p:xfrm>
          <a:off x="4281850" y="4965295"/>
          <a:ext cx="3279405" cy="1206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D4E5571A-C954-F299-3AC4-44AFB741E94C}"/>
              </a:ext>
            </a:extLst>
          </p:cNvPr>
          <p:cNvSpPr txBox="1"/>
          <p:nvPr/>
        </p:nvSpPr>
        <p:spPr>
          <a:xfrm>
            <a:off x="5478446" y="4545801"/>
            <a:ext cx="228595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1"/>
            <a:r>
              <a:rPr lang="fa-IR" sz="1600" b="1" dirty="0"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1560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 animBg="1"/>
      <p:bldGraphic spid="23" grpId="0">
        <p:bldAsOne/>
      </p:bldGraphic>
      <p:bldP spid="2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18001A1-2AB0-9F0D-775C-0BD329AC9A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464D8B9-F1D1-7291-87F5-999782E55A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4FA164-6FC2-C351-6A3B-F686EEAE9D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3F5A36-7B8A-7FFE-BB43-8C31956535D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983C4FA-5B43-EBA2-03E0-291365BCEB22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32CF4D-2A7E-45C9-9AD7-E53E15F9E5E7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286C24-FA9F-1694-311D-B04B8D7A0B04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D1EBD6-97A7-9D76-3C00-C110302D0F44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193BB5-A1AE-AE78-CC31-97EBE7B7F12F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892D69-AE2C-6DEA-306C-381488EADE7B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70357C7-BB46-6398-BD4B-36EC419E6C5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2EE61CA-3AD3-600C-E859-B2965100D4E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725073D-96BF-9BE3-A8C1-84C78763274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Slide Number Placeholder 43">
            <a:extLst>
              <a:ext uri="{FF2B5EF4-FFF2-40B4-BE49-F238E27FC236}">
                <a16:creationId xmlns:a16="http://schemas.microsoft.com/office/drawing/2014/main" id="{24B1960D-F045-ACDB-CC69-C18359FD7F3A}"/>
              </a:ext>
            </a:extLst>
          </p:cNvPr>
          <p:cNvSpPr txBox="1">
            <a:spLocks/>
          </p:cNvSpPr>
          <p:nvPr/>
        </p:nvSpPr>
        <p:spPr>
          <a:xfrm>
            <a:off x="11162912" y="6297413"/>
            <a:ext cx="9155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472E3-B0C3-48E3-8108-AC14270191BD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CE25D1E-34D8-891B-D68E-66181F5942B7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8718C2-8029-ED79-9FB4-096063B341C6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FDF7170-031A-DF32-D2EF-0F1710492845}"/>
              </a:ext>
            </a:extLst>
          </p:cNvPr>
          <p:cNvSpPr txBox="1"/>
          <p:nvPr/>
        </p:nvSpPr>
        <p:spPr>
          <a:xfrm>
            <a:off x="236938" y="876939"/>
            <a:ext cx="10726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 فارسی را در این قسمت وارد نمایید.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9493AB7-24EC-999B-BF8F-EC503B828DBE}"/>
              </a:ext>
            </a:extLst>
          </p:cNvPr>
          <p:cNvSpPr txBox="1"/>
          <p:nvPr/>
        </p:nvSpPr>
        <p:spPr>
          <a:xfrm>
            <a:off x="560078" y="1463507"/>
            <a:ext cx="10042754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4327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18001A1-2AB0-9F0D-775C-0BD329AC9A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464D8B9-F1D1-7291-87F5-999782E55A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4FA164-6FC2-C351-6A3B-F686EEAE9D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3F5A36-7B8A-7FFE-BB43-8C31956535D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983C4FA-5B43-EBA2-03E0-291365BCEB22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32CF4D-2A7E-45C9-9AD7-E53E15F9E5E7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286C24-FA9F-1694-311D-B04B8D7A0B04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D1EBD6-97A7-9D76-3C00-C110302D0F44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193BB5-A1AE-AE78-CC31-97EBE7B7F12F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892D69-AE2C-6DEA-306C-381488EADE7B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70357C7-BB46-6398-BD4B-36EC419E6C5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2EE61CA-3AD3-600C-E859-B2965100D4E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725073D-96BF-9BE3-A8C1-84C78763274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Slide Number Placeholder 43">
            <a:extLst>
              <a:ext uri="{FF2B5EF4-FFF2-40B4-BE49-F238E27FC236}">
                <a16:creationId xmlns:a16="http://schemas.microsoft.com/office/drawing/2014/main" id="{24B1960D-F045-ACDB-CC69-C18359FD7F3A}"/>
              </a:ext>
            </a:extLst>
          </p:cNvPr>
          <p:cNvSpPr txBox="1">
            <a:spLocks/>
          </p:cNvSpPr>
          <p:nvPr/>
        </p:nvSpPr>
        <p:spPr>
          <a:xfrm>
            <a:off x="11162912" y="6297413"/>
            <a:ext cx="9155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472E3-B0C3-48E3-8108-AC14270191BD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CE25D1E-34D8-891B-D68E-66181F5942B7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8718C2-8029-ED79-9FB4-096063B341C6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B23D0E-36BB-EF25-5538-3CCDF3BEF86B}"/>
              </a:ext>
            </a:extLst>
          </p:cNvPr>
          <p:cNvSpPr txBox="1"/>
          <p:nvPr/>
        </p:nvSpPr>
        <p:spPr>
          <a:xfrm>
            <a:off x="236938" y="876939"/>
            <a:ext cx="10744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 انگلیسی را در این قسمت وارد نمایید.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9A8F05-0626-A696-DBEB-1BCEDE0C6170}"/>
              </a:ext>
            </a:extLst>
          </p:cNvPr>
          <p:cNvSpPr txBox="1"/>
          <p:nvPr/>
        </p:nvSpPr>
        <p:spPr>
          <a:xfrm>
            <a:off x="502755" y="1349066"/>
            <a:ext cx="10331315" cy="4128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50000"/>
              </a:lnSpc>
            </a:pP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50000"/>
              </a:lnSpc>
            </a:pP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40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A50088C-3DA1-9B3C-E26B-891E07D9F993}"/>
              </a:ext>
            </a:extLst>
          </p:cNvPr>
          <p:cNvSpPr/>
          <p:nvPr/>
        </p:nvSpPr>
        <p:spPr>
          <a:xfrm>
            <a:off x="1558468" y="2431914"/>
            <a:ext cx="9075063" cy="1652534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397356-AB5C-7554-A311-F898EF974C70}"/>
              </a:ext>
            </a:extLst>
          </p:cNvPr>
          <p:cNvSpPr txBox="1"/>
          <p:nvPr/>
        </p:nvSpPr>
        <p:spPr>
          <a:xfrm>
            <a:off x="1558467" y="2672337"/>
            <a:ext cx="90750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8000">
                <a:latin typeface="Shabnam" panose="020B0603030804020204" pitchFamily="34" charset="-78"/>
                <a:cs typeface="Shabnam" panose="020B0603030804020204" pitchFamily="34" charset="-78"/>
              </a:defRPr>
            </a:lvl1pPr>
          </a:lstStyle>
          <a:p>
            <a:r>
              <a:rPr lang="fa-IR" sz="7200" dirty="0"/>
              <a:t>با تشکر از شما عزیزان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0646999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7F2C1B-0383-73BF-082D-11DBA535FD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E13925-16B1-298E-0661-9BF8F2E2F4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071AFD4-8F0D-5D23-8025-A81079B6C7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648384-B6FA-DA9F-5FA3-BDFE4E0275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BF6049-4348-99AB-1CB0-0FDD11FC63B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16E6ED-2920-4121-A32D-E470BAB15ACE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B156A6-3E0F-BAB2-D33F-83A14FBA01DD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7948A7-EF20-4989-C4D7-9BA13C75928C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422F60-944A-287A-1B47-1D95991BCD31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2E2B00-34F1-3712-95A2-1039D2CAF863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4E548D-079E-61D5-D064-3CDC47133FF8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75785A3-6292-B624-3436-B55B7BD9AE3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C597BF8-13A6-BD93-4160-2468B4DAEE1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90810E5-ECA2-C08E-6F21-E283BB09C2E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DABFD88-AB23-7F45-EC6D-14DBD9CC5DA9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4707B3-10A4-8DDD-59A8-12C2227783AD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E1B16C6-6925-DBC7-082F-FFD470E5A60C}"/>
              </a:ext>
            </a:extLst>
          </p:cNvPr>
          <p:cNvSpPr/>
          <p:nvPr/>
        </p:nvSpPr>
        <p:spPr>
          <a:xfrm>
            <a:off x="7410784" y="2090149"/>
            <a:ext cx="3021106" cy="3809093"/>
          </a:xfrm>
          <a:prstGeom prst="roundRect">
            <a:avLst>
              <a:gd name="adj" fmla="val 5985"/>
            </a:avLst>
          </a:prstGeom>
          <a:noFill/>
          <a:ln w="19050">
            <a:solidFill>
              <a:srgbClr val="01406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A89902A7-7E2B-02E5-307E-DBAFD8C70414}"/>
              </a:ext>
            </a:extLst>
          </p:cNvPr>
          <p:cNvSpPr/>
          <p:nvPr/>
        </p:nvSpPr>
        <p:spPr>
          <a:xfrm>
            <a:off x="7608499" y="2240237"/>
            <a:ext cx="2629686" cy="695419"/>
          </a:xfrm>
          <a:prstGeom prst="roundRect">
            <a:avLst>
              <a:gd name="adj" fmla="val 19459"/>
            </a:avLst>
          </a:prstGeom>
          <a:solidFill>
            <a:srgbClr val="014063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6D1E81B-F7DB-A3E4-A322-6B2A58ED1573}"/>
              </a:ext>
            </a:extLst>
          </p:cNvPr>
          <p:cNvSpPr txBox="1"/>
          <p:nvPr/>
        </p:nvSpPr>
        <p:spPr>
          <a:xfrm>
            <a:off x="7392854" y="3107870"/>
            <a:ext cx="3021106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 </a:t>
            </a:r>
            <a:endParaRPr lang="en-US" sz="16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83AFCA-E975-FC27-1565-9BD5043F154F}"/>
              </a:ext>
            </a:extLst>
          </p:cNvPr>
          <p:cNvSpPr txBox="1"/>
          <p:nvPr/>
        </p:nvSpPr>
        <p:spPr>
          <a:xfrm>
            <a:off x="7780731" y="2372683"/>
            <a:ext cx="2245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خود را وارد نمایید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537C4F-4926-6A34-609D-A2F48DEAFE16}"/>
              </a:ext>
            </a:extLst>
          </p:cNvPr>
          <p:cNvSpPr txBox="1"/>
          <p:nvPr/>
        </p:nvSpPr>
        <p:spPr>
          <a:xfrm>
            <a:off x="171339" y="1021512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26A7D07-766C-A01D-0831-87B2ED0C86BD}"/>
              </a:ext>
            </a:extLst>
          </p:cNvPr>
          <p:cNvSpPr/>
          <p:nvPr/>
        </p:nvSpPr>
        <p:spPr>
          <a:xfrm>
            <a:off x="4027224" y="2090149"/>
            <a:ext cx="3021106" cy="3809093"/>
          </a:xfrm>
          <a:prstGeom prst="roundRect">
            <a:avLst>
              <a:gd name="adj" fmla="val 5985"/>
            </a:avLst>
          </a:prstGeom>
          <a:noFill/>
          <a:ln w="19050">
            <a:solidFill>
              <a:srgbClr val="01406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4AA2494-955C-E673-95F6-577635ACC849}"/>
              </a:ext>
            </a:extLst>
          </p:cNvPr>
          <p:cNvSpPr/>
          <p:nvPr/>
        </p:nvSpPr>
        <p:spPr>
          <a:xfrm>
            <a:off x="4224939" y="2240237"/>
            <a:ext cx="2629686" cy="695419"/>
          </a:xfrm>
          <a:prstGeom prst="roundRect">
            <a:avLst>
              <a:gd name="adj" fmla="val 19459"/>
            </a:avLst>
          </a:prstGeom>
          <a:solidFill>
            <a:srgbClr val="23BBCA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8EEE5BA-F4D3-3617-CB1F-505CE2DD9BE4}"/>
              </a:ext>
            </a:extLst>
          </p:cNvPr>
          <p:cNvSpPr txBox="1"/>
          <p:nvPr/>
        </p:nvSpPr>
        <p:spPr>
          <a:xfrm>
            <a:off x="4009294" y="3107870"/>
            <a:ext cx="3021106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 </a:t>
            </a:r>
            <a:endParaRPr lang="en-US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AF1ADFF-D3F1-1B14-896D-AB150C187FAC}"/>
              </a:ext>
            </a:extLst>
          </p:cNvPr>
          <p:cNvSpPr txBox="1"/>
          <p:nvPr/>
        </p:nvSpPr>
        <p:spPr>
          <a:xfrm>
            <a:off x="4397171" y="2372683"/>
            <a:ext cx="2245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خود را وارد نمایید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E2776015-55D8-6203-E36E-97D220B0CAD6}"/>
              </a:ext>
            </a:extLst>
          </p:cNvPr>
          <p:cNvSpPr/>
          <p:nvPr/>
        </p:nvSpPr>
        <p:spPr>
          <a:xfrm>
            <a:off x="643664" y="2090149"/>
            <a:ext cx="3021106" cy="3809093"/>
          </a:xfrm>
          <a:prstGeom prst="roundRect">
            <a:avLst>
              <a:gd name="adj" fmla="val 5985"/>
            </a:avLst>
          </a:prstGeom>
          <a:noFill/>
          <a:ln w="19050">
            <a:solidFill>
              <a:srgbClr val="01406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8AAB5E2-FED5-76DB-3C61-1CAB5A048181}"/>
              </a:ext>
            </a:extLst>
          </p:cNvPr>
          <p:cNvSpPr/>
          <p:nvPr/>
        </p:nvSpPr>
        <p:spPr>
          <a:xfrm>
            <a:off x="841379" y="2240237"/>
            <a:ext cx="2629686" cy="695419"/>
          </a:xfrm>
          <a:prstGeom prst="roundRect">
            <a:avLst>
              <a:gd name="adj" fmla="val 19459"/>
            </a:avLst>
          </a:prstGeom>
          <a:solidFill>
            <a:srgbClr val="014063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B7C5CD5-5DE1-EC22-A1EA-174A2E5FDF93}"/>
              </a:ext>
            </a:extLst>
          </p:cNvPr>
          <p:cNvSpPr txBox="1"/>
          <p:nvPr/>
        </p:nvSpPr>
        <p:spPr>
          <a:xfrm>
            <a:off x="625734" y="3107870"/>
            <a:ext cx="3021106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 </a:t>
            </a:r>
            <a:endParaRPr lang="en-US" sz="16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A37BDB0-3249-93C8-22C3-54576A41CC2F}"/>
              </a:ext>
            </a:extLst>
          </p:cNvPr>
          <p:cNvSpPr txBox="1"/>
          <p:nvPr/>
        </p:nvSpPr>
        <p:spPr>
          <a:xfrm>
            <a:off x="1013611" y="2372683"/>
            <a:ext cx="2245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خود را وارد نمایید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4604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25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7" grpId="0"/>
      <p:bldP spid="28" grpId="0"/>
      <p:bldP spid="37" grpId="0"/>
      <p:bldP spid="17" grpId="0" animBg="1"/>
      <p:bldP spid="19" grpId="0" animBg="1"/>
      <p:bldP spid="22" grpId="0"/>
      <p:bldP spid="23" grpId="0"/>
      <p:bldP spid="24" grpId="0" animBg="1"/>
      <p:bldP spid="25" grpId="0" animBg="1"/>
      <p:bldP spid="26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7F2C1B-0383-73BF-082D-11DBA535FD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E13925-16B1-298E-0661-9BF8F2E2F4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071AFD4-8F0D-5D23-8025-A81079B6C7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648384-B6FA-DA9F-5FA3-BDFE4E0275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BF6049-4348-99AB-1CB0-0FDD11FC63B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16E6ED-2920-4121-A32D-E470BAB15ACE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B156A6-3E0F-BAB2-D33F-83A14FBA01DD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7948A7-EF20-4989-C4D7-9BA13C75928C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422F60-944A-287A-1B47-1D95991BCD31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2E2B00-34F1-3712-95A2-1039D2CAF863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4E548D-079E-61D5-D064-3CDC47133FF8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75785A3-6292-B624-3436-B55B7BD9AE3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C597BF8-13A6-BD93-4160-2468B4DAEE1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90810E5-ECA2-C08E-6F21-E283BB09C2E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DABFD88-AB23-7F45-EC6D-14DBD9CC5DA9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4707B3-10A4-8DDD-59A8-12C2227783AD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D037D41-30F3-C907-E4EB-524A45FA85A7}"/>
              </a:ext>
            </a:extLst>
          </p:cNvPr>
          <p:cNvSpPr txBox="1"/>
          <p:nvPr/>
        </p:nvSpPr>
        <p:spPr>
          <a:xfrm>
            <a:off x="560078" y="1463507"/>
            <a:ext cx="1004275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1" name="Freeform 5">
            <a:extLst>
              <a:ext uri="{FF2B5EF4-FFF2-40B4-BE49-F238E27FC236}">
                <a16:creationId xmlns:a16="http://schemas.microsoft.com/office/drawing/2014/main" id="{CBD233B1-38B6-4965-281C-76376E794287}"/>
              </a:ext>
            </a:extLst>
          </p:cNvPr>
          <p:cNvSpPr>
            <a:spLocks noEditPoints="1"/>
          </p:cNvSpPr>
          <p:nvPr/>
        </p:nvSpPr>
        <p:spPr bwMode="auto">
          <a:xfrm>
            <a:off x="1234885" y="3748170"/>
            <a:ext cx="1826482" cy="2107700"/>
          </a:xfrm>
          <a:custGeom>
            <a:avLst/>
            <a:gdLst>
              <a:gd name="T0" fmla="*/ 0 w 1273"/>
              <a:gd name="T1" fmla="*/ 1102 h 1469"/>
              <a:gd name="T2" fmla="*/ 0 w 1273"/>
              <a:gd name="T3" fmla="*/ 367 h 1469"/>
              <a:gd name="T4" fmla="*/ 636 w 1273"/>
              <a:gd name="T5" fmla="*/ 0 h 1469"/>
              <a:gd name="T6" fmla="*/ 1273 w 1273"/>
              <a:gd name="T7" fmla="*/ 367 h 1469"/>
              <a:gd name="T8" fmla="*/ 1273 w 1273"/>
              <a:gd name="T9" fmla="*/ 1102 h 1469"/>
              <a:gd name="T10" fmla="*/ 636 w 1273"/>
              <a:gd name="T11" fmla="*/ 1469 h 1469"/>
              <a:gd name="T12" fmla="*/ 0 w 1273"/>
              <a:gd name="T13" fmla="*/ 1102 h 1469"/>
              <a:gd name="T14" fmla="*/ 130 w 1273"/>
              <a:gd name="T15" fmla="*/ 443 h 1469"/>
              <a:gd name="T16" fmla="*/ 130 w 1273"/>
              <a:gd name="T17" fmla="*/ 1026 h 1469"/>
              <a:gd name="T18" fmla="*/ 636 w 1273"/>
              <a:gd name="T19" fmla="*/ 1318 h 1469"/>
              <a:gd name="T20" fmla="*/ 1142 w 1273"/>
              <a:gd name="T21" fmla="*/ 1026 h 1469"/>
              <a:gd name="T22" fmla="*/ 1142 w 1273"/>
              <a:gd name="T23" fmla="*/ 443 h 1469"/>
              <a:gd name="T24" fmla="*/ 636 w 1273"/>
              <a:gd name="T25" fmla="*/ 151 h 1469"/>
              <a:gd name="T26" fmla="*/ 130 w 1273"/>
              <a:gd name="T27" fmla="*/ 443 h 1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73" h="1469">
                <a:moveTo>
                  <a:pt x="0" y="1102"/>
                </a:moveTo>
                <a:lnTo>
                  <a:pt x="0" y="367"/>
                </a:lnTo>
                <a:lnTo>
                  <a:pt x="636" y="0"/>
                </a:lnTo>
                <a:lnTo>
                  <a:pt x="1273" y="367"/>
                </a:lnTo>
                <a:lnTo>
                  <a:pt x="1273" y="1102"/>
                </a:lnTo>
                <a:lnTo>
                  <a:pt x="636" y="1469"/>
                </a:lnTo>
                <a:lnTo>
                  <a:pt x="0" y="1102"/>
                </a:lnTo>
                <a:close/>
                <a:moveTo>
                  <a:pt x="130" y="443"/>
                </a:moveTo>
                <a:lnTo>
                  <a:pt x="130" y="1026"/>
                </a:lnTo>
                <a:lnTo>
                  <a:pt x="636" y="1318"/>
                </a:lnTo>
                <a:lnTo>
                  <a:pt x="1142" y="1026"/>
                </a:lnTo>
                <a:lnTo>
                  <a:pt x="1142" y="443"/>
                </a:lnTo>
                <a:lnTo>
                  <a:pt x="636" y="151"/>
                </a:lnTo>
                <a:lnTo>
                  <a:pt x="130" y="443"/>
                </a:lnTo>
                <a:close/>
              </a:path>
            </a:pathLst>
          </a:custGeom>
          <a:solidFill>
            <a:srgbClr val="0140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6">
            <a:extLst>
              <a:ext uri="{FF2B5EF4-FFF2-40B4-BE49-F238E27FC236}">
                <a16:creationId xmlns:a16="http://schemas.microsoft.com/office/drawing/2014/main" id="{11A4EBCD-E8C5-A2BD-F2D4-6480455EF12F}"/>
              </a:ext>
            </a:extLst>
          </p:cNvPr>
          <p:cNvSpPr>
            <a:spLocks/>
          </p:cNvSpPr>
          <p:nvPr/>
        </p:nvSpPr>
        <p:spPr bwMode="auto">
          <a:xfrm>
            <a:off x="1656712" y="3299082"/>
            <a:ext cx="984263" cy="499305"/>
          </a:xfrm>
          <a:custGeom>
            <a:avLst/>
            <a:gdLst>
              <a:gd name="T0" fmla="*/ 686 w 686"/>
              <a:gd name="T1" fmla="*/ 196 h 348"/>
              <a:gd name="T2" fmla="*/ 344 w 686"/>
              <a:gd name="T3" fmla="*/ 0 h 348"/>
              <a:gd name="T4" fmla="*/ 344 w 686"/>
              <a:gd name="T5" fmla="*/ 0 h 348"/>
              <a:gd name="T6" fmla="*/ 342 w 686"/>
              <a:gd name="T7" fmla="*/ 0 h 348"/>
              <a:gd name="T8" fmla="*/ 0 w 686"/>
              <a:gd name="T9" fmla="*/ 196 h 348"/>
              <a:gd name="T10" fmla="*/ 0 w 686"/>
              <a:gd name="T11" fmla="*/ 348 h 348"/>
              <a:gd name="T12" fmla="*/ 344 w 686"/>
              <a:gd name="T13" fmla="*/ 151 h 348"/>
              <a:gd name="T14" fmla="*/ 686 w 686"/>
              <a:gd name="T15" fmla="*/ 348 h 348"/>
              <a:gd name="T16" fmla="*/ 686 w 686"/>
              <a:gd name="T17" fmla="*/ 196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6" h="348">
                <a:moveTo>
                  <a:pt x="686" y="196"/>
                </a:moveTo>
                <a:lnTo>
                  <a:pt x="344" y="0"/>
                </a:lnTo>
                <a:lnTo>
                  <a:pt x="344" y="0"/>
                </a:lnTo>
                <a:lnTo>
                  <a:pt x="342" y="0"/>
                </a:lnTo>
                <a:lnTo>
                  <a:pt x="0" y="196"/>
                </a:lnTo>
                <a:lnTo>
                  <a:pt x="0" y="348"/>
                </a:lnTo>
                <a:lnTo>
                  <a:pt x="344" y="151"/>
                </a:lnTo>
                <a:lnTo>
                  <a:pt x="686" y="348"/>
                </a:lnTo>
                <a:lnTo>
                  <a:pt x="686" y="196"/>
                </a:lnTo>
                <a:close/>
              </a:path>
            </a:pathLst>
          </a:custGeom>
          <a:solidFill>
            <a:srgbClr val="23BBC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9">
            <a:extLst>
              <a:ext uri="{FF2B5EF4-FFF2-40B4-BE49-F238E27FC236}">
                <a16:creationId xmlns:a16="http://schemas.microsoft.com/office/drawing/2014/main" id="{611DE99E-75A0-BE9A-6C29-69648296FDB1}"/>
              </a:ext>
            </a:extLst>
          </p:cNvPr>
          <p:cNvSpPr>
            <a:spLocks noEditPoints="1"/>
          </p:cNvSpPr>
          <p:nvPr/>
        </p:nvSpPr>
        <p:spPr bwMode="auto">
          <a:xfrm>
            <a:off x="3555841" y="3748170"/>
            <a:ext cx="1826482" cy="2107700"/>
          </a:xfrm>
          <a:custGeom>
            <a:avLst/>
            <a:gdLst>
              <a:gd name="T0" fmla="*/ 0 w 1273"/>
              <a:gd name="T1" fmla="*/ 1102 h 1469"/>
              <a:gd name="T2" fmla="*/ 0 w 1273"/>
              <a:gd name="T3" fmla="*/ 367 h 1469"/>
              <a:gd name="T4" fmla="*/ 636 w 1273"/>
              <a:gd name="T5" fmla="*/ 0 h 1469"/>
              <a:gd name="T6" fmla="*/ 1273 w 1273"/>
              <a:gd name="T7" fmla="*/ 367 h 1469"/>
              <a:gd name="T8" fmla="*/ 1273 w 1273"/>
              <a:gd name="T9" fmla="*/ 1102 h 1469"/>
              <a:gd name="T10" fmla="*/ 636 w 1273"/>
              <a:gd name="T11" fmla="*/ 1469 h 1469"/>
              <a:gd name="T12" fmla="*/ 0 w 1273"/>
              <a:gd name="T13" fmla="*/ 1102 h 1469"/>
              <a:gd name="T14" fmla="*/ 130 w 1273"/>
              <a:gd name="T15" fmla="*/ 443 h 1469"/>
              <a:gd name="T16" fmla="*/ 130 w 1273"/>
              <a:gd name="T17" fmla="*/ 1026 h 1469"/>
              <a:gd name="T18" fmla="*/ 636 w 1273"/>
              <a:gd name="T19" fmla="*/ 1318 h 1469"/>
              <a:gd name="T20" fmla="*/ 1142 w 1273"/>
              <a:gd name="T21" fmla="*/ 1026 h 1469"/>
              <a:gd name="T22" fmla="*/ 1142 w 1273"/>
              <a:gd name="T23" fmla="*/ 443 h 1469"/>
              <a:gd name="T24" fmla="*/ 636 w 1273"/>
              <a:gd name="T25" fmla="*/ 151 h 1469"/>
              <a:gd name="T26" fmla="*/ 130 w 1273"/>
              <a:gd name="T27" fmla="*/ 443 h 1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73" h="1469">
                <a:moveTo>
                  <a:pt x="0" y="1102"/>
                </a:moveTo>
                <a:lnTo>
                  <a:pt x="0" y="367"/>
                </a:lnTo>
                <a:lnTo>
                  <a:pt x="636" y="0"/>
                </a:lnTo>
                <a:lnTo>
                  <a:pt x="1273" y="367"/>
                </a:lnTo>
                <a:lnTo>
                  <a:pt x="1273" y="1102"/>
                </a:lnTo>
                <a:lnTo>
                  <a:pt x="636" y="1469"/>
                </a:lnTo>
                <a:lnTo>
                  <a:pt x="0" y="1102"/>
                </a:lnTo>
                <a:close/>
                <a:moveTo>
                  <a:pt x="130" y="443"/>
                </a:moveTo>
                <a:lnTo>
                  <a:pt x="130" y="1026"/>
                </a:lnTo>
                <a:lnTo>
                  <a:pt x="636" y="1318"/>
                </a:lnTo>
                <a:lnTo>
                  <a:pt x="1142" y="1026"/>
                </a:lnTo>
                <a:lnTo>
                  <a:pt x="1142" y="443"/>
                </a:lnTo>
                <a:lnTo>
                  <a:pt x="636" y="151"/>
                </a:lnTo>
                <a:lnTo>
                  <a:pt x="130" y="443"/>
                </a:lnTo>
                <a:close/>
              </a:path>
            </a:pathLst>
          </a:custGeom>
          <a:solidFill>
            <a:srgbClr val="23BBC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10">
            <a:extLst>
              <a:ext uri="{FF2B5EF4-FFF2-40B4-BE49-F238E27FC236}">
                <a16:creationId xmlns:a16="http://schemas.microsoft.com/office/drawing/2014/main" id="{2CA5359E-B0FC-B98C-A4D2-E5B75DFE158C}"/>
              </a:ext>
            </a:extLst>
          </p:cNvPr>
          <p:cNvSpPr>
            <a:spLocks/>
          </p:cNvSpPr>
          <p:nvPr/>
        </p:nvSpPr>
        <p:spPr bwMode="auto">
          <a:xfrm>
            <a:off x="3977668" y="3299082"/>
            <a:ext cx="984263" cy="499305"/>
          </a:xfrm>
          <a:custGeom>
            <a:avLst/>
            <a:gdLst>
              <a:gd name="T0" fmla="*/ 686 w 686"/>
              <a:gd name="T1" fmla="*/ 196 h 348"/>
              <a:gd name="T2" fmla="*/ 344 w 686"/>
              <a:gd name="T3" fmla="*/ 0 h 348"/>
              <a:gd name="T4" fmla="*/ 344 w 686"/>
              <a:gd name="T5" fmla="*/ 0 h 348"/>
              <a:gd name="T6" fmla="*/ 342 w 686"/>
              <a:gd name="T7" fmla="*/ 0 h 348"/>
              <a:gd name="T8" fmla="*/ 0 w 686"/>
              <a:gd name="T9" fmla="*/ 196 h 348"/>
              <a:gd name="T10" fmla="*/ 0 w 686"/>
              <a:gd name="T11" fmla="*/ 348 h 348"/>
              <a:gd name="T12" fmla="*/ 344 w 686"/>
              <a:gd name="T13" fmla="*/ 151 h 348"/>
              <a:gd name="T14" fmla="*/ 686 w 686"/>
              <a:gd name="T15" fmla="*/ 348 h 348"/>
              <a:gd name="T16" fmla="*/ 686 w 686"/>
              <a:gd name="T17" fmla="*/ 196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6" h="348">
                <a:moveTo>
                  <a:pt x="686" y="196"/>
                </a:moveTo>
                <a:lnTo>
                  <a:pt x="344" y="0"/>
                </a:lnTo>
                <a:lnTo>
                  <a:pt x="344" y="0"/>
                </a:lnTo>
                <a:lnTo>
                  <a:pt x="342" y="0"/>
                </a:lnTo>
                <a:lnTo>
                  <a:pt x="0" y="196"/>
                </a:lnTo>
                <a:lnTo>
                  <a:pt x="0" y="348"/>
                </a:lnTo>
                <a:lnTo>
                  <a:pt x="344" y="151"/>
                </a:lnTo>
                <a:lnTo>
                  <a:pt x="686" y="348"/>
                </a:lnTo>
                <a:lnTo>
                  <a:pt x="686" y="196"/>
                </a:lnTo>
                <a:close/>
              </a:path>
            </a:pathLst>
          </a:custGeom>
          <a:solidFill>
            <a:srgbClr val="0140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12">
            <a:extLst>
              <a:ext uri="{FF2B5EF4-FFF2-40B4-BE49-F238E27FC236}">
                <a16:creationId xmlns:a16="http://schemas.microsoft.com/office/drawing/2014/main" id="{3A46E258-68A7-4DCA-D685-CB996D4F5E7B}"/>
              </a:ext>
            </a:extLst>
          </p:cNvPr>
          <p:cNvSpPr>
            <a:spLocks noEditPoints="1"/>
          </p:cNvSpPr>
          <p:nvPr/>
        </p:nvSpPr>
        <p:spPr bwMode="auto">
          <a:xfrm>
            <a:off x="5876798" y="3748170"/>
            <a:ext cx="1826482" cy="2107700"/>
          </a:xfrm>
          <a:custGeom>
            <a:avLst/>
            <a:gdLst>
              <a:gd name="T0" fmla="*/ 0 w 1273"/>
              <a:gd name="T1" fmla="*/ 1102 h 1469"/>
              <a:gd name="T2" fmla="*/ 0 w 1273"/>
              <a:gd name="T3" fmla="*/ 367 h 1469"/>
              <a:gd name="T4" fmla="*/ 636 w 1273"/>
              <a:gd name="T5" fmla="*/ 0 h 1469"/>
              <a:gd name="T6" fmla="*/ 1273 w 1273"/>
              <a:gd name="T7" fmla="*/ 367 h 1469"/>
              <a:gd name="T8" fmla="*/ 1273 w 1273"/>
              <a:gd name="T9" fmla="*/ 1102 h 1469"/>
              <a:gd name="T10" fmla="*/ 636 w 1273"/>
              <a:gd name="T11" fmla="*/ 1469 h 1469"/>
              <a:gd name="T12" fmla="*/ 0 w 1273"/>
              <a:gd name="T13" fmla="*/ 1102 h 1469"/>
              <a:gd name="T14" fmla="*/ 130 w 1273"/>
              <a:gd name="T15" fmla="*/ 443 h 1469"/>
              <a:gd name="T16" fmla="*/ 130 w 1273"/>
              <a:gd name="T17" fmla="*/ 1026 h 1469"/>
              <a:gd name="T18" fmla="*/ 636 w 1273"/>
              <a:gd name="T19" fmla="*/ 1318 h 1469"/>
              <a:gd name="T20" fmla="*/ 1142 w 1273"/>
              <a:gd name="T21" fmla="*/ 1026 h 1469"/>
              <a:gd name="T22" fmla="*/ 1142 w 1273"/>
              <a:gd name="T23" fmla="*/ 443 h 1469"/>
              <a:gd name="T24" fmla="*/ 636 w 1273"/>
              <a:gd name="T25" fmla="*/ 151 h 1469"/>
              <a:gd name="T26" fmla="*/ 130 w 1273"/>
              <a:gd name="T27" fmla="*/ 443 h 1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73" h="1469">
                <a:moveTo>
                  <a:pt x="0" y="1102"/>
                </a:moveTo>
                <a:lnTo>
                  <a:pt x="0" y="367"/>
                </a:lnTo>
                <a:lnTo>
                  <a:pt x="636" y="0"/>
                </a:lnTo>
                <a:lnTo>
                  <a:pt x="1273" y="367"/>
                </a:lnTo>
                <a:lnTo>
                  <a:pt x="1273" y="1102"/>
                </a:lnTo>
                <a:lnTo>
                  <a:pt x="636" y="1469"/>
                </a:lnTo>
                <a:lnTo>
                  <a:pt x="0" y="1102"/>
                </a:lnTo>
                <a:close/>
                <a:moveTo>
                  <a:pt x="130" y="443"/>
                </a:moveTo>
                <a:lnTo>
                  <a:pt x="130" y="1026"/>
                </a:lnTo>
                <a:lnTo>
                  <a:pt x="636" y="1318"/>
                </a:lnTo>
                <a:lnTo>
                  <a:pt x="1142" y="1026"/>
                </a:lnTo>
                <a:lnTo>
                  <a:pt x="1142" y="443"/>
                </a:lnTo>
                <a:lnTo>
                  <a:pt x="636" y="151"/>
                </a:lnTo>
                <a:lnTo>
                  <a:pt x="130" y="443"/>
                </a:lnTo>
                <a:close/>
              </a:path>
            </a:pathLst>
          </a:custGeom>
          <a:solidFill>
            <a:srgbClr val="23BBC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13">
            <a:extLst>
              <a:ext uri="{FF2B5EF4-FFF2-40B4-BE49-F238E27FC236}">
                <a16:creationId xmlns:a16="http://schemas.microsoft.com/office/drawing/2014/main" id="{A6FC3072-94A5-968A-C936-80177447CC27}"/>
              </a:ext>
            </a:extLst>
          </p:cNvPr>
          <p:cNvSpPr>
            <a:spLocks/>
          </p:cNvSpPr>
          <p:nvPr/>
        </p:nvSpPr>
        <p:spPr bwMode="auto">
          <a:xfrm>
            <a:off x="6298625" y="3299082"/>
            <a:ext cx="984263" cy="499305"/>
          </a:xfrm>
          <a:custGeom>
            <a:avLst/>
            <a:gdLst>
              <a:gd name="T0" fmla="*/ 686 w 686"/>
              <a:gd name="T1" fmla="*/ 196 h 348"/>
              <a:gd name="T2" fmla="*/ 344 w 686"/>
              <a:gd name="T3" fmla="*/ 0 h 348"/>
              <a:gd name="T4" fmla="*/ 344 w 686"/>
              <a:gd name="T5" fmla="*/ 0 h 348"/>
              <a:gd name="T6" fmla="*/ 342 w 686"/>
              <a:gd name="T7" fmla="*/ 0 h 348"/>
              <a:gd name="T8" fmla="*/ 0 w 686"/>
              <a:gd name="T9" fmla="*/ 196 h 348"/>
              <a:gd name="T10" fmla="*/ 0 w 686"/>
              <a:gd name="T11" fmla="*/ 348 h 348"/>
              <a:gd name="T12" fmla="*/ 344 w 686"/>
              <a:gd name="T13" fmla="*/ 151 h 348"/>
              <a:gd name="T14" fmla="*/ 686 w 686"/>
              <a:gd name="T15" fmla="*/ 348 h 348"/>
              <a:gd name="T16" fmla="*/ 686 w 686"/>
              <a:gd name="T17" fmla="*/ 196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6" h="348">
                <a:moveTo>
                  <a:pt x="686" y="196"/>
                </a:moveTo>
                <a:lnTo>
                  <a:pt x="344" y="0"/>
                </a:lnTo>
                <a:lnTo>
                  <a:pt x="344" y="0"/>
                </a:lnTo>
                <a:lnTo>
                  <a:pt x="342" y="0"/>
                </a:lnTo>
                <a:lnTo>
                  <a:pt x="0" y="196"/>
                </a:lnTo>
                <a:lnTo>
                  <a:pt x="0" y="348"/>
                </a:lnTo>
                <a:lnTo>
                  <a:pt x="344" y="151"/>
                </a:lnTo>
                <a:lnTo>
                  <a:pt x="686" y="348"/>
                </a:lnTo>
                <a:lnTo>
                  <a:pt x="686" y="196"/>
                </a:lnTo>
                <a:close/>
              </a:path>
            </a:pathLst>
          </a:custGeom>
          <a:solidFill>
            <a:srgbClr val="23BBC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15">
            <a:extLst>
              <a:ext uri="{FF2B5EF4-FFF2-40B4-BE49-F238E27FC236}">
                <a16:creationId xmlns:a16="http://schemas.microsoft.com/office/drawing/2014/main" id="{BFEF0BCF-2162-C3B9-5342-824899F56956}"/>
              </a:ext>
            </a:extLst>
          </p:cNvPr>
          <p:cNvSpPr>
            <a:spLocks noEditPoints="1"/>
          </p:cNvSpPr>
          <p:nvPr/>
        </p:nvSpPr>
        <p:spPr bwMode="auto">
          <a:xfrm>
            <a:off x="8197755" y="3748170"/>
            <a:ext cx="1826482" cy="2107700"/>
          </a:xfrm>
          <a:custGeom>
            <a:avLst/>
            <a:gdLst>
              <a:gd name="T0" fmla="*/ 0 w 1273"/>
              <a:gd name="T1" fmla="*/ 1102 h 1469"/>
              <a:gd name="T2" fmla="*/ 0 w 1273"/>
              <a:gd name="T3" fmla="*/ 367 h 1469"/>
              <a:gd name="T4" fmla="*/ 636 w 1273"/>
              <a:gd name="T5" fmla="*/ 0 h 1469"/>
              <a:gd name="T6" fmla="*/ 1273 w 1273"/>
              <a:gd name="T7" fmla="*/ 367 h 1469"/>
              <a:gd name="T8" fmla="*/ 1273 w 1273"/>
              <a:gd name="T9" fmla="*/ 1102 h 1469"/>
              <a:gd name="T10" fmla="*/ 636 w 1273"/>
              <a:gd name="T11" fmla="*/ 1469 h 1469"/>
              <a:gd name="T12" fmla="*/ 0 w 1273"/>
              <a:gd name="T13" fmla="*/ 1102 h 1469"/>
              <a:gd name="T14" fmla="*/ 130 w 1273"/>
              <a:gd name="T15" fmla="*/ 443 h 1469"/>
              <a:gd name="T16" fmla="*/ 130 w 1273"/>
              <a:gd name="T17" fmla="*/ 1026 h 1469"/>
              <a:gd name="T18" fmla="*/ 636 w 1273"/>
              <a:gd name="T19" fmla="*/ 1318 h 1469"/>
              <a:gd name="T20" fmla="*/ 1142 w 1273"/>
              <a:gd name="T21" fmla="*/ 1026 h 1469"/>
              <a:gd name="T22" fmla="*/ 1142 w 1273"/>
              <a:gd name="T23" fmla="*/ 443 h 1469"/>
              <a:gd name="T24" fmla="*/ 636 w 1273"/>
              <a:gd name="T25" fmla="*/ 151 h 1469"/>
              <a:gd name="T26" fmla="*/ 130 w 1273"/>
              <a:gd name="T27" fmla="*/ 443 h 1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73" h="1469">
                <a:moveTo>
                  <a:pt x="0" y="1102"/>
                </a:moveTo>
                <a:lnTo>
                  <a:pt x="0" y="367"/>
                </a:lnTo>
                <a:lnTo>
                  <a:pt x="636" y="0"/>
                </a:lnTo>
                <a:lnTo>
                  <a:pt x="1273" y="367"/>
                </a:lnTo>
                <a:lnTo>
                  <a:pt x="1273" y="1102"/>
                </a:lnTo>
                <a:lnTo>
                  <a:pt x="636" y="1469"/>
                </a:lnTo>
                <a:lnTo>
                  <a:pt x="0" y="1102"/>
                </a:lnTo>
                <a:close/>
                <a:moveTo>
                  <a:pt x="130" y="443"/>
                </a:moveTo>
                <a:lnTo>
                  <a:pt x="130" y="1026"/>
                </a:lnTo>
                <a:lnTo>
                  <a:pt x="636" y="1318"/>
                </a:lnTo>
                <a:lnTo>
                  <a:pt x="1142" y="1026"/>
                </a:lnTo>
                <a:lnTo>
                  <a:pt x="1142" y="443"/>
                </a:lnTo>
                <a:lnTo>
                  <a:pt x="636" y="151"/>
                </a:lnTo>
                <a:lnTo>
                  <a:pt x="130" y="443"/>
                </a:lnTo>
                <a:close/>
              </a:path>
            </a:pathLst>
          </a:custGeom>
          <a:solidFill>
            <a:srgbClr val="0140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16">
            <a:extLst>
              <a:ext uri="{FF2B5EF4-FFF2-40B4-BE49-F238E27FC236}">
                <a16:creationId xmlns:a16="http://schemas.microsoft.com/office/drawing/2014/main" id="{07DC9F56-95F7-6E4C-8325-4C66CA3F912D}"/>
              </a:ext>
            </a:extLst>
          </p:cNvPr>
          <p:cNvSpPr>
            <a:spLocks/>
          </p:cNvSpPr>
          <p:nvPr/>
        </p:nvSpPr>
        <p:spPr bwMode="auto">
          <a:xfrm>
            <a:off x="8619582" y="3299082"/>
            <a:ext cx="984263" cy="499305"/>
          </a:xfrm>
          <a:custGeom>
            <a:avLst/>
            <a:gdLst>
              <a:gd name="T0" fmla="*/ 686 w 686"/>
              <a:gd name="T1" fmla="*/ 196 h 348"/>
              <a:gd name="T2" fmla="*/ 344 w 686"/>
              <a:gd name="T3" fmla="*/ 0 h 348"/>
              <a:gd name="T4" fmla="*/ 344 w 686"/>
              <a:gd name="T5" fmla="*/ 0 h 348"/>
              <a:gd name="T6" fmla="*/ 342 w 686"/>
              <a:gd name="T7" fmla="*/ 0 h 348"/>
              <a:gd name="T8" fmla="*/ 0 w 686"/>
              <a:gd name="T9" fmla="*/ 196 h 348"/>
              <a:gd name="T10" fmla="*/ 0 w 686"/>
              <a:gd name="T11" fmla="*/ 348 h 348"/>
              <a:gd name="T12" fmla="*/ 344 w 686"/>
              <a:gd name="T13" fmla="*/ 151 h 348"/>
              <a:gd name="T14" fmla="*/ 686 w 686"/>
              <a:gd name="T15" fmla="*/ 348 h 348"/>
              <a:gd name="T16" fmla="*/ 686 w 686"/>
              <a:gd name="T17" fmla="*/ 196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6" h="348">
                <a:moveTo>
                  <a:pt x="686" y="196"/>
                </a:moveTo>
                <a:lnTo>
                  <a:pt x="344" y="0"/>
                </a:lnTo>
                <a:lnTo>
                  <a:pt x="344" y="0"/>
                </a:lnTo>
                <a:lnTo>
                  <a:pt x="342" y="0"/>
                </a:lnTo>
                <a:lnTo>
                  <a:pt x="0" y="196"/>
                </a:lnTo>
                <a:lnTo>
                  <a:pt x="0" y="348"/>
                </a:lnTo>
                <a:lnTo>
                  <a:pt x="344" y="151"/>
                </a:lnTo>
                <a:lnTo>
                  <a:pt x="686" y="348"/>
                </a:lnTo>
                <a:lnTo>
                  <a:pt x="686" y="196"/>
                </a:lnTo>
                <a:close/>
              </a:path>
            </a:pathLst>
          </a:custGeom>
          <a:solidFill>
            <a:srgbClr val="0140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CCA0996-1EB0-6F73-899C-CD9B00188C34}"/>
              </a:ext>
            </a:extLst>
          </p:cNvPr>
          <p:cNvGrpSpPr/>
          <p:nvPr/>
        </p:nvGrpSpPr>
        <p:grpSpPr>
          <a:xfrm>
            <a:off x="6472479" y="4479136"/>
            <a:ext cx="635120" cy="529618"/>
            <a:chOff x="10987088" y="1993900"/>
            <a:chExt cx="477837" cy="398463"/>
          </a:xfrm>
          <a:solidFill>
            <a:srgbClr val="014063"/>
          </a:solidFill>
        </p:grpSpPr>
        <p:sp>
          <p:nvSpPr>
            <p:cNvPr id="50" name="Freeform 107">
              <a:extLst>
                <a:ext uri="{FF2B5EF4-FFF2-40B4-BE49-F238E27FC236}">
                  <a16:creationId xmlns:a16="http://schemas.microsoft.com/office/drawing/2014/main" id="{55D3BA52-9042-6689-FDEA-CD3973554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7088" y="1993900"/>
              <a:ext cx="396875" cy="398463"/>
            </a:xfrm>
            <a:custGeom>
              <a:avLst/>
              <a:gdLst>
                <a:gd name="T0" fmla="*/ 0 w 2745"/>
                <a:gd name="T1" fmla="*/ 0 h 2770"/>
                <a:gd name="T2" fmla="*/ 371 w 2745"/>
                <a:gd name="T3" fmla="*/ 0 h 2770"/>
                <a:gd name="T4" fmla="*/ 371 w 2745"/>
                <a:gd name="T5" fmla="*/ 2398 h 2770"/>
                <a:gd name="T6" fmla="*/ 2745 w 2745"/>
                <a:gd name="T7" fmla="*/ 2398 h 2770"/>
                <a:gd name="T8" fmla="*/ 2745 w 2745"/>
                <a:gd name="T9" fmla="*/ 2770 h 2770"/>
                <a:gd name="T10" fmla="*/ 0 w 2745"/>
                <a:gd name="T11" fmla="*/ 2770 h 2770"/>
                <a:gd name="T12" fmla="*/ 0 w 2745"/>
                <a:gd name="T13" fmla="*/ 0 h 2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5" h="2770">
                  <a:moveTo>
                    <a:pt x="0" y="0"/>
                  </a:moveTo>
                  <a:lnTo>
                    <a:pt x="371" y="0"/>
                  </a:lnTo>
                  <a:lnTo>
                    <a:pt x="371" y="2398"/>
                  </a:lnTo>
                  <a:lnTo>
                    <a:pt x="2745" y="2398"/>
                  </a:lnTo>
                  <a:lnTo>
                    <a:pt x="2745" y="2770"/>
                  </a:lnTo>
                  <a:lnTo>
                    <a:pt x="0" y="277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08">
              <a:extLst>
                <a:ext uri="{FF2B5EF4-FFF2-40B4-BE49-F238E27FC236}">
                  <a16:creationId xmlns:a16="http://schemas.microsoft.com/office/drawing/2014/main" id="{D1D7F26D-63AE-28D6-5CB0-921F14C90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6463" y="2047875"/>
              <a:ext cx="398462" cy="249238"/>
            </a:xfrm>
            <a:custGeom>
              <a:avLst/>
              <a:gdLst>
                <a:gd name="T0" fmla="*/ 2761 w 2761"/>
                <a:gd name="T1" fmla="*/ 0 h 1725"/>
                <a:gd name="T2" fmla="*/ 2559 w 2761"/>
                <a:gd name="T3" fmla="*/ 1146 h 1725"/>
                <a:gd name="T4" fmla="*/ 2274 w 2761"/>
                <a:gd name="T5" fmla="*/ 861 h 1725"/>
                <a:gd name="T6" fmla="*/ 1411 w 2761"/>
                <a:gd name="T7" fmla="*/ 1725 h 1725"/>
                <a:gd name="T8" fmla="*/ 864 w 2761"/>
                <a:gd name="T9" fmla="*/ 1177 h 1725"/>
                <a:gd name="T10" fmla="*/ 349 w 2761"/>
                <a:gd name="T11" fmla="*/ 1693 h 1725"/>
                <a:gd name="T12" fmla="*/ 0 w 2761"/>
                <a:gd name="T13" fmla="*/ 1341 h 1725"/>
                <a:gd name="T14" fmla="*/ 864 w 2761"/>
                <a:gd name="T15" fmla="*/ 476 h 1725"/>
                <a:gd name="T16" fmla="*/ 1411 w 2761"/>
                <a:gd name="T17" fmla="*/ 1025 h 1725"/>
                <a:gd name="T18" fmla="*/ 1924 w 2761"/>
                <a:gd name="T19" fmla="*/ 509 h 1725"/>
                <a:gd name="T20" fmla="*/ 1618 w 2761"/>
                <a:gd name="T21" fmla="*/ 202 h 1725"/>
                <a:gd name="T22" fmla="*/ 2761 w 2761"/>
                <a:gd name="T23" fmla="*/ 0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61" h="1725">
                  <a:moveTo>
                    <a:pt x="2761" y="0"/>
                  </a:moveTo>
                  <a:lnTo>
                    <a:pt x="2559" y="1146"/>
                  </a:lnTo>
                  <a:lnTo>
                    <a:pt x="2274" y="861"/>
                  </a:lnTo>
                  <a:lnTo>
                    <a:pt x="1411" y="1725"/>
                  </a:lnTo>
                  <a:lnTo>
                    <a:pt x="864" y="1177"/>
                  </a:lnTo>
                  <a:lnTo>
                    <a:pt x="349" y="1693"/>
                  </a:lnTo>
                  <a:lnTo>
                    <a:pt x="0" y="1341"/>
                  </a:lnTo>
                  <a:lnTo>
                    <a:pt x="864" y="476"/>
                  </a:lnTo>
                  <a:lnTo>
                    <a:pt x="1411" y="1025"/>
                  </a:lnTo>
                  <a:lnTo>
                    <a:pt x="1924" y="509"/>
                  </a:lnTo>
                  <a:lnTo>
                    <a:pt x="1618" y="202"/>
                  </a:lnTo>
                  <a:lnTo>
                    <a:pt x="27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C1EB70A-B8EF-D15A-C047-D3BFFA91EA84}"/>
              </a:ext>
            </a:extLst>
          </p:cNvPr>
          <p:cNvGrpSpPr/>
          <p:nvPr/>
        </p:nvGrpSpPr>
        <p:grpSpPr>
          <a:xfrm>
            <a:off x="4161017" y="4472805"/>
            <a:ext cx="616130" cy="542280"/>
            <a:chOff x="10059988" y="2759075"/>
            <a:chExt cx="463550" cy="407988"/>
          </a:xfrm>
          <a:solidFill>
            <a:srgbClr val="014063"/>
          </a:solidFill>
        </p:grpSpPr>
        <p:sp>
          <p:nvSpPr>
            <p:cNvPr id="53" name="Freeform 182">
              <a:extLst>
                <a:ext uri="{FF2B5EF4-FFF2-40B4-BE49-F238E27FC236}">
                  <a16:creationId xmlns:a16="http://schemas.microsoft.com/office/drawing/2014/main" id="{39BC8BBD-684E-0C80-A74A-513BD2559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9988" y="2759075"/>
              <a:ext cx="463550" cy="168275"/>
            </a:xfrm>
            <a:custGeom>
              <a:avLst/>
              <a:gdLst>
                <a:gd name="T0" fmla="*/ 1606 w 3212"/>
                <a:gd name="T1" fmla="*/ 0 h 1164"/>
                <a:gd name="T2" fmla="*/ 1815 w 3212"/>
                <a:gd name="T3" fmla="*/ 5 h 1164"/>
                <a:gd name="T4" fmla="*/ 2016 w 3212"/>
                <a:gd name="T5" fmla="*/ 19 h 1164"/>
                <a:gd name="T6" fmla="*/ 2208 w 3212"/>
                <a:gd name="T7" fmla="*/ 43 h 1164"/>
                <a:gd name="T8" fmla="*/ 2388 w 3212"/>
                <a:gd name="T9" fmla="*/ 74 h 1164"/>
                <a:gd name="T10" fmla="*/ 2554 w 3212"/>
                <a:gd name="T11" fmla="*/ 112 h 1164"/>
                <a:gd name="T12" fmla="*/ 2706 w 3212"/>
                <a:gd name="T13" fmla="*/ 158 h 1164"/>
                <a:gd name="T14" fmla="*/ 2841 w 3212"/>
                <a:gd name="T15" fmla="*/ 210 h 1164"/>
                <a:gd name="T16" fmla="*/ 2958 w 3212"/>
                <a:gd name="T17" fmla="*/ 268 h 1164"/>
                <a:gd name="T18" fmla="*/ 3055 w 3212"/>
                <a:gd name="T19" fmla="*/ 331 h 1164"/>
                <a:gd name="T20" fmla="*/ 3130 w 3212"/>
                <a:gd name="T21" fmla="*/ 398 h 1164"/>
                <a:gd name="T22" fmla="*/ 3182 w 3212"/>
                <a:gd name="T23" fmla="*/ 469 h 1164"/>
                <a:gd name="T24" fmla="*/ 3209 w 3212"/>
                <a:gd name="T25" fmla="*/ 544 h 1164"/>
                <a:gd name="T26" fmla="*/ 3209 w 3212"/>
                <a:gd name="T27" fmla="*/ 620 h 1164"/>
                <a:gd name="T28" fmla="*/ 3182 w 3212"/>
                <a:gd name="T29" fmla="*/ 695 h 1164"/>
                <a:gd name="T30" fmla="*/ 3130 w 3212"/>
                <a:gd name="T31" fmla="*/ 766 h 1164"/>
                <a:gd name="T32" fmla="*/ 3055 w 3212"/>
                <a:gd name="T33" fmla="*/ 833 h 1164"/>
                <a:gd name="T34" fmla="*/ 2958 w 3212"/>
                <a:gd name="T35" fmla="*/ 896 h 1164"/>
                <a:gd name="T36" fmla="*/ 2841 w 3212"/>
                <a:gd name="T37" fmla="*/ 954 h 1164"/>
                <a:gd name="T38" fmla="*/ 2706 w 3212"/>
                <a:gd name="T39" fmla="*/ 1006 h 1164"/>
                <a:gd name="T40" fmla="*/ 2554 w 3212"/>
                <a:gd name="T41" fmla="*/ 1052 h 1164"/>
                <a:gd name="T42" fmla="*/ 2388 w 3212"/>
                <a:gd name="T43" fmla="*/ 1090 h 1164"/>
                <a:gd name="T44" fmla="*/ 2208 w 3212"/>
                <a:gd name="T45" fmla="*/ 1122 h 1164"/>
                <a:gd name="T46" fmla="*/ 2016 w 3212"/>
                <a:gd name="T47" fmla="*/ 1145 h 1164"/>
                <a:gd name="T48" fmla="*/ 1815 w 3212"/>
                <a:gd name="T49" fmla="*/ 1159 h 1164"/>
                <a:gd name="T50" fmla="*/ 1606 w 3212"/>
                <a:gd name="T51" fmla="*/ 1164 h 1164"/>
                <a:gd name="T52" fmla="*/ 1397 w 3212"/>
                <a:gd name="T53" fmla="*/ 1159 h 1164"/>
                <a:gd name="T54" fmla="*/ 1195 w 3212"/>
                <a:gd name="T55" fmla="*/ 1145 h 1164"/>
                <a:gd name="T56" fmla="*/ 1004 w 3212"/>
                <a:gd name="T57" fmla="*/ 1122 h 1164"/>
                <a:gd name="T58" fmla="*/ 824 w 3212"/>
                <a:gd name="T59" fmla="*/ 1090 h 1164"/>
                <a:gd name="T60" fmla="*/ 658 w 3212"/>
                <a:gd name="T61" fmla="*/ 1052 h 1164"/>
                <a:gd name="T62" fmla="*/ 506 w 3212"/>
                <a:gd name="T63" fmla="*/ 1006 h 1164"/>
                <a:gd name="T64" fmla="*/ 371 w 3212"/>
                <a:gd name="T65" fmla="*/ 954 h 1164"/>
                <a:gd name="T66" fmla="*/ 254 w 3212"/>
                <a:gd name="T67" fmla="*/ 896 h 1164"/>
                <a:gd name="T68" fmla="*/ 157 w 3212"/>
                <a:gd name="T69" fmla="*/ 833 h 1164"/>
                <a:gd name="T70" fmla="*/ 82 w 3212"/>
                <a:gd name="T71" fmla="*/ 766 h 1164"/>
                <a:gd name="T72" fmla="*/ 30 w 3212"/>
                <a:gd name="T73" fmla="*/ 695 h 1164"/>
                <a:gd name="T74" fmla="*/ 3 w 3212"/>
                <a:gd name="T75" fmla="*/ 620 h 1164"/>
                <a:gd name="T76" fmla="*/ 3 w 3212"/>
                <a:gd name="T77" fmla="*/ 544 h 1164"/>
                <a:gd name="T78" fmla="*/ 30 w 3212"/>
                <a:gd name="T79" fmla="*/ 469 h 1164"/>
                <a:gd name="T80" fmla="*/ 82 w 3212"/>
                <a:gd name="T81" fmla="*/ 398 h 1164"/>
                <a:gd name="T82" fmla="*/ 157 w 3212"/>
                <a:gd name="T83" fmla="*/ 331 h 1164"/>
                <a:gd name="T84" fmla="*/ 254 w 3212"/>
                <a:gd name="T85" fmla="*/ 268 h 1164"/>
                <a:gd name="T86" fmla="*/ 371 w 3212"/>
                <a:gd name="T87" fmla="*/ 210 h 1164"/>
                <a:gd name="T88" fmla="*/ 506 w 3212"/>
                <a:gd name="T89" fmla="*/ 158 h 1164"/>
                <a:gd name="T90" fmla="*/ 658 w 3212"/>
                <a:gd name="T91" fmla="*/ 112 h 1164"/>
                <a:gd name="T92" fmla="*/ 824 w 3212"/>
                <a:gd name="T93" fmla="*/ 74 h 1164"/>
                <a:gd name="T94" fmla="*/ 1004 w 3212"/>
                <a:gd name="T95" fmla="*/ 43 h 1164"/>
                <a:gd name="T96" fmla="*/ 1195 w 3212"/>
                <a:gd name="T97" fmla="*/ 19 h 1164"/>
                <a:gd name="T98" fmla="*/ 1397 w 3212"/>
                <a:gd name="T99" fmla="*/ 5 h 1164"/>
                <a:gd name="T100" fmla="*/ 1606 w 3212"/>
                <a:gd name="T101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12" h="1164">
                  <a:moveTo>
                    <a:pt x="1606" y="0"/>
                  </a:moveTo>
                  <a:lnTo>
                    <a:pt x="1606" y="0"/>
                  </a:lnTo>
                  <a:lnTo>
                    <a:pt x="1712" y="2"/>
                  </a:lnTo>
                  <a:lnTo>
                    <a:pt x="1815" y="5"/>
                  </a:lnTo>
                  <a:lnTo>
                    <a:pt x="1917" y="11"/>
                  </a:lnTo>
                  <a:lnTo>
                    <a:pt x="2016" y="19"/>
                  </a:lnTo>
                  <a:lnTo>
                    <a:pt x="2114" y="30"/>
                  </a:lnTo>
                  <a:lnTo>
                    <a:pt x="2208" y="43"/>
                  </a:lnTo>
                  <a:lnTo>
                    <a:pt x="2299" y="57"/>
                  </a:lnTo>
                  <a:lnTo>
                    <a:pt x="2388" y="74"/>
                  </a:lnTo>
                  <a:lnTo>
                    <a:pt x="2472" y="92"/>
                  </a:lnTo>
                  <a:lnTo>
                    <a:pt x="2554" y="112"/>
                  </a:lnTo>
                  <a:lnTo>
                    <a:pt x="2632" y="135"/>
                  </a:lnTo>
                  <a:lnTo>
                    <a:pt x="2706" y="158"/>
                  </a:lnTo>
                  <a:lnTo>
                    <a:pt x="2775" y="183"/>
                  </a:lnTo>
                  <a:lnTo>
                    <a:pt x="2841" y="210"/>
                  </a:lnTo>
                  <a:lnTo>
                    <a:pt x="2902" y="238"/>
                  </a:lnTo>
                  <a:lnTo>
                    <a:pt x="2958" y="268"/>
                  </a:lnTo>
                  <a:lnTo>
                    <a:pt x="3009" y="299"/>
                  </a:lnTo>
                  <a:lnTo>
                    <a:pt x="3055" y="331"/>
                  </a:lnTo>
                  <a:lnTo>
                    <a:pt x="3096" y="364"/>
                  </a:lnTo>
                  <a:lnTo>
                    <a:pt x="3130" y="398"/>
                  </a:lnTo>
                  <a:lnTo>
                    <a:pt x="3159" y="433"/>
                  </a:lnTo>
                  <a:lnTo>
                    <a:pt x="3182" y="469"/>
                  </a:lnTo>
                  <a:lnTo>
                    <a:pt x="3199" y="506"/>
                  </a:lnTo>
                  <a:lnTo>
                    <a:pt x="3209" y="544"/>
                  </a:lnTo>
                  <a:lnTo>
                    <a:pt x="3212" y="582"/>
                  </a:lnTo>
                  <a:lnTo>
                    <a:pt x="3209" y="620"/>
                  </a:lnTo>
                  <a:lnTo>
                    <a:pt x="3199" y="658"/>
                  </a:lnTo>
                  <a:lnTo>
                    <a:pt x="3182" y="695"/>
                  </a:lnTo>
                  <a:lnTo>
                    <a:pt x="3159" y="731"/>
                  </a:lnTo>
                  <a:lnTo>
                    <a:pt x="3130" y="766"/>
                  </a:lnTo>
                  <a:lnTo>
                    <a:pt x="3096" y="800"/>
                  </a:lnTo>
                  <a:lnTo>
                    <a:pt x="3055" y="833"/>
                  </a:lnTo>
                  <a:lnTo>
                    <a:pt x="3009" y="865"/>
                  </a:lnTo>
                  <a:lnTo>
                    <a:pt x="2958" y="896"/>
                  </a:lnTo>
                  <a:lnTo>
                    <a:pt x="2902" y="926"/>
                  </a:lnTo>
                  <a:lnTo>
                    <a:pt x="2841" y="954"/>
                  </a:lnTo>
                  <a:lnTo>
                    <a:pt x="2775" y="981"/>
                  </a:lnTo>
                  <a:lnTo>
                    <a:pt x="2706" y="1006"/>
                  </a:lnTo>
                  <a:lnTo>
                    <a:pt x="2632" y="1030"/>
                  </a:lnTo>
                  <a:lnTo>
                    <a:pt x="2554" y="1052"/>
                  </a:lnTo>
                  <a:lnTo>
                    <a:pt x="2472" y="1072"/>
                  </a:lnTo>
                  <a:lnTo>
                    <a:pt x="2388" y="1090"/>
                  </a:lnTo>
                  <a:lnTo>
                    <a:pt x="2299" y="1107"/>
                  </a:lnTo>
                  <a:lnTo>
                    <a:pt x="2208" y="1122"/>
                  </a:lnTo>
                  <a:lnTo>
                    <a:pt x="2114" y="1134"/>
                  </a:lnTo>
                  <a:lnTo>
                    <a:pt x="2016" y="1145"/>
                  </a:lnTo>
                  <a:lnTo>
                    <a:pt x="1917" y="1153"/>
                  </a:lnTo>
                  <a:lnTo>
                    <a:pt x="1815" y="1159"/>
                  </a:lnTo>
                  <a:lnTo>
                    <a:pt x="1712" y="1163"/>
                  </a:lnTo>
                  <a:lnTo>
                    <a:pt x="1606" y="1164"/>
                  </a:lnTo>
                  <a:lnTo>
                    <a:pt x="1500" y="1163"/>
                  </a:lnTo>
                  <a:lnTo>
                    <a:pt x="1397" y="1159"/>
                  </a:lnTo>
                  <a:lnTo>
                    <a:pt x="1295" y="1153"/>
                  </a:lnTo>
                  <a:lnTo>
                    <a:pt x="1195" y="1145"/>
                  </a:lnTo>
                  <a:lnTo>
                    <a:pt x="1098" y="1134"/>
                  </a:lnTo>
                  <a:lnTo>
                    <a:pt x="1004" y="1122"/>
                  </a:lnTo>
                  <a:lnTo>
                    <a:pt x="912" y="1107"/>
                  </a:lnTo>
                  <a:lnTo>
                    <a:pt x="824" y="1090"/>
                  </a:lnTo>
                  <a:lnTo>
                    <a:pt x="739" y="1072"/>
                  </a:lnTo>
                  <a:lnTo>
                    <a:pt x="658" y="1052"/>
                  </a:lnTo>
                  <a:lnTo>
                    <a:pt x="580" y="1030"/>
                  </a:lnTo>
                  <a:lnTo>
                    <a:pt x="506" y="1006"/>
                  </a:lnTo>
                  <a:lnTo>
                    <a:pt x="436" y="981"/>
                  </a:lnTo>
                  <a:lnTo>
                    <a:pt x="371" y="954"/>
                  </a:lnTo>
                  <a:lnTo>
                    <a:pt x="310" y="926"/>
                  </a:lnTo>
                  <a:lnTo>
                    <a:pt x="254" y="896"/>
                  </a:lnTo>
                  <a:lnTo>
                    <a:pt x="203" y="865"/>
                  </a:lnTo>
                  <a:lnTo>
                    <a:pt x="157" y="833"/>
                  </a:lnTo>
                  <a:lnTo>
                    <a:pt x="116" y="800"/>
                  </a:lnTo>
                  <a:lnTo>
                    <a:pt x="82" y="766"/>
                  </a:lnTo>
                  <a:lnTo>
                    <a:pt x="53" y="731"/>
                  </a:lnTo>
                  <a:lnTo>
                    <a:pt x="30" y="695"/>
                  </a:lnTo>
                  <a:lnTo>
                    <a:pt x="13" y="658"/>
                  </a:lnTo>
                  <a:lnTo>
                    <a:pt x="3" y="620"/>
                  </a:lnTo>
                  <a:lnTo>
                    <a:pt x="0" y="582"/>
                  </a:lnTo>
                  <a:lnTo>
                    <a:pt x="3" y="544"/>
                  </a:lnTo>
                  <a:lnTo>
                    <a:pt x="13" y="506"/>
                  </a:lnTo>
                  <a:lnTo>
                    <a:pt x="30" y="469"/>
                  </a:lnTo>
                  <a:lnTo>
                    <a:pt x="53" y="433"/>
                  </a:lnTo>
                  <a:lnTo>
                    <a:pt x="82" y="398"/>
                  </a:lnTo>
                  <a:lnTo>
                    <a:pt x="116" y="364"/>
                  </a:lnTo>
                  <a:lnTo>
                    <a:pt x="157" y="331"/>
                  </a:lnTo>
                  <a:lnTo>
                    <a:pt x="203" y="299"/>
                  </a:lnTo>
                  <a:lnTo>
                    <a:pt x="254" y="268"/>
                  </a:lnTo>
                  <a:lnTo>
                    <a:pt x="310" y="238"/>
                  </a:lnTo>
                  <a:lnTo>
                    <a:pt x="371" y="210"/>
                  </a:lnTo>
                  <a:lnTo>
                    <a:pt x="436" y="183"/>
                  </a:lnTo>
                  <a:lnTo>
                    <a:pt x="506" y="158"/>
                  </a:lnTo>
                  <a:lnTo>
                    <a:pt x="580" y="135"/>
                  </a:lnTo>
                  <a:lnTo>
                    <a:pt x="658" y="112"/>
                  </a:lnTo>
                  <a:lnTo>
                    <a:pt x="739" y="92"/>
                  </a:lnTo>
                  <a:lnTo>
                    <a:pt x="824" y="74"/>
                  </a:lnTo>
                  <a:lnTo>
                    <a:pt x="912" y="57"/>
                  </a:lnTo>
                  <a:lnTo>
                    <a:pt x="1004" y="43"/>
                  </a:lnTo>
                  <a:lnTo>
                    <a:pt x="1098" y="30"/>
                  </a:lnTo>
                  <a:lnTo>
                    <a:pt x="1195" y="19"/>
                  </a:lnTo>
                  <a:lnTo>
                    <a:pt x="1295" y="11"/>
                  </a:lnTo>
                  <a:lnTo>
                    <a:pt x="1397" y="5"/>
                  </a:lnTo>
                  <a:lnTo>
                    <a:pt x="1500" y="2"/>
                  </a:lnTo>
                  <a:lnTo>
                    <a:pt x="16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83">
              <a:extLst>
                <a:ext uri="{FF2B5EF4-FFF2-40B4-BE49-F238E27FC236}">
                  <a16:creationId xmlns:a16="http://schemas.microsoft.com/office/drawing/2014/main" id="{5677FBAE-91A3-664A-868A-464EE58E2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9988" y="2917825"/>
              <a:ext cx="463550" cy="93663"/>
            </a:xfrm>
            <a:custGeom>
              <a:avLst/>
              <a:gdLst>
                <a:gd name="T0" fmla="*/ 87 w 3212"/>
                <a:gd name="T1" fmla="*/ 40 h 648"/>
                <a:gd name="T2" fmla="*/ 256 w 3212"/>
                <a:gd name="T3" fmla="*/ 114 h 648"/>
                <a:gd name="T4" fmla="*/ 442 w 3212"/>
                <a:gd name="T5" fmla="*/ 179 h 648"/>
                <a:gd name="T6" fmla="*/ 647 w 3212"/>
                <a:gd name="T7" fmla="*/ 233 h 648"/>
                <a:gd name="T8" fmla="*/ 869 w 3212"/>
                <a:gd name="T9" fmla="*/ 277 h 648"/>
                <a:gd name="T10" fmla="*/ 1103 w 3212"/>
                <a:gd name="T11" fmla="*/ 310 h 648"/>
                <a:gd name="T12" fmla="*/ 1349 w 3212"/>
                <a:gd name="T13" fmla="*/ 330 h 648"/>
                <a:gd name="T14" fmla="*/ 1606 w 3212"/>
                <a:gd name="T15" fmla="*/ 338 h 648"/>
                <a:gd name="T16" fmla="*/ 1862 w 3212"/>
                <a:gd name="T17" fmla="*/ 330 h 648"/>
                <a:gd name="T18" fmla="*/ 2109 w 3212"/>
                <a:gd name="T19" fmla="*/ 310 h 648"/>
                <a:gd name="T20" fmla="*/ 2343 w 3212"/>
                <a:gd name="T21" fmla="*/ 277 h 648"/>
                <a:gd name="T22" fmla="*/ 2564 w 3212"/>
                <a:gd name="T23" fmla="*/ 233 h 648"/>
                <a:gd name="T24" fmla="*/ 2769 w 3212"/>
                <a:gd name="T25" fmla="*/ 179 h 648"/>
                <a:gd name="T26" fmla="*/ 2957 w 3212"/>
                <a:gd name="T27" fmla="*/ 114 h 648"/>
                <a:gd name="T28" fmla="*/ 3125 w 3212"/>
                <a:gd name="T29" fmla="*/ 40 h 648"/>
                <a:gd name="T30" fmla="*/ 3209 w 3212"/>
                <a:gd name="T31" fmla="*/ 33 h 648"/>
                <a:gd name="T32" fmla="*/ 3209 w 3212"/>
                <a:gd name="T33" fmla="*/ 104 h 648"/>
                <a:gd name="T34" fmla="*/ 3182 w 3212"/>
                <a:gd name="T35" fmla="*/ 179 h 648"/>
                <a:gd name="T36" fmla="*/ 3130 w 3212"/>
                <a:gd name="T37" fmla="*/ 250 h 648"/>
                <a:gd name="T38" fmla="*/ 3055 w 3212"/>
                <a:gd name="T39" fmla="*/ 317 h 648"/>
                <a:gd name="T40" fmla="*/ 2958 w 3212"/>
                <a:gd name="T41" fmla="*/ 381 h 648"/>
                <a:gd name="T42" fmla="*/ 2841 w 3212"/>
                <a:gd name="T43" fmla="*/ 439 h 648"/>
                <a:gd name="T44" fmla="*/ 2706 w 3212"/>
                <a:gd name="T45" fmla="*/ 491 h 648"/>
                <a:gd name="T46" fmla="*/ 2554 w 3212"/>
                <a:gd name="T47" fmla="*/ 536 h 648"/>
                <a:gd name="T48" fmla="*/ 2388 w 3212"/>
                <a:gd name="T49" fmla="*/ 575 h 648"/>
                <a:gd name="T50" fmla="*/ 2208 w 3212"/>
                <a:gd name="T51" fmla="*/ 606 h 648"/>
                <a:gd name="T52" fmla="*/ 2016 w 3212"/>
                <a:gd name="T53" fmla="*/ 629 h 648"/>
                <a:gd name="T54" fmla="*/ 1815 w 3212"/>
                <a:gd name="T55" fmla="*/ 644 h 648"/>
                <a:gd name="T56" fmla="*/ 1606 w 3212"/>
                <a:gd name="T57" fmla="*/ 648 h 648"/>
                <a:gd name="T58" fmla="*/ 1397 w 3212"/>
                <a:gd name="T59" fmla="*/ 644 h 648"/>
                <a:gd name="T60" fmla="*/ 1195 w 3212"/>
                <a:gd name="T61" fmla="*/ 629 h 648"/>
                <a:gd name="T62" fmla="*/ 1004 w 3212"/>
                <a:gd name="T63" fmla="*/ 606 h 648"/>
                <a:gd name="T64" fmla="*/ 824 w 3212"/>
                <a:gd name="T65" fmla="*/ 575 h 648"/>
                <a:gd name="T66" fmla="*/ 658 w 3212"/>
                <a:gd name="T67" fmla="*/ 536 h 648"/>
                <a:gd name="T68" fmla="*/ 506 w 3212"/>
                <a:gd name="T69" fmla="*/ 491 h 648"/>
                <a:gd name="T70" fmla="*/ 371 w 3212"/>
                <a:gd name="T71" fmla="*/ 439 h 648"/>
                <a:gd name="T72" fmla="*/ 254 w 3212"/>
                <a:gd name="T73" fmla="*/ 381 h 648"/>
                <a:gd name="T74" fmla="*/ 157 w 3212"/>
                <a:gd name="T75" fmla="*/ 317 h 648"/>
                <a:gd name="T76" fmla="*/ 82 w 3212"/>
                <a:gd name="T77" fmla="*/ 250 h 648"/>
                <a:gd name="T78" fmla="*/ 30 w 3212"/>
                <a:gd name="T79" fmla="*/ 179 h 648"/>
                <a:gd name="T80" fmla="*/ 3 w 3212"/>
                <a:gd name="T81" fmla="*/ 104 h 648"/>
                <a:gd name="T82" fmla="*/ 3 w 3212"/>
                <a:gd name="T83" fmla="*/ 33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8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4"/>
                  </a:lnTo>
                  <a:lnTo>
                    <a:pt x="346" y="147"/>
                  </a:lnTo>
                  <a:lnTo>
                    <a:pt x="442" y="179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6"/>
                  </a:lnTo>
                  <a:lnTo>
                    <a:pt x="1606" y="338"/>
                  </a:lnTo>
                  <a:lnTo>
                    <a:pt x="1735" y="336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9"/>
                  </a:lnTo>
                  <a:lnTo>
                    <a:pt x="2865" y="147"/>
                  </a:lnTo>
                  <a:lnTo>
                    <a:pt x="2957" y="114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3"/>
                  </a:lnTo>
                  <a:lnTo>
                    <a:pt x="3212" y="66"/>
                  </a:lnTo>
                  <a:lnTo>
                    <a:pt x="3209" y="104"/>
                  </a:lnTo>
                  <a:lnTo>
                    <a:pt x="3199" y="142"/>
                  </a:lnTo>
                  <a:lnTo>
                    <a:pt x="3182" y="179"/>
                  </a:lnTo>
                  <a:lnTo>
                    <a:pt x="3159" y="215"/>
                  </a:lnTo>
                  <a:lnTo>
                    <a:pt x="3130" y="250"/>
                  </a:lnTo>
                  <a:lnTo>
                    <a:pt x="3096" y="284"/>
                  </a:lnTo>
                  <a:lnTo>
                    <a:pt x="3055" y="317"/>
                  </a:lnTo>
                  <a:lnTo>
                    <a:pt x="3009" y="350"/>
                  </a:lnTo>
                  <a:lnTo>
                    <a:pt x="2958" y="381"/>
                  </a:lnTo>
                  <a:lnTo>
                    <a:pt x="2902" y="410"/>
                  </a:lnTo>
                  <a:lnTo>
                    <a:pt x="2841" y="439"/>
                  </a:lnTo>
                  <a:lnTo>
                    <a:pt x="2775" y="465"/>
                  </a:lnTo>
                  <a:lnTo>
                    <a:pt x="2706" y="491"/>
                  </a:lnTo>
                  <a:lnTo>
                    <a:pt x="2632" y="514"/>
                  </a:lnTo>
                  <a:lnTo>
                    <a:pt x="2554" y="536"/>
                  </a:lnTo>
                  <a:lnTo>
                    <a:pt x="2472" y="557"/>
                  </a:lnTo>
                  <a:lnTo>
                    <a:pt x="2388" y="575"/>
                  </a:lnTo>
                  <a:lnTo>
                    <a:pt x="2299" y="592"/>
                  </a:lnTo>
                  <a:lnTo>
                    <a:pt x="2208" y="606"/>
                  </a:lnTo>
                  <a:lnTo>
                    <a:pt x="2114" y="619"/>
                  </a:lnTo>
                  <a:lnTo>
                    <a:pt x="2016" y="629"/>
                  </a:lnTo>
                  <a:lnTo>
                    <a:pt x="1917" y="638"/>
                  </a:lnTo>
                  <a:lnTo>
                    <a:pt x="1815" y="644"/>
                  </a:lnTo>
                  <a:lnTo>
                    <a:pt x="1712" y="647"/>
                  </a:lnTo>
                  <a:lnTo>
                    <a:pt x="1606" y="648"/>
                  </a:lnTo>
                  <a:lnTo>
                    <a:pt x="1500" y="647"/>
                  </a:lnTo>
                  <a:lnTo>
                    <a:pt x="1397" y="644"/>
                  </a:lnTo>
                  <a:lnTo>
                    <a:pt x="1295" y="638"/>
                  </a:lnTo>
                  <a:lnTo>
                    <a:pt x="1195" y="629"/>
                  </a:lnTo>
                  <a:lnTo>
                    <a:pt x="1098" y="619"/>
                  </a:lnTo>
                  <a:lnTo>
                    <a:pt x="1004" y="606"/>
                  </a:lnTo>
                  <a:lnTo>
                    <a:pt x="912" y="592"/>
                  </a:lnTo>
                  <a:lnTo>
                    <a:pt x="824" y="575"/>
                  </a:lnTo>
                  <a:lnTo>
                    <a:pt x="739" y="557"/>
                  </a:lnTo>
                  <a:lnTo>
                    <a:pt x="658" y="536"/>
                  </a:lnTo>
                  <a:lnTo>
                    <a:pt x="580" y="514"/>
                  </a:lnTo>
                  <a:lnTo>
                    <a:pt x="506" y="491"/>
                  </a:lnTo>
                  <a:lnTo>
                    <a:pt x="436" y="465"/>
                  </a:lnTo>
                  <a:lnTo>
                    <a:pt x="371" y="439"/>
                  </a:lnTo>
                  <a:lnTo>
                    <a:pt x="310" y="410"/>
                  </a:lnTo>
                  <a:lnTo>
                    <a:pt x="254" y="381"/>
                  </a:lnTo>
                  <a:lnTo>
                    <a:pt x="203" y="350"/>
                  </a:lnTo>
                  <a:lnTo>
                    <a:pt x="157" y="317"/>
                  </a:lnTo>
                  <a:lnTo>
                    <a:pt x="116" y="284"/>
                  </a:lnTo>
                  <a:lnTo>
                    <a:pt x="82" y="250"/>
                  </a:lnTo>
                  <a:lnTo>
                    <a:pt x="53" y="215"/>
                  </a:lnTo>
                  <a:lnTo>
                    <a:pt x="30" y="179"/>
                  </a:lnTo>
                  <a:lnTo>
                    <a:pt x="13" y="142"/>
                  </a:lnTo>
                  <a:lnTo>
                    <a:pt x="3" y="104"/>
                  </a:lnTo>
                  <a:lnTo>
                    <a:pt x="0" y="66"/>
                  </a:lnTo>
                  <a:lnTo>
                    <a:pt x="3" y="3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84">
              <a:extLst>
                <a:ext uri="{FF2B5EF4-FFF2-40B4-BE49-F238E27FC236}">
                  <a16:creationId xmlns:a16="http://schemas.microsoft.com/office/drawing/2014/main" id="{52574838-5C03-1DE5-569A-9FAC78C2E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9988" y="2995613"/>
              <a:ext cx="463550" cy="93663"/>
            </a:xfrm>
            <a:custGeom>
              <a:avLst/>
              <a:gdLst>
                <a:gd name="T0" fmla="*/ 87 w 3212"/>
                <a:gd name="T1" fmla="*/ 40 h 647"/>
                <a:gd name="T2" fmla="*/ 256 w 3212"/>
                <a:gd name="T3" fmla="*/ 114 h 647"/>
                <a:gd name="T4" fmla="*/ 442 w 3212"/>
                <a:gd name="T5" fmla="*/ 178 h 647"/>
                <a:gd name="T6" fmla="*/ 647 w 3212"/>
                <a:gd name="T7" fmla="*/ 233 h 647"/>
                <a:gd name="T8" fmla="*/ 869 w 3212"/>
                <a:gd name="T9" fmla="*/ 277 h 647"/>
                <a:gd name="T10" fmla="*/ 1103 w 3212"/>
                <a:gd name="T11" fmla="*/ 310 h 647"/>
                <a:gd name="T12" fmla="*/ 1349 w 3212"/>
                <a:gd name="T13" fmla="*/ 330 h 647"/>
                <a:gd name="T14" fmla="*/ 1606 w 3212"/>
                <a:gd name="T15" fmla="*/ 337 h 647"/>
                <a:gd name="T16" fmla="*/ 1862 w 3212"/>
                <a:gd name="T17" fmla="*/ 330 h 647"/>
                <a:gd name="T18" fmla="*/ 2109 w 3212"/>
                <a:gd name="T19" fmla="*/ 310 h 647"/>
                <a:gd name="T20" fmla="*/ 2343 w 3212"/>
                <a:gd name="T21" fmla="*/ 277 h 647"/>
                <a:gd name="T22" fmla="*/ 2564 w 3212"/>
                <a:gd name="T23" fmla="*/ 233 h 647"/>
                <a:gd name="T24" fmla="*/ 2769 w 3212"/>
                <a:gd name="T25" fmla="*/ 178 h 647"/>
                <a:gd name="T26" fmla="*/ 2957 w 3212"/>
                <a:gd name="T27" fmla="*/ 114 h 647"/>
                <a:gd name="T28" fmla="*/ 3125 w 3212"/>
                <a:gd name="T29" fmla="*/ 40 h 647"/>
                <a:gd name="T30" fmla="*/ 3209 w 3212"/>
                <a:gd name="T31" fmla="*/ 33 h 647"/>
                <a:gd name="T32" fmla="*/ 3209 w 3212"/>
                <a:gd name="T33" fmla="*/ 104 h 647"/>
                <a:gd name="T34" fmla="*/ 3182 w 3212"/>
                <a:gd name="T35" fmla="*/ 178 h 647"/>
                <a:gd name="T36" fmla="*/ 3130 w 3212"/>
                <a:gd name="T37" fmla="*/ 250 h 647"/>
                <a:gd name="T38" fmla="*/ 3055 w 3212"/>
                <a:gd name="T39" fmla="*/ 317 h 647"/>
                <a:gd name="T40" fmla="*/ 2958 w 3212"/>
                <a:gd name="T41" fmla="*/ 380 h 647"/>
                <a:gd name="T42" fmla="*/ 2841 w 3212"/>
                <a:gd name="T43" fmla="*/ 438 h 647"/>
                <a:gd name="T44" fmla="*/ 2706 w 3212"/>
                <a:gd name="T45" fmla="*/ 490 h 647"/>
                <a:gd name="T46" fmla="*/ 2554 w 3212"/>
                <a:gd name="T47" fmla="*/ 535 h 647"/>
                <a:gd name="T48" fmla="*/ 2388 w 3212"/>
                <a:gd name="T49" fmla="*/ 574 h 647"/>
                <a:gd name="T50" fmla="*/ 2208 w 3212"/>
                <a:gd name="T51" fmla="*/ 605 h 647"/>
                <a:gd name="T52" fmla="*/ 2016 w 3212"/>
                <a:gd name="T53" fmla="*/ 628 h 647"/>
                <a:gd name="T54" fmla="*/ 1815 w 3212"/>
                <a:gd name="T55" fmla="*/ 643 h 647"/>
                <a:gd name="T56" fmla="*/ 1606 w 3212"/>
                <a:gd name="T57" fmla="*/ 647 h 647"/>
                <a:gd name="T58" fmla="*/ 1397 w 3212"/>
                <a:gd name="T59" fmla="*/ 643 h 647"/>
                <a:gd name="T60" fmla="*/ 1195 w 3212"/>
                <a:gd name="T61" fmla="*/ 628 h 647"/>
                <a:gd name="T62" fmla="*/ 1004 w 3212"/>
                <a:gd name="T63" fmla="*/ 605 h 647"/>
                <a:gd name="T64" fmla="*/ 824 w 3212"/>
                <a:gd name="T65" fmla="*/ 574 h 647"/>
                <a:gd name="T66" fmla="*/ 658 w 3212"/>
                <a:gd name="T67" fmla="*/ 535 h 647"/>
                <a:gd name="T68" fmla="*/ 506 w 3212"/>
                <a:gd name="T69" fmla="*/ 490 h 647"/>
                <a:gd name="T70" fmla="*/ 371 w 3212"/>
                <a:gd name="T71" fmla="*/ 438 h 647"/>
                <a:gd name="T72" fmla="*/ 254 w 3212"/>
                <a:gd name="T73" fmla="*/ 380 h 647"/>
                <a:gd name="T74" fmla="*/ 157 w 3212"/>
                <a:gd name="T75" fmla="*/ 317 h 647"/>
                <a:gd name="T76" fmla="*/ 82 w 3212"/>
                <a:gd name="T77" fmla="*/ 250 h 647"/>
                <a:gd name="T78" fmla="*/ 30 w 3212"/>
                <a:gd name="T79" fmla="*/ 178 h 647"/>
                <a:gd name="T80" fmla="*/ 3 w 3212"/>
                <a:gd name="T81" fmla="*/ 104 h 647"/>
                <a:gd name="T82" fmla="*/ 3 w 3212"/>
                <a:gd name="T83" fmla="*/ 33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7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4"/>
                  </a:lnTo>
                  <a:lnTo>
                    <a:pt x="346" y="147"/>
                  </a:lnTo>
                  <a:lnTo>
                    <a:pt x="442" y="178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5"/>
                  </a:lnTo>
                  <a:lnTo>
                    <a:pt x="1606" y="337"/>
                  </a:lnTo>
                  <a:lnTo>
                    <a:pt x="1735" y="335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8"/>
                  </a:lnTo>
                  <a:lnTo>
                    <a:pt x="2865" y="147"/>
                  </a:lnTo>
                  <a:lnTo>
                    <a:pt x="2957" y="114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3"/>
                  </a:lnTo>
                  <a:lnTo>
                    <a:pt x="3212" y="66"/>
                  </a:lnTo>
                  <a:lnTo>
                    <a:pt x="3209" y="104"/>
                  </a:lnTo>
                  <a:lnTo>
                    <a:pt x="3199" y="142"/>
                  </a:lnTo>
                  <a:lnTo>
                    <a:pt x="3182" y="178"/>
                  </a:lnTo>
                  <a:lnTo>
                    <a:pt x="3159" y="215"/>
                  </a:lnTo>
                  <a:lnTo>
                    <a:pt x="3130" y="250"/>
                  </a:lnTo>
                  <a:lnTo>
                    <a:pt x="3096" y="284"/>
                  </a:lnTo>
                  <a:lnTo>
                    <a:pt x="3055" y="317"/>
                  </a:lnTo>
                  <a:lnTo>
                    <a:pt x="3009" y="349"/>
                  </a:lnTo>
                  <a:lnTo>
                    <a:pt x="2958" y="380"/>
                  </a:lnTo>
                  <a:lnTo>
                    <a:pt x="2902" y="409"/>
                  </a:lnTo>
                  <a:lnTo>
                    <a:pt x="2841" y="438"/>
                  </a:lnTo>
                  <a:lnTo>
                    <a:pt x="2775" y="464"/>
                  </a:lnTo>
                  <a:lnTo>
                    <a:pt x="2706" y="490"/>
                  </a:lnTo>
                  <a:lnTo>
                    <a:pt x="2632" y="513"/>
                  </a:lnTo>
                  <a:lnTo>
                    <a:pt x="2554" y="535"/>
                  </a:lnTo>
                  <a:lnTo>
                    <a:pt x="2472" y="556"/>
                  </a:lnTo>
                  <a:lnTo>
                    <a:pt x="2388" y="574"/>
                  </a:lnTo>
                  <a:lnTo>
                    <a:pt x="2299" y="591"/>
                  </a:lnTo>
                  <a:lnTo>
                    <a:pt x="2208" y="605"/>
                  </a:lnTo>
                  <a:lnTo>
                    <a:pt x="2114" y="618"/>
                  </a:lnTo>
                  <a:lnTo>
                    <a:pt x="2016" y="628"/>
                  </a:lnTo>
                  <a:lnTo>
                    <a:pt x="1917" y="637"/>
                  </a:lnTo>
                  <a:lnTo>
                    <a:pt x="1815" y="643"/>
                  </a:lnTo>
                  <a:lnTo>
                    <a:pt x="1712" y="646"/>
                  </a:lnTo>
                  <a:lnTo>
                    <a:pt x="1606" y="647"/>
                  </a:lnTo>
                  <a:lnTo>
                    <a:pt x="1500" y="646"/>
                  </a:lnTo>
                  <a:lnTo>
                    <a:pt x="1397" y="643"/>
                  </a:lnTo>
                  <a:lnTo>
                    <a:pt x="1295" y="637"/>
                  </a:lnTo>
                  <a:lnTo>
                    <a:pt x="1195" y="628"/>
                  </a:lnTo>
                  <a:lnTo>
                    <a:pt x="1098" y="618"/>
                  </a:lnTo>
                  <a:lnTo>
                    <a:pt x="1004" y="605"/>
                  </a:lnTo>
                  <a:lnTo>
                    <a:pt x="912" y="591"/>
                  </a:lnTo>
                  <a:lnTo>
                    <a:pt x="824" y="574"/>
                  </a:lnTo>
                  <a:lnTo>
                    <a:pt x="739" y="556"/>
                  </a:lnTo>
                  <a:lnTo>
                    <a:pt x="658" y="535"/>
                  </a:lnTo>
                  <a:lnTo>
                    <a:pt x="580" y="513"/>
                  </a:lnTo>
                  <a:lnTo>
                    <a:pt x="506" y="490"/>
                  </a:lnTo>
                  <a:lnTo>
                    <a:pt x="436" y="464"/>
                  </a:lnTo>
                  <a:lnTo>
                    <a:pt x="371" y="438"/>
                  </a:lnTo>
                  <a:lnTo>
                    <a:pt x="310" y="409"/>
                  </a:lnTo>
                  <a:lnTo>
                    <a:pt x="254" y="380"/>
                  </a:lnTo>
                  <a:lnTo>
                    <a:pt x="203" y="349"/>
                  </a:lnTo>
                  <a:lnTo>
                    <a:pt x="157" y="317"/>
                  </a:lnTo>
                  <a:lnTo>
                    <a:pt x="116" y="284"/>
                  </a:lnTo>
                  <a:lnTo>
                    <a:pt x="82" y="250"/>
                  </a:lnTo>
                  <a:lnTo>
                    <a:pt x="53" y="215"/>
                  </a:lnTo>
                  <a:lnTo>
                    <a:pt x="30" y="178"/>
                  </a:lnTo>
                  <a:lnTo>
                    <a:pt x="13" y="142"/>
                  </a:lnTo>
                  <a:lnTo>
                    <a:pt x="3" y="104"/>
                  </a:lnTo>
                  <a:lnTo>
                    <a:pt x="0" y="66"/>
                  </a:lnTo>
                  <a:lnTo>
                    <a:pt x="3" y="3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85">
              <a:extLst>
                <a:ext uri="{FF2B5EF4-FFF2-40B4-BE49-F238E27FC236}">
                  <a16:creationId xmlns:a16="http://schemas.microsoft.com/office/drawing/2014/main" id="{B3694D13-1FC0-751E-CD61-7CCADB831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9988" y="3074988"/>
              <a:ext cx="463550" cy="92075"/>
            </a:xfrm>
            <a:custGeom>
              <a:avLst/>
              <a:gdLst>
                <a:gd name="T0" fmla="*/ 87 w 3212"/>
                <a:gd name="T1" fmla="*/ 40 h 647"/>
                <a:gd name="T2" fmla="*/ 256 w 3212"/>
                <a:gd name="T3" fmla="*/ 113 h 647"/>
                <a:gd name="T4" fmla="*/ 442 w 3212"/>
                <a:gd name="T5" fmla="*/ 178 h 647"/>
                <a:gd name="T6" fmla="*/ 647 w 3212"/>
                <a:gd name="T7" fmla="*/ 233 h 647"/>
                <a:gd name="T8" fmla="*/ 869 w 3212"/>
                <a:gd name="T9" fmla="*/ 277 h 647"/>
                <a:gd name="T10" fmla="*/ 1103 w 3212"/>
                <a:gd name="T11" fmla="*/ 310 h 647"/>
                <a:gd name="T12" fmla="*/ 1349 w 3212"/>
                <a:gd name="T13" fmla="*/ 330 h 647"/>
                <a:gd name="T14" fmla="*/ 1606 w 3212"/>
                <a:gd name="T15" fmla="*/ 337 h 647"/>
                <a:gd name="T16" fmla="*/ 1862 w 3212"/>
                <a:gd name="T17" fmla="*/ 330 h 647"/>
                <a:gd name="T18" fmla="*/ 2109 w 3212"/>
                <a:gd name="T19" fmla="*/ 310 h 647"/>
                <a:gd name="T20" fmla="*/ 2343 w 3212"/>
                <a:gd name="T21" fmla="*/ 277 h 647"/>
                <a:gd name="T22" fmla="*/ 2564 w 3212"/>
                <a:gd name="T23" fmla="*/ 233 h 647"/>
                <a:gd name="T24" fmla="*/ 2769 w 3212"/>
                <a:gd name="T25" fmla="*/ 178 h 647"/>
                <a:gd name="T26" fmla="*/ 2957 w 3212"/>
                <a:gd name="T27" fmla="*/ 113 h 647"/>
                <a:gd name="T28" fmla="*/ 3125 w 3212"/>
                <a:gd name="T29" fmla="*/ 40 h 647"/>
                <a:gd name="T30" fmla="*/ 3209 w 3212"/>
                <a:gd name="T31" fmla="*/ 32 h 647"/>
                <a:gd name="T32" fmla="*/ 3209 w 3212"/>
                <a:gd name="T33" fmla="*/ 103 h 647"/>
                <a:gd name="T34" fmla="*/ 3182 w 3212"/>
                <a:gd name="T35" fmla="*/ 178 h 647"/>
                <a:gd name="T36" fmla="*/ 3130 w 3212"/>
                <a:gd name="T37" fmla="*/ 249 h 647"/>
                <a:gd name="T38" fmla="*/ 3055 w 3212"/>
                <a:gd name="T39" fmla="*/ 316 h 647"/>
                <a:gd name="T40" fmla="*/ 2958 w 3212"/>
                <a:gd name="T41" fmla="*/ 379 h 647"/>
                <a:gd name="T42" fmla="*/ 2841 w 3212"/>
                <a:gd name="T43" fmla="*/ 437 h 647"/>
                <a:gd name="T44" fmla="*/ 2706 w 3212"/>
                <a:gd name="T45" fmla="*/ 489 h 647"/>
                <a:gd name="T46" fmla="*/ 2554 w 3212"/>
                <a:gd name="T47" fmla="*/ 535 h 647"/>
                <a:gd name="T48" fmla="*/ 2388 w 3212"/>
                <a:gd name="T49" fmla="*/ 574 h 647"/>
                <a:gd name="T50" fmla="*/ 2208 w 3212"/>
                <a:gd name="T51" fmla="*/ 605 h 647"/>
                <a:gd name="T52" fmla="*/ 2016 w 3212"/>
                <a:gd name="T53" fmla="*/ 628 h 647"/>
                <a:gd name="T54" fmla="*/ 1815 w 3212"/>
                <a:gd name="T55" fmla="*/ 642 h 647"/>
                <a:gd name="T56" fmla="*/ 1606 w 3212"/>
                <a:gd name="T57" fmla="*/ 647 h 647"/>
                <a:gd name="T58" fmla="*/ 1397 w 3212"/>
                <a:gd name="T59" fmla="*/ 642 h 647"/>
                <a:gd name="T60" fmla="*/ 1195 w 3212"/>
                <a:gd name="T61" fmla="*/ 628 h 647"/>
                <a:gd name="T62" fmla="*/ 1004 w 3212"/>
                <a:gd name="T63" fmla="*/ 605 h 647"/>
                <a:gd name="T64" fmla="*/ 824 w 3212"/>
                <a:gd name="T65" fmla="*/ 574 h 647"/>
                <a:gd name="T66" fmla="*/ 658 w 3212"/>
                <a:gd name="T67" fmla="*/ 535 h 647"/>
                <a:gd name="T68" fmla="*/ 506 w 3212"/>
                <a:gd name="T69" fmla="*/ 489 h 647"/>
                <a:gd name="T70" fmla="*/ 371 w 3212"/>
                <a:gd name="T71" fmla="*/ 437 h 647"/>
                <a:gd name="T72" fmla="*/ 254 w 3212"/>
                <a:gd name="T73" fmla="*/ 379 h 647"/>
                <a:gd name="T74" fmla="*/ 157 w 3212"/>
                <a:gd name="T75" fmla="*/ 316 h 647"/>
                <a:gd name="T76" fmla="*/ 82 w 3212"/>
                <a:gd name="T77" fmla="*/ 249 h 647"/>
                <a:gd name="T78" fmla="*/ 30 w 3212"/>
                <a:gd name="T79" fmla="*/ 178 h 647"/>
                <a:gd name="T80" fmla="*/ 3 w 3212"/>
                <a:gd name="T81" fmla="*/ 103 h 647"/>
                <a:gd name="T82" fmla="*/ 3 w 3212"/>
                <a:gd name="T83" fmla="*/ 32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7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3"/>
                  </a:lnTo>
                  <a:lnTo>
                    <a:pt x="346" y="147"/>
                  </a:lnTo>
                  <a:lnTo>
                    <a:pt x="442" y="178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5"/>
                  </a:lnTo>
                  <a:lnTo>
                    <a:pt x="1606" y="337"/>
                  </a:lnTo>
                  <a:lnTo>
                    <a:pt x="1735" y="335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8"/>
                  </a:lnTo>
                  <a:lnTo>
                    <a:pt x="2865" y="147"/>
                  </a:lnTo>
                  <a:lnTo>
                    <a:pt x="2957" y="113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2"/>
                  </a:lnTo>
                  <a:lnTo>
                    <a:pt x="3212" y="65"/>
                  </a:lnTo>
                  <a:lnTo>
                    <a:pt x="3209" y="103"/>
                  </a:lnTo>
                  <a:lnTo>
                    <a:pt x="3199" y="141"/>
                  </a:lnTo>
                  <a:lnTo>
                    <a:pt x="3182" y="178"/>
                  </a:lnTo>
                  <a:lnTo>
                    <a:pt x="3159" y="214"/>
                  </a:lnTo>
                  <a:lnTo>
                    <a:pt x="3130" y="249"/>
                  </a:lnTo>
                  <a:lnTo>
                    <a:pt x="3096" y="283"/>
                  </a:lnTo>
                  <a:lnTo>
                    <a:pt x="3055" y="316"/>
                  </a:lnTo>
                  <a:lnTo>
                    <a:pt x="3009" y="348"/>
                  </a:lnTo>
                  <a:lnTo>
                    <a:pt x="2958" y="379"/>
                  </a:lnTo>
                  <a:lnTo>
                    <a:pt x="2902" y="409"/>
                  </a:lnTo>
                  <a:lnTo>
                    <a:pt x="2841" y="437"/>
                  </a:lnTo>
                  <a:lnTo>
                    <a:pt x="2775" y="464"/>
                  </a:lnTo>
                  <a:lnTo>
                    <a:pt x="2706" y="489"/>
                  </a:lnTo>
                  <a:lnTo>
                    <a:pt x="2632" y="513"/>
                  </a:lnTo>
                  <a:lnTo>
                    <a:pt x="2554" y="535"/>
                  </a:lnTo>
                  <a:lnTo>
                    <a:pt x="2472" y="555"/>
                  </a:lnTo>
                  <a:lnTo>
                    <a:pt x="2388" y="574"/>
                  </a:lnTo>
                  <a:lnTo>
                    <a:pt x="2299" y="590"/>
                  </a:lnTo>
                  <a:lnTo>
                    <a:pt x="2208" y="605"/>
                  </a:lnTo>
                  <a:lnTo>
                    <a:pt x="2114" y="618"/>
                  </a:lnTo>
                  <a:lnTo>
                    <a:pt x="2016" y="628"/>
                  </a:lnTo>
                  <a:lnTo>
                    <a:pt x="1917" y="636"/>
                  </a:lnTo>
                  <a:lnTo>
                    <a:pt x="1815" y="642"/>
                  </a:lnTo>
                  <a:lnTo>
                    <a:pt x="1712" y="646"/>
                  </a:lnTo>
                  <a:lnTo>
                    <a:pt x="1606" y="647"/>
                  </a:lnTo>
                  <a:lnTo>
                    <a:pt x="1500" y="646"/>
                  </a:lnTo>
                  <a:lnTo>
                    <a:pt x="1397" y="642"/>
                  </a:lnTo>
                  <a:lnTo>
                    <a:pt x="1295" y="636"/>
                  </a:lnTo>
                  <a:lnTo>
                    <a:pt x="1195" y="628"/>
                  </a:lnTo>
                  <a:lnTo>
                    <a:pt x="1098" y="618"/>
                  </a:lnTo>
                  <a:lnTo>
                    <a:pt x="1004" y="605"/>
                  </a:lnTo>
                  <a:lnTo>
                    <a:pt x="912" y="590"/>
                  </a:lnTo>
                  <a:lnTo>
                    <a:pt x="824" y="574"/>
                  </a:lnTo>
                  <a:lnTo>
                    <a:pt x="739" y="555"/>
                  </a:lnTo>
                  <a:lnTo>
                    <a:pt x="658" y="535"/>
                  </a:lnTo>
                  <a:lnTo>
                    <a:pt x="580" y="513"/>
                  </a:lnTo>
                  <a:lnTo>
                    <a:pt x="506" y="489"/>
                  </a:lnTo>
                  <a:lnTo>
                    <a:pt x="436" y="464"/>
                  </a:lnTo>
                  <a:lnTo>
                    <a:pt x="371" y="437"/>
                  </a:lnTo>
                  <a:lnTo>
                    <a:pt x="310" y="409"/>
                  </a:lnTo>
                  <a:lnTo>
                    <a:pt x="254" y="379"/>
                  </a:lnTo>
                  <a:lnTo>
                    <a:pt x="203" y="348"/>
                  </a:lnTo>
                  <a:lnTo>
                    <a:pt x="157" y="316"/>
                  </a:lnTo>
                  <a:lnTo>
                    <a:pt x="116" y="283"/>
                  </a:lnTo>
                  <a:lnTo>
                    <a:pt x="82" y="249"/>
                  </a:lnTo>
                  <a:lnTo>
                    <a:pt x="53" y="214"/>
                  </a:lnTo>
                  <a:lnTo>
                    <a:pt x="30" y="178"/>
                  </a:lnTo>
                  <a:lnTo>
                    <a:pt x="13" y="141"/>
                  </a:lnTo>
                  <a:lnTo>
                    <a:pt x="3" y="103"/>
                  </a:lnTo>
                  <a:lnTo>
                    <a:pt x="0" y="65"/>
                  </a:lnTo>
                  <a:lnTo>
                    <a:pt x="3" y="32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0073F73-7DED-4C3F-8451-7B0C88D03DBE}"/>
              </a:ext>
            </a:extLst>
          </p:cNvPr>
          <p:cNvGrpSpPr/>
          <p:nvPr/>
        </p:nvGrpSpPr>
        <p:grpSpPr>
          <a:xfrm>
            <a:off x="8815592" y="4451706"/>
            <a:ext cx="590808" cy="584478"/>
            <a:chOff x="2587625" y="4291013"/>
            <a:chExt cx="444500" cy="439738"/>
          </a:xfrm>
          <a:solidFill>
            <a:srgbClr val="23BBCA"/>
          </a:solidFill>
        </p:grpSpPr>
        <p:sp>
          <p:nvSpPr>
            <p:cNvPr id="58" name="Freeform 290">
              <a:extLst>
                <a:ext uri="{FF2B5EF4-FFF2-40B4-BE49-F238E27FC236}">
                  <a16:creationId xmlns:a16="http://schemas.microsoft.com/office/drawing/2014/main" id="{2CF95EBB-1342-682A-8DC8-BB3CCEABA5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0825" y="4491038"/>
              <a:ext cx="241300" cy="239713"/>
            </a:xfrm>
            <a:custGeom>
              <a:avLst/>
              <a:gdLst>
                <a:gd name="T0" fmla="*/ 582 w 1676"/>
                <a:gd name="T1" fmla="*/ 282 h 1813"/>
                <a:gd name="T2" fmla="*/ 453 w 1676"/>
                <a:gd name="T3" fmla="*/ 343 h 1813"/>
                <a:gd name="T4" fmla="*/ 344 w 1676"/>
                <a:gd name="T5" fmla="*/ 449 h 1813"/>
                <a:gd name="T6" fmla="*/ 274 w 1676"/>
                <a:gd name="T7" fmla="*/ 582 h 1813"/>
                <a:gd name="T8" fmla="*/ 246 w 1676"/>
                <a:gd name="T9" fmla="*/ 729 h 1813"/>
                <a:gd name="T10" fmla="*/ 260 w 1676"/>
                <a:gd name="T11" fmla="*/ 878 h 1813"/>
                <a:gd name="T12" fmla="*/ 316 w 1676"/>
                <a:gd name="T13" fmla="*/ 1018 h 1813"/>
                <a:gd name="T14" fmla="*/ 414 w 1676"/>
                <a:gd name="T15" fmla="*/ 1136 h 1813"/>
                <a:gd name="T16" fmla="*/ 538 w 1676"/>
                <a:gd name="T17" fmla="*/ 1212 h 1813"/>
                <a:gd name="T18" fmla="*/ 673 w 1676"/>
                <a:gd name="T19" fmla="*/ 1242 h 1813"/>
                <a:gd name="T20" fmla="*/ 811 w 1676"/>
                <a:gd name="T21" fmla="*/ 1227 h 1813"/>
                <a:gd name="T22" fmla="*/ 941 w 1676"/>
                <a:gd name="T23" fmla="*/ 1166 h 1813"/>
                <a:gd name="T24" fmla="*/ 1049 w 1676"/>
                <a:gd name="T25" fmla="*/ 1061 h 1813"/>
                <a:gd name="T26" fmla="*/ 1119 w 1676"/>
                <a:gd name="T27" fmla="*/ 927 h 1813"/>
                <a:gd name="T28" fmla="*/ 1147 w 1676"/>
                <a:gd name="T29" fmla="*/ 779 h 1813"/>
                <a:gd name="T30" fmla="*/ 1133 w 1676"/>
                <a:gd name="T31" fmla="*/ 630 h 1813"/>
                <a:gd name="T32" fmla="*/ 1077 w 1676"/>
                <a:gd name="T33" fmla="*/ 491 h 1813"/>
                <a:gd name="T34" fmla="*/ 980 w 1676"/>
                <a:gd name="T35" fmla="*/ 374 h 1813"/>
                <a:gd name="T36" fmla="*/ 855 w 1676"/>
                <a:gd name="T37" fmla="*/ 298 h 1813"/>
                <a:gd name="T38" fmla="*/ 720 w 1676"/>
                <a:gd name="T39" fmla="*/ 267 h 1813"/>
                <a:gd name="T40" fmla="*/ 781 w 1676"/>
                <a:gd name="T41" fmla="*/ 5 h 1813"/>
                <a:gd name="T42" fmla="*/ 946 w 1676"/>
                <a:gd name="T43" fmla="*/ 49 h 1813"/>
                <a:gd name="T44" fmla="*/ 1099 w 1676"/>
                <a:gd name="T45" fmla="*/ 137 h 1813"/>
                <a:gd name="T46" fmla="*/ 1230 w 1676"/>
                <a:gd name="T47" fmla="*/ 267 h 1813"/>
                <a:gd name="T48" fmla="*/ 1324 w 1676"/>
                <a:gd name="T49" fmla="*/ 424 h 1813"/>
                <a:gd name="T50" fmla="*/ 1378 w 1676"/>
                <a:gd name="T51" fmla="*/ 596 h 1813"/>
                <a:gd name="T52" fmla="*/ 1393 w 1676"/>
                <a:gd name="T53" fmla="*/ 775 h 1813"/>
                <a:gd name="T54" fmla="*/ 1368 w 1676"/>
                <a:gd name="T55" fmla="*/ 953 h 1813"/>
                <a:gd name="T56" fmla="*/ 1603 w 1676"/>
                <a:gd name="T57" fmla="*/ 1363 h 1813"/>
                <a:gd name="T58" fmla="*/ 1656 w 1676"/>
                <a:gd name="T59" fmla="*/ 1449 h 1813"/>
                <a:gd name="T60" fmla="*/ 1676 w 1676"/>
                <a:gd name="T61" fmla="*/ 1550 h 1813"/>
                <a:gd name="T62" fmla="*/ 1656 w 1676"/>
                <a:gd name="T63" fmla="*/ 1651 h 1813"/>
                <a:gd name="T64" fmla="*/ 1603 w 1676"/>
                <a:gd name="T65" fmla="*/ 1737 h 1813"/>
                <a:gd name="T66" fmla="*/ 1515 w 1676"/>
                <a:gd name="T67" fmla="*/ 1798 h 1813"/>
                <a:gd name="T68" fmla="*/ 1414 w 1676"/>
                <a:gd name="T69" fmla="*/ 1813 h 1813"/>
                <a:gd name="T70" fmla="*/ 1316 w 1676"/>
                <a:gd name="T71" fmla="*/ 1783 h 1813"/>
                <a:gd name="T72" fmla="*/ 986 w 1676"/>
                <a:gd name="T73" fmla="*/ 1441 h 1813"/>
                <a:gd name="T74" fmla="*/ 826 w 1676"/>
                <a:gd name="T75" fmla="*/ 1496 h 1813"/>
                <a:gd name="T76" fmla="*/ 660 w 1676"/>
                <a:gd name="T77" fmla="*/ 1508 h 1813"/>
                <a:gd name="T78" fmla="*/ 496 w 1676"/>
                <a:gd name="T79" fmla="*/ 1477 h 1813"/>
                <a:gd name="T80" fmla="*/ 341 w 1676"/>
                <a:gd name="T81" fmla="*/ 1404 h 1813"/>
                <a:gd name="T82" fmla="*/ 204 w 1676"/>
                <a:gd name="T83" fmla="*/ 1289 h 1813"/>
                <a:gd name="T84" fmla="*/ 95 w 1676"/>
                <a:gd name="T85" fmla="*/ 1137 h 1813"/>
                <a:gd name="T86" fmla="*/ 27 w 1676"/>
                <a:gd name="T87" fmla="*/ 966 h 1813"/>
                <a:gd name="T88" fmla="*/ 0 w 1676"/>
                <a:gd name="T89" fmla="*/ 785 h 1813"/>
                <a:gd name="T90" fmla="*/ 13 w 1676"/>
                <a:gd name="T91" fmla="*/ 602 h 1813"/>
                <a:gd name="T92" fmla="*/ 67 w 1676"/>
                <a:gd name="T93" fmla="*/ 427 h 1813"/>
                <a:gd name="T94" fmla="*/ 162 w 1676"/>
                <a:gd name="T95" fmla="*/ 268 h 1813"/>
                <a:gd name="T96" fmla="*/ 294 w 1676"/>
                <a:gd name="T97" fmla="*/ 137 h 1813"/>
                <a:gd name="T98" fmla="*/ 447 w 1676"/>
                <a:gd name="T99" fmla="*/ 49 h 1813"/>
                <a:gd name="T100" fmla="*/ 612 w 1676"/>
                <a:gd name="T101" fmla="*/ 5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76" h="1813">
                  <a:moveTo>
                    <a:pt x="673" y="267"/>
                  </a:moveTo>
                  <a:lnTo>
                    <a:pt x="627" y="272"/>
                  </a:lnTo>
                  <a:lnTo>
                    <a:pt x="582" y="282"/>
                  </a:lnTo>
                  <a:lnTo>
                    <a:pt x="538" y="298"/>
                  </a:lnTo>
                  <a:lnTo>
                    <a:pt x="495" y="317"/>
                  </a:lnTo>
                  <a:lnTo>
                    <a:pt x="453" y="343"/>
                  </a:lnTo>
                  <a:lnTo>
                    <a:pt x="414" y="374"/>
                  </a:lnTo>
                  <a:lnTo>
                    <a:pt x="377" y="409"/>
                  </a:lnTo>
                  <a:lnTo>
                    <a:pt x="344" y="449"/>
                  </a:lnTo>
                  <a:lnTo>
                    <a:pt x="316" y="491"/>
                  </a:lnTo>
                  <a:lnTo>
                    <a:pt x="293" y="536"/>
                  </a:lnTo>
                  <a:lnTo>
                    <a:pt x="274" y="582"/>
                  </a:lnTo>
                  <a:lnTo>
                    <a:pt x="260" y="630"/>
                  </a:lnTo>
                  <a:lnTo>
                    <a:pt x="251" y="679"/>
                  </a:lnTo>
                  <a:lnTo>
                    <a:pt x="246" y="729"/>
                  </a:lnTo>
                  <a:lnTo>
                    <a:pt x="246" y="779"/>
                  </a:lnTo>
                  <a:lnTo>
                    <a:pt x="251" y="829"/>
                  </a:lnTo>
                  <a:lnTo>
                    <a:pt x="260" y="878"/>
                  </a:lnTo>
                  <a:lnTo>
                    <a:pt x="274" y="927"/>
                  </a:lnTo>
                  <a:lnTo>
                    <a:pt x="293" y="974"/>
                  </a:lnTo>
                  <a:lnTo>
                    <a:pt x="316" y="1018"/>
                  </a:lnTo>
                  <a:lnTo>
                    <a:pt x="344" y="1061"/>
                  </a:lnTo>
                  <a:lnTo>
                    <a:pt x="377" y="1100"/>
                  </a:lnTo>
                  <a:lnTo>
                    <a:pt x="414" y="1136"/>
                  </a:lnTo>
                  <a:lnTo>
                    <a:pt x="453" y="1166"/>
                  </a:lnTo>
                  <a:lnTo>
                    <a:pt x="495" y="1191"/>
                  </a:lnTo>
                  <a:lnTo>
                    <a:pt x="538" y="1212"/>
                  </a:lnTo>
                  <a:lnTo>
                    <a:pt x="582" y="1227"/>
                  </a:lnTo>
                  <a:lnTo>
                    <a:pt x="627" y="1237"/>
                  </a:lnTo>
                  <a:lnTo>
                    <a:pt x="673" y="1242"/>
                  </a:lnTo>
                  <a:lnTo>
                    <a:pt x="720" y="1242"/>
                  </a:lnTo>
                  <a:lnTo>
                    <a:pt x="766" y="1237"/>
                  </a:lnTo>
                  <a:lnTo>
                    <a:pt x="811" y="1227"/>
                  </a:lnTo>
                  <a:lnTo>
                    <a:pt x="855" y="1212"/>
                  </a:lnTo>
                  <a:lnTo>
                    <a:pt x="898" y="1191"/>
                  </a:lnTo>
                  <a:lnTo>
                    <a:pt x="941" y="1166"/>
                  </a:lnTo>
                  <a:lnTo>
                    <a:pt x="980" y="1136"/>
                  </a:lnTo>
                  <a:lnTo>
                    <a:pt x="1016" y="1100"/>
                  </a:lnTo>
                  <a:lnTo>
                    <a:pt x="1049" y="1061"/>
                  </a:lnTo>
                  <a:lnTo>
                    <a:pt x="1077" y="1018"/>
                  </a:lnTo>
                  <a:lnTo>
                    <a:pt x="1100" y="974"/>
                  </a:lnTo>
                  <a:lnTo>
                    <a:pt x="1119" y="927"/>
                  </a:lnTo>
                  <a:lnTo>
                    <a:pt x="1133" y="878"/>
                  </a:lnTo>
                  <a:lnTo>
                    <a:pt x="1142" y="829"/>
                  </a:lnTo>
                  <a:lnTo>
                    <a:pt x="1147" y="779"/>
                  </a:lnTo>
                  <a:lnTo>
                    <a:pt x="1147" y="729"/>
                  </a:lnTo>
                  <a:lnTo>
                    <a:pt x="1142" y="679"/>
                  </a:lnTo>
                  <a:lnTo>
                    <a:pt x="1133" y="630"/>
                  </a:lnTo>
                  <a:lnTo>
                    <a:pt x="1119" y="582"/>
                  </a:lnTo>
                  <a:lnTo>
                    <a:pt x="1100" y="536"/>
                  </a:lnTo>
                  <a:lnTo>
                    <a:pt x="1077" y="491"/>
                  </a:lnTo>
                  <a:lnTo>
                    <a:pt x="1049" y="449"/>
                  </a:lnTo>
                  <a:lnTo>
                    <a:pt x="1016" y="409"/>
                  </a:lnTo>
                  <a:lnTo>
                    <a:pt x="980" y="374"/>
                  </a:lnTo>
                  <a:lnTo>
                    <a:pt x="941" y="343"/>
                  </a:lnTo>
                  <a:lnTo>
                    <a:pt x="898" y="317"/>
                  </a:lnTo>
                  <a:lnTo>
                    <a:pt x="855" y="298"/>
                  </a:lnTo>
                  <a:lnTo>
                    <a:pt x="811" y="282"/>
                  </a:lnTo>
                  <a:lnTo>
                    <a:pt x="766" y="272"/>
                  </a:lnTo>
                  <a:lnTo>
                    <a:pt x="720" y="267"/>
                  </a:lnTo>
                  <a:lnTo>
                    <a:pt x="673" y="267"/>
                  </a:lnTo>
                  <a:close/>
                  <a:moveTo>
                    <a:pt x="725" y="0"/>
                  </a:moveTo>
                  <a:lnTo>
                    <a:pt x="781" y="5"/>
                  </a:lnTo>
                  <a:lnTo>
                    <a:pt x="837" y="15"/>
                  </a:lnTo>
                  <a:lnTo>
                    <a:pt x="892" y="29"/>
                  </a:lnTo>
                  <a:lnTo>
                    <a:pt x="946" y="49"/>
                  </a:lnTo>
                  <a:lnTo>
                    <a:pt x="999" y="74"/>
                  </a:lnTo>
                  <a:lnTo>
                    <a:pt x="1050" y="103"/>
                  </a:lnTo>
                  <a:lnTo>
                    <a:pt x="1099" y="137"/>
                  </a:lnTo>
                  <a:lnTo>
                    <a:pt x="1145" y="176"/>
                  </a:lnTo>
                  <a:lnTo>
                    <a:pt x="1190" y="219"/>
                  </a:lnTo>
                  <a:lnTo>
                    <a:pt x="1230" y="267"/>
                  </a:lnTo>
                  <a:lnTo>
                    <a:pt x="1266" y="317"/>
                  </a:lnTo>
                  <a:lnTo>
                    <a:pt x="1297" y="369"/>
                  </a:lnTo>
                  <a:lnTo>
                    <a:pt x="1324" y="424"/>
                  </a:lnTo>
                  <a:lnTo>
                    <a:pt x="1346" y="479"/>
                  </a:lnTo>
                  <a:lnTo>
                    <a:pt x="1364" y="537"/>
                  </a:lnTo>
                  <a:lnTo>
                    <a:pt x="1378" y="596"/>
                  </a:lnTo>
                  <a:lnTo>
                    <a:pt x="1387" y="655"/>
                  </a:lnTo>
                  <a:lnTo>
                    <a:pt x="1392" y="715"/>
                  </a:lnTo>
                  <a:lnTo>
                    <a:pt x="1393" y="775"/>
                  </a:lnTo>
                  <a:lnTo>
                    <a:pt x="1389" y="835"/>
                  </a:lnTo>
                  <a:lnTo>
                    <a:pt x="1381" y="895"/>
                  </a:lnTo>
                  <a:lnTo>
                    <a:pt x="1368" y="953"/>
                  </a:lnTo>
                  <a:lnTo>
                    <a:pt x="1351" y="1011"/>
                  </a:lnTo>
                  <a:lnTo>
                    <a:pt x="1330" y="1067"/>
                  </a:lnTo>
                  <a:lnTo>
                    <a:pt x="1603" y="1363"/>
                  </a:lnTo>
                  <a:lnTo>
                    <a:pt x="1625" y="1389"/>
                  </a:lnTo>
                  <a:lnTo>
                    <a:pt x="1642" y="1419"/>
                  </a:lnTo>
                  <a:lnTo>
                    <a:pt x="1656" y="1449"/>
                  </a:lnTo>
                  <a:lnTo>
                    <a:pt x="1668" y="1482"/>
                  </a:lnTo>
                  <a:lnTo>
                    <a:pt x="1674" y="1515"/>
                  </a:lnTo>
                  <a:lnTo>
                    <a:pt x="1676" y="1550"/>
                  </a:lnTo>
                  <a:lnTo>
                    <a:pt x="1674" y="1585"/>
                  </a:lnTo>
                  <a:lnTo>
                    <a:pt x="1668" y="1619"/>
                  </a:lnTo>
                  <a:lnTo>
                    <a:pt x="1656" y="1651"/>
                  </a:lnTo>
                  <a:lnTo>
                    <a:pt x="1642" y="1682"/>
                  </a:lnTo>
                  <a:lnTo>
                    <a:pt x="1625" y="1711"/>
                  </a:lnTo>
                  <a:lnTo>
                    <a:pt x="1603" y="1737"/>
                  </a:lnTo>
                  <a:lnTo>
                    <a:pt x="1576" y="1762"/>
                  </a:lnTo>
                  <a:lnTo>
                    <a:pt x="1547" y="1783"/>
                  </a:lnTo>
                  <a:lnTo>
                    <a:pt x="1515" y="1798"/>
                  </a:lnTo>
                  <a:lnTo>
                    <a:pt x="1482" y="1809"/>
                  </a:lnTo>
                  <a:lnTo>
                    <a:pt x="1449" y="1813"/>
                  </a:lnTo>
                  <a:lnTo>
                    <a:pt x="1414" y="1813"/>
                  </a:lnTo>
                  <a:lnTo>
                    <a:pt x="1380" y="1809"/>
                  </a:lnTo>
                  <a:lnTo>
                    <a:pt x="1347" y="1798"/>
                  </a:lnTo>
                  <a:lnTo>
                    <a:pt x="1316" y="1783"/>
                  </a:lnTo>
                  <a:lnTo>
                    <a:pt x="1286" y="1762"/>
                  </a:lnTo>
                  <a:lnTo>
                    <a:pt x="1259" y="1737"/>
                  </a:lnTo>
                  <a:lnTo>
                    <a:pt x="986" y="1441"/>
                  </a:lnTo>
                  <a:lnTo>
                    <a:pt x="934" y="1464"/>
                  </a:lnTo>
                  <a:lnTo>
                    <a:pt x="880" y="1483"/>
                  </a:lnTo>
                  <a:lnTo>
                    <a:pt x="826" y="1496"/>
                  </a:lnTo>
                  <a:lnTo>
                    <a:pt x="771" y="1504"/>
                  </a:lnTo>
                  <a:lnTo>
                    <a:pt x="716" y="1509"/>
                  </a:lnTo>
                  <a:lnTo>
                    <a:pt x="660" y="1508"/>
                  </a:lnTo>
                  <a:lnTo>
                    <a:pt x="605" y="1503"/>
                  </a:lnTo>
                  <a:lnTo>
                    <a:pt x="550" y="1493"/>
                  </a:lnTo>
                  <a:lnTo>
                    <a:pt x="496" y="1477"/>
                  </a:lnTo>
                  <a:lnTo>
                    <a:pt x="443" y="1458"/>
                  </a:lnTo>
                  <a:lnTo>
                    <a:pt x="391" y="1434"/>
                  </a:lnTo>
                  <a:lnTo>
                    <a:pt x="341" y="1404"/>
                  </a:lnTo>
                  <a:lnTo>
                    <a:pt x="293" y="1371"/>
                  </a:lnTo>
                  <a:lnTo>
                    <a:pt x="247" y="1332"/>
                  </a:lnTo>
                  <a:lnTo>
                    <a:pt x="204" y="1289"/>
                  </a:lnTo>
                  <a:lnTo>
                    <a:pt x="162" y="1240"/>
                  </a:lnTo>
                  <a:lnTo>
                    <a:pt x="126" y="1190"/>
                  </a:lnTo>
                  <a:lnTo>
                    <a:pt x="95" y="1137"/>
                  </a:lnTo>
                  <a:lnTo>
                    <a:pt x="68" y="1082"/>
                  </a:lnTo>
                  <a:lnTo>
                    <a:pt x="45" y="1024"/>
                  </a:lnTo>
                  <a:lnTo>
                    <a:pt x="27" y="966"/>
                  </a:lnTo>
                  <a:lnTo>
                    <a:pt x="13" y="906"/>
                  </a:lnTo>
                  <a:lnTo>
                    <a:pt x="4" y="846"/>
                  </a:lnTo>
                  <a:lnTo>
                    <a:pt x="0" y="785"/>
                  </a:lnTo>
                  <a:lnTo>
                    <a:pt x="0" y="724"/>
                  </a:lnTo>
                  <a:lnTo>
                    <a:pt x="4" y="663"/>
                  </a:lnTo>
                  <a:lnTo>
                    <a:pt x="13" y="602"/>
                  </a:lnTo>
                  <a:lnTo>
                    <a:pt x="27" y="543"/>
                  </a:lnTo>
                  <a:lnTo>
                    <a:pt x="45" y="485"/>
                  </a:lnTo>
                  <a:lnTo>
                    <a:pt x="67" y="427"/>
                  </a:lnTo>
                  <a:lnTo>
                    <a:pt x="94" y="373"/>
                  </a:lnTo>
                  <a:lnTo>
                    <a:pt x="126" y="319"/>
                  </a:lnTo>
                  <a:lnTo>
                    <a:pt x="162" y="268"/>
                  </a:lnTo>
                  <a:lnTo>
                    <a:pt x="203" y="220"/>
                  </a:lnTo>
                  <a:lnTo>
                    <a:pt x="247" y="176"/>
                  </a:lnTo>
                  <a:lnTo>
                    <a:pt x="294" y="137"/>
                  </a:lnTo>
                  <a:lnTo>
                    <a:pt x="343" y="103"/>
                  </a:lnTo>
                  <a:lnTo>
                    <a:pt x="394" y="74"/>
                  </a:lnTo>
                  <a:lnTo>
                    <a:pt x="447" y="49"/>
                  </a:lnTo>
                  <a:lnTo>
                    <a:pt x="501" y="29"/>
                  </a:lnTo>
                  <a:lnTo>
                    <a:pt x="556" y="15"/>
                  </a:lnTo>
                  <a:lnTo>
                    <a:pt x="612" y="5"/>
                  </a:lnTo>
                  <a:lnTo>
                    <a:pt x="668" y="0"/>
                  </a:lnTo>
                  <a:lnTo>
                    <a:pt x="7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91">
              <a:extLst>
                <a:ext uri="{FF2B5EF4-FFF2-40B4-BE49-F238E27FC236}">
                  <a16:creationId xmlns:a16="http://schemas.microsoft.com/office/drawing/2014/main" id="{82EF7CE3-4A3F-B509-55D7-F7BD66581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1463" y="4335463"/>
              <a:ext cx="217488" cy="274638"/>
            </a:xfrm>
            <a:custGeom>
              <a:avLst/>
              <a:gdLst>
                <a:gd name="T0" fmla="*/ 459 w 1508"/>
                <a:gd name="T1" fmla="*/ 30 h 2083"/>
                <a:gd name="T2" fmla="*/ 619 w 1508"/>
                <a:gd name="T3" fmla="*/ 254 h 2083"/>
                <a:gd name="T4" fmla="*/ 841 w 1508"/>
                <a:gd name="T5" fmla="*/ 542 h 2083"/>
                <a:gd name="T6" fmla="*/ 960 w 1508"/>
                <a:gd name="T7" fmla="*/ 441 h 2083"/>
                <a:gd name="T8" fmla="*/ 1249 w 1508"/>
                <a:gd name="T9" fmla="*/ 400 h 2083"/>
                <a:gd name="T10" fmla="*/ 1340 w 1508"/>
                <a:gd name="T11" fmla="*/ 564 h 2083"/>
                <a:gd name="T12" fmla="*/ 1411 w 1508"/>
                <a:gd name="T13" fmla="*/ 741 h 2083"/>
                <a:gd name="T14" fmla="*/ 1464 w 1508"/>
                <a:gd name="T15" fmla="*/ 927 h 2083"/>
                <a:gd name="T16" fmla="*/ 1497 w 1508"/>
                <a:gd name="T17" fmla="*/ 1121 h 2083"/>
                <a:gd name="T18" fmla="*/ 1508 w 1508"/>
                <a:gd name="T19" fmla="*/ 1322 h 2083"/>
                <a:gd name="T20" fmla="*/ 1497 w 1508"/>
                <a:gd name="T21" fmla="*/ 1526 h 2083"/>
                <a:gd name="T22" fmla="*/ 1463 w 1508"/>
                <a:gd name="T23" fmla="*/ 1720 h 2083"/>
                <a:gd name="T24" fmla="*/ 1409 w 1508"/>
                <a:gd name="T25" fmla="*/ 1907 h 2083"/>
                <a:gd name="T26" fmla="*/ 1337 w 1508"/>
                <a:gd name="T27" fmla="*/ 2083 h 2083"/>
                <a:gd name="T28" fmla="*/ 1349 w 1508"/>
                <a:gd name="T29" fmla="*/ 1945 h 2083"/>
                <a:gd name="T30" fmla="*/ 1341 w 1508"/>
                <a:gd name="T31" fmla="*/ 1808 h 2083"/>
                <a:gd name="T32" fmla="*/ 1313 w 1508"/>
                <a:gd name="T33" fmla="*/ 1675 h 2083"/>
                <a:gd name="T34" fmla="*/ 1266 w 1508"/>
                <a:gd name="T35" fmla="*/ 1547 h 2083"/>
                <a:gd name="T36" fmla="*/ 1201 w 1508"/>
                <a:gd name="T37" fmla="*/ 1429 h 2083"/>
                <a:gd name="T38" fmla="*/ 1117 w 1508"/>
                <a:gd name="T39" fmla="*/ 1321 h 2083"/>
                <a:gd name="T40" fmla="*/ 1021 w 1508"/>
                <a:gd name="T41" fmla="*/ 1233 h 2083"/>
                <a:gd name="T42" fmla="*/ 915 w 1508"/>
                <a:gd name="T43" fmla="*/ 1162 h 2083"/>
                <a:gd name="T44" fmla="*/ 801 w 1508"/>
                <a:gd name="T45" fmla="*/ 1111 h 2083"/>
                <a:gd name="T46" fmla="*/ 680 w 1508"/>
                <a:gd name="T47" fmla="*/ 1080 h 2083"/>
                <a:gd name="T48" fmla="*/ 554 w 1508"/>
                <a:gd name="T49" fmla="*/ 1069 h 2083"/>
                <a:gd name="T50" fmla="*/ 416 w 1508"/>
                <a:gd name="T51" fmla="*/ 1082 h 2083"/>
                <a:gd name="T52" fmla="*/ 283 w 1508"/>
                <a:gd name="T53" fmla="*/ 1120 h 2083"/>
                <a:gd name="T54" fmla="*/ 160 w 1508"/>
                <a:gd name="T55" fmla="*/ 1182 h 2083"/>
                <a:gd name="T56" fmla="*/ 591 w 1508"/>
                <a:gd name="T57" fmla="*/ 812 h 2083"/>
                <a:gd name="T58" fmla="*/ 751 w 1508"/>
                <a:gd name="T59" fmla="*/ 755 h 2083"/>
                <a:gd name="T60" fmla="*/ 500 w 1508"/>
                <a:gd name="T61" fmla="*/ 407 h 2083"/>
                <a:gd name="T62" fmla="*/ 338 w 1508"/>
                <a:gd name="T63" fmla="*/ 367 h 2083"/>
                <a:gd name="T64" fmla="*/ 175 w 1508"/>
                <a:gd name="T65" fmla="*/ 519 h 2083"/>
                <a:gd name="T66" fmla="*/ 0 w 1508"/>
                <a:gd name="T67" fmla="*/ 375 h 2083"/>
                <a:gd name="T68" fmla="*/ 166 w 1508"/>
                <a:gd name="T69" fmla="*/ 151 h 2083"/>
                <a:gd name="T70" fmla="*/ 287 w 1508"/>
                <a:gd name="T71" fmla="*/ 289 h 2083"/>
                <a:gd name="T72" fmla="*/ 445 w 1508"/>
                <a:gd name="T73" fmla="*/ 351 h 2083"/>
                <a:gd name="T74" fmla="*/ 453 w 1508"/>
                <a:gd name="T75" fmla="*/ 220 h 2083"/>
                <a:gd name="T76" fmla="*/ 316 w 1508"/>
                <a:gd name="T77" fmla="*/ 0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08" h="2083">
                  <a:moveTo>
                    <a:pt x="316" y="0"/>
                  </a:moveTo>
                  <a:lnTo>
                    <a:pt x="459" y="30"/>
                  </a:lnTo>
                  <a:lnTo>
                    <a:pt x="582" y="149"/>
                  </a:lnTo>
                  <a:lnTo>
                    <a:pt x="619" y="254"/>
                  </a:lnTo>
                  <a:lnTo>
                    <a:pt x="647" y="352"/>
                  </a:lnTo>
                  <a:lnTo>
                    <a:pt x="841" y="542"/>
                  </a:lnTo>
                  <a:lnTo>
                    <a:pt x="891" y="559"/>
                  </a:lnTo>
                  <a:lnTo>
                    <a:pt x="960" y="441"/>
                  </a:lnTo>
                  <a:lnTo>
                    <a:pt x="1204" y="417"/>
                  </a:lnTo>
                  <a:lnTo>
                    <a:pt x="1249" y="400"/>
                  </a:lnTo>
                  <a:lnTo>
                    <a:pt x="1297" y="481"/>
                  </a:lnTo>
                  <a:lnTo>
                    <a:pt x="1340" y="564"/>
                  </a:lnTo>
                  <a:lnTo>
                    <a:pt x="1378" y="651"/>
                  </a:lnTo>
                  <a:lnTo>
                    <a:pt x="1411" y="741"/>
                  </a:lnTo>
                  <a:lnTo>
                    <a:pt x="1440" y="832"/>
                  </a:lnTo>
                  <a:lnTo>
                    <a:pt x="1464" y="927"/>
                  </a:lnTo>
                  <a:lnTo>
                    <a:pt x="1483" y="1022"/>
                  </a:lnTo>
                  <a:lnTo>
                    <a:pt x="1497" y="1121"/>
                  </a:lnTo>
                  <a:lnTo>
                    <a:pt x="1505" y="1221"/>
                  </a:lnTo>
                  <a:lnTo>
                    <a:pt x="1508" y="1322"/>
                  </a:lnTo>
                  <a:lnTo>
                    <a:pt x="1505" y="1425"/>
                  </a:lnTo>
                  <a:lnTo>
                    <a:pt x="1497" y="1526"/>
                  </a:lnTo>
                  <a:lnTo>
                    <a:pt x="1483" y="1623"/>
                  </a:lnTo>
                  <a:lnTo>
                    <a:pt x="1463" y="1720"/>
                  </a:lnTo>
                  <a:lnTo>
                    <a:pt x="1439" y="1815"/>
                  </a:lnTo>
                  <a:lnTo>
                    <a:pt x="1409" y="1907"/>
                  </a:lnTo>
                  <a:lnTo>
                    <a:pt x="1375" y="1996"/>
                  </a:lnTo>
                  <a:lnTo>
                    <a:pt x="1337" y="2083"/>
                  </a:lnTo>
                  <a:lnTo>
                    <a:pt x="1345" y="2015"/>
                  </a:lnTo>
                  <a:lnTo>
                    <a:pt x="1349" y="1945"/>
                  </a:lnTo>
                  <a:lnTo>
                    <a:pt x="1347" y="1877"/>
                  </a:lnTo>
                  <a:lnTo>
                    <a:pt x="1341" y="1808"/>
                  </a:lnTo>
                  <a:lnTo>
                    <a:pt x="1329" y="1741"/>
                  </a:lnTo>
                  <a:lnTo>
                    <a:pt x="1313" y="1675"/>
                  </a:lnTo>
                  <a:lnTo>
                    <a:pt x="1293" y="1610"/>
                  </a:lnTo>
                  <a:lnTo>
                    <a:pt x="1266" y="1547"/>
                  </a:lnTo>
                  <a:lnTo>
                    <a:pt x="1236" y="1486"/>
                  </a:lnTo>
                  <a:lnTo>
                    <a:pt x="1201" y="1429"/>
                  </a:lnTo>
                  <a:lnTo>
                    <a:pt x="1161" y="1373"/>
                  </a:lnTo>
                  <a:lnTo>
                    <a:pt x="1117" y="1321"/>
                  </a:lnTo>
                  <a:lnTo>
                    <a:pt x="1071" y="1276"/>
                  </a:lnTo>
                  <a:lnTo>
                    <a:pt x="1021" y="1233"/>
                  </a:lnTo>
                  <a:lnTo>
                    <a:pt x="969" y="1195"/>
                  </a:lnTo>
                  <a:lnTo>
                    <a:pt x="915" y="1162"/>
                  </a:lnTo>
                  <a:lnTo>
                    <a:pt x="859" y="1134"/>
                  </a:lnTo>
                  <a:lnTo>
                    <a:pt x="801" y="1111"/>
                  </a:lnTo>
                  <a:lnTo>
                    <a:pt x="741" y="1093"/>
                  </a:lnTo>
                  <a:lnTo>
                    <a:pt x="680" y="1080"/>
                  </a:lnTo>
                  <a:lnTo>
                    <a:pt x="617" y="1072"/>
                  </a:lnTo>
                  <a:lnTo>
                    <a:pt x="554" y="1069"/>
                  </a:lnTo>
                  <a:lnTo>
                    <a:pt x="484" y="1072"/>
                  </a:lnTo>
                  <a:lnTo>
                    <a:pt x="416" y="1082"/>
                  </a:lnTo>
                  <a:lnTo>
                    <a:pt x="349" y="1098"/>
                  </a:lnTo>
                  <a:lnTo>
                    <a:pt x="283" y="1120"/>
                  </a:lnTo>
                  <a:lnTo>
                    <a:pt x="220" y="1148"/>
                  </a:lnTo>
                  <a:lnTo>
                    <a:pt x="160" y="1182"/>
                  </a:lnTo>
                  <a:lnTo>
                    <a:pt x="338" y="952"/>
                  </a:lnTo>
                  <a:lnTo>
                    <a:pt x="591" y="812"/>
                  </a:lnTo>
                  <a:lnTo>
                    <a:pt x="738" y="833"/>
                  </a:lnTo>
                  <a:lnTo>
                    <a:pt x="751" y="755"/>
                  </a:lnTo>
                  <a:lnTo>
                    <a:pt x="570" y="556"/>
                  </a:lnTo>
                  <a:lnTo>
                    <a:pt x="500" y="407"/>
                  </a:lnTo>
                  <a:lnTo>
                    <a:pt x="400" y="407"/>
                  </a:lnTo>
                  <a:lnTo>
                    <a:pt x="338" y="367"/>
                  </a:lnTo>
                  <a:lnTo>
                    <a:pt x="203" y="345"/>
                  </a:lnTo>
                  <a:lnTo>
                    <a:pt x="175" y="519"/>
                  </a:lnTo>
                  <a:lnTo>
                    <a:pt x="12" y="484"/>
                  </a:lnTo>
                  <a:lnTo>
                    <a:pt x="0" y="375"/>
                  </a:lnTo>
                  <a:lnTo>
                    <a:pt x="125" y="345"/>
                  </a:lnTo>
                  <a:lnTo>
                    <a:pt x="166" y="151"/>
                  </a:lnTo>
                  <a:lnTo>
                    <a:pt x="291" y="207"/>
                  </a:lnTo>
                  <a:lnTo>
                    <a:pt x="287" y="289"/>
                  </a:lnTo>
                  <a:lnTo>
                    <a:pt x="382" y="332"/>
                  </a:lnTo>
                  <a:lnTo>
                    <a:pt x="445" y="351"/>
                  </a:lnTo>
                  <a:lnTo>
                    <a:pt x="522" y="308"/>
                  </a:lnTo>
                  <a:lnTo>
                    <a:pt x="453" y="220"/>
                  </a:lnTo>
                  <a:lnTo>
                    <a:pt x="313" y="71"/>
                  </a:lnTo>
                  <a:lnTo>
                    <a:pt x="3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92">
              <a:extLst>
                <a:ext uri="{FF2B5EF4-FFF2-40B4-BE49-F238E27FC236}">
                  <a16:creationId xmlns:a16="http://schemas.microsoft.com/office/drawing/2014/main" id="{A7BC8BB0-A7F4-C9E1-EEDA-D6BAD6E15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063" y="4497388"/>
              <a:ext cx="30163" cy="26988"/>
            </a:xfrm>
            <a:custGeom>
              <a:avLst/>
              <a:gdLst>
                <a:gd name="T0" fmla="*/ 118 w 208"/>
                <a:gd name="T1" fmla="*/ 0 h 197"/>
                <a:gd name="T2" fmla="*/ 208 w 208"/>
                <a:gd name="T3" fmla="*/ 45 h 197"/>
                <a:gd name="T4" fmla="*/ 186 w 208"/>
                <a:gd name="T5" fmla="*/ 66 h 197"/>
                <a:gd name="T6" fmla="*/ 165 w 208"/>
                <a:gd name="T7" fmla="*/ 89 h 197"/>
                <a:gd name="T8" fmla="*/ 147 w 208"/>
                <a:gd name="T9" fmla="*/ 109 h 197"/>
                <a:gd name="T10" fmla="*/ 130 w 208"/>
                <a:gd name="T11" fmla="*/ 131 h 197"/>
                <a:gd name="T12" fmla="*/ 81 w 208"/>
                <a:gd name="T13" fmla="*/ 132 h 197"/>
                <a:gd name="T14" fmla="*/ 29 w 208"/>
                <a:gd name="T15" fmla="*/ 197 h 197"/>
                <a:gd name="T16" fmla="*/ 0 w 208"/>
                <a:gd name="T17" fmla="*/ 61 h 197"/>
                <a:gd name="T18" fmla="*/ 118 w 208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197">
                  <a:moveTo>
                    <a:pt x="118" y="0"/>
                  </a:moveTo>
                  <a:lnTo>
                    <a:pt x="208" y="45"/>
                  </a:lnTo>
                  <a:lnTo>
                    <a:pt x="186" y="66"/>
                  </a:lnTo>
                  <a:lnTo>
                    <a:pt x="165" y="89"/>
                  </a:lnTo>
                  <a:lnTo>
                    <a:pt x="147" y="109"/>
                  </a:lnTo>
                  <a:lnTo>
                    <a:pt x="130" y="131"/>
                  </a:lnTo>
                  <a:lnTo>
                    <a:pt x="81" y="132"/>
                  </a:lnTo>
                  <a:lnTo>
                    <a:pt x="29" y="197"/>
                  </a:lnTo>
                  <a:lnTo>
                    <a:pt x="0" y="61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93">
              <a:extLst>
                <a:ext uri="{FF2B5EF4-FFF2-40B4-BE49-F238E27FC236}">
                  <a16:creationId xmlns:a16="http://schemas.microsoft.com/office/drawing/2014/main" id="{E4C35AC9-0D5D-CE5F-40F3-00610E33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0675" y="4702175"/>
              <a:ext cx="52388" cy="20638"/>
            </a:xfrm>
            <a:custGeom>
              <a:avLst/>
              <a:gdLst>
                <a:gd name="T0" fmla="*/ 368 w 368"/>
                <a:gd name="T1" fmla="*/ 0 h 153"/>
                <a:gd name="T2" fmla="*/ 298 w 368"/>
                <a:gd name="T3" fmla="*/ 38 h 153"/>
                <a:gd name="T4" fmla="*/ 227 w 368"/>
                <a:gd name="T5" fmla="*/ 73 h 153"/>
                <a:gd name="T6" fmla="*/ 152 w 368"/>
                <a:gd name="T7" fmla="*/ 105 h 153"/>
                <a:gd name="T8" fmla="*/ 77 w 368"/>
                <a:gd name="T9" fmla="*/ 131 h 153"/>
                <a:gd name="T10" fmla="*/ 0 w 368"/>
                <a:gd name="T11" fmla="*/ 153 h 153"/>
                <a:gd name="T12" fmla="*/ 28 w 368"/>
                <a:gd name="T13" fmla="*/ 44 h 153"/>
                <a:gd name="T14" fmla="*/ 83 w 368"/>
                <a:gd name="T15" fmla="*/ 5 h 153"/>
                <a:gd name="T16" fmla="*/ 148 w 368"/>
                <a:gd name="T17" fmla="*/ 13 h 153"/>
                <a:gd name="T18" fmla="*/ 215 w 368"/>
                <a:gd name="T19" fmla="*/ 16 h 153"/>
                <a:gd name="T20" fmla="*/ 266 w 368"/>
                <a:gd name="T21" fmla="*/ 14 h 153"/>
                <a:gd name="T22" fmla="*/ 317 w 368"/>
                <a:gd name="T23" fmla="*/ 9 h 153"/>
                <a:gd name="T24" fmla="*/ 368 w 368"/>
                <a:gd name="T25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8" h="153">
                  <a:moveTo>
                    <a:pt x="368" y="0"/>
                  </a:moveTo>
                  <a:lnTo>
                    <a:pt x="298" y="38"/>
                  </a:lnTo>
                  <a:lnTo>
                    <a:pt x="227" y="73"/>
                  </a:lnTo>
                  <a:lnTo>
                    <a:pt x="152" y="105"/>
                  </a:lnTo>
                  <a:lnTo>
                    <a:pt x="77" y="131"/>
                  </a:lnTo>
                  <a:lnTo>
                    <a:pt x="0" y="153"/>
                  </a:lnTo>
                  <a:lnTo>
                    <a:pt x="28" y="44"/>
                  </a:lnTo>
                  <a:lnTo>
                    <a:pt x="83" y="5"/>
                  </a:lnTo>
                  <a:lnTo>
                    <a:pt x="148" y="13"/>
                  </a:lnTo>
                  <a:lnTo>
                    <a:pt x="215" y="16"/>
                  </a:lnTo>
                  <a:lnTo>
                    <a:pt x="266" y="14"/>
                  </a:lnTo>
                  <a:lnTo>
                    <a:pt x="317" y="9"/>
                  </a:lnTo>
                  <a:lnTo>
                    <a:pt x="3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94">
              <a:extLst>
                <a:ext uri="{FF2B5EF4-FFF2-40B4-BE49-F238E27FC236}">
                  <a16:creationId xmlns:a16="http://schemas.microsoft.com/office/drawing/2014/main" id="{D03DF4C0-A65B-32C0-E023-5DCD4F0C5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625" y="4395788"/>
              <a:ext cx="249238" cy="333375"/>
            </a:xfrm>
            <a:custGeom>
              <a:avLst/>
              <a:gdLst>
                <a:gd name="T0" fmla="*/ 210 w 1723"/>
                <a:gd name="T1" fmla="*/ 95 h 2519"/>
                <a:gd name="T2" fmla="*/ 468 w 1723"/>
                <a:gd name="T3" fmla="*/ 157 h 2519"/>
                <a:gd name="T4" fmla="*/ 884 w 1723"/>
                <a:gd name="T5" fmla="*/ 389 h 2519"/>
                <a:gd name="T6" fmla="*/ 1103 w 1723"/>
                <a:gd name="T7" fmla="*/ 976 h 2519"/>
                <a:gd name="T8" fmla="*/ 1141 w 1723"/>
                <a:gd name="T9" fmla="*/ 862 h 2519"/>
                <a:gd name="T10" fmla="*/ 1389 w 1723"/>
                <a:gd name="T11" fmla="*/ 1094 h 2519"/>
                <a:gd name="T12" fmla="*/ 1344 w 1723"/>
                <a:gd name="T13" fmla="*/ 1213 h 2519"/>
                <a:gd name="T14" fmla="*/ 1316 w 1723"/>
                <a:gd name="T15" fmla="*/ 1341 h 2519"/>
                <a:gd name="T16" fmla="*/ 1307 w 1723"/>
                <a:gd name="T17" fmla="*/ 1472 h 2519"/>
                <a:gd name="T18" fmla="*/ 1317 w 1723"/>
                <a:gd name="T19" fmla="*/ 1609 h 2519"/>
                <a:gd name="T20" fmla="*/ 1346 w 1723"/>
                <a:gd name="T21" fmla="*/ 1741 h 2519"/>
                <a:gd name="T22" fmla="*/ 1394 w 1723"/>
                <a:gd name="T23" fmla="*/ 1865 h 2519"/>
                <a:gd name="T24" fmla="*/ 1459 w 1723"/>
                <a:gd name="T25" fmla="*/ 1979 h 2519"/>
                <a:gd name="T26" fmla="*/ 1541 w 1723"/>
                <a:gd name="T27" fmla="*/ 2083 h 2519"/>
                <a:gd name="T28" fmla="*/ 1628 w 1723"/>
                <a:gd name="T29" fmla="*/ 2165 h 2519"/>
                <a:gd name="T30" fmla="*/ 1723 w 1723"/>
                <a:gd name="T31" fmla="*/ 2230 h 2519"/>
                <a:gd name="T32" fmla="*/ 1714 w 1723"/>
                <a:gd name="T33" fmla="*/ 2268 h 2519"/>
                <a:gd name="T34" fmla="*/ 1708 w 1723"/>
                <a:gd name="T35" fmla="*/ 2294 h 2519"/>
                <a:gd name="T36" fmla="*/ 1706 w 1723"/>
                <a:gd name="T37" fmla="*/ 2304 h 2519"/>
                <a:gd name="T38" fmla="*/ 1659 w 1723"/>
                <a:gd name="T39" fmla="*/ 2513 h 2519"/>
                <a:gd name="T40" fmla="*/ 1530 w 1723"/>
                <a:gd name="T41" fmla="*/ 2519 h 2519"/>
                <a:gd name="T42" fmla="*/ 1338 w 1723"/>
                <a:gd name="T43" fmla="*/ 2506 h 2519"/>
                <a:gd name="T44" fmla="*/ 1154 w 1723"/>
                <a:gd name="T45" fmla="*/ 2468 h 2519"/>
                <a:gd name="T46" fmla="*/ 977 w 1723"/>
                <a:gd name="T47" fmla="*/ 2407 h 2519"/>
                <a:gd name="T48" fmla="*/ 810 w 1723"/>
                <a:gd name="T49" fmla="*/ 2325 h 2519"/>
                <a:gd name="T50" fmla="*/ 656 w 1723"/>
                <a:gd name="T51" fmla="*/ 2222 h 2519"/>
                <a:gd name="T52" fmla="*/ 514 w 1723"/>
                <a:gd name="T53" fmla="*/ 2101 h 2519"/>
                <a:gd name="T54" fmla="*/ 387 w 1723"/>
                <a:gd name="T55" fmla="*/ 1963 h 2519"/>
                <a:gd name="T56" fmla="*/ 274 w 1723"/>
                <a:gd name="T57" fmla="*/ 1809 h 2519"/>
                <a:gd name="T58" fmla="*/ 180 w 1723"/>
                <a:gd name="T59" fmla="*/ 1641 h 2519"/>
                <a:gd name="T60" fmla="*/ 103 w 1723"/>
                <a:gd name="T61" fmla="*/ 1461 h 2519"/>
                <a:gd name="T62" fmla="*/ 47 w 1723"/>
                <a:gd name="T63" fmla="*/ 1270 h 2519"/>
                <a:gd name="T64" fmla="*/ 12 w 1723"/>
                <a:gd name="T65" fmla="*/ 1070 h 2519"/>
                <a:gd name="T66" fmla="*/ 0 w 1723"/>
                <a:gd name="T67" fmla="*/ 862 h 2519"/>
                <a:gd name="T68" fmla="*/ 11 w 1723"/>
                <a:gd name="T69" fmla="*/ 662 h 2519"/>
                <a:gd name="T70" fmla="*/ 44 w 1723"/>
                <a:gd name="T71" fmla="*/ 470 h 2519"/>
                <a:gd name="T72" fmla="*/ 96 w 1723"/>
                <a:gd name="T73" fmla="*/ 285 h 2519"/>
                <a:gd name="T74" fmla="*/ 168 w 1723"/>
                <a:gd name="T75" fmla="*/ 111 h 2519"/>
                <a:gd name="T76" fmla="*/ 320 w 1723"/>
                <a:gd name="T77" fmla="*/ 0 h 2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23" h="2519">
                  <a:moveTo>
                    <a:pt x="320" y="0"/>
                  </a:moveTo>
                  <a:lnTo>
                    <a:pt x="210" y="95"/>
                  </a:lnTo>
                  <a:lnTo>
                    <a:pt x="296" y="157"/>
                  </a:lnTo>
                  <a:lnTo>
                    <a:pt x="468" y="157"/>
                  </a:lnTo>
                  <a:lnTo>
                    <a:pt x="724" y="107"/>
                  </a:lnTo>
                  <a:lnTo>
                    <a:pt x="884" y="389"/>
                  </a:lnTo>
                  <a:lnTo>
                    <a:pt x="884" y="655"/>
                  </a:lnTo>
                  <a:lnTo>
                    <a:pt x="1103" y="976"/>
                  </a:lnTo>
                  <a:lnTo>
                    <a:pt x="1141" y="976"/>
                  </a:lnTo>
                  <a:lnTo>
                    <a:pt x="1141" y="862"/>
                  </a:lnTo>
                  <a:lnTo>
                    <a:pt x="1225" y="1054"/>
                  </a:lnTo>
                  <a:lnTo>
                    <a:pt x="1389" y="1094"/>
                  </a:lnTo>
                  <a:lnTo>
                    <a:pt x="1365" y="1153"/>
                  </a:lnTo>
                  <a:lnTo>
                    <a:pt x="1344" y="1213"/>
                  </a:lnTo>
                  <a:lnTo>
                    <a:pt x="1328" y="1277"/>
                  </a:lnTo>
                  <a:lnTo>
                    <a:pt x="1316" y="1341"/>
                  </a:lnTo>
                  <a:lnTo>
                    <a:pt x="1309" y="1406"/>
                  </a:lnTo>
                  <a:lnTo>
                    <a:pt x="1307" y="1472"/>
                  </a:lnTo>
                  <a:lnTo>
                    <a:pt x="1309" y="1542"/>
                  </a:lnTo>
                  <a:lnTo>
                    <a:pt x="1317" y="1609"/>
                  </a:lnTo>
                  <a:lnTo>
                    <a:pt x="1329" y="1676"/>
                  </a:lnTo>
                  <a:lnTo>
                    <a:pt x="1346" y="1741"/>
                  </a:lnTo>
                  <a:lnTo>
                    <a:pt x="1368" y="1803"/>
                  </a:lnTo>
                  <a:lnTo>
                    <a:pt x="1394" y="1865"/>
                  </a:lnTo>
                  <a:lnTo>
                    <a:pt x="1424" y="1923"/>
                  </a:lnTo>
                  <a:lnTo>
                    <a:pt x="1459" y="1979"/>
                  </a:lnTo>
                  <a:lnTo>
                    <a:pt x="1498" y="2032"/>
                  </a:lnTo>
                  <a:lnTo>
                    <a:pt x="1541" y="2083"/>
                  </a:lnTo>
                  <a:lnTo>
                    <a:pt x="1583" y="2126"/>
                  </a:lnTo>
                  <a:lnTo>
                    <a:pt x="1628" y="2165"/>
                  </a:lnTo>
                  <a:lnTo>
                    <a:pt x="1675" y="2200"/>
                  </a:lnTo>
                  <a:lnTo>
                    <a:pt x="1723" y="2230"/>
                  </a:lnTo>
                  <a:lnTo>
                    <a:pt x="1718" y="2251"/>
                  </a:lnTo>
                  <a:lnTo>
                    <a:pt x="1714" y="2268"/>
                  </a:lnTo>
                  <a:lnTo>
                    <a:pt x="1711" y="2283"/>
                  </a:lnTo>
                  <a:lnTo>
                    <a:pt x="1708" y="2294"/>
                  </a:lnTo>
                  <a:lnTo>
                    <a:pt x="1706" y="2302"/>
                  </a:lnTo>
                  <a:lnTo>
                    <a:pt x="1706" y="2304"/>
                  </a:lnTo>
                  <a:lnTo>
                    <a:pt x="1722" y="2505"/>
                  </a:lnTo>
                  <a:lnTo>
                    <a:pt x="1659" y="2513"/>
                  </a:lnTo>
                  <a:lnTo>
                    <a:pt x="1594" y="2517"/>
                  </a:lnTo>
                  <a:lnTo>
                    <a:pt x="1530" y="2519"/>
                  </a:lnTo>
                  <a:lnTo>
                    <a:pt x="1433" y="2516"/>
                  </a:lnTo>
                  <a:lnTo>
                    <a:pt x="1338" y="2506"/>
                  </a:lnTo>
                  <a:lnTo>
                    <a:pt x="1245" y="2490"/>
                  </a:lnTo>
                  <a:lnTo>
                    <a:pt x="1154" y="2468"/>
                  </a:lnTo>
                  <a:lnTo>
                    <a:pt x="1064" y="2441"/>
                  </a:lnTo>
                  <a:lnTo>
                    <a:pt x="977" y="2407"/>
                  </a:lnTo>
                  <a:lnTo>
                    <a:pt x="893" y="2369"/>
                  </a:lnTo>
                  <a:lnTo>
                    <a:pt x="810" y="2325"/>
                  </a:lnTo>
                  <a:lnTo>
                    <a:pt x="732" y="2276"/>
                  </a:lnTo>
                  <a:lnTo>
                    <a:pt x="656" y="2222"/>
                  </a:lnTo>
                  <a:lnTo>
                    <a:pt x="583" y="2164"/>
                  </a:lnTo>
                  <a:lnTo>
                    <a:pt x="514" y="2101"/>
                  </a:lnTo>
                  <a:lnTo>
                    <a:pt x="448" y="2034"/>
                  </a:lnTo>
                  <a:lnTo>
                    <a:pt x="387" y="1963"/>
                  </a:lnTo>
                  <a:lnTo>
                    <a:pt x="328" y="1888"/>
                  </a:lnTo>
                  <a:lnTo>
                    <a:pt x="274" y="1809"/>
                  </a:lnTo>
                  <a:lnTo>
                    <a:pt x="225" y="1727"/>
                  </a:lnTo>
                  <a:lnTo>
                    <a:pt x="180" y="1641"/>
                  </a:lnTo>
                  <a:lnTo>
                    <a:pt x="139" y="1553"/>
                  </a:lnTo>
                  <a:lnTo>
                    <a:pt x="103" y="1461"/>
                  </a:lnTo>
                  <a:lnTo>
                    <a:pt x="72" y="1367"/>
                  </a:lnTo>
                  <a:lnTo>
                    <a:pt x="47" y="1270"/>
                  </a:lnTo>
                  <a:lnTo>
                    <a:pt x="27" y="1171"/>
                  </a:lnTo>
                  <a:lnTo>
                    <a:pt x="12" y="1070"/>
                  </a:lnTo>
                  <a:lnTo>
                    <a:pt x="3" y="968"/>
                  </a:lnTo>
                  <a:lnTo>
                    <a:pt x="0" y="862"/>
                  </a:lnTo>
                  <a:lnTo>
                    <a:pt x="3" y="761"/>
                  </a:lnTo>
                  <a:lnTo>
                    <a:pt x="11" y="662"/>
                  </a:lnTo>
                  <a:lnTo>
                    <a:pt x="25" y="565"/>
                  </a:lnTo>
                  <a:lnTo>
                    <a:pt x="44" y="470"/>
                  </a:lnTo>
                  <a:lnTo>
                    <a:pt x="68" y="376"/>
                  </a:lnTo>
                  <a:lnTo>
                    <a:pt x="96" y="285"/>
                  </a:lnTo>
                  <a:lnTo>
                    <a:pt x="131" y="197"/>
                  </a:lnTo>
                  <a:lnTo>
                    <a:pt x="168" y="111"/>
                  </a:lnTo>
                  <a:lnTo>
                    <a:pt x="210" y="27"/>
                  </a:lnTo>
                  <a:lnTo>
                    <a:pt x="3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95">
              <a:extLst>
                <a:ext uri="{FF2B5EF4-FFF2-40B4-BE49-F238E27FC236}">
                  <a16:creationId xmlns:a16="http://schemas.microsoft.com/office/drawing/2014/main" id="{09D397A9-F977-671F-4A31-DC04A5ABAB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38425" y="4291013"/>
              <a:ext cx="263525" cy="79375"/>
            </a:xfrm>
            <a:custGeom>
              <a:avLst/>
              <a:gdLst>
                <a:gd name="T0" fmla="*/ 782 w 1831"/>
                <a:gd name="T1" fmla="*/ 179 h 603"/>
                <a:gd name="T2" fmla="*/ 779 w 1831"/>
                <a:gd name="T3" fmla="*/ 185 h 603"/>
                <a:gd name="T4" fmla="*/ 773 w 1831"/>
                <a:gd name="T5" fmla="*/ 194 h 603"/>
                <a:gd name="T6" fmla="*/ 763 w 1831"/>
                <a:gd name="T7" fmla="*/ 204 h 603"/>
                <a:gd name="T8" fmla="*/ 750 w 1831"/>
                <a:gd name="T9" fmla="*/ 214 h 603"/>
                <a:gd name="T10" fmla="*/ 737 w 1831"/>
                <a:gd name="T11" fmla="*/ 225 h 603"/>
                <a:gd name="T12" fmla="*/ 724 w 1831"/>
                <a:gd name="T13" fmla="*/ 235 h 603"/>
                <a:gd name="T14" fmla="*/ 711 w 1831"/>
                <a:gd name="T15" fmla="*/ 246 h 603"/>
                <a:gd name="T16" fmla="*/ 699 w 1831"/>
                <a:gd name="T17" fmla="*/ 254 h 603"/>
                <a:gd name="T18" fmla="*/ 690 w 1831"/>
                <a:gd name="T19" fmla="*/ 261 h 603"/>
                <a:gd name="T20" fmla="*/ 683 w 1831"/>
                <a:gd name="T21" fmla="*/ 266 h 603"/>
                <a:gd name="T22" fmla="*/ 681 w 1831"/>
                <a:gd name="T23" fmla="*/ 267 h 603"/>
                <a:gd name="T24" fmla="*/ 782 w 1831"/>
                <a:gd name="T25" fmla="*/ 331 h 603"/>
                <a:gd name="T26" fmla="*/ 990 w 1831"/>
                <a:gd name="T27" fmla="*/ 271 h 603"/>
                <a:gd name="T28" fmla="*/ 941 w 1831"/>
                <a:gd name="T29" fmla="*/ 179 h 603"/>
                <a:gd name="T30" fmla="*/ 851 w 1831"/>
                <a:gd name="T31" fmla="*/ 210 h 603"/>
                <a:gd name="T32" fmla="*/ 782 w 1831"/>
                <a:gd name="T33" fmla="*/ 179 h 603"/>
                <a:gd name="T34" fmla="*/ 1401 w 1831"/>
                <a:gd name="T35" fmla="*/ 72 h 603"/>
                <a:gd name="T36" fmla="*/ 1244 w 1831"/>
                <a:gd name="T37" fmla="*/ 166 h 603"/>
                <a:gd name="T38" fmla="*/ 1155 w 1831"/>
                <a:gd name="T39" fmla="*/ 226 h 603"/>
                <a:gd name="T40" fmla="*/ 1217 w 1831"/>
                <a:gd name="T41" fmla="*/ 270 h 603"/>
                <a:gd name="T42" fmla="*/ 1356 w 1831"/>
                <a:gd name="T43" fmla="*/ 255 h 603"/>
                <a:gd name="T44" fmla="*/ 1502 w 1831"/>
                <a:gd name="T45" fmla="*/ 135 h 603"/>
                <a:gd name="T46" fmla="*/ 1401 w 1831"/>
                <a:gd name="T47" fmla="*/ 72 h 603"/>
                <a:gd name="T48" fmla="*/ 1180 w 1831"/>
                <a:gd name="T49" fmla="*/ 0 h 603"/>
                <a:gd name="T50" fmla="*/ 1180 w 1831"/>
                <a:gd name="T51" fmla="*/ 0 h 603"/>
                <a:gd name="T52" fmla="*/ 1267 w 1831"/>
                <a:gd name="T53" fmla="*/ 4 h 603"/>
                <a:gd name="T54" fmla="*/ 1352 w 1831"/>
                <a:gd name="T55" fmla="*/ 11 h 603"/>
                <a:gd name="T56" fmla="*/ 1436 w 1831"/>
                <a:gd name="T57" fmla="*/ 24 h 603"/>
                <a:gd name="T58" fmla="*/ 1519 w 1831"/>
                <a:gd name="T59" fmla="*/ 43 h 603"/>
                <a:gd name="T60" fmla="*/ 1600 w 1831"/>
                <a:gd name="T61" fmla="*/ 66 h 603"/>
                <a:gd name="T62" fmla="*/ 1679 w 1831"/>
                <a:gd name="T63" fmla="*/ 93 h 603"/>
                <a:gd name="T64" fmla="*/ 1756 w 1831"/>
                <a:gd name="T65" fmla="*/ 124 h 603"/>
                <a:gd name="T66" fmla="*/ 1831 w 1831"/>
                <a:gd name="T67" fmla="*/ 160 h 603"/>
                <a:gd name="T68" fmla="*/ 1776 w 1831"/>
                <a:gd name="T69" fmla="*/ 169 h 603"/>
                <a:gd name="T70" fmla="*/ 1626 w 1831"/>
                <a:gd name="T71" fmla="*/ 145 h 603"/>
                <a:gd name="T72" fmla="*/ 1521 w 1831"/>
                <a:gd name="T73" fmla="*/ 221 h 603"/>
                <a:gd name="T74" fmla="*/ 1445 w 1831"/>
                <a:gd name="T75" fmla="*/ 311 h 603"/>
                <a:gd name="T76" fmla="*/ 1171 w 1831"/>
                <a:gd name="T77" fmla="*/ 338 h 603"/>
                <a:gd name="T78" fmla="*/ 1059 w 1831"/>
                <a:gd name="T79" fmla="*/ 319 h 603"/>
                <a:gd name="T80" fmla="*/ 981 w 1831"/>
                <a:gd name="T81" fmla="*/ 449 h 603"/>
                <a:gd name="T82" fmla="*/ 757 w 1831"/>
                <a:gd name="T83" fmla="*/ 463 h 603"/>
                <a:gd name="T84" fmla="*/ 616 w 1831"/>
                <a:gd name="T85" fmla="*/ 420 h 603"/>
                <a:gd name="T86" fmla="*/ 490 w 1831"/>
                <a:gd name="T87" fmla="*/ 494 h 603"/>
                <a:gd name="T88" fmla="*/ 218 w 1831"/>
                <a:gd name="T89" fmla="*/ 535 h 603"/>
                <a:gd name="T90" fmla="*/ 0 w 1831"/>
                <a:gd name="T91" fmla="*/ 603 h 603"/>
                <a:gd name="T92" fmla="*/ 0 w 1831"/>
                <a:gd name="T93" fmla="*/ 603 h 603"/>
                <a:gd name="T94" fmla="*/ 58 w 1831"/>
                <a:gd name="T95" fmla="*/ 531 h 603"/>
                <a:gd name="T96" fmla="*/ 120 w 1831"/>
                <a:gd name="T97" fmla="*/ 463 h 603"/>
                <a:gd name="T98" fmla="*/ 185 w 1831"/>
                <a:gd name="T99" fmla="*/ 399 h 603"/>
                <a:gd name="T100" fmla="*/ 253 w 1831"/>
                <a:gd name="T101" fmla="*/ 338 h 603"/>
                <a:gd name="T102" fmla="*/ 325 w 1831"/>
                <a:gd name="T103" fmla="*/ 283 h 603"/>
                <a:gd name="T104" fmla="*/ 400 w 1831"/>
                <a:gd name="T105" fmla="*/ 232 h 603"/>
                <a:gd name="T106" fmla="*/ 477 w 1831"/>
                <a:gd name="T107" fmla="*/ 185 h 603"/>
                <a:gd name="T108" fmla="*/ 558 w 1831"/>
                <a:gd name="T109" fmla="*/ 144 h 603"/>
                <a:gd name="T110" fmla="*/ 640 w 1831"/>
                <a:gd name="T111" fmla="*/ 107 h 603"/>
                <a:gd name="T112" fmla="*/ 725 w 1831"/>
                <a:gd name="T113" fmla="*/ 75 h 603"/>
                <a:gd name="T114" fmla="*/ 813 w 1831"/>
                <a:gd name="T115" fmla="*/ 49 h 603"/>
                <a:gd name="T116" fmla="*/ 902 w 1831"/>
                <a:gd name="T117" fmla="*/ 27 h 603"/>
                <a:gd name="T118" fmla="*/ 992 w 1831"/>
                <a:gd name="T119" fmla="*/ 13 h 603"/>
                <a:gd name="T120" fmla="*/ 1086 w 1831"/>
                <a:gd name="T121" fmla="*/ 4 h 603"/>
                <a:gd name="T122" fmla="*/ 1180 w 1831"/>
                <a:gd name="T123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31" h="603">
                  <a:moveTo>
                    <a:pt x="782" y="179"/>
                  </a:moveTo>
                  <a:lnTo>
                    <a:pt x="779" y="185"/>
                  </a:lnTo>
                  <a:lnTo>
                    <a:pt x="773" y="194"/>
                  </a:lnTo>
                  <a:lnTo>
                    <a:pt x="763" y="204"/>
                  </a:lnTo>
                  <a:lnTo>
                    <a:pt x="750" y="214"/>
                  </a:lnTo>
                  <a:lnTo>
                    <a:pt x="737" y="225"/>
                  </a:lnTo>
                  <a:lnTo>
                    <a:pt x="724" y="235"/>
                  </a:lnTo>
                  <a:lnTo>
                    <a:pt x="711" y="246"/>
                  </a:lnTo>
                  <a:lnTo>
                    <a:pt x="699" y="254"/>
                  </a:lnTo>
                  <a:lnTo>
                    <a:pt x="690" y="261"/>
                  </a:lnTo>
                  <a:lnTo>
                    <a:pt x="683" y="266"/>
                  </a:lnTo>
                  <a:lnTo>
                    <a:pt x="681" y="267"/>
                  </a:lnTo>
                  <a:lnTo>
                    <a:pt x="782" y="331"/>
                  </a:lnTo>
                  <a:lnTo>
                    <a:pt x="990" y="271"/>
                  </a:lnTo>
                  <a:lnTo>
                    <a:pt x="941" y="179"/>
                  </a:lnTo>
                  <a:lnTo>
                    <a:pt x="851" y="210"/>
                  </a:lnTo>
                  <a:lnTo>
                    <a:pt x="782" y="179"/>
                  </a:lnTo>
                  <a:close/>
                  <a:moveTo>
                    <a:pt x="1401" y="72"/>
                  </a:moveTo>
                  <a:lnTo>
                    <a:pt x="1244" y="166"/>
                  </a:lnTo>
                  <a:lnTo>
                    <a:pt x="1155" y="226"/>
                  </a:lnTo>
                  <a:lnTo>
                    <a:pt x="1217" y="270"/>
                  </a:lnTo>
                  <a:lnTo>
                    <a:pt x="1356" y="255"/>
                  </a:lnTo>
                  <a:lnTo>
                    <a:pt x="1502" y="135"/>
                  </a:lnTo>
                  <a:lnTo>
                    <a:pt x="1401" y="72"/>
                  </a:lnTo>
                  <a:close/>
                  <a:moveTo>
                    <a:pt x="1180" y="0"/>
                  </a:moveTo>
                  <a:lnTo>
                    <a:pt x="1180" y="0"/>
                  </a:lnTo>
                  <a:lnTo>
                    <a:pt x="1267" y="4"/>
                  </a:lnTo>
                  <a:lnTo>
                    <a:pt x="1352" y="11"/>
                  </a:lnTo>
                  <a:lnTo>
                    <a:pt x="1436" y="24"/>
                  </a:lnTo>
                  <a:lnTo>
                    <a:pt x="1519" y="43"/>
                  </a:lnTo>
                  <a:lnTo>
                    <a:pt x="1600" y="66"/>
                  </a:lnTo>
                  <a:lnTo>
                    <a:pt x="1679" y="93"/>
                  </a:lnTo>
                  <a:lnTo>
                    <a:pt x="1756" y="124"/>
                  </a:lnTo>
                  <a:lnTo>
                    <a:pt x="1831" y="160"/>
                  </a:lnTo>
                  <a:lnTo>
                    <a:pt x="1776" y="169"/>
                  </a:lnTo>
                  <a:lnTo>
                    <a:pt x="1626" y="145"/>
                  </a:lnTo>
                  <a:lnTo>
                    <a:pt x="1521" y="221"/>
                  </a:lnTo>
                  <a:lnTo>
                    <a:pt x="1445" y="311"/>
                  </a:lnTo>
                  <a:lnTo>
                    <a:pt x="1171" y="338"/>
                  </a:lnTo>
                  <a:lnTo>
                    <a:pt x="1059" y="319"/>
                  </a:lnTo>
                  <a:lnTo>
                    <a:pt x="981" y="449"/>
                  </a:lnTo>
                  <a:lnTo>
                    <a:pt x="757" y="463"/>
                  </a:lnTo>
                  <a:lnTo>
                    <a:pt x="616" y="420"/>
                  </a:lnTo>
                  <a:lnTo>
                    <a:pt x="490" y="494"/>
                  </a:lnTo>
                  <a:lnTo>
                    <a:pt x="218" y="535"/>
                  </a:lnTo>
                  <a:lnTo>
                    <a:pt x="0" y="603"/>
                  </a:lnTo>
                  <a:lnTo>
                    <a:pt x="0" y="603"/>
                  </a:lnTo>
                  <a:lnTo>
                    <a:pt x="58" y="531"/>
                  </a:lnTo>
                  <a:lnTo>
                    <a:pt x="120" y="463"/>
                  </a:lnTo>
                  <a:lnTo>
                    <a:pt x="185" y="399"/>
                  </a:lnTo>
                  <a:lnTo>
                    <a:pt x="253" y="338"/>
                  </a:lnTo>
                  <a:lnTo>
                    <a:pt x="325" y="283"/>
                  </a:lnTo>
                  <a:lnTo>
                    <a:pt x="400" y="232"/>
                  </a:lnTo>
                  <a:lnTo>
                    <a:pt x="477" y="185"/>
                  </a:lnTo>
                  <a:lnTo>
                    <a:pt x="558" y="144"/>
                  </a:lnTo>
                  <a:lnTo>
                    <a:pt x="640" y="107"/>
                  </a:lnTo>
                  <a:lnTo>
                    <a:pt x="725" y="75"/>
                  </a:lnTo>
                  <a:lnTo>
                    <a:pt x="813" y="49"/>
                  </a:lnTo>
                  <a:lnTo>
                    <a:pt x="902" y="27"/>
                  </a:lnTo>
                  <a:lnTo>
                    <a:pt x="992" y="13"/>
                  </a:lnTo>
                  <a:lnTo>
                    <a:pt x="1086" y="4"/>
                  </a:lnTo>
                  <a:lnTo>
                    <a:pt x="11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9214812E-F032-4896-D08B-1DBDCF7EBFB5}"/>
              </a:ext>
            </a:extLst>
          </p:cNvPr>
          <p:cNvGrpSpPr/>
          <p:nvPr/>
        </p:nvGrpSpPr>
        <p:grpSpPr>
          <a:xfrm>
            <a:off x="1909176" y="4392474"/>
            <a:ext cx="477900" cy="702942"/>
            <a:chOff x="9209088" y="5059363"/>
            <a:chExt cx="300038" cy="441324"/>
          </a:xfrm>
          <a:solidFill>
            <a:srgbClr val="23BBCA"/>
          </a:solidFill>
        </p:grpSpPr>
        <p:sp>
          <p:nvSpPr>
            <p:cNvPr id="65" name="Freeform 412">
              <a:extLst>
                <a:ext uri="{FF2B5EF4-FFF2-40B4-BE49-F238E27FC236}">
                  <a16:creationId xmlns:a16="http://schemas.microsoft.com/office/drawing/2014/main" id="{0486DDF8-DB45-9A5D-A0F5-A986C8E69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3863" y="5059363"/>
              <a:ext cx="90488" cy="90487"/>
            </a:xfrm>
            <a:custGeom>
              <a:avLst/>
              <a:gdLst>
                <a:gd name="T0" fmla="*/ 343 w 686"/>
                <a:gd name="T1" fmla="*/ 0 h 686"/>
                <a:gd name="T2" fmla="*/ 390 w 686"/>
                <a:gd name="T3" fmla="*/ 3 h 686"/>
                <a:gd name="T4" fmla="*/ 435 w 686"/>
                <a:gd name="T5" fmla="*/ 12 h 686"/>
                <a:gd name="T6" fmla="*/ 477 w 686"/>
                <a:gd name="T7" fmla="*/ 27 h 686"/>
                <a:gd name="T8" fmla="*/ 517 w 686"/>
                <a:gd name="T9" fmla="*/ 46 h 686"/>
                <a:gd name="T10" fmla="*/ 553 w 686"/>
                <a:gd name="T11" fmla="*/ 71 h 686"/>
                <a:gd name="T12" fmla="*/ 586 w 686"/>
                <a:gd name="T13" fmla="*/ 100 h 686"/>
                <a:gd name="T14" fmla="*/ 615 w 686"/>
                <a:gd name="T15" fmla="*/ 133 h 686"/>
                <a:gd name="T16" fmla="*/ 640 w 686"/>
                <a:gd name="T17" fmla="*/ 169 h 686"/>
                <a:gd name="T18" fmla="*/ 659 w 686"/>
                <a:gd name="T19" fmla="*/ 209 h 686"/>
                <a:gd name="T20" fmla="*/ 674 w 686"/>
                <a:gd name="T21" fmla="*/ 251 h 686"/>
                <a:gd name="T22" fmla="*/ 683 w 686"/>
                <a:gd name="T23" fmla="*/ 296 h 686"/>
                <a:gd name="T24" fmla="*/ 686 w 686"/>
                <a:gd name="T25" fmla="*/ 342 h 686"/>
                <a:gd name="T26" fmla="*/ 683 w 686"/>
                <a:gd name="T27" fmla="*/ 389 h 686"/>
                <a:gd name="T28" fmla="*/ 674 w 686"/>
                <a:gd name="T29" fmla="*/ 434 h 686"/>
                <a:gd name="T30" fmla="*/ 659 w 686"/>
                <a:gd name="T31" fmla="*/ 476 h 686"/>
                <a:gd name="T32" fmla="*/ 640 w 686"/>
                <a:gd name="T33" fmla="*/ 516 h 686"/>
                <a:gd name="T34" fmla="*/ 615 w 686"/>
                <a:gd name="T35" fmla="*/ 552 h 686"/>
                <a:gd name="T36" fmla="*/ 586 w 686"/>
                <a:gd name="T37" fmla="*/ 585 h 686"/>
                <a:gd name="T38" fmla="*/ 553 w 686"/>
                <a:gd name="T39" fmla="*/ 614 h 686"/>
                <a:gd name="T40" fmla="*/ 517 w 686"/>
                <a:gd name="T41" fmla="*/ 639 h 686"/>
                <a:gd name="T42" fmla="*/ 477 w 686"/>
                <a:gd name="T43" fmla="*/ 659 h 686"/>
                <a:gd name="T44" fmla="*/ 435 w 686"/>
                <a:gd name="T45" fmla="*/ 674 h 686"/>
                <a:gd name="T46" fmla="*/ 390 w 686"/>
                <a:gd name="T47" fmla="*/ 682 h 686"/>
                <a:gd name="T48" fmla="*/ 343 w 686"/>
                <a:gd name="T49" fmla="*/ 686 h 686"/>
                <a:gd name="T50" fmla="*/ 296 w 686"/>
                <a:gd name="T51" fmla="*/ 682 h 686"/>
                <a:gd name="T52" fmla="*/ 252 w 686"/>
                <a:gd name="T53" fmla="*/ 674 h 686"/>
                <a:gd name="T54" fmla="*/ 210 w 686"/>
                <a:gd name="T55" fmla="*/ 659 h 686"/>
                <a:gd name="T56" fmla="*/ 170 w 686"/>
                <a:gd name="T57" fmla="*/ 639 h 686"/>
                <a:gd name="T58" fmla="*/ 134 w 686"/>
                <a:gd name="T59" fmla="*/ 614 h 686"/>
                <a:gd name="T60" fmla="*/ 101 w 686"/>
                <a:gd name="T61" fmla="*/ 585 h 686"/>
                <a:gd name="T62" fmla="*/ 72 w 686"/>
                <a:gd name="T63" fmla="*/ 552 h 686"/>
                <a:gd name="T64" fmla="*/ 48 w 686"/>
                <a:gd name="T65" fmla="*/ 516 h 686"/>
                <a:gd name="T66" fmla="*/ 27 w 686"/>
                <a:gd name="T67" fmla="*/ 476 h 686"/>
                <a:gd name="T68" fmla="*/ 13 w 686"/>
                <a:gd name="T69" fmla="*/ 434 h 686"/>
                <a:gd name="T70" fmla="*/ 4 w 686"/>
                <a:gd name="T71" fmla="*/ 389 h 686"/>
                <a:gd name="T72" fmla="*/ 0 w 686"/>
                <a:gd name="T73" fmla="*/ 342 h 686"/>
                <a:gd name="T74" fmla="*/ 4 w 686"/>
                <a:gd name="T75" fmla="*/ 296 h 686"/>
                <a:gd name="T76" fmla="*/ 13 w 686"/>
                <a:gd name="T77" fmla="*/ 251 h 686"/>
                <a:gd name="T78" fmla="*/ 27 w 686"/>
                <a:gd name="T79" fmla="*/ 209 h 686"/>
                <a:gd name="T80" fmla="*/ 48 w 686"/>
                <a:gd name="T81" fmla="*/ 169 h 686"/>
                <a:gd name="T82" fmla="*/ 72 w 686"/>
                <a:gd name="T83" fmla="*/ 133 h 686"/>
                <a:gd name="T84" fmla="*/ 101 w 686"/>
                <a:gd name="T85" fmla="*/ 100 h 686"/>
                <a:gd name="T86" fmla="*/ 134 w 686"/>
                <a:gd name="T87" fmla="*/ 71 h 686"/>
                <a:gd name="T88" fmla="*/ 170 w 686"/>
                <a:gd name="T89" fmla="*/ 46 h 686"/>
                <a:gd name="T90" fmla="*/ 210 w 686"/>
                <a:gd name="T91" fmla="*/ 27 h 686"/>
                <a:gd name="T92" fmla="*/ 252 w 686"/>
                <a:gd name="T93" fmla="*/ 12 h 686"/>
                <a:gd name="T94" fmla="*/ 296 w 686"/>
                <a:gd name="T95" fmla="*/ 3 h 686"/>
                <a:gd name="T96" fmla="*/ 343 w 686"/>
                <a:gd name="T97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6" h="686">
                  <a:moveTo>
                    <a:pt x="343" y="0"/>
                  </a:moveTo>
                  <a:lnTo>
                    <a:pt x="390" y="3"/>
                  </a:lnTo>
                  <a:lnTo>
                    <a:pt x="435" y="12"/>
                  </a:lnTo>
                  <a:lnTo>
                    <a:pt x="477" y="27"/>
                  </a:lnTo>
                  <a:lnTo>
                    <a:pt x="517" y="46"/>
                  </a:lnTo>
                  <a:lnTo>
                    <a:pt x="553" y="71"/>
                  </a:lnTo>
                  <a:lnTo>
                    <a:pt x="586" y="100"/>
                  </a:lnTo>
                  <a:lnTo>
                    <a:pt x="615" y="133"/>
                  </a:lnTo>
                  <a:lnTo>
                    <a:pt x="640" y="169"/>
                  </a:lnTo>
                  <a:lnTo>
                    <a:pt x="659" y="209"/>
                  </a:lnTo>
                  <a:lnTo>
                    <a:pt x="674" y="251"/>
                  </a:lnTo>
                  <a:lnTo>
                    <a:pt x="683" y="296"/>
                  </a:lnTo>
                  <a:lnTo>
                    <a:pt x="686" y="342"/>
                  </a:lnTo>
                  <a:lnTo>
                    <a:pt x="683" y="389"/>
                  </a:lnTo>
                  <a:lnTo>
                    <a:pt x="674" y="434"/>
                  </a:lnTo>
                  <a:lnTo>
                    <a:pt x="659" y="476"/>
                  </a:lnTo>
                  <a:lnTo>
                    <a:pt x="640" y="516"/>
                  </a:lnTo>
                  <a:lnTo>
                    <a:pt x="615" y="552"/>
                  </a:lnTo>
                  <a:lnTo>
                    <a:pt x="586" y="585"/>
                  </a:lnTo>
                  <a:lnTo>
                    <a:pt x="553" y="614"/>
                  </a:lnTo>
                  <a:lnTo>
                    <a:pt x="517" y="639"/>
                  </a:lnTo>
                  <a:lnTo>
                    <a:pt x="477" y="659"/>
                  </a:lnTo>
                  <a:lnTo>
                    <a:pt x="435" y="674"/>
                  </a:lnTo>
                  <a:lnTo>
                    <a:pt x="390" y="682"/>
                  </a:lnTo>
                  <a:lnTo>
                    <a:pt x="343" y="686"/>
                  </a:lnTo>
                  <a:lnTo>
                    <a:pt x="296" y="682"/>
                  </a:lnTo>
                  <a:lnTo>
                    <a:pt x="252" y="674"/>
                  </a:lnTo>
                  <a:lnTo>
                    <a:pt x="210" y="659"/>
                  </a:lnTo>
                  <a:lnTo>
                    <a:pt x="170" y="639"/>
                  </a:lnTo>
                  <a:lnTo>
                    <a:pt x="134" y="614"/>
                  </a:lnTo>
                  <a:lnTo>
                    <a:pt x="101" y="585"/>
                  </a:lnTo>
                  <a:lnTo>
                    <a:pt x="72" y="552"/>
                  </a:lnTo>
                  <a:lnTo>
                    <a:pt x="48" y="516"/>
                  </a:lnTo>
                  <a:lnTo>
                    <a:pt x="27" y="476"/>
                  </a:lnTo>
                  <a:lnTo>
                    <a:pt x="13" y="434"/>
                  </a:lnTo>
                  <a:lnTo>
                    <a:pt x="4" y="389"/>
                  </a:lnTo>
                  <a:lnTo>
                    <a:pt x="0" y="342"/>
                  </a:lnTo>
                  <a:lnTo>
                    <a:pt x="4" y="296"/>
                  </a:lnTo>
                  <a:lnTo>
                    <a:pt x="13" y="251"/>
                  </a:lnTo>
                  <a:lnTo>
                    <a:pt x="27" y="209"/>
                  </a:lnTo>
                  <a:lnTo>
                    <a:pt x="48" y="169"/>
                  </a:lnTo>
                  <a:lnTo>
                    <a:pt x="72" y="133"/>
                  </a:lnTo>
                  <a:lnTo>
                    <a:pt x="101" y="100"/>
                  </a:lnTo>
                  <a:lnTo>
                    <a:pt x="134" y="71"/>
                  </a:lnTo>
                  <a:lnTo>
                    <a:pt x="170" y="46"/>
                  </a:lnTo>
                  <a:lnTo>
                    <a:pt x="210" y="27"/>
                  </a:lnTo>
                  <a:lnTo>
                    <a:pt x="252" y="12"/>
                  </a:lnTo>
                  <a:lnTo>
                    <a:pt x="296" y="3"/>
                  </a:lnTo>
                  <a:lnTo>
                    <a:pt x="3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13">
              <a:extLst>
                <a:ext uri="{FF2B5EF4-FFF2-40B4-BE49-F238E27FC236}">
                  <a16:creationId xmlns:a16="http://schemas.microsoft.com/office/drawing/2014/main" id="{67B15842-7445-BC61-9376-5BD3B8A9C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8463" y="5156200"/>
              <a:ext cx="141288" cy="344487"/>
            </a:xfrm>
            <a:custGeom>
              <a:avLst/>
              <a:gdLst>
                <a:gd name="T0" fmla="*/ 925 w 1073"/>
                <a:gd name="T1" fmla="*/ 1 h 2605"/>
                <a:gd name="T2" fmla="*/ 982 w 1073"/>
                <a:gd name="T3" fmla="*/ 12 h 2605"/>
                <a:gd name="T4" fmla="*/ 1029 w 1073"/>
                <a:gd name="T5" fmla="*/ 45 h 2605"/>
                <a:gd name="T6" fmla="*/ 1061 w 1073"/>
                <a:gd name="T7" fmla="*/ 91 h 2605"/>
                <a:gd name="T8" fmla="*/ 1073 w 1073"/>
                <a:gd name="T9" fmla="*/ 149 h 2605"/>
                <a:gd name="T10" fmla="*/ 1069 w 1073"/>
                <a:gd name="T11" fmla="*/ 1419 h 2605"/>
                <a:gd name="T12" fmla="*/ 1048 w 1073"/>
                <a:gd name="T13" fmla="*/ 1472 h 2605"/>
                <a:gd name="T14" fmla="*/ 1007 w 1073"/>
                <a:gd name="T15" fmla="*/ 1512 h 2605"/>
                <a:gd name="T16" fmla="*/ 954 w 1073"/>
                <a:gd name="T17" fmla="*/ 1535 h 2605"/>
                <a:gd name="T18" fmla="*/ 900 w 1073"/>
                <a:gd name="T19" fmla="*/ 1536 h 2605"/>
                <a:gd name="T20" fmla="*/ 854 w 1073"/>
                <a:gd name="T21" fmla="*/ 1520 h 2605"/>
                <a:gd name="T22" fmla="*/ 835 w 1073"/>
                <a:gd name="T23" fmla="*/ 2456 h 2605"/>
                <a:gd name="T24" fmla="*/ 824 w 1073"/>
                <a:gd name="T25" fmla="*/ 2515 h 2605"/>
                <a:gd name="T26" fmla="*/ 792 w 1073"/>
                <a:gd name="T27" fmla="*/ 2561 h 2605"/>
                <a:gd name="T28" fmla="*/ 744 w 1073"/>
                <a:gd name="T29" fmla="*/ 2593 h 2605"/>
                <a:gd name="T30" fmla="*/ 687 w 1073"/>
                <a:gd name="T31" fmla="*/ 2605 h 2605"/>
                <a:gd name="T32" fmla="*/ 629 w 1073"/>
                <a:gd name="T33" fmla="*/ 2593 h 2605"/>
                <a:gd name="T34" fmla="*/ 582 w 1073"/>
                <a:gd name="T35" fmla="*/ 2561 h 2605"/>
                <a:gd name="T36" fmla="*/ 551 w 1073"/>
                <a:gd name="T37" fmla="*/ 2515 h 2605"/>
                <a:gd name="T38" fmla="*/ 539 w 1073"/>
                <a:gd name="T39" fmla="*/ 2456 h 2605"/>
                <a:gd name="T40" fmla="*/ 532 w 1073"/>
                <a:gd name="T41" fmla="*/ 2486 h 2605"/>
                <a:gd name="T42" fmla="*/ 509 w 1073"/>
                <a:gd name="T43" fmla="*/ 2539 h 2605"/>
                <a:gd name="T44" fmla="*/ 469 w 1073"/>
                <a:gd name="T45" fmla="*/ 2579 h 2605"/>
                <a:gd name="T46" fmla="*/ 416 w 1073"/>
                <a:gd name="T47" fmla="*/ 2602 h 2605"/>
                <a:gd name="T48" fmla="*/ 357 w 1073"/>
                <a:gd name="T49" fmla="*/ 2602 h 2605"/>
                <a:gd name="T50" fmla="*/ 304 w 1073"/>
                <a:gd name="T51" fmla="*/ 2579 h 2605"/>
                <a:gd name="T52" fmla="*/ 263 w 1073"/>
                <a:gd name="T53" fmla="*/ 2539 h 2605"/>
                <a:gd name="T54" fmla="*/ 241 w 1073"/>
                <a:gd name="T55" fmla="*/ 2486 h 2605"/>
                <a:gd name="T56" fmla="*/ 238 w 1073"/>
                <a:gd name="T57" fmla="*/ 1507 h 2605"/>
                <a:gd name="T58" fmla="*/ 197 w 1073"/>
                <a:gd name="T59" fmla="*/ 1530 h 2605"/>
                <a:gd name="T60" fmla="*/ 148 w 1073"/>
                <a:gd name="T61" fmla="*/ 1538 h 2605"/>
                <a:gd name="T62" fmla="*/ 91 w 1073"/>
                <a:gd name="T63" fmla="*/ 1526 h 2605"/>
                <a:gd name="T64" fmla="*/ 43 w 1073"/>
                <a:gd name="T65" fmla="*/ 1495 h 2605"/>
                <a:gd name="T66" fmla="*/ 12 w 1073"/>
                <a:gd name="T67" fmla="*/ 1447 h 2605"/>
                <a:gd name="T68" fmla="*/ 0 w 1073"/>
                <a:gd name="T69" fmla="*/ 1389 h 2605"/>
                <a:gd name="T70" fmla="*/ 3 w 1073"/>
                <a:gd name="T71" fmla="*/ 119 h 2605"/>
                <a:gd name="T72" fmla="*/ 25 w 1073"/>
                <a:gd name="T73" fmla="*/ 67 h 2605"/>
                <a:gd name="T74" fmla="*/ 64 w 1073"/>
                <a:gd name="T75" fmla="*/ 27 h 2605"/>
                <a:gd name="T76" fmla="*/ 116 w 1073"/>
                <a:gd name="T77" fmla="*/ 5 h 2605"/>
                <a:gd name="T78" fmla="*/ 145 w 1073"/>
                <a:gd name="T79" fmla="*/ 0 h 2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3" h="2605">
                  <a:moveTo>
                    <a:pt x="145" y="0"/>
                  </a:moveTo>
                  <a:lnTo>
                    <a:pt x="925" y="1"/>
                  </a:lnTo>
                  <a:lnTo>
                    <a:pt x="954" y="4"/>
                  </a:lnTo>
                  <a:lnTo>
                    <a:pt x="982" y="12"/>
                  </a:lnTo>
                  <a:lnTo>
                    <a:pt x="1007" y="26"/>
                  </a:lnTo>
                  <a:lnTo>
                    <a:pt x="1029" y="45"/>
                  </a:lnTo>
                  <a:lnTo>
                    <a:pt x="1048" y="66"/>
                  </a:lnTo>
                  <a:lnTo>
                    <a:pt x="1061" y="91"/>
                  </a:lnTo>
                  <a:lnTo>
                    <a:pt x="1069" y="119"/>
                  </a:lnTo>
                  <a:lnTo>
                    <a:pt x="1073" y="149"/>
                  </a:lnTo>
                  <a:lnTo>
                    <a:pt x="1073" y="1389"/>
                  </a:lnTo>
                  <a:lnTo>
                    <a:pt x="1069" y="1419"/>
                  </a:lnTo>
                  <a:lnTo>
                    <a:pt x="1061" y="1447"/>
                  </a:lnTo>
                  <a:lnTo>
                    <a:pt x="1048" y="1472"/>
                  </a:lnTo>
                  <a:lnTo>
                    <a:pt x="1029" y="1495"/>
                  </a:lnTo>
                  <a:lnTo>
                    <a:pt x="1007" y="1512"/>
                  </a:lnTo>
                  <a:lnTo>
                    <a:pt x="982" y="1526"/>
                  </a:lnTo>
                  <a:lnTo>
                    <a:pt x="954" y="1535"/>
                  </a:lnTo>
                  <a:lnTo>
                    <a:pt x="925" y="1538"/>
                  </a:lnTo>
                  <a:lnTo>
                    <a:pt x="900" y="1536"/>
                  </a:lnTo>
                  <a:lnTo>
                    <a:pt x="876" y="1530"/>
                  </a:lnTo>
                  <a:lnTo>
                    <a:pt x="854" y="1520"/>
                  </a:lnTo>
                  <a:lnTo>
                    <a:pt x="835" y="1508"/>
                  </a:lnTo>
                  <a:lnTo>
                    <a:pt x="835" y="2456"/>
                  </a:lnTo>
                  <a:lnTo>
                    <a:pt x="833" y="2486"/>
                  </a:lnTo>
                  <a:lnTo>
                    <a:pt x="824" y="2515"/>
                  </a:lnTo>
                  <a:lnTo>
                    <a:pt x="810" y="2539"/>
                  </a:lnTo>
                  <a:lnTo>
                    <a:pt x="792" y="2561"/>
                  </a:lnTo>
                  <a:lnTo>
                    <a:pt x="770" y="2579"/>
                  </a:lnTo>
                  <a:lnTo>
                    <a:pt x="744" y="2593"/>
                  </a:lnTo>
                  <a:lnTo>
                    <a:pt x="717" y="2602"/>
                  </a:lnTo>
                  <a:lnTo>
                    <a:pt x="687" y="2605"/>
                  </a:lnTo>
                  <a:lnTo>
                    <a:pt x="657" y="2602"/>
                  </a:lnTo>
                  <a:lnTo>
                    <a:pt x="629" y="2593"/>
                  </a:lnTo>
                  <a:lnTo>
                    <a:pt x="604" y="2579"/>
                  </a:lnTo>
                  <a:lnTo>
                    <a:pt x="582" y="2561"/>
                  </a:lnTo>
                  <a:lnTo>
                    <a:pt x="564" y="2539"/>
                  </a:lnTo>
                  <a:lnTo>
                    <a:pt x="551" y="2515"/>
                  </a:lnTo>
                  <a:lnTo>
                    <a:pt x="542" y="2486"/>
                  </a:lnTo>
                  <a:lnTo>
                    <a:pt x="539" y="2456"/>
                  </a:lnTo>
                  <a:lnTo>
                    <a:pt x="535" y="2456"/>
                  </a:lnTo>
                  <a:lnTo>
                    <a:pt x="532" y="2486"/>
                  </a:lnTo>
                  <a:lnTo>
                    <a:pt x="523" y="2515"/>
                  </a:lnTo>
                  <a:lnTo>
                    <a:pt x="509" y="2539"/>
                  </a:lnTo>
                  <a:lnTo>
                    <a:pt x="492" y="2561"/>
                  </a:lnTo>
                  <a:lnTo>
                    <a:pt x="469" y="2579"/>
                  </a:lnTo>
                  <a:lnTo>
                    <a:pt x="444" y="2593"/>
                  </a:lnTo>
                  <a:lnTo>
                    <a:pt x="416" y="2602"/>
                  </a:lnTo>
                  <a:lnTo>
                    <a:pt x="386" y="2605"/>
                  </a:lnTo>
                  <a:lnTo>
                    <a:pt x="357" y="2602"/>
                  </a:lnTo>
                  <a:lnTo>
                    <a:pt x="328" y="2593"/>
                  </a:lnTo>
                  <a:lnTo>
                    <a:pt x="304" y="2579"/>
                  </a:lnTo>
                  <a:lnTo>
                    <a:pt x="281" y="2561"/>
                  </a:lnTo>
                  <a:lnTo>
                    <a:pt x="263" y="2539"/>
                  </a:lnTo>
                  <a:lnTo>
                    <a:pt x="250" y="2515"/>
                  </a:lnTo>
                  <a:lnTo>
                    <a:pt x="241" y="2486"/>
                  </a:lnTo>
                  <a:lnTo>
                    <a:pt x="238" y="2456"/>
                  </a:lnTo>
                  <a:lnTo>
                    <a:pt x="238" y="1507"/>
                  </a:lnTo>
                  <a:lnTo>
                    <a:pt x="218" y="1520"/>
                  </a:lnTo>
                  <a:lnTo>
                    <a:pt x="197" y="1530"/>
                  </a:lnTo>
                  <a:lnTo>
                    <a:pt x="173" y="1536"/>
                  </a:lnTo>
                  <a:lnTo>
                    <a:pt x="148" y="1538"/>
                  </a:lnTo>
                  <a:lnTo>
                    <a:pt x="119" y="1535"/>
                  </a:lnTo>
                  <a:lnTo>
                    <a:pt x="91" y="1526"/>
                  </a:lnTo>
                  <a:lnTo>
                    <a:pt x="66" y="1512"/>
                  </a:lnTo>
                  <a:lnTo>
                    <a:pt x="43" y="1495"/>
                  </a:lnTo>
                  <a:lnTo>
                    <a:pt x="25" y="1472"/>
                  </a:lnTo>
                  <a:lnTo>
                    <a:pt x="12" y="1447"/>
                  </a:lnTo>
                  <a:lnTo>
                    <a:pt x="3" y="1419"/>
                  </a:lnTo>
                  <a:lnTo>
                    <a:pt x="0" y="138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2"/>
                  </a:lnTo>
                  <a:lnTo>
                    <a:pt x="25" y="67"/>
                  </a:lnTo>
                  <a:lnTo>
                    <a:pt x="42" y="46"/>
                  </a:lnTo>
                  <a:lnTo>
                    <a:pt x="64" y="27"/>
                  </a:lnTo>
                  <a:lnTo>
                    <a:pt x="89" y="13"/>
                  </a:lnTo>
                  <a:lnTo>
                    <a:pt x="116" y="5"/>
                  </a:lnTo>
                  <a:lnTo>
                    <a:pt x="145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14">
              <a:extLst>
                <a:ext uri="{FF2B5EF4-FFF2-40B4-BE49-F238E27FC236}">
                  <a16:creationId xmlns:a16="http://schemas.microsoft.com/office/drawing/2014/main" id="{412B803B-52CD-50BF-67DD-C9983236D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2901" y="5059363"/>
              <a:ext cx="74613" cy="82550"/>
            </a:xfrm>
            <a:custGeom>
              <a:avLst/>
              <a:gdLst>
                <a:gd name="T0" fmla="*/ 314 w 565"/>
                <a:gd name="T1" fmla="*/ 0 h 629"/>
                <a:gd name="T2" fmla="*/ 358 w 565"/>
                <a:gd name="T3" fmla="*/ 3 h 629"/>
                <a:gd name="T4" fmla="*/ 400 w 565"/>
                <a:gd name="T5" fmla="*/ 12 h 629"/>
                <a:gd name="T6" fmla="*/ 439 w 565"/>
                <a:gd name="T7" fmla="*/ 25 h 629"/>
                <a:gd name="T8" fmla="*/ 474 w 565"/>
                <a:gd name="T9" fmla="*/ 44 h 629"/>
                <a:gd name="T10" fmla="*/ 508 w 565"/>
                <a:gd name="T11" fmla="*/ 67 h 629"/>
                <a:gd name="T12" fmla="*/ 538 w 565"/>
                <a:gd name="T13" fmla="*/ 94 h 629"/>
                <a:gd name="T14" fmla="*/ 565 w 565"/>
                <a:gd name="T15" fmla="*/ 125 h 629"/>
                <a:gd name="T16" fmla="*/ 545 w 565"/>
                <a:gd name="T17" fmla="*/ 165 h 629"/>
                <a:gd name="T18" fmla="*/ 528 w 565"/>
                <a:gd name="T19" fmla="*/ 206 h 629"/>
                <a:gd name="T20" fmla="*/ 516 w 565"/>
                <a:gd name="T21" fmla="*/ 250 h 629"/>
                <a:gd name="T22" fmla="*/ 509 w 565"/>
                <a:gd name="T23" fmla="*/ 296 h 629"/>
                <a:gd name="T24" fmla="*/ 507 w 565"/>
                <a:gd name="T25" fmla="*/ 342 h 629"/>
                <a:gd name="T26" fmla="*/ 509 w 565"/>
                <a:gd name="T27" fmla="*/ 391 h 629"/>
                <a:gd name="T28" fmla="*/ 518 w 565"/>
                <a:gd name="T29" fmla="*/ 437 h 629"/>
                <a:gd name="T30" fmla="*/ 530 w 565"/>
                <a:gd name="T31" fmla="*/ 483 h 629"/>
                <a:gd name="T32" fmla="*/ 548 w 565"/>
                <a:gd name="T33" fmla="*/ 525 h 629"/>
                <a:gd name="T34" fmla="*/ 518 w 565"/>
                <a:gd name="T35" fmla="*/ 555 h 629"/>
                <a:gd name="T36" fmla="*/ 483 w 565"/>
                <a:gd name="T37" fmla="*/ 581 h 629"/>
                <a:gd name="T38" fmla="*/ 445 w 565"/>
                <a:gd name="T39" fmla="*/ 601 h 629"/>
                <a:gd name="T40" fmla="*/ 404 w 565"/>
                <a:gd name="T41" fmla="*/ 616 h 629"/>
                <a:gd name="T42" fmla="*/ 361 w 565"/>
                <a:gd name="T43" fmla="*/ 626 h 629"/>
                <a:gd name="T44" fmla="*/ 314 w 565"/>
                <a:gd name="T45" fmla="*/ 629 h 629"/>
                <a:gd name="T46" fmla="*/ 272 w 565"/>
                <a:gd name="T47" fmla="*/ 627 h 629"/>
                <a:gd name="T48" fmla="*/ 231 w 565"/>
                <a:gd name="T49" fmla="*/ 619 h 629"/>
                <a:gd name="T50" fmla="*/ 192 w 565"/>
                <a:gd name="T51" fmla="*/ 605 h 629"/>
                <a:gd name="T52" fmla="*/ 156 w 565"/>
                <a:gd name="T53" fmla="*/ 587 h 629"/>
                <a:gd name="T54" fmla="*/ 122 w 565"/>
                <a:gd name="T55" fmla="*/ 565 h 629"/>
                <a:gd name="T56" fmla="*/ 92 w 565"/>
                <a:gd name="T57" fmla="*/ 538 h 629"/>
                <a:gd name="T58" fmla="*/ 66 w 565"/>
                <a:gd name="T59" fmla="*/ 507 h 629"/>
                <a:gd name="T60" fmla="*/ 43 w 565"/>
                <a:gd name="T61" fmla="*/ 474 h 629"/>
                <a:gd name="T62" fmla="*/ 25 w 565"/>
                <a:gd name="T63" fmla="*/ 437 h 629"/>
                <a:gd name="T64" fmla="*/ 11 w 565"/>
                <a:gd name="T65" fmla="*/ 398 h 629"/>
                <a:gd name="T66" fmla="*/ 2 w 565"/>
                <a:gd name="T67" fmla="*/ 357 h 629"/>
                <a:gd name="T68" fmla="*/ 0 w 565"/>
                <a:gd name="T69" fmla="*/ 315 h 629"/>
                <a:gd name="T70" fmla="*/ 3 w 565"/>
                <a:gd name="T71" fmla="*/ 269 h 629"/>
                <a:gd name="T72" fmla="*/ 13 w 565"/>
                <a:gd name="T73" fmla="*/ 223 h 629"/>
                <a:gd name="T74" fmla="*/ 29 w 565"/>
                <a:gd name="T75" fmla="*/ 182 h 629"/>
                <a:gd name="T76" fmla="*/ 51 w 565"/>
                <a:gd name="T77" fmla="*/ 143 h 629"/>
                <a:gd name="T78" fmla="*/ 77 w 565"/>
                <a:gd name="T79" fmla="*/ 108 h 629"/>
                <a:gd name="T80" fmla="*/ 108 w 565"/>
                <a:gd name="T81" fmla="*/ 76 h 629"/>
                <a:gd name="T82" fmla="*/ 144 w 565"/>
                <a:gd name="T83" fmla="*/ 51 h 629"/>
                <a:gd name="T84" fmla="*/ 183 w 565"/>
                <a:gd name="T85" fmla="*/ 29 h 629"/>
                <a:gd name="T86" fmla="*/ 224 w 565"/>
                <a:gd name="T87" fmla="*/ 13 h 629"/>
                <a:gd name="T88" fmla="*/ 268 w 565"/>
                <a:gd name="T89" fmla="*/ 3 h 629"/>
                <a:gd name="T90" fmla="*/ 314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314" y="0"/>
                  </a:moveTo>
                  <a:lnTo>
                    <a:pt x="358" y="3"/>
                  </a:lnTo>
                  <a:lnTo>
                    <a:pt x="400" y="12"/>
                  </a:lnTo>
                  <a:lnTo>
                    <a:pt x="439" y="25"/>
                  </a:lnTo>
                  <a:lnTo>
                    <a:pt x="474" y="44"/>
                  </a:lnTo>
                  <a:lnTo>
                    <a:pt x="508" y="67"/>
                  </a:lnTo>
                  <a:lnTo>
                    <a:pt x="538" y="94"/>
                  </a:lnTo>
                  <a:lnTo>
                    <a:pt x="565" y="125"/>
                  </a:lnTo>
                  <a:lnTo>
                    <a:pt x="545" y="165"/>
                  </a:lnTo>
                  <a:lnTo>
                    <a:pt x="528" y="206"/>
                  </a:lnTo>
                  <a:lnTo>
                    <a:pt x="516" y="250"/>
                  </a:lnTo>
                  <a:lnTo>
                    <a:pt x="509" y="296"/>
                  </a:lnTo>
                  <a:lnTo>
                    <a:pt x="507" y="342"/>
                  </a:lnTo>
                  <a:lnTo>
                    <a:pt x="509" y="391"/>
                  </a:lnTo>
                  <a:lnTo>
                    <a:pt x="518" y="437"/>
                  </a:lnTo>
                  <a:lnTo>
                    <a:pt x="530" y="483"/>
                  </a:lnTo>
                  <a:lnTo>
                    <a:pt x="548" y="525"/>
                  </a:lnTo>
                  <a:lnTo>
                    <a:pt x="518" y="555"/>
                  </a:lnTo>
                  <a:lnTo>
                    <a:pt x="483" y="581"/>
                  </a:lnTo>
                  <a:lnTo>
                    <a:pt x="445" y="601"/>
                  </a:lnTo>
                  <a:lnTo>
                    <a:pt x="404" y="616"/>
                  </a:lnTo>
                  <a:lnTo>
                    <a:pt x="361" y="626"/>
                  </a:lnTo>
                  <a:lnTo>
                    <a:pt x="314" y="629"/>
                  </a:lnTo>
                  <a:lnTo>
                    <a:pt x="272" y="627"/>
                  </a:lnTo>
                  <a:lnTo>
                    <a:pt x="231" y="619"/>
                  </a:lnTo>
                  <a:lnTo>
                    <a:pt x="192" y="605"/>
                  </a:lnTo>
                  <a:lnTo>
                    <a:pt x="156" y="587"/>
                  </a:lnTo>
                  <a:lnTo>
                    <a:pt x="122" y="565"/>
                  </a:lnTo>
                  <a:lnTo>
                    <a:pt x="92" y="538"/>
                  </a:lnTo>
                  <a:lnTo>
                    <a:pt x="66" y="507"/>
                  </a:lnTo>
                  <a:lnTo>
                    <a:pt x="43" y="474"/>
                  </a:lnTo>
                  <a:lnTo>
                    <a:pt x="25" y="437"/>
                  </a:lnTo>
                  <a:lnTo>
                    <a:pt x="11" y="398"/>
                  </a:lnTo>
                  <a:lnTo>
                    <a:pt x="2" y="357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3"/>
                  </a:lnTo>
                  <a:lnTo>
                    <a:pt x="29" y="182"/>
                  </a:lnTo>
                  <a:lnTo>
                    <a:pt x="51" y="143"/>
                  </a:lnTo>
                  <a:lnTo>
                    <a:pt x="77" y="108"/>
                  </a:lnTo>
                  <a:lnTo>
                    <a:pt x="108" y="76"/>
                  </a:lnTo>
                  <a:lnTo>
                    <a:pt x="144" y="51"/>
                  </a:lnTo>
                  <a:lnTo>
                    <a:pt x="183" y="29"/>
                  </a:lnTo>
                  <a:lnTo>
                    <a:pt x="224" y="13"/>
                  </a:lnTo>
                  <a:lnTo>
                    <a:pt x="268" y="3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15">
              <a:extLst>
                <a:ext uri="{FF2B5EF4-FFF2-40B4-BE49-F238E27FC236}">
                  <a16:creationId xmlns:a16="http://schemas.microsoft.com/office/drawing/2014/main" id="{8FEA8B6A-E481-4D00-C6A9-3DB282105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9088" y="5148263"/>
              <a:ext cx="96838" cy="317500"/>
            </a:xfrm>
            <a:custGeom>
              <a:avLst/>
              <a:gdLst>
                <a:gd name="T0" fmla="*/ 373 w 729"/>
                <a:gd name="T1" fmla="*/ 0 h 2394"/>
                <a:gd name="T2" fmla="*/ 510 w 729"/>
                <a:gd name="T3" fmla="*/ 0 h 2394"/>
                <a:gd name="T4" fmla="*/ 600 w 729"/>
                <a:gd name="T5" fmla="*/ 0 h 2394"/>
                <a:gd name="T6" fmla="*/ 550 w 729"/>
                <a:gd name="T7" fmla="*/ 46 h 2394"/>
                <a:gd name="T8" fmla="*/ 513 w 729"/>
                <a:gd name="T9" fmla="*/ 105 h 2394"/>
                <a:gd name="T10" fmla="*/ 494 w 729"/>
                <a:gd name="T11" fmla="*/ 172 h 2394"/>
                <a:gd name="T12" fmla="*/ 490 w 729"/>
                <a:gd name="T13" fmla="*/ 1448 h 2394"/>
                <a:gd name="T14" fmla="*/ 502 w 729"/>
                <a:gd name="T15" fmla="*/ 1526 h 2394"/>
                <a:gd name="T16" fmla="*/ 536 w 729"/>
                <a:gd name="T17" fmla="*/ 1594 h 2394"/>
                <a:gd name="T18" fmla="*/ 588 w 729"/>
                <a:gd name="T19" fmla="*/ 1648 h 2394"/>
                <a:gd name="T20" fmla="*/ 652 w 729"/>
                <a:gd name="T21" fmla="*/ 1685 h 2394"/>
                <a:gd name="T22" fmla="*/ 729 w 729"/>
                <a:gd name="T23" fmla="*/ 1702 h 2394"/>
                <a:gd name="T24" fmla="*/ 708 w 729"/>
                <a:gd name="T25" fmla="*/ 2370 h 2394"/>
                <a:gd name="T26" fmla="*/ 659 w 729"/>
                <a:gd name="T27" fmla="*/ 2392 h 2394"/>
                <a:gd name="T28" fmla="*/ 604 w 729"/>
                <a:gd name="T29" fmla="*/ 2392 h 2394"/>
                <a:gd name="T30" fmla="*/ 555 w 729"/>
                <a:gd name="T31" fmla="*/ 2372 h 2394"/>
                <a:gd name="T32" fmla="*/ 518 w 729"/>
                <a:gd name="T33" fmla="*/ 2335 h 2394"/>
                <a:gd name="T34" fmla="*/ 498 w 729"/>
                <a:gd name="T35" fmla="*/ 2285 h 2394"/>
                <a:gd name="T36" fmla="*/ 491 w 729"/>
                <a:gd name="T37" fmla="*/ 2258 h 2394"/>
                <a:gd name="T38" fmla="*/ 481 w 729"/>
                <a:gd name="T39" fmla="*/ 2311 h 2394"/>
                <a:gd name="T40" fmla="*/ 451 w 729"/>
                <a:gd name="T41" fmla="*/ 2354 h 2394"/>
                <a:gd name="T42" fmla="*/ 408 w 729"/>
                <a:gd name="T43" fmla="*/ 2383 h 2394"/>
                <a:gd name="T44" fmla="*/ 355 w 729"/>
                <a:gd name="T45" fmla="*/ 2394 h 2394"/>
                <a:gd name="T46" fmla="*/ 301 w 729"/>
                <a:gd name="T47" fmla="*/ 2383 h 2394"/>
                <a:gd name="T48" fmla="*/ 258 w 729"/>
                <a:gd name="T49" fmla="*/ 2354 h 2394"/>
                <a:gd name="T50" fmla="*/ 229 w 729"/>
                <a:gd name="T51" fmla="*/ 2311 h 2394"/>
                <a:gd name="T52" fmla="*/ 218 w 729"/>
                <a:gd name="T53" fmla="*/ 2258 h 2394"/>
                <a:gd name="T54" fmla="*/ 201 w 729"/>
                <a:gd name="T55" fmla="*/ 1397 h 2394"/>
                <a:gd name="T56" fmla="*/ 159 w 729"/>
                <a:gd name="T57" fmla="*/ 1411 h 2394"/>
                <a:gd name="T58" fmla="*/ 109 w 729"/>
                <a:gd name="T59" fmla="*/ 1410 h 2394"/>
                <a:gd name="T60" fmla="*/ 60 w 729"/>
                <a:gd name="T61" fmla="*/ 1390 h 2394"/>
                <a:gd name="T62" fmla="*/ 24 w 729"/>
                <a:gd name="T63" fmla="*/ 1353 h 2394"/>
                <a:gd name="T64" fmla="*/ 3 w 729"/>
                <a:gd name="T65" fmla="*/ 1305 h 2394"/>
                <a:gd name="T66" fmla="*/ 0 w 729"/>
                <a:gd name="T67" fmla="*/ 137 h 2394"/>
                <a:gd name="T68" fmla="*/ 11 w 729"/>
                <a:gd name="T69" fmla="*/ 84 h 2394"/>
                <a:gd name="T70" fmla="*/ 39 w 729"/>
                <a:gd name="T71" fmla="*/ 42 h 2394"/>
                <a:gd name="T72" fmla="*/ 81 w 729"/>
                <a:gd name="T73" fmla="*/ 12 h 2394"/>
                <a:gd name="T74" fmla="*/ 133 w 729"/>
                <a:gd name="T75" fmla="*/ 1 h 2394"/>
                <a:gd name="T76" fmla="*/ 289 w 729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9" h="2394">
                  <a:moveTo>
                    <a:pt x="329" y="0"/>
                  </a:moveTo>
                  <a:lnTo>
                    <a:pt x="373" y="0"/>
                  </a:lnTo>
                  <a:lnTo>
                    <a:pt x="463" y="0"/>
                  </a:lnTo>
                  <a:lnTo>
                    <a:pt x="510" y="0"/>
                  </a:lnTo>
                  <a:lnTo>
                    <a:pt x="556" y="0"/>
                  </a:lnTo>
                  <a:lnTo>
                    <a:pt x="600" y="0"/>
                  </a:lnTo>
                  <a:lnTo>
                    <a:pt x="573" y="21"/>
                  </a:lnTo>
                  <a:lnTo>
                    <a:pt x="550" y="46"/>
                  </a:lnTo>
                  <a:lnTo>
                    <a:pt x="529" y="74"/>
                  </a:lnTo>
                  <a:lnTo>
                    <a:pt x="513" y="105"/>
                  </a:lnTo>
                  <a:lnTo>
                    <a:pt x="501" y="137"/>
                  </a:lnTo>
                  <a:lnTo>
                    <a:pt x="494" y="172"/>
                  </a:lnTo>
                  <a:lnTo>
                    <a:pt x="490" y="208"/>
                  </a:lnTo>
                  <a:lnTo>
                    <a:pt x="490" y="1448"/>
                  </a:lnTo>
                  <a:lnTo>
                    <a:pt x="494" y="1488"/>
                  </a:lnTo>
                  <a:lnTo>
                    <a:pt x="502" y="1526"/>
                  </a:lnTo>
                  <a:lnTo>
                    <a:pt x="516" y="1562"/>
                  </a:lnTo>
                  <a:lnTo>
                    <a:pt x="536" y="1594"/>
                  </a:lnTo>
                  <a:lnTo>
                    <a:pt x="559" y="1622"/>
                  </a:lnTo>
                  <a:lnTo>
                    <a:pt x="588" y="1648"/>
                  </a:lnTo>
                  <a:lnTo>
                    <a:pt x="619" y="1668"/>
                  </a:lnTo>
                  <a:lnTo>
                    <a:pt x="652" y="1685"/>
                  </a:lnTo>
                  <a:lnTo>
                    <a:pt x="690" y="1697"/>
                  </a:lnTo>
                  <a:lnTo>
                    <a:pt x="729" y="1702"/>
                  </a:lnTo>
                  <a:lnTo>
                    <a:pt x="729" y="2354"/>
                  </a:lnTo>
                  <a:lnTo>
                    <a:pt x="708" y="2370"/>
                  </a:lnTo>
                  <a:lnTo>
                    <a:pt x="685" y="2383"/>
                  </a:lnTo>
                  <a:lnTo>
                    <a:pt x="659" y="2392"/>
                  </a:lnTo>
                  <a:lnTo>
                    <a:pt x="632" y="2394"/>
                  </a:lnTo>
                  <a:lnTo>
                    <a:pt x="604" y="2392"/>
                  </a:lnTo>
                  <a:lnTo>
                    <a:pt x="579" y="2383"/>
                  </a:lnTo>
                  <a:lnTo>
                    <a:pt x="555" y="2372"/>
                  </a:lnTo>
                  <a:lnTo>
                    <a:pt x="535" y="2354"/>
                  </a:lnTo>
                  <a:lnTo>
                    <a:pt x="518" y="2335"/>
                  </a:lnTo>
                  <a:lnTo>
                    <a:pt x="505" y="2311"/>
                  </a:lnTo>
                  <a:lnTo>
                    <a:pt x="498" y="2285"/>
                  </a:lnTo>
                  <a:lnTo>
                    <a:pt x="495" y="2258"/>
                  </a:lnTo>
                  <a:lnTo>
                    <a:pt x="491" y="2258"/>
                  </a:lnTo>
                  <a:lnTo>
                    <a:pt x="488" y="2285"/>
                  </a:lnTo>
                  <a:lnTo>
                    <a:pt x="481" y="2311"/>
                  </a:lnTo>
                  <a:lnTo>
                    <a:pt x="469" y="2335"/>
                  </a:lnTo>
                  <a:lnTo>
                    <a:pt x="451" y="2354"/>
                  </a:lnTo>
                  <a:lnTo>
                    <a:pt x="431" y="2372"/>
                  </a:lnTo>
                  <a:lnTo>
                    <a:pt x="408" y="2383"/>
                  </a:lnTo>
                  <a:lnTo>
                    <a:pt x="382" y="2392"/>
                  </a:lnTo>
                  <a:lnTo>
                    <a:pt x="355" y="2394"/>
                  </a:lnTo>
                  <a:lnTo>
                    <a:pt x="327" y="2392"/>
                  </a:lnTo>
                  <a:lnTo>
                    <a:pt x="301" y="2383"/>
                  </a:lnTo>
                  <a:lnTo>
                    <a:pt x="279" y="2372"/>
                  </a:lnTo>
                  <a:lnTo>
                    <a:pt x="258" y="2354"/>
                  </a:lnTo>
                  <a:lnTo>
                    <a:pt x="242" y="2335"/>
                  </a:lnTo>
                  <a:lnTo>
                    <a:pt x="229" y="2311"/>
                  </a:lnTo>
                  <a:lnTo>
                    <a:pt x="221" y="2285"/>
                  </a:lnTo>
                  <a:lnTo>
                    <a:pt x="218" y="2258"/>
                  </a:lnTo>
                  <a:lnTo>
                    <a:pt x="218" y="1386"/>
                  </a:lnTo>
                  <a:lnTo>
                    <a:pt x="201" y="1397"/>
                  </a:lnTo>
                  <a:lnTo>
                    <a:pt x="180" y="1406"/>
                  </a:lnTo>
                  <a:lnTo>
                    <a:pt x="159" y="1411"/>
                  </a:lnTo>
                  <a:lnTo>
                    <a:pt x="137" y="1414"/>
                  </a:lnTo>
                  <a:lnTo>
                    <a:pt x="109" y="1410"/>
                  </a:lnTo>
                  <a:lnTo>
                    <a:pt x="83" y="1403"/>
                  </a:lnTo>
                  <a:lnTo>
                    <a:pt x="60" y="1390"/>
                  </a:lnTo>
                  <a:lnTo>
                    <a:pt x="40" y="1374"/>
                  </a:lnTo>
                  <a:lnTo>
                    <a:pt x="24" y="1353"/>
                  </a:lnTo>
                  <a:lnTo>
                    <a:pt x="11" y="1330"/>
                  </a:lnTo>
                  <a:lnTo>
                    <a:pt x="3" y="1305"/>
                  </a:lnTo>
                  <a:lnTo>
                    <a:pt x="0" y="1276"/>
                  </a:lnTo>
                  <a:lnTo>
                    <a:pt x="0" y="137"/>
                  </a:lnTo>
                  <a:lnTo>
                    <a:pt x="2" y="110"/>
                  </a:lnTo>
                  <a:lnTo>
                    <a:pt x="11" y="84"/>
                  </a:lnTo>
                  <a:lnTo>
                    <a:pt x="23" y="61"/>
                  </a:lnTo>
                  <a:lnTo>
                    <a:pt x="39" y="42"/>
                  </a:lnTo>
                  <a:lnTo>
                    <a:pt x="58" y="25"/>
                  </a:lnTo>
                  <a:lnTo>
                    <a:pt x="81" y="12"/>
                  </a:lnTo>
                  <a:lnTo>
                    <a:pt x="106" y="4"/>
                  </a:lnTo>
                  <a:lnTo>
                    <a:pt x="133" y="1"/>
                  </a:lnTo>
                  <a:lnTo>
                    <a:pt x="133" y="0"/>
                  </a:lnTo>
                  <a:lnTo>
                    <a:pt x="289" y="0"/>
                  </a:lnTo>
                  <a:lnTo>
                    <a:pt x="3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16">
              <a:extLst>
                <a:ext uri="{FF2B5EF4-FFF2-40B4-BE49-F238E27FC236}">
                  <a16:creationId xmlns:a16="http://schemas.microsoft.com/office/drawing/2014/main" id="{3FF29586-4D97-C547-9D34-083B3933D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0701" y="5059363"/>
              <a:ext cx="74613" cy="82550"/>
            </a:xfrm>
            <a:custGeom>
              <a:avLst/>
              <a:gdLst>
                <a:gd name="T0" fmla="*/ 249 w 565"/>
                <a:gd name="T1" fmla="*/ 0 h 629"/>
                <a:gd name="T2" fmla="*/ 297 w 565"/>
                <a:gd name="T3" fmla="*/ 3 h 629"/>
                <a:gd name="T4" fmla="*/ 341 w 565"/>
                <a:gd name="T5" fmla="*/ 13 h 629"/>
                <a:gd name="T6" fmla="*/ 382 w 565"/>
                <a:gd name="T7" fmla="*/ 29 h 629"/>
                <a:gd name="T8" fmla="*/ 421 w 565"/>
                <a:gd name="T9" fmla="*/ 51 h 629"/>
                <a:gd name="T10" fmla="*/ 457 w 565"/>
                <a:gd name="T11" fmla="*/ 76 h 629"/>
                <a:gd name="T12" fmla="*/ 488 w 565"/>
                <a:gd name="T13" fmla="*/ 108 h 629"/>
                <a:gd name="T14" fmla="*/ 514 w 565"/>
                <a:gd name="T15" fmla="*/ 143 h 629"/>
                <a:gd name="T16" fmla="*/ 535 w 565"/>
                <a:gd name="T17" fmla="*/ 182 h 629"/>
                <a:gd name="T18" fmla="*/ 552 w 565"/>
                <a:gd name="T19" fmla="*/ 223 h 629"/>
                <a:gd name="T20" fmla="*/ 561 w 565"/>
                <a:gd name="T21" fmla="*/ 269 h 629"/>
                <a:gd name="T22" fmla="*/ 565 w 565"/>
                <a:gd name="T23" fmla="*/ 315 h 629"/>
                <a:gd name="T24" fmla="*/ 562 w 565"/>
                <a:gd name="T25" fmla="*/ 357 h 629"/>
                <a:gd name="T26" fmla="*/ 554 w 565"/>
                <a:gd name="T27" fmla="*/ 398 h 629"/>
                <a:gd name="T28" fmla="*/ 540 w 565"/>
                <a:gd name="T29" fmla="*/ 437 h 629"/>
                <a:gd name="T30" fmla="*/ 521 w 565"/>
                <a:gd name="T31" fmla="*/ 474 h 629"/>
                <a:gd name="T32" fmla="*/ 499 w 565"/>
                <a:gd name="T33" fmla="*/ 507 h 629"/>
                <a:gd name="T34" fmla="*/ 473 w 565"/>
                <a:gd name="T35" fmla="*/ 538 h 629"/>
                <a:gd name="T36" fmla="*/ 443 w 565"/>
                <a:gd name="T37" fmla="*/ 565 h 629"/>
                <a:gd name="T38" fmla="*/ 409 w 565"/>
                <a:gd name="T39" fmla="*/ 587 h 629"/>
                <a:gd name="T40" fmla="*/ 372 w 565"/>
                <a:gd name="T41" fmla="*/ 605 h 629"/>
                <a:gd name="T42" fmla="*/ 333 w 565"/>
                <a:gd name="T43" fmla="*/ 619 h 629"/>
                <a:gd name="T44" fmla="*/ 292 w 565"/>
                <a:gd name="T45" fmla="*/ 627 h 629"/>
                <a:gd name="T46" fmla="*/ 249 w 565"/>
                <a:gd name="T47" fmla="*/ 629 h 629"/>
                <a:gd name="T48" fmla="*/ 204 w 565"/>
                <a:gd name="T49" fmla="*/ 626 h 629"/>
                <a:gd name="T50" fmla="*/ 161 w 565"/>
                <a:gd name="T51" fmla="*/ 616 h 629"/>
                <a:gd name="T52" fmla="*/ 120 w 565"/>
                <a:gd name="T53" fmla="*/ 601 h 629"/>
                <a:gd name="T54" fmla="*/ 82 w 565"/>
                <a:gd name="T55" fmla="*/ 581 h 629"/>
                <a:gd name="T56" fmla="*/ 47 w 565"/>
                <a:gd name="T57" fmla="*/ 555 h 629"/>
                <a:gd name="T58" fmla="*/ 17 w 565"/>
                <a:gd name="T59" fmla="*/ 526 h 629"/>
                <a:gd name="T60" fmla="*/ 34 w 565"/>
                <a:gd name="T61" fmla="*/ 483 h 629"/>
                <a:gd name="T62" fmla="*/ 47 w 565"/>
                <a:gd name="T63" fmla="*/ 438 h 629"/>
                <a:gd name="T64" fmla="*/ 56 w 565"/>
                <a:gd name="T65" fmla="*/ 391 h 629"/>
                <a:gd name="T66" fmla="*/ 59 w 565"/>
                <a:gd name="T67" fmla="*/ 342 h 629"/>
                <a:gd name="T68" fmla="*/ 56 w 565"/>
                <a:gd name="T69" fmla="*/ 296 h 629"/>
                <a:gd name="T70" fmla="*/ 48 w 565"/>
                <a:gd name="T71" fmla="*/ 250 h 629"/>
                <a:gd name="T72" fmla="*/ 36 w 565"/>
                <a:gd name="T73" fmla="*/ 206 h 629"/>
                <a:gd name="T74" fmla="*/ 20 w 565"/>
                <a:gd name="T75" fmla="*/ 164 h 629"/>
                <a:gd name="T76" fmla="*/ 0 w 565"/>
                <a:gd name="T77" fmla="*/ 124 h 629"/>
                <a:gd name="T78" fmla="*/ 27 w 565"/>
                <a:gd name="T79" fmla="*/ 94 h 629"/>
                <a:gd name="T80" fmla="*/ 57 w 565"/>
                <a:gd name="T81" fmla="*/ 67 h 629"/>
                <a:gd name="T82" fmla="*/ 90 w 565"/>
                <a:gd name="T83" fmla="*/ 44 h 629"/>
                <a:gd name="T84" fmla="*/ 126 w 565"/>
                <a:gd name="T85" fmla="*/ 25 h 629"/>
                <a:gd name="T86" fmla="*/ 165 w 565"/>
                <a:gd name="T87" fmla="*/ 12 h 629"/>
                <a:gd name="T88" fmla="*/ 207 w 565"/>
                <a:gd name="T89" fmla="*/ 3 h 629"/>
                <a:gd name="T90" fmla="*/ 249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249" y="0"/>
                  </a:moveTo>
                  <a:lnTo>
                    <a:pt x="297" y="3"/>
                  </a:lnTo>
                  <a:lnTo>
                    <a:pt x="341" y="13"/>
                  </a:lnTo>
                  <a:lnTo>
                    <a:pt x="382" y="29"/>
                  </a:lnTo>
                  <a:lnTo>
                    <a:pt x="421" y="51"/>
                  </a:lnTo>
                  <a:lnTo>
                    <a:pt x="457" y="76"/>
                  </a:lnTo>
                  <a:lnTo>
                    <a:pt x="488" y="108"/>
                  </a:lnTo>
                  <a:lnTo>
                    <a:pt x="514" y="143"/>
                  </a:lnTo>
                  <a:lnTo>
                    <a:pt x="535" y="182"/>
                  </a:lnTo>
                  <a:lnTo>
                    <a:pt x="552" y="223"/>
                  </a:lnTo>
                  <a:lnTo>
                    <a:pt x="561" y="269"/>
                  </a:lnTo>
                  <a:lnTo>
                    <a:pt x="565" y="315"/>
                  </a:lnTo>
                  <a:lnTo>
                    <a:pt x="562" y="357"/>
                  </a:lnTo>
                  <a:lnTo>
                    <a:pt x="554" y="398"/>
                  </a:lnTo>
                  <a:lnTo>
                    <a:pt x="540" y="437"/>
                  </a:lnTo>
                  <a:lnTo>
                    <a:pt x="521" y="474"/>
                  </a:lnTo>
                  <a:lnTo>
                    <a:pt x="499" y="507"/>
                  </a:lnTo>
                  <a:lnTo>
                    <a:pt x="473" y="538"/>
                  </a:lnTo>
                  <a:lnTo>
                    <a:pt x="443" y="565"/>
                  </a:lnTo>
                  <a:lnTo>
                    <a:pt x="409" y="587"/>
                  </a:lnTo>
                  <a:lnTo>
                    <a:pt x="372" y="605"/>
                  </a:lnTo>
                  <a:lnTo>
                    <a:pt x="333" y="619"/>
                  </a:lnTo>
                  <a:lnTo>
                    <a:pt x="292" y="627"/>
                  </a:lnTo>
                  <a:lnTo>
                    <a:pt x="249" y="629"/>
                  </a:lnTo>
                  <a:lnTo>
                    <a:pt x="204" y="626"/>
                  </a:lnTo>
                  <a:lnTo>
                    <a:pt x="161" y="616"/>
                  </a:lnTo>
                  <a:lnTo>
                    <a:pt x="120" y="601"/>
                  </a:lnTo>
                  <a:lnTo>
                    <a:pt x="82" y="581"/>
                  </a:lnTo>
                  <a:lnTo>
                    <a:pt x="47" y="555"/>
                  </a:lnTo>
                  <a:lnTo>
                    <a:pt x="17" y="526"/>
                  </a:lnTo>
                  <a:lnTo>
                    <a:pt x="34" y="483"/>
                  </a:lnTo>
                  <a:lnTo>
                    <a:pt x="47" y="438"/>
                  </a:lnTo>
                  <a:lnTo>
                    <a:pt x="56" y="391"/>
                  </a:lnTo>
                  <a:lnTo>
                    <a:pt x="59" y="342"/>
                  </a:lnTo>
                  <a:lnTo>
                    <a:pt x="56" y="296"/>
                  </a:lnTo>
                  <a:lnTo>
                    <a:pt x="48" y="250"/>
                  </a:lnTo>
                  <a:lnTo>
                    <a:pt x="36" y="206"/>
                  </a:lnTo>
                  <a:lnTo>
                    <a:pt x="20" y="164"/>
                  </a:lnTo>
                  <a:lnTo>
                    <a:pt x="0" y="124"/>
                  </a:lnTo>
                  <a:lnTo>
                    <a:pt x="27" y="94"/>
                  </a:lnTo>
                  <a:lnTo>
                    <a:pt x="57" y="67"/>
                  </a:lnTo>
                  <a:lnTo>
                    <a:pt x="90" y="44"/>
                  </a:lnTo>
                  <a:lnTo>
                    <a:pt x="126" y="25"/>
                  </a:lnTo>
                  <a:lnTo>
                    <a:pt x="165" y="12"/>
                  </a:lnTo>
                  <a:lnTo>
                    <a:pt x="207" y="3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17">
              <a:extLst>
                <a:ext uri="{FF2B5EF4-FFF2-40B4-BE49-F238E27FC236}">
                  <a16:creationId xmlns:a16="http://schemas.microsoft.com/office/drawing/2014/main" id="{031B1DC1-B4DC-9440-B690-3F9ADE2EC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2288" y="5148263"/>
              <a:ext cx="96838" cy="317500"/>
            </a:xfrm>
            <a:custGeom>
              <a:avLst/>
              <a:gdLst>
                <a:gd name="T0" fmla="*/ 510 w 728"/>
                <a:gd name="T1" fmla="*/ 0 h 2394"/>
                <a:gd name="T2" fmla="*/ 579 w 728"/>
                <a:gd name="T3" fmla="*/ 0 h 2394"/>
                <a:gd name="T4" fmla="*/ 594 w 728"/>
                <a:gd name="T5" fmla="*/ 0 h 2394"/>
                <a:gd name="T6" fmla="*/ 621 w 728"/>
                <a:gd name="T7" fmla="*/ 4 h 2394"/>
                <a:gd name="T8" fmla="*/ 669 w 728"/>
                <a:gd name="T9" fmla="*/ 25 h 2394"/>
                <a:gd name="T10" fmla="*/ 705 w 728"/>
                <a:gd name="T11" fmla="*/ 61 h 2394"/>
                <a:gd name="T12" fmla="*/ 725 w 728"/>
                <a:gd name="T13" fmla="*/ 110 h 2394"/>
                <a:gd name="T14" fmla="*/ 728 w 728"/>
                <a:gd name="T15" fmla="*/ 1276 h 2394"/>
                <a:gd name="T16" fmla="*/ 717 w 728"/>
                <a:gd name="T17" fmla="*/ 1330 h 2394"/>
                <a:gd name="T18" fmla="*/ 688 w 728"/>
                <a:gd name="T19" fmla="*/ 1374 h 2394"/>
                <a:gd name="T20" fmla="*/ 645 w 728"/>
                <a:gd name="T21" fmla="*/ 1403 h 2394"/>
                <a:gd name="T22" fmla="*/ 592 w 728"/>
                <a:gd name="T23" fmla="*/ 1414 h 2394"/>
                <a:gd name="T24" fmla="*/ 547 w 728"/>
                <a:gd name="T25" fmla="*/ 1406 h 2394"/>
                <a:gd name="T26" fmla="*/ 509 w 728"/>
                <a:gd name="T27" fmla="*/ 1386 h 2394"/>
                <a:gd name="T28" fmla="*/ 506 w 728"/>
                <a:gd name="T29" fmla="*/ 2285 h 2394"/>
                <a:gd name="T30" fmla="*/ 486 w 728"/>
                <a:gd name="T31" fmla="*/ 2335 h 2394"/>
                <a:gd name="T32" fmla="*/ 449 w 728"/>
                <a:gd name="T33" fmla="*/ 2372 h 2394"/>
                <a:gd name="T34" fmla="*/ 401 w 728"/>
                <a:gd name="T35" fmla="*/ 2392 h 2394"/>
                <a:gd name="T36" fmla="*/ 345 w 728"/>
                <a:gd name="T37" fmla="*/ 2392 h 2394"/>
                <a:gd name="T38" fmla="*/ 297 w 728"/>
                <a:gd name="T39" fmla="*/ 2372 h 2394"/>
                <a:gd name="T40" fmla="*/ 260 w 728"/>
                <a:gd name="T41" fmla="*/ 2335 h 2394"/>
                <a:gd name="T42" fmla="*/ 240 w 728"/>
                <a:gd name="T43" fmla="*/ 2285 h 2394"/>
                <a:gd name="T44" fmla="*/ 233 w 728"/>
                <a:gd name="T45" fmla="*/ 2258 h 2394"/>
                <a:gd name="T46" fmla="*/ 222 w 728"/>
                <a:gd name="T47" fmla="*/ 2311 h 2394"/>
                <a:gd name="T48" fmla="*/ 192 w 728"/>
                <a:gd name="T49" fmla="*/ 2354 h 2394"/>
                <a:gd name="T50" fmla="*/ 149 w 728"/>
                <a:gd name="T51" fmla="*/ 2383 h 2394"/>
                <a:gd name="T52" fmla="*/ 96 w 728"/>
                <a:gd name="T53" fmla="*/ 2394 h 2394"/>
                <a:gd name="T54" fmla="*/ 43 w 728"/>
                <a:gd name="T55" fmla="*/ 2383 h 2394"/>
                <a:gd name="T56" fmla="*/ 0 w 728"/>
                <a:gd name="T57" fmla="*/ 2354 h 2394"/>
                <a:gd name="T58" fmla="*/ 39 w 728"/>
                <a:gd name="T59" fmla="*/ 1697 h 2394"/>
                <a:gd name="T60" fmla="*/ 109 w 728"/>
                <a:gd name="T61" fmla="*/ 1668 h 2394"/>
                <a:gd name="T62" fmla="*/ 168 w 728"/>
                <a:gd name="T63" fmla="*/ 1622 h 2394"/>
                <a:gd name="T64" fmla="*/ 210 w 728"/>
                <a:gd name="T65" fmla="*/ 1560 h 2394"/>
                <a:gd name="T66" fmla="*/ 234 w 728"/>
                <a:gd name="T67" fmla="*/ 1488 h 2394"/>
                <a:gd name="T68" fmla="*/ 236 w 728"/>
                <a:gd name="T69" fmla="*/ 208 h 2394"/>
                <a:gd name="T70" fmla="*/ 227 w 728"/>
                <a:gd name="T71" fmla="*/ 137 h 2394"/>
                <a:gd name="T72" fmla="*/ 199 w 728"/>
                <a:gd name="T73" fmla="*/ 74 h 2394"/>
                <a:gd name="T74" fmla="*/ 155 w 728"/>
                <a:gd name="T75" fmla="*/ 21 h 2394"/>
                <a:gd name="T76" fmla="*/ 438 w 728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8" h="2394">
                  <a:moveTo>
                    <a:pt x="476" y="0"/>
                  </a:moveTo>
                  <a:lnTo>
                    <a:pt x="510" y="0"/>
                  </a:lnTo>
                  <a:lnTo>
                    <a:pt x="561" y="0"/>
                  </a:lnTo>
                  <a:lnTo>
                    <a:pt x="579" y="0"/>
                  </a:lnTo>
                  <a:lnTo>
                    <a:pt x="591" y="0"/>
                  </a:lnTo>
                  <a:lnTo>
                    <a:pt x="594" y="0"/>
                  </a:lnTo>
                  <a:lnTo>
                    <a:pt x="594" y="1"/>
                  </a:lnTo>
                  <a:lnTo>
                    <a:pt x="621" y="4"/>
                  </a:lnTo>
                  <a:lnTo>
                    <a:pt x="647" y="12"/>
                  </a:lnTo>
                  <a:lnTo>
                    <a:pt x="669" y="25"/>
                  </a:lnTo>
                  <a:lnTo>
                    <a:pt x="689" y="42"/>
                  </a:lnTo>
                  <a:lnTo>
                    <a:pt x="705" y="61"/>
                  </a:lnTo>
                  <a:lnTo>
                    <a:pt x="717" y="84"/>
                  </a:lnTo>
                  <a:lnTo>
                    <a:pt x="725" y="110"/>
                  </a:lnTo>
                  <a:lnTo>
                    <a:pt x="728" y="137"/>
                  </a:lnTo>
                  <a:lnTo>
                    <a:pt x="728" y="1276"/>
                  </a:lnTo>
                  <a:lnTo>
                    <a:pt x="725" y="1305"/>
                  </a:lnTo>
                  <a:lnTo>
                    <a:pt x="717" y="1330"/>
                  </a:lnTo>
                  <a:lnTo>
                    <a:pt x="704" y="1353"/>
                  </a:lnTo>
                  <a:lnTo>
                    <a:pt x="688" y="1374"/>
                  </a:lnTo>
                  <a:lnTo>
                    <a:pt x="667" y="1390"/>
                  </a:lnTo>
                  <a:lnTo>
                    <a:pt x="645" y="1403"/>
                  </a:lnTo>
                  <a:lnTo>
                    <a:pt x="619" y="1410"/>
                  </a:lnTo>
                  <a:lnTo>
                    <a:pt x="592" y="1414"/>
                  </a:lnTo>
                  <a:lnTo>
                    <a:pt x="569" y="1411"/>
                  </a:lnTo>
                  <a:lnTo>
                    <a:pt x="547" y="1406"/>
                  </a:lnTo>
                  <a:lnTo>
                    <a:pt x="527" y="1397"/>
                  </a:lnTo>
                  <a:lnTo>
                    <a:pt x="509" y="1386"/>
                  </a:lnTo>
                  <a:lnTo>
                    <a:pt x="509" y="2258"/>
                  </a:lnTo>
                  <a:lnTo>
                    <a:pt x="506" y="2285"/>
                  </a:lnTo>
                  <a:lnTo>
                    <a:pt x="499" y="2311"/>
                  </a:lnTo>
                  <a:lnTo>
                    <a:pt x="486" y="2335"/>
                  </a:lnTo>
                  <a:lnTo>
                    <a:pt x="470" y="2354"/>
                  </a:lnTo>
                  <a:lnTo>
                    <a:pt x="449" y="2372"/>
                  </a:lnTo>
                  <a:lnTo>
                    <a:pt x="426" y="2383"/>
                  </a:lnTo>
                  <a:lnTo>
                    <a:pt x="401" y="2392"/>
                  </a:lnTo>
                  <a:lnTo>
                    <a:pt x="372" y="2394"/>
                  </a:lnTo>
                  <a:lnTo>
                    <a:pt x="345" y="2392"/>
                  </a:lnTo>
                  <a:lnTo>
                    <a:pt x="320" y="2383"/>
                  </a:lnTo>
                  <a:lnTo>
                    <a:pt x="297" y="2372"/>
                  </a:lnTo>
                  <a:lnTo>
                    <a:pt x="276" y="2354"/>
                  </a:lnTo>
                  <a:lnTo>
                    <a:pt x="260" y="2335"/>
                  </a:lnTo>
                  <a:lnTo>
                    <a:pt x="247" y="2311"/>
                  </a:lnTo>
                  <a:lnTo>
                    <a:pt x="240" y="2285"/>
                  </a:lnTo>
                  <a:lnTo>
                    <a:pt x="236" y="2258"/>
                  </a:lnTo>
                  <a:lnTo>
                    <a:pt x="233" y="2258"/>
                  </a:lnTo>
                  <a:lnTo>
                    <a:pt x="230" y="2285"/>
                  </a:lnTo>
                  <a:lnTo>
                    <a:pt x="222" y="2311"/>
                  </a:lnTo>
                  <a:lnTo>
                    <a:pt x="209" y="2335"/>
                  </a:lnTo>
                  <a:lnTo>
                    <a:pt x="192" y="2354"/>
                  </a:lnTo>
                  <a:lnTo>
                    <a:pt x="173" y="2372"/>
                  </a:lnTo>
                  <a:lnTo>
                    <a:pt x="149" y="2383"/>
                  </a:lnTo>
                  <a:lnTo>
                    <a:pt x="123" y="2392"/>
                  </a:lnTo>
                  <a:lnTo>
                    <a:pt x="96" y="2394"/>
                  </a:lnTo>
                  <a:lnTo>
                    <a:pt x="69" y="2392"/>
                  </a:lnTo>
                  <a:lnTo>
                    <a:pt x="43" y="2383"/>
                  </a:lnTo>
                  <a:lnTo>
                    <a:pt x="19" y="2372"/>
                  </a:lnTo>
                  <a:lnTo>
                    <a:pt x="0" y="2354"/>
                  </a:lnTo>
                  <a:lnTo>
                    <a:pt x="0" y="1702"/>
                  </a:lnTo>
                  <a:lnTo>
                    <a:pt x="39" y="1697"/>
                  </a:lnTo>
                  <a:lnTo>
                    <a:pt x="75" y="1685"/>
                  </a:lnTo>
                  <a:lnTo>
                    <a:pt x="109" y="1668"/>
                  </a:lnTo>
                  <a:lnTo>
                    <a:pt x="140" y="1648"/>
                  </a:lnTo>
                  <a:lnTo>
                    <a:pt x="168" y="1622"/>
                  </a:lnTo>
                  <a:lnTo>
                    <a:pt x="191" y="1593"/>
                  </a:lnTo>
                  <a:lnTo>
                    <a:pt x="210" y="1560"/>
                  </a:lnTo>
                  <a:lnTo>
                    <a:pt x="224" y="1526"/>
                  </a:lnTo>
                  <a:lnTo>
                    <a:pt x="234" y="1488"/>
                  </a:lnTo>
                  <a:lnTo>
                    <a:pt x="236" y="1448"/>
                  </a:lnTo>
                  <a:lnTo>
                    <a:pt x="236" y="208"/>
                  </a:lnTo>
                  <a:lnTo>
                    <a:pt x="234" y="172"/>
                  </a:lnTo>
                  <a:lnTo>
                    <a:pt x="227" y="137"/>
                  </a:lnTo>
                  <a:lnTo>
                    <a:pt x="215" y="105"/>
                  </a:lnTo>
                  <a:lnTo>
                    <a:pt x="199" y="74"/>
                  </a:lnTo>
                  <a:lnTo>
                    <a:pt x="178" y="46"/>
                  </a:lnTo>
                  <a:lnTo>
                    <a:pt x="155" y="21"/>
                  </a:lnTo>
                  <a:lnTo>
                    <a:pt x="128" y="0"/>
                  </a:lnTo>
                  <a:lnTo>
                    <a:pt x="438" y="0"/>
                  </a:lnTo>
                  <a:lnTo>
                    <a:pt x="4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E9FABFE8-2D35-9A3A-467E-BE9ECD567CB4}"/>
              </a:ext>
            </a:extLst>
          </p:cNvPr>
          <p:cNvSpPr txBox="1"/>
          <p:nvPr/>
        </p:nvSpPr>
        <p:spPr>
          <a:xfrm>
            <a:off x="171339" y="1021512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4185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5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75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25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000"/>
                            </p:stCondLst>
                            <p:childTnLst>
                              <p:par>
                                <p:cTn id="6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75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75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7F2C1B-0383-73BF-082D-11DBA535FD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E13925-16B1-298E-0661-9BF8F2E2F4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071AFD4-8F0D-5D23-8025-A81079B6C7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648384-B6FA-DA9F-5FA3-BDFE4E0275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BF6049-4348-99AB-1CB0-0FDD11FC63B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16E6ED-2920-4121-A32D-E470BAB15ACE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B156A6-3E0F-BAB2-D33F-83A14FBA01DD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7948A7-EF20-4989-C4D7-9BA13C75928C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422F60-944A-287A-1B47-1D95991BCD31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2E2B00-34F1-3712-95A2-1039D2CAF863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4E548D-079E-61D5-D064-3CDC47133FF8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75785A3-6292-B624-3436-B55B7BD9AE3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C597BF8-13A6-BD93-4160-2468B4DAEE1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90810E5-ECA2-C08E-6F21-E283BB09C2E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DABFD88-AB23-7F45-EC6D-14DBD9CC5DA9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4707B3-10A4-8DDD-59A8-12C2227783AD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B37CE72-6369-A67D-49DC-5505ED872822}"/>
              </a:ext>
            </a:extLst>
          </p:cNvPr>
          <p:cNvGrpSpPr/>
          <p:nvPr/>
        </p:nvGrpSpPr>
        <p:grpSpPr>
          <a:xfrm>
            <a:off x="9102628" y="2825014"/>
            <a:ext cx="1106383" cy="994546"/>
            <a:chOff x="6650038" y="1779588"/>
            <a:chExt cx="1319213" cy="1185863"/>
          </a:xfrm>
          <a:solidFill>
            <a:srgbClr val="23BBCA"/>
          </a:solidFill>
        </p:grpSpPr>
        <p:sp>
          <p:nvSpPr>
            <p:cNvPr id="21" name="Oval 45">
              <a:extLst>
                <a:ext uri="{FF2B5EF4-FFF2-40B4-BE49-F238E27FC236}">
                  <a16:creationId xmlns:a16="http://schemas.microsoft.com/office/drawing/2014/main" id="{403918F2-7BD8-7596-D5B2-C512E6856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3763" y="1779588"/>
              <a:ext cx="131763" cy="1301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46">
              <a:extLst>
                <a:ext uri="{FF2B5EF4-FFF2-40B4-BE49-F238E27FC236}">
                  <a16:creationId xmlns:a16="http://schemas.microsoft.com/office/drawing/2014/main" id="{D4A3ABE3-35D5-89E2-BE28-D067468C23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6625" y="2603500"/>
              <a:ext cx="46038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47">
              <a:extLst>
                <a:ext uri="{FF2B5EF4-FFF2-40B4-BE49-F238E27FC236}">
                  <a16:creationId xmlns:a16="http://schemas.microsoft.com/office/drawing/2014/main" id="{632649D3-73F2-8EF2-215C-5C009D509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6625" y="2500313"/>
              <a:ext cx="46038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48">
              <a:extLst>
                <a:ext uri="{FF2B5EF4-FFF2-40B4-BE49-F238E27FC236}">
                  <a16:creationId xmlns:a16="http://schemas.microsoft.com/office/drawing/2014/main" id="{BD96E817-2751-C4AC-A08D-2B3CA99DA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6625" y="2395538"/>
              <a:ext cx="46038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49">
              <a:extLst>
                <a:ext uri="{FF2B5EF4-FFF2-40B4-BE49-F238E27FC236}">
                  <a16:creationId xmlns:a16="http://schemas.microsoft.com/office/drawing/2014/main" id="{82B7C1EE-D9C6-2B15-0563-1D549B1124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6625" y="2078038"/>
              <a:ext cx="46038" cy="44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50">
              <a:extLst>
                <a:ext uri="{FF2B5EF4-FFF2-40B4-BE49-F238E27FC236}">
                  <a16:creationId xmlns:a16="http://schemas.microsoft.com/office/drawing/2014/main" id="{7E28F8E9-894C-DC42-6DE7-ED3174EEA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6625" y="1973263"/>
              <a:ext cx="46038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51">
              <a:extLst>
                <a:ext uri="{FF2B5EF4-FFF2-40B4-BE49-F238E27FC236}">
                  <a16:creationId xmlns:a16="http://schemas.microsoft.com/office/drawing/2014/main" id="{6F476AA6-B836-B490-1EDC-EB786D126B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6625" y="2282825"/>
              <a:ext cx="46038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52">
              <a:extLst>
                <a:ext uri="{FF2B5EF4-FFF2-40B4-BE49-F238E27FC236}">
                  <a16:creationId xmlns:a16="http://schemas.microsoft.com/office/drawing/2014/main" id="{0061C1BB-6D6E-5DAC-EE4D-57EAD116E1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6625" y="2179638"/>
              <a:ext cx="46038" cy="44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53">
              <a:extLst>
                <a:ext uri="{FF2B5EF4-FFF2-40B4-BE49-F238E27FC236}">
                  <a16:creationId xmlns:a16="http://schemas.microsoft.com/office/drawing/2014/main" id="{A34A5A11-7C61-A4C6-51B9-67D6D29740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1850" y="2611438"/>
              <a:ext cx="49213" cy="47625"/>
            </a:xfrm>
            <a:custGeom>
              <a:avLst/>
              <a:gdLst>
                <a:gd name="T0" fmla="*/ 21 w 22"/>
                <a:gd name="T1" fmla="*/ 9 h 21"/>
                <a:gd name="T2" fmla="*/ 12 w 22"/>
                <a:gd name="T3" fmla="*/ 20 h 21"/>
                <a:gd name="T4" fmla="*/ 1 w 22"/>
                <a:gd name="T5" fmla="*/ 12 h 21"/>
                <a:gd name="T6" fmla="*/ 10 w 22"/>
                <a:gd name="T7" fmla="*/ 0 h 21"/>
                <a:gd name="T8" fmla="*/ 21 w 22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21" y="9"/>
                  </a:moveTo>
                  <a:cubicBezTo>
                    <a:pt x="22" y="15"/>
                    <a:pt x="18" y="20"/>
                    <a:pt x="12" y="20"/>
                  </a:cubicBezTo>
                  <a:cubicBezTo>
                    <a:pt x="7" y="21"/>
                    <a:pt x="2" y="17"/>
                    <a:pt x="1" y="12"/>
                  </a:cubicBezTo>
                  <a:cubicBezTo>
                    <a:pt x="0" y="6"/>
                    <a:pt x="4" y="1"/>
                    <a:pt x="10" y="0"/>
                  </a:cubicBezTo>
                  <a:cubicBezTo>
                    <a:pt x="15" y="0"/>
                    <a:pt x="20" y="4"/>
                    <a:pt x="2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54">
              <a:extLst>
                <a:ext uri="{FF2B5EF4-FFF2-40B4-BE49-F238E27FC236}">
                  <a16:creationId xmlns:a16="http://schemas.microsoft.com/office/drawing/2014/main" id="{50CCC848-0CAC-D010-7E3C-5125F6431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7075" y="2628900"/>
              <a:ext cx="52388" cy="52388"/>
            </a:xfrm>
            <a:custGeom>
              <a:avLst/>
              <a:gdLst>
                <a:gd name="T0" fmla="*/ 21 w 23"/>
                <a:gd name="T1" fmla="*/ 9 h 23"/>
                <a:gd name="T2" fmla="*/ 14 w 23"/>
                <a:gd name="T3" fmla="*/ 21 h 23"/>
                <a:gd name="T4" fmla="*/ 2 w 23"/>
                <a:gd name="T5" fmla="*/ 14 h 23"/>
                <a:gd name="T6" fmla="*/ 9 w 23"/>
                <a:gd name="T7" fmla="*/ 2 h 23"/>
                <a:gd name="T8" fmla="*/ 21 w 23"/>
                <a:gd name="T9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1" y="9"/>
                  </a:moveTo>
                  <a:cubicBezTo>
                    <a:pt x="23" y="14"/>
                    <a:pt x="20" y="20"/>
                    <a:pt x="14" y="21"/>
                  </a:cubicBezTo>
                  <a:cubicBezTo>
                    <a:pt x="9" y="23"/>
                    <a:pt x="3" y="19"/>
                    <a:pt x="2" y="14"/>
                  </a:cubicBezTo>
                  <a:cubicBezTo>
                    <a:pt x="0" y="9"/>
                    <a:pt x="4" y="3"/>
                    <a:pt x="9" y="2"/>
                  </a:cubicBezTo>
                  <a:cubicBezTo>
                    <a:pt x="14" y="0"/>
                    <a:pt x="20" y="3"/>
                    <a:pt x="2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5">
              <a:extLst>
                <a:ext uri="{FF2B5EF4-FFF2-40B4-BE49-F238E27FC236}">
                  <a16:creationId xmlns:a16="http://schemas.microsoft.com/office/drawing/2014/main" id="{7F9FE5C3-7DF7-7E64-01FF-1AF4B84AA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8650" y="2662238"/>
              <a:ext cx="50800" cy="52388"/>
            </a:xfrm>
            <a:custGeom>
              <a:avLst/>
              <a:gdLst>
                <a:gd name="T0" fmla="*/ 21 w 23"/>
                <a:gd name="T1" fmla="*/ 7 h 23"/>
                <a:gd name="T2" fmla="*/ 16 w 23"/>
                <a:gd name="T3" fmla="*/ 21 h 23"/>
                <a:gd name="T4" fmla="*/ 2 w 23"/>
                <a:gd name="T5" fmla="*/ 15 h 23"/>
                <a:gd name="T6" fmla="*/ 8 w 23"/>
                <a:gd name="T7" fmla="*/ 2 h 23"/>
                <a:gd name="T8" fmla="*/ 21 w 23"/>
                <a:gd name="T9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1" y="7"/>
                  </a:moveTo>
                  <a:cubicBezTo>
                    <a:pt x="23" y="13"/>
                    <a:pt x="21" y="19"/>
                    <a:pt x="16" y="21"/>
                  </a:cubicBezTo>
                  <a:cubicBezTo>
                    <a:pt x="11" y="23"/>
                    <a:pt x="5" y="20"/>
                    <a:pt x="2" y="15"/>
                  </a:cubicBezTo>
                  <a:cubicBezTo>
                    <a:pt x="0" y="10"/>
                    <a:pt x="3" y="4"/>
                    <a:pt x="8" y="2"/>
                  </a:cubicBezTo>
                  <a:cubicBezTo>
                    <a:pt x="13" y="0"/>
                    <a:pt x="19" y="2"/>
                    <a:pt x="2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6">
              <a:extLst>
                <a:ext uri="{FF2B5EF4-FFF2-40B4-BE49-F238E27FC236}">
                  <a16:creationId xmlns:a16="http://schemas.microsoft.com/office/drawing/2014/main" id="{E95FB8E0-DE4B-851D-3D98-DF6473782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988" y="2708275"/>
              <a:ext cx="52388" cy="52388"/>
            </a:xfrm>
            <a:custGeom>
              <a:avLst/>
              <a:gdLst>
                <a:gd name="T0" fmla="*/ 20 w 23"/>
                <a:gd name="T1" fmla="*/ 7 h 23"/>
                <a:gd name="T2" fmla="*/ 16 w 23"/>
                <a:gd name="T3" fmla="*/ 21 h 23"/>
                <a:gd name="T4" fmla="*/ 3 w 23"/>
                <a:gd name="T5" fmla="*/ 17 h 23"/>
                <a:gd name="T6" fmla="*/ 6 w 23"/>
                <a:gd name="T7" fmla="*/ 3 h 23"/>
                <a:gd name="T8" fmla="*/ 20 w 23"/>
                <a:gd name="T9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0" y="7"/>
                  </a:moveTo>
                  <a:cubicBezTo>
                    <a:pt x="23" y="12"/>
                    <a:pt x="21" y="18"/>
                    <a:pt x="16" y="21"/>
                  </a:cubicBezTo>
                  <a:cubicBezTo>
                    <a:pt x="12" y="23"/>
                    <a:pt x="5" y="22"/>
                    <a:pt x="3" y="17"/>
                  </a:cubicBezTo>
                  <a:cubicBezTo>
                    <a:pt x="0" y="12"/>
                    <a:pt x="1" y="6"/>
                    <a:pt x="6" y="3"/>
                  </a:cubicBezTo>
                  <a:cubicBezTo>
                    <a:pt x="11" y="0"/>
                    <a:pt x="17" y="2"/>
                    <a:pt x="2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57">
              <a:extLst>
                <a:ext uri="{FF2B5EF4-FFF2-40B4-BE49-F238E27FC236}">
                  <a16:creationId xmlns:a16="http://schemas.microsoft.com/office/drawing/2014/main" id="{368889E2-4CB8-F3CC-6E4E-5E52CC60B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7675" y="2767013"/>
              <a:ext cx="50800" cy="52388"/>
            </a:xfrm>
            <a:custGeom>
              <a:avLst/>
              <a:gdLst>
                <a:gd name="T0" fmla="*/ 20 w 23"/>
                <a:gd name="T1" fmla="*/ 5 h 23"/>
                <a:gd name="T2" fmla="*/ 18 w 23"/>
                <a:gd name="T3" fmla="*/ 20 h 23"/>
                <a:gd name="T4" fmla="*/ 4 w 23"/>
                <a:gd name="T5" fmla="*/ 18 h 23"/>
                <a:gd name="T6" fmla="*/ 6 w 23"/>
                <a:gd name="T7" fmla="*/ 3 h 23"/>
                <a:gd name="T8" fmla="*/ 20 w 23"/>
                <a:gd name="T9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0" y="5"/>
                  </a:moveTo>
                  <a:cubicBezTo>
                    <a:pt x="23" y="10"/>
                    <a:pt x="23" y="16"/>
                    <a:pt x="18" y="20"/>
                  </a:cubicBezTo>
                  <a:cubicBezTo>
                    <a:pt x="14" y="23"/>
                    <a:pt x="7" y="22"/>
                    <a:pt x="4" y="18"/>
                  </a:cubicBezTo>
                  <a:cubicBezTo>
                    <a:pt x="0" y="13"/>
                    <a:pt x="1" y="7"/>
                    <a:pt x="6" y="3"/>
                  </a:cubicBezTo>
                  <a:cubicBezTo>
                    <a:pt x="10" y="0"/>
                    <a:pt x="17" y="1"/>
                    <a:pt x="2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58">
              <a:extLst>
                <a:ext uri="{FF2B5EF4-FFF2-40B4-BE49-F238E27FC236}">
                  <a16:creationId xmlns:a16="http://schemas.microsoft.com/office/drawing/2014/main" id="{BEE400C3-E9DE-9186-551D-0073A8B06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888" y="2836863"/>
              <a:ext cx="50800" cy="49213"/>
            </a:xfrm>
            <a:custGeom>
              <a:avLst/>
              <a:gdLst>
                <a:gd name="T0" fmla="*/ 18 w 22"/>
                <a:gd name="T1" fmla="*/ 4 h 22"/>
                <a:gd name="T2" fmla="*/ 18 w 22"/>
                <a:gd name="T3" fmla="*/ 18 h 22"/>
                <a:gd name="T4" fmla="*/ 4 w 22"/>
                <a:gd name="T5" fmla="*/ 18 h 22"/>
                <a:gd name="T6" fmla="*/ 4 w 22"/>
                <a:gd name="T7" fmla="*/ 4 h 22"/>
                <a:gd name="T8" fmla="*/ 18 w 22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18" y="4"/>
                  </a:moveTo>
                  <a:cubicBezTo>
                    <a:pt x="22" y="8"/>
                    <a:pt x="22" y="14"/>
                    <a:pt x="18" y="18"/>
                  </a:cubicBezTo>
                  <a:cubicBezTo>
                    <a:pt x="14" y="22"/>
                    <a:pt x="8" y="22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ubicBezTo>
                    <a:pt x="8" y="0"/>
                    <a:pt x="14" y="0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59">
              <a:extLst>
                <a:ext uri="{FF2B5EF4-FFF2-40B4-BE49-F238E27FC236}">
                  <a16:creationId xmlns:a16="http://schemas.microsoft.com/office/drawing/2014/main" id="{7968DDDF-E4AC-ACC1-3660-BBD467053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0038" y="2913063"/>
              <a:ext cx="52388" cy="52388"/>
            </a:xfrm>
            <a:custGeom>
              <a:avLst/>
              <a:gdLst>
                <a:gd name="T0" fmla="*/ 18 w 23"/>
                <a:gd name="T1" fmla="*/ 4 h 23"/>
                <a:gd name="T2" fmla="*/ 20 w 23"/>
                <a:gd name="T3" fmla="*/ 18 h 23"/>
                <a:gd name="T4" fmla="*/ 5 w 23"/>
                <a:gd name="T5" fmla="*/ 20 h 23"/>
                <a:gd name="T6" fmla="*/ 4 w 23"/>
                <a:gd name="T7" fmla="*/ 5 h 23"/>
                <a:gd name="T8" fmla="*/ 18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8" y="4"/>
                  </a:moveTo>
                  <a:cubicBezTo>
                    <a:pt x="22" y="7"/>
                    <a:pt x="23" y="13"/>
                    <a:pt x="20" y="18"/>
                  </a:cubicBezTo>
                  <a:cubicBezTo>
                    <a:pt x="16" y="22"/>
                    <a:pt x="10" y="23"/>
                    <a:pt x="5" y="20"/>
                  </a:cubicBezTo>
                  <a:cubicBezTo>
                    <a:pt x="1" y="16"/>
                    <a:pt x="0" y="10"/>
                    <a:pt x="4" y="5"/>
                  </a:cubicBezTo>
                  <a:cubicBezTo>
                    <a:pt x="7" y="1"/>
                    <a:pt x="13" y="0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60">
              <a:extLst>
                <a:ext uri="{FF2B5EF4-FFF2-40B4-BE49-F238E27FC236}">
                  <a16:creationId xmlns:a16="http://schemas.microsoft.com/office/drawing/2014/main" id="{EF7BB52D-692F-6E7E-4D2E-74A5765C5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888" y="2836863"/>
              <a:ext cx="50800" cy="49213"/>
            </a:xfrm>
            <a:custGeom>
              <a:avLst/>
              <a:gdLst>
                <a:gd name="T0" fmla="*/ 18 w 22"/>
                <a:gd name="T1" fmla="*/ 4 h 22"/>
                <a:gd name="T2" fmla="*/ 18 w 22"/>
                <a:gd name="T3" fmla="*/ 18 h 22"/>
                <a:gd name="T4" fmla="*/ 4 w 22"/>
                <a:gd name="T5" fmla="*/ 18 h 22"/>
                <a:gd name="T6" fmla="*/ 4 w 22"/>
                <a:gd name="T7" fmla="*/ 4 h 22"/>
                <a:gd name="T8" fmla="*/ 18 w 22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18" y="4"/>
                  </a:moveTo>
                  <a:cubicBezTo>
                    <a:pt x="22" y="8"/>
                    <a:pt x="22" y="14"/>
                    <a:pt x="18" y="18"/>
                  </a:cubicBezTo>
                  <a:cubicBezTo>
                    <a:pt x="14" y="22"/>
                    <a:pt x="8" y="22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ubicBezTo>
                    <a:pt x="8" y="0"/>
                    <a:pt x="14" y="0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61">
              <a:extLst>
                <a:ext uri="{FF2B5EF4-FFF2-40B4-BE49-F238E27FC236}">
                  <a16:creationId xmlns:a16="http://schemas.microsoft.com/office/drawing/2014/main" id="{11161CFA-8AB2-FDE6-03AD-6C922F5CA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0038" y="2913063"/>
              <a:ext cx="52388" cy="52388"/>
            </a:xfrm>
            <a:custGeom>
              <a:avLst/>
              <a:gdLst>
                <a:gd name="T0" fmla="*/ 18 w 23"/>
                <a:gd name="T1" fmla="*/ 4 h 23"/>
                <a:gd name="T2" fmla="*/ 20 w 23"/>
                <a:gd name="T3" fmla="*/ 18 h 23"/>
                <a:gd name="T4" fmla="*/ 5 w 23"/>
                <a:gd name="T5" fmla="*/ 20 h 23"/>
                <a:gd name="T6" fmla="*/ 4 w 23"/>
                <a:gd name="T7" fmla="*/ 5 h 23"/>
                <a:gd name="T8" fmla="*/ 18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8" y="4"/>
                  </a:moveTo>
                  <a:cubicBezTo>
                    <a:pt x="22" y="7"/>
                    <a:pt x="23" y="13"/>
                    <a:pt x="20" y="18"/>
                  </a:cubicBezTo>
                  <a:cubicBezTo>
                    <a:pt x="16" y="22"/>
                    <a:pt x="10" y="23"/>
                    <a:pt x="5" y="20"/>
                  </a:cubicBezTo>
                  <a:cubicBezTo>
                    <a:pt x="1" y="16"/>
                    <a:pt x="0" y="10"/>
                    <a:pt x="4" y="5"/>
                  </a:cubicBezTo>
                  <a:cubicBezTo>
                    <a:pt x="7" y="1"/>
                    <a:pt x="13" y="0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62">
              <a:extLst>
                <a:ext uri="{FF2B5EF4-FFF2-40B4-BE49-F238E27FC236}">
                  <a16:creationId xmlns:a16="http://schemas.microsoft.com/office/drawing/2014/main" id="{2FEA9FAA-1CD1-F270-6B50-585C90C08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8225" y="2611438"/>
              <a:ext cx="50800" cy="47625"/>
            </a:xfrm>
            <a:custGeom>
              <a:avLst/>
              <a:gdLst>
                <a:gd name="T0" fmla="*/ 1 w 22"/>
                <a:gd name="T1" fmla="*/ 9 h 21"/>
                <a:gd name="T2" fmla="*/ 10 w 22"/>
                <a:gd name="T3" fmla="*/ 20 h 21"/>
                <a:gd name="T4" fmla="*/ 21 w 22"/>
                <a:gd name="T5" fmla="*/ 12 h 21"/>
                <a:gd name="T6" fmla="*/ 13 w 22"/>
                <a:gd name="T7" fmla="*/ 0 h 21"/>
                <a:gd name="T8" fmla="*/ 1 w 22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1" y="9"/>
                  </a:moveTo>
                  <a:cubicBezTo>
                    <a:pt x="0" y="15"/>
                    <a:pt x="4" y="20"/>
                    <a:pt x="10" y="20"/>
                  </a:cubicBezTo>
                  <a:cubicBezTo>
                    <a:pt x="16" y="21"/>
                    <a:pt x="21" y="17"/>
                    <a:pt x="21" y="12"/>
                  </a:cubicBezTo>
                  <a:cubicBezTo>
                    <a:pt x="22" y="6"/>
                    <a:pt x="18" y="1"/>
                    <a:pt x="13" y="0"/>
                  </a:cubicBezTo>
                  <a:cubicBezTo>
                    <a:pt x="7" y="0"/>
                    <a:pt x="2" y="4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63">
              <a:extLst>
                <a:ext uri="{FF2B5EF4-FFF2-40B4-BE49-F238E27FC236}">
                  <a16:creationId xmlns:a16="http://schemas.microsoft.com/office/drawing/2014/main" id="{0953CCF3-A585-5203-B1D2-C4E7818377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1413" y="2628900"/>
              <a:ext cx="50800" cy="52388"/>
            </a:xfrm>
            <a:custGeom>
              <a:avLst/>
              <a:gdLst>
                <a:gd name="T0" fmla="*/ 2 w 23"/>
                <a:gd name="T1" fmla="*/ 9 h 23"/>
                <a:gd name="T2" fmla="*/ 9 w 23"/>
                <a:gd name="T3" fmla="*/ 21 h 23"/>
                <a:gd name="T4" fmla="*/ 21 w 23"/>
                <a:gd name="T5" fmla="*/ 14 h 23"/>
                <a:gd name="T6" fmla="*/ 14 w 23"/>
                <a:gd name="T7" fmla="*/ 2 h 23"/>
                <a:gd name="T8" fmla="*/ 2 w 23"/>
                <a:gd name="T9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" y="9"/>
                  </a:moveTo>
                  <a:cubicBezTo>
                    <a:pt x="0" y="14"/>
                    <a:pt x="4" y="20"/>
                    <a:pt x="9" y="21"/>
                  </a:cubicBezTo>
                  <a:cubicBezTo>
                    <a:pt x="14" y="23"/>
                    <a:pt x="20" y="19"/>
                    <a:pt x="21" y="14"/>
                  </a:cubicBezTo>
                  <a:cubicBezTo>
                    <a:pt x="23" y="9"/>
                    <a:pt x="20" y="3"/>
                    <a:pt x="14" y="2"/>
                  </a:cubicBezTo>
                  <a:cubicBezTo>
                    <a:pt x="9" y="0"/>
                    <a:pt x="3" y="3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4">
              <a:extLst>
                <a:ext uri="{FF2B5EF4-FFF2-40B4-BE49-F238E27FC236}">
                  <a16:creationId xmlns:a16="http://schemas.microsoft.com/office/drawing/2014/main" id="{29C35569-4E7E-9D4F-2E24-EE52872B2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9838" y="2662238"/>
              <a:ext cx="52388" cy="52388"/>
            </a:xfrm>
            <a:custGeom>
              <a:avLst/>
              <a:gdLst>
                <a:gd name="T0" fmla="*/ 2 w 23"/>
                <a:gd name="T1" fmla="*/ 7 h 23"/>
                <a:gd name="T2" fmla="*/ 8 w 23"/>
                <a:gd name="T3" fmla="*/ 21 h 23"/>
                <a:gd name="T4" fmla="*/ 21 w 23"/>
                <a:gd name="T5" fmla="*/ 15 h 23"/>
                <a:gd name="T6" fmla="*/ 15 w 23"/>
                <a:gd name="T7" fmla="*/ 2 h 23"/>
                <a:gd name="T8" fmla="*/ 2 w 23"/>
                <a:gd name="T9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" y="7"/>
                  </a:moveTo>
                  <a:cubicBezTo>
                    <a:pt x="0" y="13"/>
                    <a:pt x="2" y="19"/>
                    <a:pt x="8" y="21"/>
                  </a:cubicBezTo>
                  <a:cubicBezTo>
                    <a:pt x="13" y="23"/>
                    <a:pt x="19" y="20"/>
                    <a:pt x="21" y="15"/>
                  </a:cubicBezTo>
                  <a:cubicBezTo>
                    <a:pt x="23" y="10"/>
                    <a:pt x="20" y="4"/>
                    <a:pt x="15" y="2"/>
                  </a:cubicBezTo>
                  <a:cubicBezTo>
                    <a:pt x="10" y="0"/>
                    <a:pt x="4" y="2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65">
              <a:extLst>
                <a:ext uri="{FF2B5EF4-FFF2-40B4-BE49-F238E27FC236}">
                  <a16:creationId xmlns:a16="http://schemas.microsoft.com/office/drawing/2014/main" id="{B68B9820-1295-E250-51C3-4F653905D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1913" y="2708275"/>
              <a:ext cx="55563" cy="52388"/>
            </a:xfrm>
            <a:custGeom>
              <a:avLst/>
              <a:gdLst>
                <a:gd name="T0" fmla="*/ 3 w 24"/>
                <a:gd name="T1" fmla="*/ 7 h 23"/>
                <a:gd name="T2" fmla="*/ 7 w 24"/>
                <a:gd name="T3" fmla="*/ 21 h 23"/>
                <a:gd name="T4" fmla="*/ 21 w 24"/>
                <a:gd name="T5" fmla="*/ 17 h 23"/>
                <a:gd name="T6" fmla="*/ 17 w 24"/>
                <a:gd name="T7" fmla="*/ 3 h 23"/>
                <a:gd name="T8" fmla="*/ 3 w 24"/>
                <a:gd name="T9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3" y="7"/>
                  </a:moveTo>
                  <a:cubicBezTo>
                    <a:pt x="0" y="12"/>
                    <a:pt x="2" y="18"/>
                    <a:pt x="7" y="21"/>
                  </a:cubicBezTo>
                  <a:cubicBezTo>
                    <a:pt x="12" y="23"/>
                    <a:pt x="18" y="22"/>
                    <a:pt x="21" y="17"/>
                  </a:cubicBezTo>
                  <a:cubicBezTo>
                    <a:pt x="24" y="12"/>
                    <a:pt x="22" y="6"/>
                    <a:pt x="17" y="3"/>
                  </a:cubicBezTo>
                  <a:cubicBezTo>
                    <a:pt x="12" y="0"/>
                    <a:pt x="6" y="2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66">
              <a:extLst>
                <a:ext uri="{FF2B5EF4-FFF2-40B4-BE49-F238E27FC236}">
                  <a16:creationId xmlns:a16="http://schemas.microsoft.com/office/drawing/2014/main" id="{C2760C35-CCD5-181C-B21F-92371ED6E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767013"/>
              <a:ext cx="52388" cy="52388"/>
            </a:xfrm>
            <a:custGeom>
              <a:avLst/>
              <a:gdLst>
                <a:gd name="T0" fmla="*/ 3 w 23"/>
                <a:gd name="T1" fmla="*/ 5 h 23"/>
                <a:gd name="T2" fmla="*/ 5 w 23"/>
                <a:gd name="T3" fmla="*/ 20 h 23"/>
                <a:gd name="T4" fmla="*/ 19 w 23"/>
                <a:gd name="T5" fmla="*/ 18 h 23"/>
                <a:gd name="T6" fmla="*/ 18 w 23"/>
                <a:gd name="T7" fmla="*/ 3 h 23"/>
                <a:gd name="T8" fmla="*/ 3 w 23"/>
                <a:gd name="T9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3" y="5"/>
                  </a:moveTo>
                  <a:cubicBezTo>
                    <a:pt x="0" y="10"/>
                    <a:pt x="1" y="16"/>
                    <a:pt x="5" y="20"/>
                  </a:cubicBezTo>
                  <a:cubicBezTo>
                    <a:pt x="10" y="23"/>
                    <a:pt x="16" y="22"/>
                    <a:pt x="19" y="18"/>
                  </a:cubicBezTo>
                  <a:cubicBezTo>
                    <a:pt x="23" y="13"/>
                    <a:pt x="22" y="7"/>
                    <a:pt x="18" y="3"/>
                  </a:cubicBezTo>
                  <a:cubicBezTo>
                    <a:pt x="13" y="0"/>
                    <a:pt x="7" y="1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67">
              <a:extLst>
                <a:ext uri="{FF2B5EF4-FFF2-40B4-BE49-F238E27FC236}">
                  <a16:creationId xmlns:a16="http://schemas.microsoft.com/office/drawing/2014/main" id="{8D0C117D-3290-80B4-A4B5-86315C5D9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2836863"/>
              <a:ext cx="49213" cy="49213"/>
            </a:xfrm>
            <a:custGeom>
              <a:avLst/>
              <a:gdLst>
                <a:gd name="T0" fmla="*/ 4 w 22"/>
                <a:gd name="T1" fmla="*/ 4 h 22"/>
                <a:gd name="T2" fmla="*/ 4 w 22"/>
                <a:gd name="T3" fmla="*/ 18 h 22"/>
                <a:gd name="T4" fmla="*/ 18 w 22"/>
                <a:gd name="T5" fmla="*/ 18 h 22"/>
                <a:gd name="T6" fmla="*/ 18 w 22"/>
                <a:gd name="T7" fmla="*/ 4 h 22"/>
                <a:gd name="T8" fmla="*/ 4 w 22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4" y="4"/>
                  </a:move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4" y="22"/>
                    <a:pt x="18" y="18"/>
                  </a:cubicBezTo>
                  <a:cubicBezTo>
                    <a:pt x="22" y="14"/>
                    <a:pt x="22" y="8"/>
                    <a:pt x="18" y="4"/>
                  </a:cubicBezTo>
                  <a:cubicBezTo>
                    <a:pt x="14" y="0"/>
                    <a:pt x="8" y="0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8">
              <a:extLst>
                <a:ext uri="{FF2B5EF4-FFF2-40B4-BE49-F238E27FC236}">
                  <a16:creationId xmlns:a16="http://schemas.microsoft.com/office/drawing/2014/main" id="{EC7D00C5-A98E-664C-8AF6-56DD3AB64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6863" y="2913063"/>
              <a:ext cx="52388" cy="52388"/>
            </a:xfrm>
            <a:custGeom>
              <a:avLst/>
              <a:gdLst>
                <a:gd name="T0" fmla="*/ 5 w 23"/>
                <a:gd name="T1" fmla="*/ 4 h 23"/>
                <a:gd name="T2" fmla="*/ 3 w 23"/>
                <a:gd name="T3" fmla="*/ 18 h 23"/>
                <a:gd name="T4" fmla="*/ 18 w 23"/>
                <a:gd name="T5" fmla="*/ 20 h 23"/>
                <a:gd name="T6" fmla="*/ 20 w 23"/>
                <a:gd name="T7" fmla="*/ 5 h 23"/>
                <a:gd name="T8" fmla="*/ 5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5" y="4"/>
                  </a:moveTo>
                  <a:cubicBezTo>
                    <a:pt x="1" y="7"/>
                    <a:pt x="0" y="13"/>
                    <a:pt x="3" y="18"/>
                  </a:cubicBezTo>
                  <a:cubicBezTo>
                    <a:pt x="7" y="22"/>
                    <a:pt x="13" y="23"/>
                    <a:pt x="18" y="20"/>
                  </a:cubicBezTo>
                  <a:cubicBezTo>
                    <a:pt x="22" y="16"/>
                    <a:pt x="23" y="10"/>
                    <a:pt x="20" y="5"/>
                  </a:cubicBezTo>
                  <a:cubicBezTo>
                    <a:pt x="16" y="1"/>
                    <a:pt x="10" y="0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71AC569-C211-9536-B506-D093C1EC8601}"/>
              </a:ext>
            </a:extLst>
          </p:cNvPr>
          <p:cNvGrpSpPr/>
          <p:nvPr/>
        </p:nvGrpSpPr>
        <p:grpSpPr>
          <a:xfrm>
            <a:off x="954807" y="2825014"/>
            <a:ext cx="1106383" cy="994546"/>
            <a:chOff x="1793875" y="1779588"/>
            <a:chExt cx="1319213" cy="1185863"/>
          </a:xfrm>
          <a:solidFill>
            <a:srgbClr val="23BBCA"/>
          </a:solidFill>
        </p:grpSpPr>
        <p:sp>
          <p:nvSpPr>
            <p:cNvPr id="53" name="Oval 21">
              <a:extLst>
                <a:ext uri="{FF2B5EF4-FFF2-40B4-BE49-F238E27FC236}">
                  <a16:creationId xmlns:a16="http://schemas.microsoft.com/office/drawing/2014/main" id="{203B84E1-2019-1581-BC62-19A76436A6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9188" y="1779588"/>
              <a:ext cx="130175" cy="1301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22">
              <a:extLst>
                <a:ext uri="{FF2B5EF4-FFF2-40B4-BE49-F238E27FC236}">
                  <a16:creationId xmlns:a16="http://schemas.microsoft.com/office/drawing/2014/main" id="{A82DE0EA-18CA-E28B-D518-3A7B805596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050" y="2603500"/>
              <a:ext cx="44450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23">
              <a:extLst>
                <a:ext uri="{FF2B5EF4-FFF2-40B4-BE49-F238E27FC236}">
                  <a16:creationId xmlns:a16="http://schemas.microsoft.com/office/drawing/2014/main" id="{0C28F817-5A78-C6B9-620C-7CF6BB7ECE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050" y="2500313"/>
              <a:ext cx="44450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24">
              <a:extLst>
                <a:ext uri="{FF2B5EF4-FFF2-40B4-BE49-F238E27FC236}">
                  <a16:creationId xmlns:a16="http://schemas.microsoft.com/office/drawing/2014/main" id="{71E64855-9A1D-DBAF-58D6-754C5C6B0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050" y="2395538"/>
              <a:ext cx="44450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25">
              <a:extLst>
                <a:ext uri="{FF2B5EF4-FFF2-40B4-BE49-F238E27FC236}">
                  <a16:creationId xmlns:a16="http://schemas.microsoft.com/office/drawing/2014/main" id="{8E542AD0-61BF-7CA6-E54D-AC8D3587E8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050" y="2078038"/>
              <a:ext cx="44450" cy="44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Oval 26">
              <a:extLst>
                <a:ext uri="{FF2B5EF4-FFF2-40B4-BE49-F238E27FC236}">
                  <a16:creationId xmlns:a16="http://schemas.microsoft.com/office/drawing/2014/main" id="{70A9687B-8F24-A0F9-2BFA-0843ED89D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050" y="1973263"/>
              <a:ext cx="44450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Oval 27">
              <a:extLst>
                <a:ext uri="{FF2B5EF4-FFF2-40B4-BE49-F238E27FC236}">
                  <a16:creationId xmlns:a16="http://schemas.microsoft.com/office/drawing/2014/main" id="{A2831F4E-4FC4-561F-F7DE-81FBAF1B4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050" y="2282825"/>
              <a:ext cx="44450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Oval 28">
              <a:extLst>
                <a:ext uri="{FF2B5EF4-FFF2-40B4-BE49-F238E27FC236}">
                  <a16:creationId xmlns:a16="http://schemas.microsoft.com/office/drawing/2014/main" id="{9C403B20-2712-208B-6692-9EFFCB193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2050" y="2179638"/>
              <a:ext cx="44450" cy="44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9">
              <a:extLst>
                <a:ext uri="{FF2B5EF4-FFF2-40B4-BE49-F238E27FC236}">
                  <a16:creationId xmlns:a16="http://schemas.microsoft.com/office/drawing/2014/main" id="{208715E5-FAD8-1DFF-6186-BB180333E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5688" y="2611438"/>
              <a:ext cx="47625" cy="47625"/>
            </a:xfrm>
            <a:custGeom>
              <a:avLst/>
              <a:gdLst>
                <a:gd name="T0" fmla="*/ 21 w 21"/>
                <a:gd name="T1" fmla="*/ 9 h 21"/>
                <a:gd name="T2" fmla="*/ 12 w 21"/>
                <a:gd name="T3" fmla="*/ 20 h 21"/>
                <a:gd name="T4" fmla="*/ 1 w 21"/>
                <a:gd name="T5" fmla="*/ 12 h 21"/>
                <a:gd name="T6" fmla="*/ 9 w 21"/>
                <a:gd name="T7" fmla="*/ 0 h 21"/>
                <a:gd name="T8" fmla="*/ 21 w 21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1" y="9"/>
                  </a:moveTo>
                  <a:cubicBezTo>
                    <a:pt x="21" y="15"/>
                    <a:pt x="18" y="20"/>
                    <a:pt x="12" y="20"/>
                  </a:cubicBezTo>
                  <a:cubicBezTo>
                    <a:pt x="6" y="21"/>
                    <a:pt x="1" y="17"/>
                    <a:pt x="1" y="12"/>
                  </a:cubicBezTo>
                  <a:cubicBezTo>
                    <a:pt x="0" y="6"/>
                    <a:pt x="4" y="1"/>
                    <a:pt x="9" y="0"/>
                  </a:cubicBezTo>
                  <a:cubicBezTo>
                    <a:pt x="15" y="0"/>
                    <a:pt x="20" y="4"/>
                    <a:pt x="2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0">
              <a:extLst>
                <a:ext uri="{FF2B5EF4-FFF2-40B4-BE49-F238E27FC236}">
                  <a16:creationId xmlns:a16="http://schemas.microsoft.com/office/drawing/2014/main" id="{F6D1A156-98F4-32C6-8B9B-4DFC00245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0913" y="2628900"/>
              <a:ext cx="52388" cy="52388"/>
            </a:xfrm>
            <a:custGeom>
              <a:avLst/>
              <a:gdLst>
                <a:gd name="T0" fmla="*/ 21 w 23"/>
                <a:gd name="T1" fmla="*/ 9 h 23"/>
                <a:gd name="T2" fmla="*/ 14 w 23"/>
                <a:gd name="T3" fmla="*/ 21 h 23"/>
                <a:gd name="T4" fmla="*/ 1 w 23"/>
                <a:gd name="T5" fmla="*/ 14 h 23"/>
                <a:gd name="T6" fmla="*/ 9 w 23"/>
                <a:gd name="T7" fmla="*/ 2 h 23"/>
                <a:gd name="T8" fmla="*/ 21 w 23"/>
                <a:gd name="T9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1" y="9"/>
                  </a:moveTo>
                  <a:cubicBezTo>
                    <a:pt x="23" y="14"/>
                    <a:pt x="19" y="20"/>
                    <a:pt x="14" y="21"/>
                  </a:cubicBezTo>
                  <a:cubicBezTo>
                    <a:pt x="8" y="23"/>
                    <a:pt x="3" y="19"/>
                    <a:pt x="1" y="14"/>
                  </a:cubicBezTo>
                  <a:cubicBezTo>
                    <a:pt x="0" y="9"/>
                    <a:pt x="3" y="3"/>
                    <a:pt x="9" y="2"/>
                  </a:cubicBezTo>
                  <a:cubicBezTo>
                    <a:pt x="14" y="0"/>
                    <a:pt x="20" y="3"/>
                    <a:pt x="2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1">
              <a:extLst>
                <a:ext uri="{FF2B5EF4-FFF2-40B4-BE49-F238E27FC236}">
                  <a16:creationId xmlns:a16="http://schemas.microsoft.com/office/drawing/2014/main" id="{39AD3D60-4C61-D32B-558E-5C446F600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488" y="2662238"/>
              <a:ext cx="50800" cy="52388"/>
            </a:xfrm>
            <a:custGeom>
              <a:avLst/>
              <a:gdLst>
                <a:gd name="T0" fmla="*/ 21 w 23"/>
                <a:gd name="T1" fmla="*/ 7 h 23"/>
                <a:gd name="T2" fmla="*/ 15 w 23"/>
                <a:gd name="T3" fmla="*/ 21 h 23"/>
                <a:gd name="T4" fmla="*/ 2 w 23"/>
                <a:gd name="T5" fmla="*/ 15 h 23"/>
                <a:gd name="T6" fmla="*/ 8 w 23"/>
                <a:gd name="T7" fmla="*/ 2 h 23"/>
                <a:gd name="T8" fmla="*/ 21 w 23"/>
                <a:gd name="T9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1" y="7"/>
                  </a:moveTo>
                  <a:cubicBezTo>
                    <a:pt x="23" y="13"/>
                    <a:pt x="21" y="19"/>
                    <a:pt x="15" y="21"/>
                  </a:cubicBezTo>
                  <a:cubicBezTo>
                    <a:pt x="10" y="23"/>
                    <a:pt x="4" y="20"/>
                    <a:pt x="2" y="15"/>
                  </a:cubicBezTo>
                  <a:cubicBezTo>
                    <a:pt x="0" y="10"/>
                    <a:pt x="2" y="4"/>
                    <a:pt x="8" y="2"/>
                  </a:cubicBezTo>
                  <a:cubicBezTo>
                    <a:pt x="13" y="0"/>
                    <a:pt x="19" y="2"/>
                    <a:pt x="2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2">
              <a:extLst>
                <a:ext uri="{FF2B5EF4-FFF2-40B4-BE49-F238E27FC236}">
                  <a16:creationId xmlns:a16="http://schemas.microsoft.com/office/drawing/2014/main" id="{99DD0530-0B94-73B2-BAA4-13D633311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7238" y="2708275"/>
              <a:ext cx="53975" cy="52388"/>
            </a:xfrm>
            <a:custGeom>
              <a:avLst/>
              <a:gdLst>
                <a:gd name="T0" fmla="*/ 21 w 24"/>
                <a:gd name="T1" fmla="*/ 7 h 23"/>
                <a:gd name="T2" fmla="*/ 17 w 24"/>
                <a:gd name="T3" fmla="*/ 21 h 23"/>
                <a:gd name="T4" fmla="*/ 3 w 24"/>
                <a:gd name="T5" fmla="*/ 17 h 23"/>
                <a:gd name="T6" fmla="*/ 7 w 24"/>
                <a:gd name="T7" fmla="*/ 3 h 23"/>
                <a:gd name="T8" fmla="*/ 21 w 24"/>
                <a:gd name="T9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21" y="7"/>
                  </a:moveTo>
                  <a:cubicBezTo>
                    <a:pt x="24" y="12"/>
                    <a:pt x="22" y="18"/>
                    <a:pt x="17" y="21"/>
                  </a:cubicBezTo>
                  <a:cubicBezTo>
                    <a:pt x="12" y="23"/>
                    <a:pt x="6" y="22"/>
                    <a:pt x="3" y="17"/>
                  </a:cubicBezTo>
                  <a:cubicBezTo>
                    <a:pt x="0" y="12"/>
                    <a:pt x="2" y="6"/>
                    <a:pt x="7" y="3"/>
                  </a:cubicBezTo>
                  <a:cubicBezTo>
                    <a:pt x="12" y="0"/>
                    <a:pt x="18" y="2"/>
                    <a:pt x="2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3">
              <a:extLst>
                <a:ext uri="{FF2B5EF4-FFF2-40B4-BE49-F238E27FC236}">
                  <a16:creationId xmlns:a16="http://schemas.microsoft.com/office/drawing/2014/main" id="{CE2A9E88-99D4-F872-3201-C404802B7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1513" y="2767013"/>
              <a:ext cx="52388" cy="52388"/>
            </a:xfrm>
            <a:custGeom>
              <a:avLst/>
              <a:gdLst>
                <a:gd name="T0" fmla="*/ 20 w 23"/>
                <a:gd name="T1" fmla="*/ 5 h 23"/>
                <a:gd name="T2" fmla="*/ 18 w 23"/>
                <a:gd name="T3" fmla="*/ 20 h 23"/>
                <a:gd name="T4" fmla="*/ 3 w 23"/>
                <a:gd name="T5" fmla="*/ 18 h 23"/>
                <a:gd name="T6" fmla="*/ 5 w 23"/>
                <a:gd name="T7" fmla="*/ 3 h 23"/>
                <a:gd name="T8" fmla="*/ 20 w 23"/>
                <a:gd name="T9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0" y="5"/>
                  </a:moveTo>
                  <a:cubicBezTo>
                    <a:pt x="23" y="10"/>
                    <a:pt x="22" y="16"/>
                    <a:pt x="18" y="20"/>
                  </a:cubicBezTo>
                  <a:cubicBezTo>
                    <a:pt x="13" y="23"/>
                    <a:pt x="7" y="22"/>
                    <a:pt x="3" y="18"/>
                  </a:cubicBezTo>
                  <a:cubicBezTo>
                    <a:pt x="0" y="13"/>
                    <a:pt x="1" y="7"/>
                    <a:pt x="5" y="3"/>
                  </a:cubicBezTo>
                  <a:cubicBezTo>
                    <a:pt x="10" y="0"/>
                    <a:pt x="16" y="1"/>
                    <a:pt x="2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4">
              <a:extLst>
                <a:ext uri="{FF2B5EF4-FFF2-40B4-BE49-F238E27FC236}">
                  <a16:creationId xmlns:a16="http://schemas.microsoft.com/office/drawing/2014/main" id="{0FCABC94-40F1-68B6-8369-CCE3EE47D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5313" y="2836863"/>
              <a:ext cx="49213" cy="49213"/>
            </a:xfrm>
            <a:custGeom>
              <a:avLst/>
              <a:gdLst>
                <a:gd name="T0" fmla="*/ 18 w 22"/>
                <a:gd name="T1" fmla="*/ 4 h 22"/>
                <a:gd name="T2" fmla="*/ 18 w 22"/>
                <a:gd name="T3" fmla="*/ 18 h 22"/>
                <a:gd name="T4" fmla="*/ 4 w 22"/>
                <a:gd name="T5" fmla="*/ 18 h 22"/>
                <a:gd name="T6" fmla="*/ 4 w 22"/>
                <a:gd name="T7" fmla="*/ 4 h 22"/>
                <a:gd name="T8" fmla="*/ 18 w 22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18" y="4"/>
                  </a:moveTo>
                  <a:cubicBezTo>
                    <a:pt x="22" y="8"/>
                    <a:pt x="22" y="14"/>
                    <a:pt x="18" y="18"/>
                  </a:cubicBezTo>
                  <a:cubicBezTo>
                    <a:pt x="14" y="22"/>
                    <a:pt x="8" y="22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ubicBezTo>
                    <a:pt x="8" y="0"/>
                    <a:pt x="14" y="0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5">
              <a:extLst>
                <a:ext uri="{FF2B5EF4-FFF2-40B4-BE49-F238E27FC236}">
                  <a16:creationId xmlns:a16="http://schemas.microsoft.com/office/drawing/2014/main" id="{D0710838-3BEC-2E33-20F0-76EAD93DA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3875" y="2913063"/>
              <a:ext cx="52388" cy="52388"/>
            </a:xfrm>
            <a:custGeom>
              <a:avLst/>
              <a:gdLst>
                <a:gd name="T0" fmla="*/ 18 w 23"/>
                <a:gd name="T1" fmla="*/ 4 h 23"/>
                <a:gd name="T2" fmla="*/ 19 w 23"/>
                <a:gd name="T3" fmla="*/ 18 h 23"/>
                <a:gd name="T4" fmla="*/ 5 w 23"/>
                <a:gd name="T5" fmla="*/ 20 h 23"/>
                <a:gd name="T6" fmla="*/ 3 w 23"/>
                <a:gd name="T7" fmla="*/ 5 h 23"/>
                <a:gd name="T8" fmla="*/ 18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8" y="4"/>
                  </a:moveTo>
                  <a:cubicBezTo>
                    <a:pt x="22" y="7"/>
                    <a:pt x="23" y="13"/>
                    <a:pt x="19" y="18"/>
                  </a:cubicBezTo>
                  <a:cubicBezTo>
                    <a:pt x="16" y="22"/>
                    <a:pt x="10" y="23"/>
                    <a:pt x="5" y="20"/>
                  </a:cubicBezTo>
                  <a:cubicBezTo>
                    <a:pt x="1" y="16"/>
                    <a:pt x="0" y="10"/>
                    <a:pt x="3" y="5"/>
                  </a:cubicBezTo>
                  <a:cubicBezTo>
                    <a:pt x="7" y="1"/>
                    <a:pt x="13" y="0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6">
              <a:extLst>
                <a:ext uri="{FF2B5EF4-FFF2-40B4-BE49-F238E27FC236}">
                  <a16:creationId xmlns:a16="http://schemas.microsoft.com/office/drawing/2014/main" id="{465968F6-CC27-18E1-68B7-F2CA830CD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5313" y="2836863"/>
              <a:ext cx="49213" cy="49213"/>
            </a:xfrm>
            <a:custGeom>
              <a:avLst/>
              <a:gdLst>
                <a:gd name="T0" fmla="*/ 18 w 22"/>
                <a:gd name="T1" fmla="*/ 4 h 22"/>
                <a:gd name="T2" fmla="*/ 18 w 22"/>
                <a:gd name="T3" fmla="*/ 18 h 22"/>
                <a:gd name="T4" fmla="*/ 4 w 22"/>
                <a:gd name="T5" fmla="*/ 18 h 22"/>
                <a:gd name="T6" fmla="*/ 4 w 22"/>
                <a:gd name="T7" fmla="*/ 4 h 22"/>
                <a:gd name="T8" fmla="*/ 18 w 22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18" y="4"/>
                  </a:moveTo>
                  <a:cubicBezTo>
                    <a:pt x="22" y="8"/>
                    <a:pt x="22" y="14"/>
                    <a:pt x="18" y="18"/>
                  </a:cubicBezTo>
                  <a:cubicBezTo>
                    <a:pt x="14" y="22"/>
                    <a:pt x="8" y="22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ubicBezTo>
                    <a:pt x="8" y="0"/>
                    <a:pt x="14" y="0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7">
              <a:extLst>
                <a:ext uri="{FF2B5EF4-FFF2-40B4-BE49-F238E27FC236}">
                  <a16:creationId xmlns:a16="http://schemas.microsoft.com/office/drawing/2014/main" id="{F5C6CED7-1417-9835-105F-A27C99A7C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3875" y="2913063"/>
              <a:ext cx="52388" cy="52388"/>
            </a:xfrm>
            <a:custGeom>
              <a:avLst/>
              <a:gdLst>
                <a:gd name="T0" fmla="*/ 18 w 23"/>
                <a:gd name="T1" fmla="*/ 4 h 23"/>
                <a:gd name="T2" fmla="*/ 19 w 23"/>
                <a:gd name="T3" fmla="*/ 18 h 23"/>
                <a:gd name="T4" fmla="*/ 5 w 23"/>
                <a:gd name="T5" fmla="*/ 20 h 23"/>
                <a:gd name="T6" fmla="*/ 3 w 23"/>
                <a:gd name="T7" fmla="*/ 5 h 23"/>
                <a:gd name="T8" fmla="*/ 18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8" y="4"/>
                  </a:moveTo>
                  <a:cubicBezTo>
                    <a:pt x="22" y="7"/>
                    <a:pt x="23" y="13"/>
                    <a:pt x="19" y="18"/>
                  </a:cubicBezTo>
                  <a:cubicBezTo>
                    <a:pt x="16" y="22"/>
                    <a:pt x="10" y="23"/>
                    <a:pt x="5" y="20"/>
                  </a:cubicBezTo>
                  <a:cubicBezTo>
                    <a:pt x="1" y="16"/>
                    <a:pt x="0" y="10"/>
                    <a:pt x="3" y="5"/>
                  </a:cubicBezTo>
                  <a:cubicBezTo>
                    <a:pt x="7" y="1"/>
                    <a:pt x="13" y="0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8">
              <a:extLst>
                <a:ext uri="{FF2B5EF4-FFF2-40B4-BE49-F238E27FC236}">
                  <a16:creationId xmlns:a16="http://schemas.microsoft.com/office/drawing/2014/main" id="{2F853C85-BE36-38C5-46C2-A2083FC63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3650" y="2611438"/>
              <a:ext cx="49213" cy="47625"/>
            </a:xfrm>
            <a:custGeom>
              <a:avLst/>
              <a:gdLst>
                <a:gd name="T0" fmla="*/ 1 w 22"/>
                <a:gd name="T1" fmla="*/ 9 h 21"/>
                <a:gd name="T2" fmla="*/ 10 w 22"/>
                <a:gd name="T3" fmla="*/ 20 h 21"/>
                <a:gd name="T4" fmla="*/ 21 w 22"/>
                <a:gd name="T5" fmla="*/ 12 h 21"/>
                <a:gd name="T6" fmla="*/ 12 w 22"/>
                <a:gd name="T7" fmla="*/ 0 h 21"/>
                <a:gd name="T8" fmla="*/ 1 w 22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1" y="9"/>
                  </a:moveTo>
                  <a:cubicBezTo>
                    <a:pt x="0" y="15"/>
                    <a:pt x="4" y="20"/>
                    <a:pt x="10" y="20"/>
                  </a:cubicBezTo>
                  <a:cubicBezTo>
                    <a:pt x="15" y="21"/>
                    <a:pt x="20" y="17"/>
                    <a:pt x="21" y="12"/>
                  </a:cubicBezTo>
                  <a:cubicBezTo>
                    <a:pt x="22" y="6"/>
                    <a:pt x="18" y="1"/>
                    <a:pt x="12" y="0"/>
                  </a:cubicBezTo>
                  <a:cubicBezTo>
                    <a:pt x="7" y="0"/>
                    <a:pt x="2" y="4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9">
              <a:extLst>
                <a:ext uri="{FF2B5EF4-FFF2-40B4-BE49-F238E27FC236}">
                  <a16:creationId xmlns:a16="http://schemas.microsoft.com/office/drawing/2014/main" id="{D5C2EC57-CCA4-0B10-4631-8D654D3D8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250" y="2628900"/>
              <a:ext cx="50800" cy="52388"/>
            </a:xfrm>
            <a:custGeom>
              <a:avLst/>
              <a:gdLst>
                <a:gd name="T0" fmla="*/ 1 w 23"/>
                <a:gd name="T1" fmla="*/ 9 h 23"/>
                <a:gd name="T2" fmla="*/ 9 w 23"/>
                <a:gd name="T3" fmla="*/ 21 h 23"/>
                <a:gd name="T4" fmla="*/ 21 w 23"/>
                <a:gd name="T5" fmla="*/ 14 h 23"/>
                <a:gd name="T6" fmla="*/ 14 w 23"/>
                <a:gd name="T7" fmla="*/ 2 h 23"/>
                <a:gd name="T8" fmla="*/ 1 w 23"/>
                <a:gd name="T9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" y="9"/>
                  </a:moveTo>
                  <a:cubicBezTo>
                    <a:pt x="0" y="14"/>
                    <a:pt x="3" y="20"/>
                    <a:pt x="9" y="21"/>
                  </a:cubicBezTo>
                  <a:cubicBezTo>
                    <a:pt x="14" y="23"/>
                    <a:pt x="20" y="19"/>
                    <a:pt x="21" y="14"/>
                  </a:cubicBezTo>
                  <a:cubicBezTo>
                    <a:pt x="23" y="9"/>
                    <a:pt x="19" y="3"/>
                    <a:pt x="14" y="2"/>
                  </a:cubicBezTo>
                  <a:cubicBezTo>
                    <a:pt x="8" y="0"/>
                    <a:pt x="3" y="3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0">
              <a:extLst>
                <a:ext uri="{FF2B5EF4-FFF2-40B4-BE49-F238E27FC236}">
                  <a16:creationId xmlns:a16="http://schemas.microsoft.com/office/drawing/2014/main" id="{9F159A19-6797-19D7-1057-C1BE2B5AC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088" y="2662238"/>
              <a:ext cx="53975" cy="52388"/>
            </a:xfrm>
            <a:custGeom>
              <a:avLst/>
              <a:gdLst>
                <a:gd name="T0" fmla="*/ 3 w 24"/>
                <a:gd name="T1" fmla="*/ 7 h 23"/>
                <a:gd name="T2" fmla="*/ 8 w 24"/>
                <a:gd name="T3" fmla="*/ 21 h 23"/>
                <a:gd name="T4" fmla="*/ 21 w 24"/>
                <a:gd name="T5" fmla="*/ 15 h 23"/>
                <a:gd name="T6" fmla="*/ 16 w 24"/>
                <a:gd name="T7" fmla="*/ 2 h 23"/>
                <a:gd name="T8" fmla="*/ 3 w 24"/>
                <a:gd name="T9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3" y="7"/>
                  </a:moveTo>
                  <a:cubicBezTo>
                    <a:pt x="0" y="13"/>
                    <a:pt x="3" y="19"/>
                    <a:pt x="8" y="21"/>
                  </a:cubicBezTo>
                  <a:cubicBezTo>
                    <a:pt x="13" y="23"/>
                    <a:pt x="19" y="20"/>
                    <a:pt x="21" y="15"/>
                  </a:cubicBezTo>
                  <a:cubicBezTo>
                    <a:pt x="24" y="10"/>
                    <a:pt x="21" y="4"/>
                    <a:pt x="16" y="2"/>
                  </a:cubicBezTo>
                  <a:cubicBezTo>
                    <a:pt x="11" y="0"/>
                    <a:pt x="5" y="2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1">
              <a:extLst>
                <a:ext uri="{FF2B5EF4-FFF2-40B4-BE49-F238E27FC236}">
                  <a16:creationId xmlns:a16="http://schemas.microsoft.com/office/drawing/2014/main" id="{7665BFF0-B0F4-0B50-BB58-B86E5A9565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7338" y="2708275"/>
              <a:ext cx="50800" cy="52388"/>
            </a:xfrm>
            <a:custGeom>
              <a:avLst/>
              <a:gdLst>
                <a:gd name="T0" fmla="*/ 3 w 23"/>
                <a:gd name="T1" fmla="*/ 7 h 23"/>
                <a:gd name="T2" fmla="*/ 6 w 23"/>
                <a:gd name="T3" fmla="*/ 21 h 23"/>
                <a:gd name="T4" fmla="*/ 20 w 23"/>
                <a:gd name="T5" fmla="*/ 17 h 23"/>
                <a:gd name="T6" fmla="*/ 17 w 23"/>
                <a:gd name="T7" fmla="*/ 3 h 23"/>
                <a:gd name="T8" fmla="*/ 3 w 23"/>
                <a:gd name="T9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3" y="7"/>
                  </a:moveTo>
                  <a:cubicBezTo>
                    <a:pt x="0" y="12"/>
                    <a:pt x="2" y="18"/>
                    <a:pt x="6" y="21"/>
                  </a:cubicBezTo>
                  <a:cubicBezTo>
                    <a:pt x="11" y="23"/>
                    <a:pt x="17" y="22"/>
                    <a:pt x="20" y="17"/>
                  </a:cubicBezTo>
                  <a:cubicBezTo>
                    <a:pt x="23" y="12"/>
                    <a:pt x="21" y="6"/>
                    <a:pt x="17" y="3"/>
                  </a:cubicBezTo>
                  <a:cubicBezTo>
                    <a:pt x="12" y="0"/>
                    <a:pt x="5" y="2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2">
              <a:extLst>
                <a:ext uri="{FF2B5EF4-FFF2-40B4-BE49-F238E27FC236}">
                  <a16:creationId xmlns:a16="http://schemas.microsoft.com/office/drawing/2014/main" id="{66E49B66-39F0-2484-A120-036A7365A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3063" y="2767013"/>
              <a:ext cx="50800" cy="52388"/>
            </a:xfrm>
            <a:custGeom>
              <a:avLst/>
              <a:gdLst>
                <a:gd name="T0" fmla="*/ 4 w 23"/>
                <a:gd name="T1" fmla="*/ 5 h 23"/>
                <a:gd name="T2" fmla="*/ 6 w 23"/>
                <a:gd name="T3" fmla="*/ 20 h 23"/>
                <a:gd name="T4" fmla="*/ 20 w 23"/>
                <a:gd name="T5" fmla="*/ 18 h 23"/>
                <a:gd name="T6" fmla="*/ 18 w 23"/>
                <a:gd name="T7" fmla="*/ 3 h 23"/>
                <a:gd name="T8" fmla="*/ 4 w 23"/>
                <a:gd name="T9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4" y="5"/>
                  </a:moveTo>
                  <a:cubicBezTo>
                    <a:pt x="0" y="10"/>
                    <a:pt x="1" y="16"/>
                    <a:pt x="6" y="20"/>
                  </a:cubicBezTo>
                  <a:cubicBezTo>
                    <a:pt x="10" y="23"/>
                    <a:pt x="17" y="22"/>
                    <a:pt x="20" y="18"/>
                  </a:cubicBezTo>
                  <a:cubicBezTo>
                    <a:pt x="23" y="13"/>
                    <a:pt x="23" y="7"/>
                    <a:pt x="18" y="3"/>
                  </a:cubicBezTo>
                  <a:cubicBezTo>
                    <a:pt x="14" y="0"/>
                    <a:pt x="7" y="1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3">
              <a:extLst>
                <a:ext uri="{FF2B5EF4-FFF2-40B4-BE49-F238E27FC236}">
                  <a16:creationId xmlns:a16="http://schemas.microsoft.com/office/drawing/2014/main" id="{80B45734-EBF1-6090-6FCE-B6DDFB1B9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4025" y="2836863"/>
              <a:ext cx="49213" cy="49213"/>
            </a:xfrm>
            <a:custGeom>
              <a:avLst/>
              <a:gdLst>
                <a:gd name="T0" fmla="*/ 4 w 22"/>
                <a:gd name="T1" fmla="*/ 4 h 22"/>
                <a:gd name="T2" fmla="*/ 4 w 22"/>
                <a:gd name="T3" fmla="*/ 18 h 22"/>
                <a:gd name="T4" fmla="*/ 18 w 22"/>
                <a:gd name="T5" fmla="*/ 18 h 22"/>
                <a:gd name="T6" fmla="*/ 18 w 22"/>
                <a:gd name="T7" fmla="*/ 4 h 22"/>
                <a:gd name="T8" fmla="*/ 4 w 22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4" y="4"/>
                  </a:moveTo>
                  <a:cubicBezTo>
                    <a:pt x="0" y="8"/>
                    <a:pt x="0" y="14"/>
                    <a:pt x="4" y="18"/>
                  </a:cubicBezTo>
                  <a:cubicBezTo>
                    <a:pt x="7" y="22"/>
                    <a:pt x="14" y="22"/>
                    <a:pt x="18" y="18"/>
                  </a:cubicBezTo>
                  <a:cubicBezTo>
                    <a:pt x="22" y="14"/>
                    <a:pt x="22" y="8"/>
                    <a:pt x="18" y="4"/>
                  </a:cubicBezTo>
                  <a:cubicBezTo>
                    <a:pt x="14" y="0"/>
                    <a:pt x="7" y="0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4">
              <a:extLst>
                <a:ext uri="{FF2B5EF4-FFF2-40B4-BE49-F238E27FC236}">
                  <a16:creationId xmlns:a16="http://schemas.microsoft.com/office/drawing/2014/main" id="{B0525EB3-9202-2E8B-2DF0-8DB08CE51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2913063"/>
              <a:ext cx="50800" cy="52388"/>
            </a:xfrm>
            <a:custGeom>
              <a:avLst/>
              <a:gdLst>
                <a:gd name="T0" fmla="*/ 5 w 23"/>
                <a:gd name="T1" fmla="*/ 4 h 23"/>
                <a:gd name="T2" fmla="*/ 3 w 23"/>
                <a:gd name="T3" fmla="*/ 18 h 23"/>
                <a:gd name="T4" fmla="*/ 17 w 23"/>
                <a:gd name="T5" fmla="*/ 20 h 23"/>
                <a:gd name="T6" fmla="*/ 19 w 23"/>
                <a:gd name="T7" fmla="*/ 5 h 23"/>
                <a:gd name="T8" fmla="*/ 5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5" y="4"/>
                  </a:moveTo>
                  <a:cubicBezTo>
                    <a:pt x="1" y="7"/>
                    <a:pt x="0" y="13"/>
                    <a:pt x="3" y="18"/>
                  </a:cubicBezTo>
                  <a:cubicBezTo>
                    <a:pt x="7" y="22"/>
                    <a:pt x="13" y="23"/>
                    <a:pt x="17" y="20"/>
                  </a:cubicBezTo>
                  <a:cubicBezTo>
                    <a:pt x="22" y="16"/>
                    <a:pt x="23" y="10"/>
                    <a:pt x="19" y="5"/>
                  </a:cubicBezTo>
                  <a:cubicBezTo>
                    <a:pt x="16" y="1"/>
                    <a:pt x="9" y="0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159407FF-29EC-7794-7715-7629645BC99F}"/>
              </a:ext>
            </a:extLst>
          </p:cNvPr>
          <p:cNvGrpSpPr/>
          <p:nvPr/>
        </p:nvGrpSpPr>
        <p:grpSpPr>
          <a:xfrm>
            <a:off x="5027519" y="2825014"/>
            <a:ext cx="1106383" cy="994546"/>
            <a:chOff x="6650038" y="1779588"/>
            <a:chExt cx="1319213" cy="1185863"/>
          </a:xfrm>
          <a:solidFill>
            <a:srgbClr val="23BBCA"/>
          </a:solidFill>
        </p:grpSpPr>
        <p:sp>
          <p:nvSpPr>
            <p:cNvPr id="78" name="Oval 45">
              <a:extLst>
                <a:ext uri="{FF2B5EF4-FFF2-40B4-BE49-F238E27FC236}">
                  <a16:creationId xmlns:a16="http://schemas.microsoft.com/office/drawing/2014/main" id="{866BD8AD-1CBB-6A87-5577-648F5894C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3763" y="1779588"/>
              <a:ext cx="131763" cy="1301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Oval 46">
              <a:extLst>
                <a:ext uri="{FF2B5EF4-FFF2-40B4-BE49-F238E27FC236}">
                  <a16:creationId xmlns:a16="http://schemas.microsoft.com/office/drawing/2014/main" id="{C734EA97-B87E-E24C-8E7A-EAB800B0A3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6625" y="2603500"/>
              <a:ext cx="46038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Oval 47">
              <a:extLst>
                <a:ext uri="{FF2B5EF4-FFF2-40B4-BE49-F238E27FC236}">
                  <a16:creationId xmlns:a16="http://schemas.microsoft.com/office/drawing/2014/main" id="{B87294BF-8A2D-F38A-A80A-4BE38883D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6625" y="2500313"/>
              <a:ext cx="46038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Oval 48">
              <a:extLst>
                <a:ext uri="{FF2B5EF4-FFF2-40B4-BE49-F238E27FC236}">
                  <a16:creationId xmlns:a16="http://schemas.microsoft.com/office/drawing/2014/main" id="{07F9D3B7-7B3B-21BE-E91C-6EC87237B6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6625" y="2395538"/>
              <a:ext cx="46038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Oval 49">
              <a:extLst>
                <a:ext uri="{FF2B5EF4-FFF2-40B4-BE49-F238E27FC236}">
                  <a16:creationId xmlns:a16="http://schemas.microsoft.com/office/drawing/2014/main" id="{8321EF9A-7193-EB31-C2B1-705E1BA502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6625" y="2078038"/>
              <a:ext cx="46038" cy="44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50">
              <a:extLst>
                <a:ext uri="{FF2B5EF4-FFF2-40B4-BE49-F238E27FC236}">
                  <a16:creationId xmlns:a16="http://schemas.microsoft.com/office/drawing/2014/main" id="{A8AED51B-D8FA-F0FD-FEBF-76EBDE4AD6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6625" y="1973263"/>
              <a:ext cx="46038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51">
              <a:extLst>
                <a:ext uri="{FF2B5EF4-FFF2-40B4-BE49-F238E27FC236}">
                  <a16:creationId xmlns:a16="http://schemas.microsoft.com/office/drawing/2014/main" id="{A356DF32-9389-F62D-ABE0-83979E7AA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6625" y="2282825"/>
              <a:ext cx="46038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Oval 52">
              <a:extLst>
                <a:ext uri="{FF2B5EF4-FFF2-40B4-BE49-F238E27FC236}">
                  <a16:creationId xmlns:a16="http://schemas.microsoft.com/office/drawing/2014/main" id="{F1265730-65A9-CA1A-6B53-708F2C8D5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6625" y="2179638"/>
              <a:ext cx="46038" cy="44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3">
              <a:extLst>
                <a:ext uri="{FF2B5EF4-FFF2-40B4-BE49-F238E27FC236}">
                  <a16:creationId xmlns:a16="http://schemas.microsoft.com/office/drawing/2014/main" id="{CBE80F7A-23DF-3F31-0999-4636A7954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1850" y="2611438"/>
              <a:ext cx="49213" cy="47625"/>
            </a:xfrm>
            <a:custGeom>
              <a:avLst/>
              <a:gdLst>
                <a:gd name="T0" fmla="*/ 21 w 22"/>
                <a:gd name="T1" fmla="*/ 9 h 21"/>
                <a:gd name="T2" fmla="*/ 12 w 22"/>
                <a:gd name="T3" fmla="*/ 20 h 21"/>
                <a:gd name="T4" fmla="*/ 1 w 22"/>
                <a:gd name="T5" fmla="*/ 12 h 21"/>
                <a:gd name="T6" fmla="*/ 10 w 22"/>
                <a:gd name="T7" fmla="*/ 0 h 21"/>
                <a:gd name="T8" fmla="*/ 21 w 22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21" y="9"/>
                  </a:moveTo>
                  <a:cubicBezTo>
                    <a:pt x="22" y="15"/>
                    <a:pt x="18" y="20"/>
                    <a:pt x="12" y="20"/>
                  </a:cubicBezTo>
                  <a:cubicBezTo>
                    <a:pt x="7" y="21"/>
                    <a:pt x="2" y="17"/>
                    <a:pt x="1" y="12"/>
                  </a:cubicBezTo>
                  <a:cubicBezTo>
                    <a:pt x="0" y="6"/>
                    <a:pt x="4" y="1"/>
                    <a:pt x="10" y="0"/>
                  </a:cubicBezTo>
                  <a:cubicBezTo>
                    <a:pt x="15" y="0"/>
                    <a:pt x="20" y="4"/>
                    <a:pt x="2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4">
              <a:extLst>
                <a:ext uri="{FF2B5EF4-FFF2-40B4-BE49-F238E27FC236}">
                  <a16:creationId xmlns:a16="http://schemas.microsoft.com/office/drawing/2014/main" id="{A3E3E4CE-A567-F8E0-5A2B-4B5D44061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7075" y="2628900"/>
              <a:ext cx="52388" cy="52388"/>
            </a:xfrm>
            <a:custGeom>
              <a:avLst/>
              <a:gdLst>
                <a:gd name="T0" fmla="*/ 21 w 23"/>
                <a:gd name="T1" fmla="*/ 9 h 23"/>
                <a:gd name="T2" fmla="*/ 14 w 23"/>
                <a:gd name="T3" fmla="*/ 21 h 23"/>
                <a:gd name="T4" fmla="*/ 2 w 23"/>
                <a:gd name="T5" fmla="*/ 14 h 23"/>
                <a:gd name="T6" fmla="*/ 9 w 23"/>
                <a:gd name="T7" fmla="*/ 2 h 23"/>
                <a:gd name="T8" fmla="*/ 21 w 23"/>
                <a:gd name="T9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1" y="9"/>
                  </a:moveTo>
                  <a:cubicBezTo>
                    <a:pt x="23" y="14"/>
                    <a:pt x="20" y="20"/>
                    <a:pt x="14" y="21"/>
                  </a:cubicBezTo>
                  <a:cubicBezTo>
                    <a:pt x="9" y="23"/>
                    <a:pt x="3" y="19"/>
                    <a:pt x="2" y="14"/>
                  </a:cubicBezTo>
                  <a:cubicBezTo>
                    <a:pt x="0" y="9"/>
                    <a:pt x="4" y="3"/>
                    <a:pt x="9" y="2"/>
                  </a:cubicBezTo>
                  <a:cubicBezTo>
                    <a:pt x="14" y="0"/>
                    <a:pt x="20" y="3"/>
                    <a:pt x="2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55">
              <a:extLst>
                <a:ext uri="{FF2B5EF4-FFF2-40B4-BE49-F238E27FC236}">
                  <a16:creationId xmlns:a16="http://schemas.microsoft.com/office/drawing/2014/main" id="{01E074BD-9887-9629-4E96-2ED07EDEE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8650" y="2662238"/>
              <a:ext cx="50800" cy="52388"/>
            </a:xfrm>
            <a:custGeom>
              <a:avLst/>
              <a:gdLst>
                <a:gd name="T0" fmla="*/ 21 w 23"/>
                <a:gd name="T1" fmla="*/ 7 h 23"/>
                <a:gd name="T2" fmla="*/ 16 w 23"/>
                <a:gd name="T3" fmla="*/ 21 h 23"/>
                <a:gd name="T4" fmla="*/ 2 w 23"/>
                <a:gd name="T5" fmla="*/ 15 h 23"/>
                <a:gd name="T6" fmla="*/ 8 w 23"/>
                <a:gd name="T7" fmla="*/ 2 h 23"/>
                <a:gd name="T8" fmla="*/ 21 w 23"/>
                <a:gd name="T9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1" y="7"/>
                  </a:moveTo>
                  <a:cubicBezTo>
                    <a:pt x="23" y="13"/>
                    <a:pt x="21" y="19"/>
                    <a:pt x="16" y="21"/>
                  </a:cubicBezTo>
                  <a:cubicBezTo>
                    <a:pt x="11" y="23"/>
                    <a:pt x="5" y="20"/>
                    <a:pt x="2" y="15"/>
                  </a:cubicBezTo>
                  <a:cubicBezTo>
                    <a:pt x="0" y="10"/>
                    <a:pt x="3" y="4"/>
                    <a:pt x="8" y="2"/>
                  </a:cubicBezTo>
                  <a:cubicBezTo>
                    <a:pt x="13" y="0"/>
                    <a:pt x="19" y="2"/>
                    <a:pt x="2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6">
              <a:extLst>
                <a:ext uri="{FF2B5EF4-FFF2-40B4-BE49-F238E27FC236}">
                  <a16:creationId xmlns:a16="http://schemas.microsoft.com/office/drawing/2014/main" id="{5142C001-7EAF-C4A8-264C-7F70DF0B9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988" y="2708275"/>
              <a:ext cx="52388" cy="52388"/>
            </a:xfrm>
            <a:custGeom>
              <a:avLst/>
              <a:gdLst>
                <a:gd name="T0" fmla="*/ 20 w 23"/>
                <a:gd name="T1" fmla="*/ 7 h 23"/>
                <a:gd name="T2" fmla="*/ 16 w 23"/>
                <a:gd name="T3" fmla="*/ 21 h 23"/>
                <a:gd name="T4" fmla="*/ 3 w 23"/>
                <a:gd name="T5" fmla="*/ 17 h 23"/>
                <a:gd name="T6" fmla="*/ 6 w 23"/>
                <a:gd name="T7" fmla="*/ 3 h 23"/>
                <a:gd name="T8" fmla="*/ 20 w 23"/>
                <a:gd name="T9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0" y="7"/>
                  </a:moveTo>
                  <a:cubicBezTo>
                    <a:pt x="23" y="12"/>
                    <a:pt x="21" y="18"/>
                    <a:pt x="16" y="21"/>
                  </a:cubicBezTo>
                  <a:cubicBezTo>
                    <a:pt x="12" y="23"/>
                    <a:pt x="5" y="22"/>
                    <a:pt x="3" y="17"/>
                  </a:cubicBezTo>
                  <a:cubicBezTo>
                    <a:pt x="0" y="12"/>
                    <a:pt x="1" y="6"/>
                    <a:pt x="6" y="3"/>
                  </a:cubicBezTo>
                  <a:cubicBezTo>
                    <a:pt x="11" y="0"/>
                    <a:pt x="17" y="2"/>
                    <a:pt x="2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57">
              <a:extLst>
                <a:ext uri="{FF2B5EF4-FFF2-40B4-BE49-F238E27FC236}">
                  <a16:creationId xmlns:a16="http://schemas.microsoft.com/office/drawing/2014/main" id="{A2CDD2F9-3E22-B203-FB2F-A8D5FD971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7675" y="2767013"/>
              <a:ext cx="50800" cy="52388"/>
            </a:xfrm>
            <a:custGeom>
              <a:avLst/>
              <a:gdLst>
                <a:gd name="T0" fmla="*/ 20 w 23"/>
                <a:gd name="T1" fmla="*/ 5 h 23"/>
                <a:gd name="T2" fmla="*/ 18 w 23"/>
                <a:gd name="T3" fmla="*/ 20 h 23"/>
                <a:gd name="T4" fmla="*/ 4 w 23"/>
                <a:gd name="T5" fmla="*/ 18 h 23"/>
                <a:gd name="T6" fmla="*/ 6 w 23"/>
                <a:gd name="T7" fmla="*/ 3 h 23"/>
                <a:gd name="T8" fmla="*/ 20 w 23"/>
                <a:gd name="T9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0" y="5"/>
                  </a:moveTo>
                  <a:cubicBezTo>
                    <a:pt x="23" y="10"/>
                    <a:pt x="23" y="16"/>
                    <a:pt x="18" y="20"/>
                  </a:cubicBezTo>
                  <a:cubicBezTo>
                    <a:pt x="14" y="23"/>
                    <a:pt x="7" y="22"/>
                    <a:pt x="4" y="18"/>
                  </a:cubicBezTo>
                  <a:cubicBezTo>
                    <a:pt x="0" y="13"/>
                    <a:pt x="1" y="7"/>
                    <a:pt x="6" y="3"/>
                  </a:cubicBezTo>
                  <a:cubicBezTo>
                    <a:pt x="10" y="0"/>
                    <a:pt x="17" y="1"/>
                    <a:pt x="2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58">
              <a:extLst>
                <a:ext uri="{FF2B5EF4-FFF2-40B4-BE49-F238E27FC236}">
                  <a16:creationId xmlns:a16="http://schemas.microsoft.com/office/drawing/2014/main" id="{822F35AE-1AEE-78DB-8848-B93BA18C1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888" y="2836863"/>
              <a:ext cx="50800" cy="49213"/>
            </a:xfrm>
            <a:custGeom>
              <a:avLst/>
              <a:gdLst>
                <a:gd name="T0" fmla="*/ 18 w 22"/>
                <a:gd name="T1" fmla="*/ 4 h 22"/>
                <a:gd name="T2" fmla="*/ 18 w 22"/>
                <a:gd name="T3" fmla="*/ 18 h 22"/>
                <a:gd name="T4" fmla="*/ 4 w 22"/>
                <a:gd name="T5" fmla="*/ 18 h 22"/>
                <a:gd name="T6" fmla="*/ 4 w 22"/>
                <a:gd name="T7" fmla="*/ 4 h 22"/>
                <a:gd name="T8" fmla="*/ 18 w 22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18" y="4"/>
                  </a:moveTo>
                  <a:cubicBezTo>
                    <a:pt x="22" y="8"/>
                    <a:pt x="22" y="14"/>
                    <a:pt x="18" y="18"/>
                  </a:cubicBezTo>
                  <a:cubicBezTo>
                    <a:pt x="14" y="22"/>
                    <a:pt x="8" y="22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ubicBezTo>
                    <a:pt x="8" y="0"/>
                    <a:pt x="14" y="0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9">
              <a:extLst>
                <a:ext uri="{FF2B5EF4-FFF2-40B4-BE49-F238E27FC236}">
                  <a16:creationId xmlns:a16="http://schemas.microsoft.com/office/drawing/2014/main" id="{5EB4D5A6-D2DB-4F4D-B6C6-FFA54A3D1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0038" y="2913063"/>
              <a:ext cx="52388" cy="52388"/>
            </a:xfrm>
            <a:custGeom>
              <a:avLst/>
              <a:gdLst>
                <a:gd name="T0" fmla="*/ 18 w 23"/>
                <a:gd name="T1" fmla="*/ 4 h 23"/>
                <a:gd name="T2" fmla="*/ 20 w 23"/>
                <a:gd name="T3" fmla="*/ 18 h 23"/>
                <a:gd name="T4" fmla="*/ 5 w 23"/>
                <a:gd name="T5" fmla="*/ 20 h 23"/>
                <a:gd name="T6" fmla="*/ 4 w 23"/>
                <a:gd name="T7" fmla="*/ 5 h 23"/>
                <a:gd name="T8" fmla="*/ 18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8" y="4"/>
                  </a:moveTo>
                  <a:cubicBezTo>
                    <a:pt x="22" y="7"/>
                    <a:pt x="23" y="13"/>
                    <a:pt x="20" y="18"/>
                  </a:cubicBezTo>
                  <a:cubicBezTo>
                    <a:pt x="16" y="22"/>
                    <a:pt x="10" y="23"/>
                    <a:pt x="5" y="20"/>
                  </a:cubicBezTo>
                  <a:cubicBezTo>
                    <a:pt x="1" y="16"/>
                    <a:pt x="0" y="10"/>
                    <a:pt x="4" y="5"/>
                  </a:cubicBezTo>
                  <a:cubicBezTo>
                    <a:pt x="7" y="1"/>
                    <a:pt x="13" y="0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0">
              <a:extLst>
                <a:ext uri="{FF2B5EF4-FFF2-40B4-BE49-F238E27FC236}">
                  <a16:creationId xmlns:a16="http://schemas.microsoft.com/office/drawing/2014/main" id="{6BDC2403-6006-8DC5-0980-0FEB8BDD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9888" y="2836863"/>
              <a:ext cx="50800" cy="49213"/>
            </a:xfrm>
            <a:custGeom>
              <a:avLst/>
              <a:gdLst>
                <a:gd name="T0" fmla="*/ 18 w 22"/>
                <a:gd name="T1" fmla="*/ 4 h 22"/>
                <a:gd name="T2" fmla="*/ 18 w 22"/>
                <a:gd name="T3" fmla="*/ 18 h 22"/>
                <a:gd name="T4" fmla="*/ 4 w 22"/>
                <a:gd name="T5" fmla="*/ 18 h 22"/>
                <a:gd name="T6" fmla="*/ 4 w 22"/>
                <a:gd name="T7" fmla="*/ 4 h 22"/>
                <a:gd name="T8" fmla="*/ 18 w 22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18" y="4"/>
                  </a:moveTo>
                  <a:cubicBezTo>
                    <a:pt x="22" y="8"/>
                    <a:pt x="22" y="14"/>
                    <a:pt x="18" y="18"/>
                  </a:cubicBezTo>
                  <a:cubicBezTo>
                    <a:pt x="14" y="22"/>
                    <a:pt x="8" y="22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ubicBezTo>
                    <a:pt x="8" y="0"/>
                    <a:pt x="14" y="0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61">
              <a:extLst>
                <a:ext uri="{FF2B5EF4-FFF2-40B4-BE49-F238E27FC236}">
                  <a16:creationId xmlns:a16="http://schemas.microsoft.com/office/drawing/2014/main" id="{654F4F1E-D899-864B-AB00-D2D6E7E91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0038" y="2913063"/>
              <a:ext cx="52388" cy="52388"/>
            </a:xfrm>
            <a:custGeom>
              <a:avLst/>
              <a:gdLst>
                <a:gd name="T0" fmla="*/ 18 w 23"/>
                <a:gd name="T1" fmla="*/ 4 h 23"/>
                <a:gd name="T2" fmla="*/ 20 w 23"/>
                <a:gd name="T3" fmla="*/ 18 h 23"/>
                <a:gd name="T4" fmla="*/ 5 w 23"/>
                <a:gd name="T5" fmla="*/ 20 h 23"/>
                <a:gd name="T6" fmla="*/ 4 w 23"/>
                <a:gd name="T7" fmla="*/ 5 h 23"/>
                <a:gd name="T8" fmla="*/ 18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8" y="4"/>
                  </a:moveTo>
                  <a:cubicBezTo>
                    <a:pt x="22" y="7"/>
                    <a:pt x="23" y="13"/>
                    <a:pt x="20" y="18"/>
                  </a:cubicBezTo>
                  <a:cubicBezTo>
                    <a:pt x="16" y="22"/>
                    <a:pt x="10" y="23"/>
                    <a:pt x="5" y="20"/>
                  </a:cubicBezTo>
                  <a:cubicBezTo>
                    <a:pt x="1" y="16"/>
                    <a:pt x="0" y="10"/>
                    <a:pt x="4" y="5"/>
                  </a:cubicBezTo>
                  <a:cubicBezTo>
                    <a:pt x="7" y="1"/>
                    <a:pt x="13" y="0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62">
              <a:extLst>
                <a:ext uri="{FF2B5EF4-FFF2-40B4-BE49-F238E27FC236}">
                  <a16:creationId xmlns:a16="http://schemas.microsoft.com/office/drawing/2014/main" id="{454A1A61-BDB1-51BC-8893-316D8B76F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8225" y="2611438"/>
              <a:ext cx="50800" cy="47625"/>
            </a:xfrm>
            <a:custGeom>
              <a:avLst/>
              <a:gdLst>
                <a:gd name="T0" fmla="*/ 1 w 22"/>
                <a:gd name="T1" fmla="*/ 9 h 21"/>
                <a:gd name="T2" fmla="*/ 10 w 22"/>
                <a:gd name="T3" fmla="*/ 20 h 21"/>
                <a:gd name="T4" fmla="*/ 21 w 22"/>
                <a:gd name="T5" fmla="*/ 12 h 21"/>
                <a:gd name="T6" fmla="*/ 13 w 22"/>
                <a:gd name="T7" fmla="*/ 0 h 21"/>
                <a:gd name="T8" fmla="*/ 1 w 22"/>
                <a:gd name="T9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1" y="9"/>
                  </a:moveTo>
                  <a:cubicBezTo>
                    <a:pt x="0" y="15"/>
                    <a:pt x="4" y="20"/>
                    <a:pt x="10" y="20"/>
                  </a:cubicBezTo>
                  <a:cubicBezTo>
                    <a:pt x="16" y="21"/>
                    <a:pt x="21" y="17"/>
                    <a:pt x="21" y="12"/>
                  </a:cubicBezTo>
                  <a:cubicBezTo>
                    <a:pt x="22" y="6"/>
                    <a:pt x="18" y="1"/>
                    <a:pt x="13" y="0"/>
                  </a:cubicBezTo>
                  <a:cubicBezTo>
                    <a:pt x="7" y="0"/>
                    <a:pt x="2" y="4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63">
              <a:extLst>
                <a:ext uri="{FF2B5EF4-FFF2-40B4-BE49-F238E27FC236}">
                  <a16:creationId xmlns:a16="http://schemas.microsoft.com/office/drawing/2014/main" id="{5B42C754-841F-334A-E1EA-51467D59FF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1413" y="2628900"/>
              <a:ext cx="50800" cy="52388"/>
            </a:xfrm>
            <a:custGeom>
              <a:avLst/>
              <a:gdLst>
                <a:gd name="T0" fmla="*/ 2 w 23"/>
                <a:gd name="T1" fmla="*/ 9 h 23"/>
                <a:gd name="T2" fmla="*/ 9 w 23"/>
                <a:gd name="T3" fmla="*/ 21 h 23"/>
                <a:gd name="T4" fmla="*/ 21 w 23"/>
                <a:gd name="T5" fmla="*/ 14 h 23"/>
                <a:gd name="T6" fmla="*/ 14 w 23"/>
                <a:gd name="T7" fmla="*/ 2 h 23"/>
                <a:gd name="T8" fmla="*/ 2 w 23"/>
                <a:gd name="T9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" y="9"/>
                  </a:moveTo>
                  <a:cubicBezTo>
                    <a:pt x="0" y="14"/>
                    <a:pt x="4" y="20"/>
                    <a:pt x="9" y="21"/>
                  </a:cubicBezTo>
                  <a:cubicBezTo>
                    <a:pt x="14" y="23"/>
                    <a:pt x="20" y="19"/>
                    <a:pt x="21" y="14"/>
                  </a:cubicBezTo>
                  <a:cubicBezTo>
                    <a:pt x="23" y="9"/>
                    <a:pt x="20" y="3"/>
                    <a:pt x="14" y="2"/>
                  </a:cubicBezTo>
                  <a:cubicBezTo>
                    <a:pt x="9" y="0"/>
                    <a:pt x="3" y="3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64">
              <a:extLst>
                <a:ext uri="{FF2B5EF4-FFF2-40B4-BE49-F238E27FC236}">
                  <a16:creationId xmlns:a16="http://schemas.microsoft.com/office/drawing/2014/main" id="{1E6F692F-79EF-9096-3321-95AEDFF5F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9838" y="2662238"/>
              <a:ext cx="52388" cy="52388"/>
            </a:xfrm>
            <a:custGeom>
              <a:avLst/>
              <a:gdLst>
                <a:gd name="T0" fmla="*/ 2 w 23"/>
                <a:gd name="T1" fmla="*/ 7 h 23"/>
                <a:gd name="T2" fmla="*/ 8 w 23"/>
                <a:gd name="T3" fmla="*/ 21 h 23"/>
                <a:gd name="T4" fmla="*/ 21 w 23"/>
                <a:gd name="T5" fmla="*/ 15 h 23"/>
                <a:gd name="T6" fmla="*/ 15 w 23"/>
                <a:gd name="T7" fmla="*/ 2 h 23"/>
                <a:gd name="T8" fmla="*/ 2 w 23"/>
                <a:gd name="T9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" y="7"/>
                  </a:moveTo>
                  <a:cubicBezTo>
                    <a:pt x="0" y="13"/>
                    <a:pt x="2" y="19"/>
                    <a:pt x="8" y="21"/>
                  </a:cubicBezTo>
                  <a:cubicBezTo>
                    <a:pt x="13" y="23"/>
                    <a:pt x="19" y="20"/>
                    <a:pt x="21" y="15"/>
                  </a:cubicBezTo>
                  <a:cubicBezTo>
                    <a:pt x="23" y="10"/>
                    <a:pt x="20" y="4"/>
                    <a:pt x="15" y="2"/>
                  </a:cubicBezTo>
                  <a:cubicBezTo>
                    <a:pt x="10" y="0"/>
                    <a:pt x="4" y="2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65">
              <a:extLst>
                <a:ext uri="{FF2B5EF4-FFF2-40B4-BE49-F238E27FC236}">
                  <a16:creationId xmlns:a16="http://schemas.microsoft.com/office/drawing/2014/main" id="{1D788650-6B60-4D1F-1768-902B6FA73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1913" y="2708275"/>
              <a:ext cx="55563" cy="52388"/>
            </a:xfrm>
            <a:custGeom>
              <a:avLst/>
              <a:gdLst>
                <a:gd name="T0" fmla="*/ 3 w 24"/>
                <a:gd name="T1" fmla="*/ 7 h 23"/>
                <a:gd name="T2" fmla="*/ 7 w 24"/>
                <a:gd name="T3" fmla="*/ 21 h 23"/>
                <a:gd name="T4" fmla="*/ 21 w 24"/>
                <a:gd name="T5" fmla="*/ 17 h 23"/>
                <a:gd name="T6" fmla="*/ 17 w 24"/>
                <a:gd name="T7" fmla="*/ 3 h 23"/>
                <a:gd name="T8" fmla="*/ 3 w 24"/>
                <a:gd name="T9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3" y="7"/>
                  </a:moveTo>
                  <a:cubicBezTo>
                    <a:pt x="0" y="12"/>
                    <a:pt x="2" y="18"/>
                    <a:pt x="7" y="21"/>
                  </a:cubicBezTo>
                  <a:cubicBezTo>
                    <a:pt x="12" y="23"/>
                    <a:pt x="18" y="22"/>
                    <a:pt x="21" y="17"/>
                  </a:cubicBezTo>
                  <a:cubicBezTo>
                    <a:pt x="24" y="12"/>
                    <a:pt x="22" y="6"/>
                    <a:pt x="17" y="3"/>
                  </a:cubicBezTo>
                  <a:cubicBezTo>
                    <a:pt x="12" y="0"/>
                    <a:pt x="6" y="2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66">
              <a:extLst>
                <a:ext uri="{FF2B5EF4-FFF2-40B4-BE49-F238E27FC236}">
                  <a16:creationId xmlns:a16="http://schemas.microsoft.com/office/drawing/2014/main" id="{83B78C31-784E-423C-2159-53DDCE64666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0813" y="2767013"/>
              <a:ext cx="52388" cy="52388"/>
            </a:xfrm>
            <a:custGeom>
              <a:avLst/>
              <a:gdLst>
                <a:gd name="T0" fmla="*/ 3 w 23"/>
                <a:gd name="T1" fmla="*/ 5 h 23"/>
                <a:gd name="T2" fmla="*/ 5 w 23"/>
                <a:gd name="T3" fmla="*/ 20 h 23"/>
                <a:gd name="T4" fmla="*/ 19 w 23"/>
                <a:gd name="T5" fmla="*/ 18 h 23"/>
                <a:gd name="T6" fmla="*/ 18 w 23"/>
                <a:gd name="T7" fmla="*/ 3 h 23"/>
                <a:gd name="T8" fmla="*/ 3 w 23"/>
                <a:gd name="T9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3" y="5"/>
                  </a:moveTo>
                  <a:cubicBezTo>
                    <a:pt x="0" y="10"/>
                    <a:pt x="1" y="16"/>
                    <a:pt x="5" y="20"/>
                  </a:cubicBezTo>
                  <a:cubicBezTo>
                    <a:pt x="10" y="23"/>
                    <a:pt x="16" y="22"/>
                    <a:pt x="19" y="18"/>
                  </a:cubicBezTo>
                  <a:cubicBezTo>
                    <a:pt x="23" y="13"/>
                    <a:pt x="22" y="7"/>
                    <a:pt x="18" y="3"/>
                  </a:cubicBezTo>
                  <a:cubicBezTo>
                    <a:pt x="13" y="0"/>
                    <a:pt x="7" y="1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67">
              <a:extLst>
                <a:ext uri="{FF2B5EF4-FFF2-40B4-BE49-F238E27FC236}">
                  <a16:creationId xmlns:a16="http://schemas.microsoft.com/office/drawing/2014/main" id="{4FA483F2-C9DD-A17A-9F6B-259707D44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2836863"/>
              <a:ext cx="49213" cy="49213"/>
            </a:xfrm>
            <a:custGeom>
              <a:avLst/>
              <a:gdLst>
                <a:gd name="T0" fmla="*/ 4 w 22"/>
                <a:gd name="T1" fmla="*/ 4 h 22"/>
                <a:gd name="T2" fmla="*/ 4 w 22"/>
                <a:gd name="T3" fmla="*/ 18 h 22"/>
                <a:gd name="T4" fmla="*/ 18 w 22"/>
                <a:gd name="T5" fmla="*/ 18 h 22"/>
                <a:gd name="T6" fmla="*/ 18 w 22"/>
                <a:gd name="T7" fmla="*/ 4 h 22"/>
                <a:gd name="T8" fmla="*/ 4 w 22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4" y="4"/>
                  </a:move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4" y="22"/>
                    <a:pt x="18" y="18"/>
                  </a:cubicBezTo>
                  <a:cubicBezTo>
                    <a:pt x="22" y="14"/>
                    <a:pt x="22" y="8"/>
                    <a:pt x="18" y="4"/>
                  </a:cubicBezTo>
                  <a:cubicBezTo>
                    <a:pt x="14" y="0"/>
                    <a:pt x="8" y="0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68">
              <a:extLst>
                <a:ext uri="{FF2B5EF4-FFF2-40B4-BE49-F238E27FC236}">
                  <a16:creationId xmlns:a16="http://schemas.microsoft.com/office/drawing/2014/main" id="{AAA19CEE-C858-8F41-976C-F2E08E750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6863" y="2913063"/>
              <a:ext cx="52388" cy="52388"/>
            </a:xfrm>
            <a:custGeom>
              <a:avLst/>
              <a:gdLst>
                <a:gd name="T0" fmla="*/ 5 w 23"/>
                <a:gd name="T1" fmla="*/ 4 h 23"/>
                <a:gd name="T2" fmla="*/ 3 w 23"/>
                <a:gd name="T3" fmla="*/ 18 h 23"/>
                <a:gd name="T4" fmla="*/ 18 w 23"/>
                <a:gd name="T5" fmla="*/ 20 h 23"/>
                <a:gd name="T6" fmla="*/ 20 w 23"/>
                <a:gd name="T7" fmla="*/ 5 h 23"/>
                <a:gd name="T8" fmla="*/ 5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5" y="4"/>
                  </a:moveTo>
                  <a:cubicBezTo>
                    <a:pt x="1" y="7"/>
                    <a:pt x="0" y="13"/>
                    <a:pt x="3" y="18"/>
                  </a:cubicBezTo>
                  <a:cubicBezTo>
                    <a:pt x="7" y="22"/>
                    <a:pt x="13" y="23"/>
                    <a:pt x="18" y="20"/>
                  </a:cubicBezTo>
                  <a:cubicBezTo>
                    <a:pt x="22" y="16"/>
                    <a:pt x="23" y="10"/>
                    <a:pt x="20" y="5"/>
                  </a:cubicBezTo>
                  <a:cubicBezTo>
                    <a:pt x="16" y="1"/>
                    <a:pt x="10" y="0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5B7E3BDF-8A92-C756-35A1-72F1AC502711}"/>
              </a:ext>
            </a:extLst>
          </p:cNvPr>
          <p:cNvGrpSpPr/>
          <p:nvPr/>
        </p:nvGrpSpPr>
        <p:grpSpPr>
          <a:xfrm>
            <a:off x="2991828" y="4595757"/>
            <a:ext cx="1103720" cy="994546"/>
            <a:chOff x="4222750" y="3890963"/>
            <a:chExt cx="1316038" cy="1185863"/>
          </a:xfrm>
          <a:solidFill>
            <a:srgbClr val="014063"/>
          </a:solidFill>
        </p:grpSpPr>
        <p:sp>
          <p:nvSpPr>
            <p:cNvPr id="103" name="Oval 69">
              <a:extLst>
                <a:ext uri="{FF2B5EF4-FFF2-40B4-BE49-F238E27FC236}">
                  <a16:creationId xmlns:a16="http://schemas.microsoft.com/office/drawing/2014/main" id="{D671A01A-72E5-E4E4-7C5B-73A9B5FF81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4888" y="4945063"/>
              <a:ext cx="130175" cy="1317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70">
              <a:extLst>
                <a:ext uri="{FF2B5EF4-FFF2-40B4-BE49-F238E27FC236}">
                  <a16:creationId xmlns:a16="http://schemas.microsoft.com/office/drawing/2014/main" id="{2786C52A-8054-DF40-5FA7-7646F0E507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7750" y="4206875"/>
              <a:ext cx="47625" cy="44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71">
              <a:extLst>
                <a:ext uri="{FF2B5EF4-FFF2-40B4-BE49-F238E27FC236}">
                  <a16:creationId xmlns:a16="http://schemas.microsoft.com/office/drawing/2014/main" id="{857F8D30-E941-7A85-7168-DBD41E76F5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7750" y="4308475"/>
              <a:ext cx="47625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Oval 72">
              <a:extLst>
                <a:ext uri="{FF2B5EF4-FFF2-40B4-BE49-F238E27FC236}">
                  <a16:creationId xmlns:a16="http://schemas.microsoft.com/office/drawing/2014/main" id="{9902395B-91CC-7A47-29CC-A6478B7CD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7750" y="4411663"/>
              <a:ext cx="47625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Oval 73">
              <a:extLst>
                <a:ext uri="{FF2B5EF4-FFF2-40B4-BE49-F238E27FC236}">
                  <a16:creationId xmlns:a16="http://schemas.microsoft.com/office/drawing/2014/main" id="{84406F31-BA40-E91F-8A09-6C73E4263D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9338" y="4522788"/>
              <a:ext cx="46038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Oval 74">
              <a:extLst>
                <a:ext uri="{FF2B5EF4-FFF2-40B4-BE49-F238E27FC236}">
                  <a16:creationId xmlns:a16="http://schemas.microsoft.com/office/drawing/2014/main" id="{9BCAD937-F730-64E9-EF0D-E8BB892A85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9338" y="4624388"/>
              <a:ext cx="46038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Oval 75">
              <a:extLst>
                <a:ext uri="{FF2B5EF4-FFF2-40B4-BE49-F238E27FC236}">
                  <a16:creationId xmlns:a16="http://schemas.microsoft.com/office/drawing/2014/main" id="{703868C6-63B2-ECF1-42B7-126EFABC7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7750" y="4733925"/>
              <a:ext cx="47625" cy="44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Oval 76">
              <a:extLst>
                <a:ext uri="{FF2B5EF4-FFF2-40B4-BE49-F238E27FC236}">
                  <a16:creationId xmlns:a16="http://schemas.microsoft.com/office/drawing/2014/main" id="{31F7A06B-D1A7-B37B-E0BE-03137FACA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7750" y="4837113"/>
              <a:ext cx="47625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77">
              <a:extLst>
                <a:ext uri="{FF2B5EF4-FFF2-40B4-BE49-F238E27FC236}">
                  <a16:creationId xmlns:a16="http://schemas.microsoft.com/office/drawing/2014/main" id="{DC1BAC38-610E-8870-5CF6-B63E736BF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938" y="4197350"/>
              <a:ext cx="47625" cy="50800"/>
            </a:xfrm>
            <a:custGeom>
              <a:avLst/>
              <a:gdLst>
                <a:gd name="T0" fmla="*/ 1 w 21"/>
                <a:gd name="T1" fmla="*/ 12 h 22"/>
                <a:gd name="T2" fmla="*/ 9 w 21"/>
                <a:gd name="T3" fmla="*/ 1 h 22"/>
                <a:gd name="T4" fmla="*/ 21 w 21"/>
                <a:gd name="T5" fmla="*/ 9 h 22"/>
                <a:gd name="T6" fmla="*/ 12 w 21"/>
                <a:gd name="T7" fmla="*/ 21 h 22"/>
                <a:gd name="T8" fmla="*/ 1 w 21"/>
                <a:gd name="T9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1" y="12"/>
                  </a:moveTo>
                  <a:cubicBezTo>
                    <a:pt x="0" y="6"/>
                    <a:pt x="4" y="1"/>
                    <a:pt x="9" y="1"/>
                  </a:cubicBezTo>
                  <a:cubicBezTo>
                    <a:pt x="15" y="0"/>
                    <a:pt x="20" y="4"/>
                    <a:pt x="21" y="9"/>
                  </a:cubicBezTo>
                  <a:cubicBezTo>
                    <a:pt x="21" y="15"/>
                    <a:pt x="18" y="20"/>
                    <a:pt x="12" y="21"/>
                  </a:cubicBezTo>
                  <a:cubicBezTo>
                    <a:pt x="6" y="22"/>
                    <a:pt x="1" y="18"/>
                    <a:pt x="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78">
              <a:extLst>
                <a:ext uri="{FF2B5EF4-FFF2-40B4-BE49-F238E27FC236}">
                  <a16:creationId xmlns:a16="http://schemas.microsoft.com/office/drawing/2014/main" id="{05BEE413-098F-39EB-967F-3E20FA125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2538" y="4175125"/>
              <a:ext cx="49213" cy="52388"/>
            </a:xfrm>
            <a:custGeom>
              <a:avLst/>
              <a:gdLst>
                <a:gd name="T0" fmla="*/ 1 w 22"/>
                <a:gd name="T1" fmla="*/ 14 h 23"/>
                <a:gd name="T2" fmla="*/ 8 w 22"/>
                <a:gd name="T3" fmla="*/ 2 h 23"/>
                <a:gd name="T4" fmla="*/ 21 w 22"/>
                <a:gd name="T5" fmla="*/ 9 h 23"/>
                <a:gd name="T6" fmla="*/ 14 w 22"/>
                <a:gd name="T7" fmla="*/ 22 h 23"/>
                <a:gd name="T8" fmla="*/ 1 w 22"/>
                <a:gd name="T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3">
                  <a:moveTo>
                    <a:pt x="1" y="14"/>
                  </a:moveTo>
                  <a:cubicBezTo>
                    <a:pt x="0" y="9"/>
                    <a:pt x="3" y="3"/>
                    <a:pt x="8" y="2"/>
                  </a:cubicBezTo>
                  <a:cubicBezTo>
                    <a:pt x="14" y="0"/>
                    <a:pt x="19" y="4"/>
                    <a:pt x="21" y="9"/>
                  </a:cubicBezTo>
                  <a:cubicBezTo>
                    <a:pt x="22" y="14"/>
                    <a:pt x="19" y="20"/>
                    <a:pt x="14" y="22"/>
                  </a:cubicBezTo>
                  <a:cubicBezTo>
                    <a:pt x="8" y="23"/>
                    <a:pt x="3" y="20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79">
              <a:extLst>
                <a:ext uri="{FF2B5EF4-FFF2-40B4-BE49-F238E27FC236}">
                  <a16:creationId xmlns:a16="http://schemas.microsoft.com/office/drawing/2014/main" id="{8927E375-16C8-0C9D-66D1-E7BADE636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9375" y="4141788"/>
              <a:ext cx="52388" cy="50800"/>
            </a:xfrm>
            <a:custGeom>
              <a:avLst/>
              <a:gdLst>
                <a:gd name="T0" fmla="*/ 2 w 23"/>
                <a:gd name="T1" fmla="*/ 16 h 23"/>
                <a:gd name="T2" fmla="*/ 8 w 23"/>
                <a:gd name="T3" fmla="*/ 2 h 23"/>
                <a:gd name="T4" fmla="*/ 21 w 23"/>
                <a:gd name="T5" fmla="*/ 8 h 23"/>
                <a:gd name="T6" fmla="*/ 16 w 23"/>
                <a:gd name="T7" fmla="*/ 21 h 23"/>
                <a:gd name="T8" fmla="*/ 2 w 23"/>
                <a:gd name="T9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" y="16"/>
                  </a:moveTo>
                  <a:cubicBezTo>
                    <a:pt x="0" y="11"/>
                    <a:pt x="3" y="5"/>
                    <a:pt x="8" y="2"/>
                  </a:cubicBezTo>
                  <a:cubicBezTo>
                    <a:pt x="13" y="0"/>
                    <a:pt x="19" y="3"/>
                    <a:pt x="21" y="8"/>
                  </a:cubicBezTo>
                  <a:cubicBezTo>
                    <a:pt x="23" y="13"/>
                    <a:pt x="21" y="19"/>
                    <a:pt x="16" y="21"/>
                  </a:cubicBezTo>
                  <a:cubicBezTo>
                    <a:pt x="10" y="23"/>
                    <a:pt x="5" y="21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80">
              <a:extLst>
                <a:ext uri="{FF2B5EF4-FFF2-40B4-BE49-F238E27FC236}">
                  <a16:creationId xmlns:a16="http://schemas.microsoft.com/office/drawing/2014/main" id="{2E39DBC6-F0D7-95FA-4080-4A16F06A4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4625" y="4095750"/>
              <a:ext cx="52388" cy="52388"/>
            </a:xfrm>
            <a:custGeom>
              <a:avLst/>
              <a:gdLst>
                <a:gd name="T0" fmla="*/ 2 w 23"/>
                <a:gd name="T1" fmla="*/ 16 h 23"/>
                <a:gd name="T2" fmla="*/ 6 w 23"/>
                <a:gd name="T3" fmla="*/ 3 h 23"/>
                <a:gd name="T4" fmla="*/ 20 w 23"/>
                <a:gd name="T5" fmla="*/ 6 h 23"/>
                <a:gd name="T6" fmla="*/ 16 w 23"/>
                <a:gd name="T7" fmla="*/ 20 h 23"/>
                <a:gd name="T8" fmla="*/ 2 w 23"/>
                <a:gd name="T9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" y="16"/>
                  </a:moveTo>
                  <a:cubicBezTo>
                    <a:pt x="0" y="12"/>
                    <a:pt x="1" y="5"/>
                    <a:pt x="6" y="3"/>
                  </a:cubicBezTo>
                  <a:cubicBezTo>
                    <a:pt x="11" y="0"/>
                    <a:pt x="17" y="1"/>
                    <a:pt x="20" y="6"/>
                  </a:cubicBezTo>
                  <a:cubicBezTo>
                    <a:pt x="23" y="11"/>
                    <a:pt x="21" y="17"/>
                    <a:pt x="16" y="20"/>
                  </a:cubicBezTo>
                  <a:cubicBezTo>
                    <a:pt x="11" y="23"/>
                    <a:pt x="5" y="21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81">
              <a:extLst>
                <a:ext uri="{FF2B5EF4-FFF2-40B4-BE49-F238E27FC236}">
                  <a16:creationId xmlns:a16="http://schemas.microsoft.com/office/drawing/2014/main" id="{BEDDF977-F77F-AF33-E16C-A75B26C58A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0" y="4037013"/>
              <a:ext cx="52388" cy="52388"/>
            </a:xfrm>
            <a:custGeom>
              <a:avLst/>
              <a:gdLst>
                <a:gd name="T0" fmla="*/ 4 w 23"/>
                <a:gd name="T1" fmla="*/ 18 h 23"/>
                <a:gd name="T2" fmla="*/ 5 w 23"/>
                <a:gd name="T3" fmla="*/ 4 h 23"/>
                <a:gd name="T4" fmla="*/ 20 w 23"/>
                <a:gd name="T5" fmla="*/ 5 h 23"/>
                <a:gd name="T6" fmla="*/ 18 w 23"/>
                <a:gd name="T7" fmla="*/ 20 h 23"/>
                <a:gd name="T8" fmla="*/ 4 w 23"/>
                <a:gd name="T9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4" y="18"/>
                  </a:moveTo>
                  <a:cubicBezTo>
                    <a:pt x="0" y="13"/>
                    <a:pt x="1" y="7"/>
                    <a:pt x="5" y="4"/>
                  </a:cubicBezTo>
                  <a:cubicBezTo>
                    <a:pt x="10" y="0"/>
                    <a:pt x="16" y="1"/>
                    <a:pt x="20" y="5"/>
                  </a:cubicBezTo>
                  <a:cubicBezTo>
                    <a:pt x="23" y="10"/>
                    <a:pt x="22" y="16"/>
                    <a:pt x="18" y="20"/>
                  </a:cubicBezTo>
                  <a:cubicBezTo>
                    <a:pt x="13" y="23"/>
                    <a:pt x="7" y="22"/>
                    <a:pt x="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82">
              <a:extLst>
                <a:ext uri="{FF2B5EF4-FFF2-40B4-BE49-F238E27FC236}">
                  <a16:creationId xmlns:a16="http://schemas.microsoft.com/office/drawing/2014/main" id="{C87FC17A-FE4D-ACD9-BE78-C2DED6A78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5" y="3968750"/>
              <a:ext cx="52388" cy="50800"/>
            </a:xfrm>
            <a:custGeom>
              <a:avLst/>
              <a:gdLst>
                <a:gd name="T0" fmla="*/ 4 w 23"/>
                <a:gd name="T1" fmla="*/ 18 h 22"/>
                <a:gd name="T2" fmla="*/ 4 w 23"/>
                <a:gd name="T3" fmla="*/ 4 h 22"/>
                <a:gd name="T4" fmla="*/ 19 w 23"/>
                <a:gd name="T5" fmla="*/ 4 h 22"/>
                <a:gd name="T6" fmla="*/ 19 w 23"/>
                <a:gd name="T7" fmla="*/ 18 h 22"/>
                <a:gd name="T8" fmla="*/ 4 w 2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2">
                  <a:moveTo>
                    <a:pt x="4" y="18"/>
                  </a:moveTo>
                  <a:cubicBezTo>
                    <a:pt x="0" y="14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ubicBezTo>
                    <a:pt x="23" y="8"/>
                    <a:pt x="23" y="14"/>
                    <a:pt x="19" y="18"/>
                  </a:cubicBezTo>
                  <a:cubicBezTo>
                    <a:pt x="15" y="22"/>
                    <a:pt x="8" y="22"/>
                    <a:pt x="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83">
              <a:extLst>
                <a:ext uri="{FF2B5EF4-FFF2-40B4-BE49-F238E27FC236}">
                  <a16:creationId xmlns:a16="http://schemas.microsoft.com/office/drawing/2014/main" id="{042EC255-0707-3B35-DA95-20A9AECDD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7988" y="3890963"/>
              <a:ext cx="50800" cy="50800"/>
            </a:xfrm>
            <a:custGeom>
              <a:avLst/>
              <a:gdLst>
                <a:gd name="T0" fmla="*/ 6 w 23"/>
                <a:gd name="T1" fmla="*/ 20 h 23"/>
                <a:gd name="T2" fmla="*/ 4 w 23"/>
                <a:gd name="T3" fmla="*/ 5 h 23"/>
                <a:gd name="T4" fmla="*/ 18 w 23"/>
                <a:gd name="T5" fmla="*/ 3 h 23"/>
                <a:gd name="T6" fmla="*/ 20 w 23"/>
                <a:gd name="T7" fmla="*/ 18 h 23"/>
                <a:gd name="T8" fmla="*/ 6 w 23"/>
                <a:gd name="T9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6" y="20"/>
                  </a:moveTo>
                  <a:cubicBezTo>
                    <a:pt x="1" y="16"/>
                    <a:pt x="0" y="10"/>
                    <a:pt x="4" y="5"/>
                  </a:cubicBezTo>
                  <a:cubicBezTo>
                    <a:pt x="7" y="1"/>
                    <a:pt x="14" y="0"/>
                    <a:pt x="18" y="3"/>
                  </a:cubicBezTo>
                  <a:cubicBezTo>
                    <a:pt x="23" y="7"/>
                    <a:pt x="23" y="13"/>
                    <a:pt x="20" y="18"/>
                  </a:cubicBezTo>
                  <a:cubicBezTo>
                    <a:pt x="17" y="22"/>
                    <a:pt x="10" y="23"/>
                    <a:pt x="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84">
              <a:extLst>
                <a:ext uri="{FF2B5EF4-FFF2-40B4-BE49-F238E27FC236}">
                  <a16:creationId xmlns:a16="http://schemas.microsoft.com/office/drawing/2014/main" id="{8568AF7E-2751-C521-20A7-7FE37256E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5" y="3968750"/>
              <a:ext cx="52388" cy="50800"/>
            </a:xfrm>
            <a:custGeom>
              <a:avLst/>
              <a:gdLst>
                <a:gd name="T0" fmla="*/ 4 w 23"/>
                <a:gd name="T1" fmla="*/ 18 h 22"/>
                <a:gd name="T2" fmla="*/ 4 w 23"/>
                <a:gd name="T3" fmla="*/ 4 h 22"/>
                <a:gd name="T4" fmla="*/ 19 w 23"/>
                <a:gd name="T5" fmla="*/ 4 h 22"/>
                <a:gd name="T6" fmla="*/ 19 w 23"/>
                <a:gd name="T7" fmla="*/ 18 h 22"/>
                <a:gd name="T8" fmla="*/ 4 w 2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2">
                  <a:moveTo>
                    <a:pt x="4" y="18"/>
                  </a:moveTo>
                  <a:cubicBezTo>
                    <a:pt x="0" y="14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ubicBezTo>
                    <a:pt x="23" y="8"/>
                    <a:pt x="23" y="14"/>
                    <a:pt x="19" y="18"/>
                  </a:cubicBezTo>
                  <a:cubicBezTo>
                    <a:pt x="15" y="22"/>
                    <a:pt x="8" y="22"/>
                    <a:pt x="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85">
              <a:extLst>
                <a:ext uri="{FF2B5EF4-FFF2-40B4-BE49-F238E27FC236}">
                  <a16:creationId xmlns:a16="http://schemas.microsoft.com/office/drawing/2014/main" id="{6C9875A6-1C8D-CAF0-CAE8-3BFE88263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7988" y="3890963"/>
              <a:ext cx="50800" cy="50800"/>
            </a:xfrm>
            <a:custGeom>
              <a:avLst/>
              <a:gdLst>
                <a:gd name="T0" fmla="*/ 6 w 23"/>
                <a:gd name="T1" fmla="*/ 20 h 23"/>
                <a:gd name="T2" fmla="*/ 4 w 23"/>
                <a:gd name="T3" fmla="*/ 5 h 23"/>
                <a:gd name="T4" fmla="*/ 18 w 23"/>
                <a:gd name="T5" fmla="*/ 3 h 23"/>
                <a:gd name="T6" fmla="*/ 20 w 23"/>
                <a:gd name="T7" fmla="*/ 18 h 23"/>
                <a:gd name="T8" fmla="*/ 6 w 23"/>
                <a:gd name="T9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6" y="20"/>
                  </a:moveTo>
                  <a:cubicBezTo>
                    <a:pt x="1" y="16"/>
                    <a:pt x="0" y="10"/>
                    <a:pt x="4" y="5"/>
                  </a:cubicBezTo>
                  <a:cubicBezTo>
                    <a:pt x="7" y="1"/>
                    <a:pt x="14" y="0"/>
                    <a:pt x="18" y="3"/>
                  </a:cubicBezTo>
                  <a:cubicBezTo>
                    <a:pt x="23" y="7"/>
                    <a:pt x="23" y="13"/>
                    <a:pt x="20" y="18"/>
                  </a:cubicBezTo>
                  <a:cubicBezTo>
                    <a:pt x="17" y="22"/>
                    <a:pt x="10" y="23"/>
                    <a:pt x="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86">
              <a:extLst>
                <a:ext uri="{FF2B5EF4-FFF2-40B4-BE49-F238E27FC236}">
                  <a16:creationId xmlns:a16="http://schemas.microsoft.com/office/drawing/2014/main" id="{D7BC2F8A-A93E-4B2F-EAD6-3BDA47946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975" y="4197350"/>
              <a:ext cx="47625" cy="50800"/>
            </a:xfrm>
            <a:custGeom>
              <a:avLst/>
              <a:gdLst>
                <a:gd name="T0" fmla="*/ 20 w 21"/>
                <a:gd name="T1" fmla="*/ 12 h 22"/>
                <a:gd name="T2" fmla="*/ 12 w 21"/>
                <a:gd name="T3" fmla="*/ 1 h 22"/>
                <a:gd name="T4" fmla="*/ 0 w 21"/>
                <a:gd name="T5" fmla="*/ 9 h 22"/>
                <a:gd name="T6" fmla="*/ 9 w 21"/>
                <a:gd name="T7" fmla="*/ 21 h 22"/>
                <a:gd name="T8" fmla="*/ 20 w 21"/>
                <a:gd name="T9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20" y="12"/>
                  </a:moveTo>
                  <a:cubicBezTo>
                    <a:pt x="21" y="6"/>
                    <a:pt x="17" y="1"/>
                    <a:pt x="12" y="1"/>
                  </a:cubicBezTo>
                  <a:cubicBezTo>
                    <a:pt x="6" y="0"/>
                    <a:pt x="1" y="4"/>
                    <a:pt x="0" y="9"/>
                  </a:cubicBezTo>
                  <a:cubicBezTo>
                    <a:pt x="0" y="15"/>
                    <a:pt x="3" y="20"/>
                    <a:pt x="9" y="21"/>
                  </a:cubicBezTo>
                  <a:cubicBezTo>
                    <a:pt x="15" y="22"/>
                    <a:pt x="20" y="18"/>
                    <a:pt x="2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87">
              <a:extLst>
                <a:ext uri="{FF2B5EF4-FFF2-40B4-BE49-F238E27FC236}">
                  <a16:creationId xmlns:a16="http://schemas.microsoft.com/office/drawing/2014/main" id="{8202B29B-455A-B529-64E5-1AFD92060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788" y="4175125"/>
              <a:ext cx="49213" cy="52388"/>
            </a:xfrm>
            <a:custGeom>
              <a:avLst/>
              <a:gdLst>
                <a:gd name="T0" fmla="*/ 21 w 22"/>
                <a:gd name="T1" fmla="*/ 14 h 23"/>
                <a:gd name="T2" fmla="*/ 14 w 22"/>
                <a:gd name="T3" fmla="*/ 2 h 23"/>
                <a:gd name="T4" fmla="*/ 1 w 22"/>
                <a:gd name="T5" fmla="*/ 9 h 23"/>
                <a:gd name="T6" fmla="*/ 8 w 22"/>
                <a:gd name="T7" fmla="*/ 22 h 23"/>
                <a:gd name="T8" fmla="*/ 21 w 22"/>
                <a:gd name="T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3">
                  <a:moveTo>
                    <a:pt x="21" y="14"/>
                  </a:moveTo>
                  <a:cubicBezTo>
                    <a:pt x="22" y="9"/>
                    <a:pt x="19" y="3"/>
                    <a:pt x="14" y="2"/>
                  </a:cubicBezTo>
                  <a:cubicBezTo>
                    <a:pt x="8" y="0"/>
                    <a:pt x="3" y="4"/>
                    <a:pt x="1" y="9"/>
                  </a:cubicBezTo>
                  <a:cubicBezTo>
                    <a:pt x="0" y="14"/>
                    <a:pt x="3" y="20"/>
                    <a:pt x="8" y="22"/>
                  </a:cubicBezTo>
                  <a:cubicBezTo>
                    <a:pt x="14" y="23"/>
                    <a:pt x="19" y="20"/>
                    <a:pt x="2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88">
              <a:extLst>
                <a:ext uri="{FF2B5EF4-FFF2-40B4-BE49-F238E27FC236}">
                  <a16:creationId xmlns:a16="http://schemas.microsoft.com/office/drawing/2014/main" id="{3B7ECA21-ADCF-37F8-5977-1B01185D6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9775" y="4141788"/>
              <a:ext cx="52388" cy="50800"/>
            </a:xfrm>
            <a:custGeom>
              <a:avLst/>
              <a:gdLst>
                <a:gd name="T0" fmla="*/ 21 w 23"/>
                <a:gd name="T1" fmla="*/ 16 h 23"/>
                <a:gd name="T2" fmla="*/ 15 w 23"/>
                <a:gd name="T3" fmla="*/ 2 h 23"/>
                <a:gd name="T4" fmla="*/ 2 w 23"/>
                <a:gd name="T5" fmla="*/ 8 h 23"/>
                <a:gd name="T6" fmla="*/ 7 w 23"/>
                <a:gd name="T7" fmla="*/ 21 h 23"/>
                <a:gd name="T8" fmla="*/ 21 w 23"/>
                <a:gd name="T9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1" y="16"/>
                  </a:moveTo>
                  <a:cubicBezTo>
                    <a:pt x="23" y="11"/>
                    <a:pt x="20" y="5"/>
                    <a:pt x="15" y="2"/>
                  </a:cubicBezTo>
                  <a:cubicBezTo>
                    <a:pt x="10" y="0"/>
                    <a:pt x="4" y="3"/>
                    <a:pt x="2" y="8"/>
                  </a:cubicBezTo>
                  <a:cubicBezTo>
                    <a:pt x="0" y="13"/>
                    <a:pt x="2" y="19"/>
                    <a:pt x="7" y="21"/>
                  </a:cubicBezTo>
                  <a:cubicBezTo>
                    <a:pt x="13" y="23"/>
                    <a:pt x="18" y="21"/>
                    <a:pt x="2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89">
              <a:extLst>
                <a:ext uri="{FF2B5EF4-FFF2-40B4-BE49-F238E27FC236}">
                  <a16:creationId xmlns:a16="http://schemas.microsoft.com/office/drawing/2014/main" id="{9BE18F64-7D6C-7953-8BA4-E99DF43B2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4525" y="4095750"/>
              <a:ext cx="52388" cy="52388"/>
            </a:xfrm>
            <a:custGeom>
              <a:avLst/>
              <a:gdLst>
                <a:gd name="T0" fmla="*/ 21 w 23"/>
                <a:gd name="T1" fmla="*/ 16 h 23"/>
                <a:gd name="T2" fmla="*/ 17 w 23"/>
                <a:gd name="T3" fmla="*/ 3 h 23"/>
                <a:gd name="T4" fmla="*/ 3 w 23"/>
                <a:gd name="T5" fmla="*/ 6 h 23"/>
                <a:gd name="T6" fmla="*/ 7 w 23"/>
                <a:gd name="T7" fmla="*/ 20 h 23"/>
                <a:gd name="T8" fmla="*/ 21 w 23"/>
                <a:gd name="T9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1" y="16"/>
                  </a:moveTo>
                  <a:cubicBezTo>
                    <a:pt x="23" y="12"/>
                    <a:pt x="22" y="5"/>
                    <a:pt x="17" y="3"/>
                  </a:cubicBezTo>
                  <a:cubicBezTo>
                    <a:pt x="12" y="0"/>
                    <a:pt x="6" y="1"/>
                    <a:pt x="3" y="6"/>
                  </a:cubicBezTo>
                  <a:cubicBezTo>
                    <a:pt x="0" y="11"/>
                    <a:pt x="2" y="17"/>
                    <a:pt x="7" y="20"/>
                  </a:cubicBezTo>
                  <a:cubicBezTo>
                    <a:pt x="12" y="23"/>
                    <a:pt x="18" y="21"/>
                    <a:pt x="2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0">
              <a:extLst>
                <a:ext uri="{FF2B5EF4-FFF2-40B4-BE49-F238E27FC236}">
                  <a16:creationId xmlns:a16="http://schemas.microsoft.com/office/drawing/2014/main" id="{89902DF6-3F57-2A02-EB74-B2ED210F9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8800" y="4037013"/>
              <a:ext cx="52388" cy="52388"/>
            </a:xfrm>
            <a:custGeom>
              <a:avLst/>
              <a:gdLst>
                <a:gd name="T0" fmla="*/ 19 w 23"/>
                <a:gd name="T1" fmla="*/ 18 h 23"/>
                <a:gd name="T2" fmla="*/ 18 w 23"/>
                <a:gd name="T3" fmla="*/ 4 h 23"/>
                <a:gd name="T4" fmla="*/ 3 w 23"/>
                <a:gd name="T5" fmla="*/ 5 h 23"/>
                <a:gd name="T6" fmla="*/ 5 w 23"/>
                <a:gd name="T7" fmla="*/ 20 h 23"/>
                <a:gd name="T8" fmla="*/ 19 w 23"/>
                <a:gd name="T9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9" y="18"/>
                  </a:moveTo>
                  <a:cubicBezTo>
                    <a:pt x="23" y="13"/>
                    <a:pt x="22" y="7"/>
                    <a:pt x="18" y="4"/>
                  </a:cubicBezTo>
                  <a:cubicBezTo>
                    <a:pt x="13" y="0"/>
                    <a:pt x="7" y="1"/>
                    <a:pt x="3" y="5"/>
                  </a:cubicBezTo>
                  <a:cubicBezTo>
                    <a:pt x="0" y="10"/>
                    <a:pt x="1" y="16"/>
                    <a:pt x="5" y="20"/>
                  </a:cubicBezTo>
                  <a:cubicBezTo>
                    <a:pt x="10" y="23"/>
                    <a:pt x="16" y="22"/>
                    <a:pt x="19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91">
              <a:extLst>
                <a:ext uri="{FF2B5EF4-FFF2-40B4-BE49-F238E27FC236}">
                  <a16:creationId xmlns:a16="http://schemas.microsoft.com/office/drawing/2014/main" id="{3A61991F-7836-50DC-9D4C-0928649BC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1013" y="3968750"/>
              <a:ext cx="50800" cy="50800"/>
            </a:xfrm>
            <a:custGeom>
              <a:avLst/>
              <a:gdLst>
                <a:gd name="T0" fmla="*/ 19 w 23"/>
                <a:gd name="T1" fmla="*/ 18 h 22"/>
                <a:gd name="T2" fmla="*/ 19 w 23"/>
                <a:gd name="T3" fmla="*/ 4 h 22"/>
                <a:gd name="T4" fmla="*/ 4 w 23"/>
                <a:gd name="T5" fmla="*/ 4 h 22"/>
                <a:gd name="T6" fmla="*/ 4 w 23"/>
                <a:gd name="T7" fmla="*/ 18 h 22"/>
                <a:gd name="T8" fmla="*/ 19 w 2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2">
                  <a:moveTo>
                    <a:pt x="19" y="18"/>
                  </a:moveTo>
                  <a:cubicBezTo>
                    <a:pt x="23" y="14"/>
                    <a:pt x="23" y="8"/>
                    <a:pt x="19" y="4"/>
                  </a:cubicBez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92">
              <a:extLst>
                <a:ext uri="{FF2B5EF4-FFF2-40B4-BE49-F238E27FC236}">
                  <a16:creationId xmlns:a16="http://schemas.microsoft.com/office/drawing/2014/main" id="{EB9DCA3A-1A0D-B3D4-843F-4D37318DC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2750" y="3890963"/>
              <a:ext cx="52388" cy="50800"/>
            </a:xfrm>
            <a:custGeom>
              <a:avLst/>
              <a:gdLst>
                <a:gd name="T0" fmla="*/ 17 w 23"/>
                <a:gd name="T1" fmla="*/ 20 h 23"/>
                <a:gd name="T2" fmla="*/ 19 w 23"/>
                <a:gd name="T3" fmla="*/ 5 h 23"/>
                <a:gd name="T4" fmla="*/ 5 w 23"/>
                <a:gd name="T5" fmla="*/ 3 h 23"/>
                <a:gd name="T6" fmla="*/ 3 w 23"/>
                <a:gd name="T7" fmla="*/ 18 h 23"/>
                <a:gd name="T8" fmla="*/ 17 w 23"/>
                <a:gd name="T9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7" y="20"/>
                  </a:moveTo>
                  <a:cubicBezTo>
                    <a:pt x="22" y="16"/>
                    <a:pt x="23" y="10"/>
                    <a:pt x="19" y="5"/>
                  </a:cubicBezTo>
                  <a:cubicBezTo>
                    <a:pt x="16" y="1"/>
                    <a:pt x="9" y="0"/>
                    <a:pt x="5" y="3"/>
                  </a:cubicBezTo>
                  <a:cubicBezTo>
                    <a:pt x="0" y="7"/>
                    <a:pt x="0" y="13"/>
                    <a:pt x="3" y="18"/>
                  </a:cubicBezTo>
                  <a:cubicBezTo>
                    <a:pt x="6" y="22"/>
                    <a:pt x="13" y="23"/>
                    <a:pt x="1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B5AE9BDE-345A-5418-D0F1-C6F6C78A2F0C}"/>
              </a:ext>
            </a:extLst>
          </p:cNvPr>
          <p:cNvGrpSpPr/>
          <p:nvPr/>
        </p:nvGrpSpPr>
        <p:grpSpPr>
          <a:xfrm>
            <a:off x="7064540" y="4595757"/>
            <a:ext cx="1103720" cy="994546"/>
            <a:chOff x="9078913" y="3890963"/>
            <a:chExt cx="1316038" cy="1185863"/>
          </a:xfrm>
          <a:solidFill>
            <a:srgbClr val="014063"/>
          </a:solidFill>
        </p:grpSpPr>
        <p:sp>
          <p:nvSpPr>
            <p:cNvPr id="128" name="Oval 93">
              <a:extLst>
                <a:ext uri="{FF2B5EF4-FFF2-40B4-BE49-F238E27FC236}">
                  <a16:creationId xmlns:a16="http://schemas.microsoft.com/office/drawing/2014/main" id="{C30D31ED-091A-7D58-F9B5-0A26BAAC0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9463" y="4945063"/>
              <a:ext cx="131763" cy="1317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Oval 94">
              <a:extLst>
                <a:ext uri="{FF2B5EF4-FFF2-40B4-BE49-F238E27FC236}">
                  <a16:creationId xmlns:a16="http://schemas.microsoft.com/office/drawing/2014/main" id="{4A119F37-0E9D-67E2-8119-8564FF230E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2325" y="4206875"/>
              <a:ext cx="47625" cy="44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Oval 95">
              <a:extLst>
                <a:ext uri="{FF2B5EF4-FFF2-40B4-BE49-F238E27FC236}">
                  <a16:creationId xmlns:a16="http://schemas.microsoft.com/office/drawing/2014/main" id="{236600DE-7523-F652-D287-AB0D83EB76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2325" y="4308475"/>
              <a:ext cx="47625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Oval 96">
              <a:extLst>
                <a:ext uri="{FF2B5EF4-FFF2-40B4-BE49-F238E27FC236}">
                  <a16:creationId xmlns:a16="http://schemas.microsoft.com/office/drawing/2014/main" id="{EA788397-EF72-266B-6FFA-598C70C87B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2325" y="4411663"/>
              <a:ext cx="47625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Oval 97">
              <a:extLst>
                <a:ext uri="{FF2B5EF4-FFF2-40B4-BE49-F238E27FC236}">
                  <a16:creationId xmlns:a16="http://schemas.microsoft.com/office/drawing/2014/main" id="{46CA1A77-FB5B-4200-F3A4-23C5FF0A6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2325" y="4518025"/>
              <a:ext cx="47625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Oval 98">
              <a:extLst>
                <a:ext uri="{FF2B5EF4-FFF2-40B4-BE49-F238E27FC236}">
                  <a16:creationId xmlns:a16="http://schemas.microsoft.com/office/drawing/2014/main" id="{BA6F19CA-9E33-5497-B938-70F02FAEE9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2325" y="4622800"/>
              <a:ext cx="47625" cy="44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Oval 99">
              <a:extLst>
                <a:ext uri="{FF2B5EF4-FFF2-40B4-BE49-F238E27FC236}">
                  <a16:creationId xmlns:a16="http://schemas.microsoft.com/office/drawing/2014/main" id="{24489D6F-659F-A508-B6B7-8E4FA5147D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2325" y="4733925"/>
              <a:ext cx="47625" cy="44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Oval 100">
              <a:extLst>
                <a:ext uri="{FF2B5EF4-FFF2-40B4-BE49-F238E27FC236}">
                  <a16:creationId xmlns:a16="http://schemas.microsoft.com/office/drawing/2014/main" id="{BFBFCD1F-88BA-2AE0-E9C7-9FE4C9A142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2325" y="4837113"/>
              <a:ext cx="47625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01">
              <a:extLst>
                <a:ext uri="{FF2B5EF4-FFF2-40B4-BE49-F238E27FC236}">
                  <a16:creationId xmlns:a16="http://schemas.microsoft.com/office/drawing/2014/main" id="{8E297179-613D-E95B-6464-2F084C842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7100" y="4197350"/>
              <a:ext cx="49213" cy="50800"/>
            </a:xfrm>
            <a:custGeom>
              <a:avLst/>
              <a:gdLst>
                <a:gd name="T0" fmla="*/ 1 w 22"/>
                <a:gd name="T1" fmla="*/ 12 h 22"/>
                <a:gd name="T2" fmla="*/ 9 w 22"/>
                <a:gd name="T3" fmla="*/ 1 h 22"/>
                <a:gd name="T4" fmla="*/ 21 w 22"/>
                <a:gd name="T5" fmla="*/ 9 h 22"/>
                <a:gd name="T6" fmla="*/ 12 w 22"/>
                <a:gd name="T7" fmla="*/ 21 h 22"/>
                <a:gd name="T8" fmla="*/ 1 w 22"/>
                <a:gd name="T9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1" y="12"/>
                  </a:moveTo>
                  <a:cubicBezTo>
                    <a:pt x="0" y="6"/>
                    <a:pt x="4" y="1"/>
                    <a:pt x="9" y="1"/>
                  </a:cubicBezTo>
                  <a:cubicBezTo>
                    <a:pt x="15" y="0"/>
                    <a:pt x="20" y="4"/>
                    <a:pt x="21" y="9"/>
                  </a:cubicBezTo>
                  <a:cubicBezTo>
                    <a:pt x="22" y="15"/>
                    <a:pt x="18" y="20"/>
                    <a:pt x="12" y="21"/>
                  </a:cubicBezTo>
                  <a:cubicBezTo>
                    <a:pt x="6" y="22"/>
                    <a:pt x="1" y="18"/>
                    <a:pt x="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02">
              <a:extLst>
                <a:ext uri="{FF2B5EF4-FFF2-40B4-BE49-F238E27FC236}">
                  <a16:creationId xmlns:a16="http://schemas.microsoft.com/office/drawing/2014/main" id="{88965718-D1A0-5189-8DFA-A0503788A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8700" y="4175125"/>
              <a:ext cx="49213" cy="52388"/>
            </a:xfrm>
            <a:custGeom>
              <a:avLst/>
              <a:gdLst>
                <a:gd name="T0" fmla="*/ 1 w 22"/>
                <a:gd name="T1" fmla="*/ 14 h 23"/>
                <a:gd name="T2" fmla="*/ 8 w 22"/>
                <a:gd name="T3" fmla="*/ 2 h 23"/>
                <a:gd name="T4" fmla="*/ 21 w 22"/>
                <a:gd name="T5" fmla="*/ 9 h 23"/>
                <a:gd name="T6" fmla="*/ 14 w 22"/>
                <a:gd name="T7" fmla="*/ 22 h 23"/>
                <a:gd name="T8" fmla="*/ 1 w 22"/>
                <a:gd name="T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3">
                  <a:moveTo>
                    <a:pt x="1" y="14"/>
                  </a:moveTo>
                  <a:cubicBezTo>
                    <a:pt x="0" y="9"/>
                    <a:pt x="3" y="3"/>
                    <a:pt x="8" y="2"/>
                  </a:cubicBezTo>
                  <a:cubicBezTo>
                    <a:pt x="14" y="0"/>
                    <a:pt x="19" y="4"/>
                    <a:pt x="21" y="9"/>
                  </a:cubicBezTo>
                  <a:cubicBezTo>
                    <a:pt x="22" y="14"/>
                    <a:pt x="19" y="20"/>
                    <a:pt x="14" y="22"/>
                  </a:cubicBezTo>
                  <a:cubicBezTo>
                    <a:pt x="8" y="23"/>
                    <a:pt x="3" y="20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03">
              <a:extLst>
                <a:ext uri="{FF2B5EF4-FFF2-40B4-BE49-F238E27FC236}">
                  <a16:creationId xmlns:a16="http://schemas.microsoft.com/office/drawing/2014/main" id="{154F81A2-1330-5E10-37ED-0FD8FB51E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4141788"/>
              <a:ext cx="52388" cy="50800"/>
            </a:xfrm>
            <a:custGeom>
              <a:avLst/>
              <a:gdLst>
                <a:gd name="T0" fmla="*/ 2 w 23"/>
                <a:gd name="T1" fmla="*/ 16 h 23"/>
                <a:gd name="T2" fmla="*/ 8 w 23"/>
                <a:gd name="T3" fmla="*/ 2 h 23"/>
                <a:gd name="T4" fmla="*/ 21 w 23"/>
                <a:gd name="T5" fmla="*/ 8 h 23"/>
                <a:gd name="T6" fmla="*/ 16 w 23"/>
                <a:gd name="T7" fmla="*/ 21 h 23"/>
                <a:gd name="T8" fmla="*/ 2 w 23"/>
                <a:gd name="T9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" y="16"/>
                  </a:moveTo>
                  <a:cubicBezTo>
                    <a:pt x="0" y="11"/>
                    <a:pt x="3" y="5"/>
                    <a:pt x="8" y="2"/>
                  </a:cubicBezTo>
                  <a:cubicBezTo>
                    <a:pt x="13" y="0"/>
                    <a:pt x="19" y="3"/>
                    <a:pt x="21" y="8"/>
                  </a:cubicBezTo>
                  <a:cubicBezTo>
                    <a:pt x="23" y="13"/>
                    <a:pt x="21" y="19"/>
                    <a:pt x="16" y="21"/>
                  </a:cubicBezTo>
                  <a:cubicBezTo>
                    <a:pt x="11" y="23"/>
                    <a:pt x="5" y="21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04">
              <a:extLst>
                <a:ext uri="{FF2B5EF4-FFF2-40B4-BE49-F238E27FC236}">
                  <a16:creationId xmlns:a16="http://schemas.microsoft.com/office/drawing/2014/main" id="{E85D8822-B3E0-C066-ACCB-EDBB69360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0788" y="4095750"/>
              <a:ext cx="52388" cy="52388"/>
            </a:xfrm>
            <a:custGeom>
              <a:avLst/>
              <a:gdLst>
                <a:gd name="T0" fmla="*/ 2 w 23"/>
                <a:gd name="T1" fmla="*/ 16 h 23"/>
                <a:gd name="T2" fmla="*/ 6 w 23"/>
                <a:gd name="T3" fmla="*/ 3 h 23"/>
                <a:gd name="T4" fmla="*/ 20 w 23"/>
                <a:gd name="T5" fmla="*/ 6 h 23"/>
                <a:gd name="T6" fmla="*/ 16 w 23"/>
                <a:gd name="T7" fmla="*/ 20 h 23"/>
                <a:gd name="T8" fmla="*/ 2 w 23"/>
                <a:gd name="T9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" y="16"/>
                  </a:moveTo>
                  <a:cubicBezTo>
                    <a:pt x="0" y="12"/>
                    <a:pt x="1" y="5"/>
                    <a:pt x="6" y="3"/>
                  </a:cubicBezTo>
                  <a:cubicBezTo>
                    <a:pt x="11" y="0"/>
                    <a:pt x="17" y="1"/>
                    <a:pt x="20" y="6"/>
                  </a:cubicBezTo>
                  <a:cubicBezTo>
                    <a:pt x="23" y="11"/>
                    <a:pt x="21" y="17"/>
                    <a:pt x="16" y="20"/>
                  </a:cubicBezTo>
                  <a:cubicBezTo>
                    <a:pt x="12" y="23"/>
                    <a:pt x="5" y="21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05">
              <a:extLst>
                <a:ext uri="{FF2B5EF4-FFF2-40B4-BE49-F238E27FC236}">
                  <a16:creationId xmlns:a16="http://schemas.microsoft.com/office/drawing/2014/main" id="{FB58E957-3E24-8C74-F80C-9A3C26D9A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6513" y="4037013"/>
              <a:ext cx="52388" cy="52388"/>
            </a:xfrm>
            <a:custGeom>
              <a:avLst/>
              <a:gdLst>
                <a:gd name="T0" fmla="*/ 4 w 23"/>
                <a:gd name="T1" fmla="*/ 18 h 23"/>
                <a:gd name="T2" fmla="*/ 6 w 23"/>
                <a:gd name="T3" fmla="*/ 4 h 23"/>
                <a:gd name="T4" fmla="*/ 20 w 23"/>
                <a:gd name="T5" fmla="*/ 5 h 23"/>
                <a:gd name="T6" fmla="*/ 18 w 23"/>
                <a:gd name="T7" fmla="*/ 20 h 23"/>
                <a:gd name="T8" fmla="*/ 4 w 23"/>
                <a:gd name="T9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4" y="18"/>
                  </a:moveTo>
                  <a:cubicBezTo>
                    <a:pt x="0" y="13"/>
                    <a:pt x="1" y="7"/>
                    <a:pt x="6" y="4"/>
                  </a:cubicBezTo>
                  <a:cubicBezTo>
                    <a:pt x="10" y="0"/>
                    <a:pt x="16" y="1"/>
                    <a:pt x="20" y="5"/>
                  </a:cubicBezTo>
                  <a:cubicBezTo>
                    <a:pt x="23" y="10"/>
                    <a:pt x="22" y="16"/>
                    <a:pt x="18" y="20"/>
                  </a:cubicBezTo>
                  <a:cubicBezTo>
                    <a:pt x="13" y="23"/>
                    <a:pt x="7" y="22"/>
                    <a:pt x="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06">
              <a:extLst>
                <a:ext uri="{FF2B5EF4-FFF2-40B4-BE49-F238E27FC236}">
                  <a16:creationId xmlns:a16="http://schemas.microsoft.com/office/drawing/2014/main" id="{DAE9F6D8-BB2F-B61B-91DA-4DBFCF6E1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5888" y="3968750"/>
              <a:ext cx="50800" cy="50800"/>
            </a:xfrm>
            <a:custGeom>
              <a:avLst/>
              <a:gdLst>
                <a:gd name="T0" fmla="*/ 4 w 23"/>
                <a:gd name="T1" fmla="*/ 18 h 22"/>
                <a:gd name="T2" fmla="*/ 4 w 23"/>
                <a:gd name="T3" fmla="*/ 4 h 22"/>
                <a:gd name="T4" fmla="*/ 19 w 23"/>
                <a:gd name="T5" fmla="*/ 4 h 22"/>
                <a:gd name="T6" fmla="*/ 19 w 23"/>
                <a:gd name="T7" fmla="*/ 18 h 22"/>
                <a:gd name="T8" fmla="*/ 4 w 2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2">
                  <a:moveTo>
                    <a:pt x="4" y="18"/>
                  </a:moveTo>
                  <a:cubicBezTo>
                    <a:pt x="0" y="14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ubicBezTo>
                    <a:pt x="23" y="8"/>
                    <a:pt x="23" y="14"/>
                    <a:pt x="19" y="18"/>
                  </a:cubicBezTo>
                  <a:cubicBezTo>
                    <a:pt x="15" y="22"/>
                    <a:pt x="8" y="22"/>
                    <a:pt x="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07">
              <a:extLst>
                <a:ext uri="{FF2B5EF4-FFF2-40B4-BE49-F238E27FC236}">
                  <a16:creationId xmlns:a16="http://schemas.microsoft.com/office/drawing/2014/main" id="{18D529EB-CD1E-7DD6-C90C-732733498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42563" y="3890963"/>
              <a:ext cx="52388" cy="50800"/>
            </a:xfrm>
            <a:custGeom>
              <a:avLst/>
              <a:gdLst>
                <a:gd name="T0" fmla="*/ 6 w 23"/>
                <a:gd name="T1" fmla="*/ 20 h 23"/>
                <a:gd name="T2" fmla="*/ 4 w 23"/>
                <a:gd name="T3" fmla="*/ 5 h 23"/>
                <a:gd name="T4" fmla="*/ 18 w 23"/>
                <a:gd name="T5" fmla="*/ 3 h 23"/>
                <a:gd name="T6" fmla="*/ 20 w 23"/>
                <a:gd name="T7" fmla="*/ 18 h 23"/>
                <a:gd name="T8" fmla="*/ 6 w 23"/>
                <a:gd name="T9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6" y="20"/>
                  </a:moveTo>
                  <a:cubicBezTo>
                    <a:pt x="1" y="16"/>
                    <a:pt x="0" y="10"/>
                    <a:pt x="4" y="5"/>
                  </a:cubicBezTo>
                  <a:cubicBezTo>
                    <a:pt x="7" y="1"/>
                    <a:pt x="14" y="0"/>
                    <a:pt x="18" y="3"/>
                  </a:cubicBezTo>
                  <a:cubicBezTo>
                    <a:pt x="23" y="7"/>
                    <a:pt x="23" y="13"/>
                    <a:pt x="20" y="18"/>
                  </a:cubicBezTo>
                  <a:cubicBezTo>
                    <a:pt x="17" y="22"/>
                    <a:pt x="10" y="23"/>
                    <a:pt x="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08">
              <a:extLst>
                <a:ext uri="{FF2B5EF4-FFF2-40B4-BE49-F238E27FC236}">
                  <a16:creationId xmlns:a16="http://schemas.microsoft.com/office/drawing/2014/main" id="{34E456F9-959A-7F75-CFB4-041551217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5888" y="3968750"/>
              <a:ext cx="50800" cy="50800"/>
            </a:xfrm>
            <a:custGeom>
              <a:avLst/>
              <a:gdLst>
                <a:gd name="T0" fmla="*/ 4 w 23"/>
                <a:gd name="T1" fmla="*/ 18 h 22"/>
                <a:gd name="T2" fmla="*/ 4 w 23"/>
                <a:gd name="T3" fmla="*/ 4 h 22"/>
                <a:gd name="T4" fmla="*/ 19 w 23"/>
                <a:gd name="T5" fmla="*/ 4 h 22"/>
                <a:gd name="T6" fmla="*/ 19 w 23"/>
                <a:gd name="T7" fmla="*/ 18 h 22"/>
                <a:gd name="T8" fmla="*/ 4 w 2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2">
                  <a:moveTo>
                    <a:pt x="4" y="18"/>
                  </a:moveTo>
                  <a:cubicBezTo>
                    <a:pt x="0" y="14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ubicBezTo>
                    <a:pt x="23" y="8"/>
                    <a:pt x="23" y="14"/>
                    <a:pt x="19" y="18"/>
                  </a:cubicBezTo>
                  <a:cubicBezTo>
                    <a:pt x="15" y="22"/>
                    <a:pt x="8" y="22"/>
                    <a:pt x="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09">
              <a:extLst>
                <a:ext uri="{FF2B5EF4-FFF2-40B4-BE49-F238E27FC236}">
                  <a16:creationId xmlns:a16="http://schemas.microsoft.com/office/drawing/2014/main" id="{49F564B7-8A9F-81EF-7966-6AE0CFAB5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42563" y="3890963"/>
              <a:ext cx="52388" cy="50800"/>
            </a:xfrm>
            <a:custGeom>
              <a:avLst/>
              <a:gdLst>
                <a:gd name="T0" fmla="*/ 6 w 23"/>
                <a:gd name="T1" fmla="*/ 20 h 23"/>
                <a:gd name="T2" fmla="*/ 4 w 23"/>
                <a:gd name="T3" fmla="*/ 5 h 23"/>
                <a:gd name="T4" fmla="*/ 18 w 23"/>
                <a:gd name="T5" fmla="*/ 3 h 23"/>
                <a:gd name="T6" fmla="*/ 20 w 23"/>
                <a:gd name="T7" fmla="*/ 18 h 23"/>
                <a:gd name="T8" fmla="*/ 6 w 23"/>
                <a:gd name="T9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6" y="20"/>
                  </a:moveTo>
                  <a:cubicBezTo>
                    <a:pt x="1" y="16"/>
                    <a:pt x="0" y="10"/>
                    <a:pt x="4" y="5"/>
                  </a:cubicBezTo>
                  <a:cubicBezTo>
                    <a:pt x="7" y="1"/>
                    <a:pt x="14" y="0"/>
                    <a:pt x="18" y="3"/>
                  </a:cubicBezTo>
                  <a:cubicBezTo>
                    <a:pt x="23" y="7"/>
                    <a:pt x="23" y="13"/>
                    <a:pt x="20" y="18"/>
                  </a:cubicBezTo>
                  <a:cubicBezTo>
                    <a:pt x="17" y="22"/>
                    <a:pt x="10" y="23"/>
                    <a:pt x="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10">
              <a:extLst>
                <a:ext uri="{FF2B5EF4-FFF2-40B4-BE49-F238E27FC236}">
                  <a16:creationId xmlns:a16="http://schemas.microsoft.com/office/drawing/2014/main" id="{235C2F49-2901-AD7C-9E3A-A963F4304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9138" y="4197350"/>
              <a:ext cx="47625" cy="50800"/>
            </a:xfrm>
            <a:custGeom>
              <a:avLst/>
              <a:gdLst>
                <a:gd name="T0" fmla="*/ 20 w 21"/>
                <a:gd name="T1" fmla="*/ 12 h 22"/>
                <a:gd name="T2" fmla="*/ 12 w 21"/>
                <a:gd name="T3" fmla="*/ 1 h 22"/>
                <a:gd name="T4" fmla="*/ 0 w 21"/>
                <a:gd name="T5" fmla="*/ 9 h 22"/>
                <a:gd name="T6" fmla="*/ 9 w 21"/>
                <a:gd name="T7" fmla="*/ 21 h 22"/>
                <a:gd name="T8" fmla="*/ 20 w 21"/>
                <a:gd name="T9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20" y="12"/>
                  </a:moveTo>
                  <a:cubicBezTo>
                    <a:pt x="21" y="6"/>
                    <a:pt x="17" y="1"/>
                    <a:pt x="12" y="1"/>
                  </a:cubicBezTo>
                  <a:cubicBezTo>
                    <a:pt x="6" y="0"/>
                    <a:pt x="1" y="4"/>
                    <a:pt x="0" y="9"/>
                  </a:cubicBezTo>
                  <a:cubicBezTo>
                    <a:pt x="0" y="15"/>
                    <a:pt x="4" y="20"/>
                    <a:pt x="9" y="21"/>
                  </a:cubicBezTo>
                  <a:cubicBezTo>
                    <a:pt x="15" y="22"/>
                    <a:pt x="20" y="18"/>
                    <a:pt x="2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11">
              <a:extLst>
                <a:ext uri="{FF2B5EF4-FFF2-40B4-BE49-F238E27FC236}">
                  <a16:creationId xmlns:a16="http://schemas.microsoft.com/office/drawing/2014/main" id="{D47C4EBE-A790-56FC-C0D8-85904792F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5950" y="4175125"/>
              <a:ext cx="49213" cy="52388"/>
            </a:xfrm>
            <a:custGeom>
              <a:avLst/>
              <a:gdLst>
                <a:gd name="T0" fmla="*/ 21 w 22"/>
                <a:gd name="T1" fmla="*/ 14 h 23"/>
                <a:gd name="T2" fmla="*/ 14 w 22"/>
                <a:gd name="T3" fmla="*/ 2 h 23"/>
                <a:gd name="T4" fmla="*/ 1 w 22"/>
                <a:gd name="T5" fmla="*/ 9 h 23"/>
                <a:gd name="T6" fmla="*/ 8 w 22"/>
                <a:gd name="T7" fmla="*/ 22 h 23"/>
                <a:gd name="T8" fmla="*/ 21 w 22"/>
                <a:gd name="T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3">
                  <a:moveTo>
                    <a:pt x="21" y="14"/>
                  </a:moveTo>
                  <a:cubicBezTo>
                    <a:pt x="22" y="9"/>
                    <a:pt x="19" y="3"/>
                    <a:pt x="14" y="2"/>
                  </a:cubicBezTo>
                  <a:cubicBezTo>
                    <a:pt x="8" y="0"/>
                    <a:pt x="3" y="4"/>
                    <a:pt x="1" y="9"/>
                  </a:cubicBezTo>
                  <a:cubicBezTo>
                    <a:pt x="0" y="14"/>
                    <a:pt x="3" y="20"/>
                    <a:pt x="8" y="22"/>
                  </a:cubicBezTo>
                  <a:cubicBezTo>
                    <a:pt x="14" y="23"/>
                    <a:pt x="19" y="20"/>
                    <a:pt x="2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12">
              <a:extLst>
                <a:ext uri="{FF2B5EF4-FFF2-40B4-BE49-F238E27FC236}">
                  <a16:creationId xmlns:a16="http://schemas.microsoft.com/office/drawing/2014/main" id="{DE695FFA-A8AF-D83A-126A-4D499BFAD01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5938" y="4141788"/>
              <a:ext cx="52388" cy="50800"/>
            </a:xfrm>
            <a:custGeom>
              <a:avLst/>
              <a:gdLst>
                <a:gd name="T0" fmla="*/ 21 w 23"/>
                <a:gd name="T1" fmla="*/ 16 h 23"/>
                <a:gd name="T2" fmla="*/ 15 w 23"/>
                <a:gd name="T3" fmla="*/ 2 h 23"/>
                <a:gd name="T4" fmla="*/ 2 w 23"/>
                <a:gd name="T5" fmla="*/ 8 h 23"/>
                <a:gd name="T6" fmla="*/ 7 w 23"/>
                <a:gd name="T7" fmla="*/ 21 h 23"/>
                <a:gd name="T8" fmla="*/ 21 w 23"/>
                <a:gd name="T9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1" y="16"/>
                  </a:moveTo>
                  <a:cubicBezTo>
                    <a:pt x="23" y="11"/>
                    <a:pt x="20" y="5"/>
                    <a:pt x="15" y="2"/>
                  </a:cubicBezTo>
                  <a:cubicBezTo>
                    <a:pt x="10" y="0"/>
                    <a:pt x="4" y="3"/>
                    <a:pt x="2" y="8"/>
                  </a:cubicBezTo>
                  <a:cubicBezTo>
                    <a:pt x="0" y="13"/>
                    <a:pt x="2" y="19"/>
                    <a:pt x="7" y="21"/>
                  </a:cubicBezTo>
                  <a:cubicBezTo>
                    <a:pt x="13" y="23"/>
                    <a:pt x="19" y="21"/>
                    <a:pt x="2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13">
              <a:extLst>
                <a:ext uri="{FF2B5EF4-FFF2-40B4-BE49-F238E27FC236}">
                  <a16:creationId xmlns:a16="http://schemas.microsoft.com/office/drawing/2014/main" id="{E8CF6321-FDBF-895E-1D82-79CC41C2A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688" y="4095750"/>
              <a:ext cx="52388" cy="52388"/>
            </a:xfrm>
            <a:custGeom>
              <a:avLst/>
              <a:gdLst>
                <a:gd name="T0" fmla="*/ 21 w 23"/>
                <a:gd name="T1" fmla="*/ 16 h 23"/>
                <a:gd name="T2" fmla="*/ 17 w 23"/>
                <a:gd name="T3" fmla="*/ 3 h 23"/>
                <a:gd name="T4" fmla="*/ 3 w 23"/>
                <a:gd name="T5" fmla="*/ 6 h 23"/>
                <a:gd name="T6" fmla="*/ 7 w 23"/>
                <a:gd name="T7" fmla="*/ 20 h 23"/>
                <a:gd name="T8" fmla="*/ 21 w 23"/>
                <a:gd name="T9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1" y="16"/>
                  </a:moveTo>
                  <a:cubicBezTo>
                    <a:pt x="23" y="12"/>
                    <a:pt x="22" y="5"/>
                    <a:pt x="17" y="3"/>
                  </a:cubicBezTo>
                  <a:cubicBezTo>
                    <a:pt x="12" y="0"/>
                    <a:pt x="6" y="1"/>
                    <a:pt x="3" y="6"/>
                  </a:cubicBezTo>
                  <a:cubicBezTo>
                    <a:pt x="0" y="11"/>
                    <a:pt x="2" y="17"/>
                    <a:pt x="7" y="20"/>
                  </a:cubicBezTo>
                  <a:cubicBezTo>
                    <a:pt x="12" y="23"/>
                    <a:pt x="18" y="21"/>
                    <a:pt x="2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14">
              <a:extLst>
                <a:ext uri="{FF2B5EF4-FFF2-40B4-BE49-F238E27FC236}">
                  <a16:creationId xmlns:a16="http://schemas.microsoft.com/office/drawing/2014/main" id="{97273C75-7808-801C-6170-4968A81D4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4963" y="4037013"/>
              <a:ext cx="52388" cy="52388"/>
            </a:xfrm>
            <a:custGeom>
              <a:avLst/>
              <a:gdLst>
                <a:gd name="T0" fmla="*/ 19 w 23"/>
                <a:gd name="T1" fmla="*/ 18 h 23"/>
                <a:gd name="T2" fmla="*/ 18 w 23"/>
                <a:gd name="T3" fmla="*/ 4 h 23"/>
                <a:gd name="T4" fmla="*/ 3 w 23"/>
                <a:gd name="T5" fmla="*/ 5 h 23"/>
                <a:gd name="T6" fmla="*/ 5 w 23"/>
                <a:gd name="T7" fmla="*/ 20 h 23"/>
                <a:gd name="T8" fmla="*/ 19 w 23"/>
                <a:gd name="T9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9" y="18"/>
                  </a:moveTo>
                  <a:cubicBezTo>
                    <a:pt x="23" y="13"/>
                    <a:pt x="22" y="7"/>
                    <a:pt x="18" y="4"/>
                  </a:cubicBezTo>
                  <a:cubicBezTo>
                    <a:pt x="13" y="0"/>
                    <a:pt x="7" y="1"/>
                    <a:pt x="3" y="5"/>
                  </a:cubicBezTo>
                  <a:cubicBezTo>
                    <a:pt x="0" y="10"/>
                    <a:pt x="1" y="16"/>
                    <a:pt x="5" y="20"/>
                  </a:cubicBezTo>
                  <a:cubicBezTo>
                    <a:pt x="10" y="23"/>
                    <a:pt x="16" y="22"/>
                    <a:pt x="19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15">
              <a:extLst>
                <a:ext uri="{FF2B5EF4-FFF2-40B4-BE49-F238E27FC236}">
                  <a16:creationId xmlns:a16="http://schemas.microsoft.com/office/drawing/2014/main" id="{D5077DC5-466A-8DA5-4FC7-A78101667B2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5588" y="3968750"/>
              <a:ext cx="52388" cy="50800"/>
            </a:xfrm>
            <a:custGeom>
              <a:avLst/>
              <a:gdLst>
                <a:gd name="T0" fmla="*/ 19 w 23"/>
                <a:gd name="T1" fmla="*/ 18 h 22"/>
                <a:gd name="T2" fmla="*/ 19 w 23"/>
                <a:gd name="T3" fmla="*/ 4 h 22"/>
                <a:gd name="T4" fmla="*/ 4 w 23"/>
                <a:gd name="T5" fmla="*/ 4 h 22"/>
                <a:gd name="T6" fmla="*/ 4 w 23"/>
                <a:gd name="T7" fmla="*/ 18 h 22"/>
                <a:gd name="T8" fmla="*/ 19 w 23"/>
                <a:gd name="T9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2">
                  <a:moveTo>
                    <a:pt x="19" y="18"/>
                  </a:moveTo>
                  <a:cubicBezTo>
                    <a:pt x="23" y="14"/>
                    <a:pt x="23" y="8"/>
                    <a:pt x="19" y="4"/>
                  </a:cubicBez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16">
              <a:extLst>
                <a:ext uri="{FF2B5EF4-FFF2-40B4-BE49-F238E27FC236}">
                  <a16:creationId xmlns:a16="http://schemas.microsoft.com/office/drawing/2014/main" id="{313D719C-3CB2-7DF2-CB47-B6F0893FC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8913" y="3890963"/>
              <a:ext cx="50800" cy="50800"/>
            </a:xfrm>
            <a:custGeom>
              <a:avLst/>
              <a:gdLst>
                <a:gd name="T0" fmla="*/ 17 w 23"/>
                <a:gd name="T1" fmla="*/ 20 h 23"/>
                <a:gd name="T2" fmla="*/ 19 w 23"/>
                <a:gd name="T3" fmla="*/ 5 h 23"/>
                <a:gd name="T4" fmla="*/ 5 w 23"/>
                <a:gd name="T5" fmla="*/ 3 h 23"/>
                <a:gd name="T6" fmla="*/ 3 w 23"/>
                <a:gd name="T7" fmla="*/ 18 h 23"/>
                <a:gd name="T8" fmla="*/ 17 w 23"/>
                <a:gd name="T9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7" y="20"/>
                  </a:moveTo>
                  <a:cubicBezTo>
                    <a:pt x="22" y="16"/>
                    <a:pt x="23" y="10"/>
                    <a:pt x="19" y="5"/>
                  </a:cubicBezTo>
                  <a:cubicBezTo>
                    <a:pt x="16" y="1"/>
                    <a:pt x="9" y="0"/>
                    <a:pt x="5" y="3"/>
                  </a:cubicBezTo>
                  <a:cubicBezTo>
                    <a:pt x="0" y="7"/>
                    <a:pt x="0" y="13"/>
                    <a:pt x="3" y="18"/>
                  </a:cubicBezTo>
                  <a:cubicBezTo>
                    <a:pt x="6" y="22"/>
                    <a:pt x="13" y="23"/>
                    <a:pt x="1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D0D9AE1A-CD6F-72AF-75B4-EB603C8DA508}"/>
              </a:ext>
            </a:extLst>
          </p:cNvPr>
          <p:cNvGrpSpPr/>
          <p:nvPr/>
        </p:nvGrpSpPr>
        <p:grpSpPr>
          <a:xfrm>
            <a:off x="917528" y="3617188"/>
            <a:ext cx="9327430" cy="1178277"/>
            <a:chOff x="917528" y="3617188"/>
            <a:chExt cx="9327430" cy="1178277"/>
          </a:xfrm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AFD8C820-BC7C-E828-8403-FA387FB0C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2815" y="3815565"/>
              <a:ext cx="1142330" cy="772204"/>
            </a:xfrm>
            <a:custGeom>
              <a:avLst/>
              <a:gdLst>
                <a:gd name="T0" fmla="*/ 304 w 603"/>
                <a:gd name="T1" fmla="*/ 266 h 407"/>
                <a:gd name="T2" fmla="*/ 603 w 603"/>
                <a:gd name="T3" fmla="*/ 407 h 407"/>
                <a:gd name="T4" fmla="*/ 603 w 603"/>
                <a:gd name="T5" fmla="*/ 407 h 407"/>
                <a:gd name="T6" fmla="*/ 603 w 603"/>
                <a:gd name="T7" fmla="*/ 5 h 407"/>
                <a:gd name="T8" fmla="*/ 304 w 603"/>
                <a:gd name="T9" fmla="*/ 146 h 407"/>
                <a:gd name="T10" fmla="*/ 0 w 603"/>
                <a:gd name="T11" fmla="*/ 0 h 407"/>
                <a:gd name="T12" fmla="*/ 0 w 603"/>
                <a:gd name="T13" fmla="*/ 0 h 407"/>
                <a:gd name="T14" fmla="*/ 0 w 603"/>
                <a:gd name="T15" fmla="*/ 407 h 407"/>
                <a:gd name="T16" fmla="*/ 4 w 603"/>
                <a:gd name="T17" fmla="*/ 407 h 407"/>
                <a:gd name="T18" fmla="*/ 304 w 603"/>
                <a:gd name="T19" fmla="*/ 26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3" h="407">
                  <a:moveTo>
                    <a:pt x="304" y="266"/>
                  </a:moveTo>
                  <a:cubicBezTo>
                    <a:pt x="424" y="266"/>
                    <a:pt x="532" y="321"/>
                    <a:pt x="603" y="407"/>
                  </a:cubicBezTo>
                  <a:cubicBezTo>
                    <a:pt x="603" y="407"/>
                    <a:pt x="603" y="407"/>
                    <a:pt x="603" y="407"/>
                  </a:cubicBezTo>
                  <a:cubicBezTo>
                    <a:pt x="603" y="5"/>
                    <a:pt x="603" y="5"/>
                    <a:pt x="603" y="5"/>
                  </a:cubicBezTo>
                  <a:cubicBezTo>
                    <a:pt x="532" y="91"/>
                    <a:pt x="424" y="146"/>
                    <a:pt x="304" y="146"/>
                  </a:cubicBezTo>
                  <a:cubicBezTo>
                    <a:pt x="181" y="146"/>
                    <a:pt x="71" y="8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4" y="407"/>
                    <a:pt x="4" y="407"/>
                    <a:pt x="4" y="407"/>
                  </a:cubicBezTo>
                  <a:cubicBezTo>
                    <a:pt x="75" y="321"/>
                    <a:pt x="183" y="266"/>
                    <a:pt x="304" y="26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0">
              <a:extLst>
                <a:ext uri="{FF2B5EF4-FFF2-40B4-BE49-F238E27FC236}">
                  <a16:creationId xmlns:a16="http://schemas.microsoft.com/office/drawing/2014/main" id="{05B28F47-89C7-1C6B-774B-25D9A3E6DA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66680" y="3617188"/>
              <a:ext cx="1178278" cy="1178277"/>
            </a:xfrm>
            <a:prstGeom prst="ellipse">
              <a:avLst/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2B3F302C-978F-1295-FE55-0193722CF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9353" y="3815565"/>
              <a:ext cx="1144992" cy="772204"/>
            </a:xfrm>
            <a:custGeom>
              <a:avLst/>
              <a:gdLst>
                <a:gd name="T0" fmla="*/ 304 w 604"/>
                <a:gd name="T1" fmla="*/ 266 h 407"/>
                <a:gd name="T2" fmla="*/ 604 w 604"/>
                <a:gd name="T3" fmla="*/ 407 h 407"/>
                <a:gd name="T4" fmla="*/ 604 w 604"/>
                <a:gd name="T5" fmla="*/ 407 h 407"/>
                <a:gd name="T6" fmla="*/ 604 w 604"/>
                <a:gd name="T7" fmla="*/ 5 h 407"/>
                <a:gd name="T8" fmla="*/ 304 w 604"/>
                <a:gd name="T9" fmla="*/ 146 h 407"/>
                <a:gd name="T10" fmla="*/ 0 w 604"/>
                <a:gd name="T11" fmla="*/ 0 h 407"/>
                <a:gd name="T12" fmla="*/ 0 w 604"/>
                <a:gd name="T13" fmla="*/ 0 h 407"/>
                <a:gd name="T14" fmla="*/ 0 w 604"/>
                <a:gd name="T15" fmla="*/ 407 h 407"/>
                <a:gd name="T16" fmla="*/ 4 w 604"/>
                <a:gd name="T17" fmla="*/ 407 h 407"/>
                <a:gd name="T18" fmla="*/ 304 w 604"/>
                <a:gd name="T19" fmla="*/ 26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4" h="407">
                  <a:moveTo>
                    <a:pt x="304" y="266"/>
                  </a:moveTo>
                  <a:cubicBezTo>
                    <a:pt x="425" y="266"/>
                    <a:pt x="532" y="321"/>
                    <a:pt x="604" y="407"/>
                  </a:cubicBezTo>
                  <a:cubicBezTo>
                    <a:pt x="604" y="407"/>
                    <a:pt x="604" y="407"/>
                    <a:pt x="604" y="407"/>
                  </a:cubicBezTo>
                  <a:cubicBezTo>
                    <a:pt x="604" y="5"/>
                    <a:pt x="604" y="5"/>
                    <a:pt x="604" y="5"/>
                  </a:cubicBezTo>
                  <a:cubicBezTo>
                    <a:pt x="532" y="91"/>
                    <a:pt x="425" y="146"/>
                    <a:pt x="304" y="146"/>
                  </a:cubicBezTo>
                  <a:cubicBezTo>
                    <a:pt x="181" y="146"/>
                    <a:pt x="72" y="8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4" y="407"/>
                    <a:pt x="4" y="407"/>
                    <a:pt x="4" y="407"/>
                  </a:cubicBezTo>
                  <a:cubicBezTo>
                    <a:pt x="76" y="321"/>
                    <a:pt x="184" y="266"/>
                    <a:pt x="304" y="26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2A3E7C80-1F87-D177-7FC8-5007E1A30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705" y="3815565"/>
              <a:ext cx="1142330" cy="772204"/>
            </a:xfrm>
            <a:custGeom>
              <a:avLst/>
              <a:gdLst>
                <a:gd name="T0" fmla="*/ 304 w 603"/>
                <a:gd name="T1" fmla="*/ 266 h 407"/>
                <a:gd name="T2" fmla="*/ 603 w 603"/>
                <a:gd name="T3" fmla="*/ 407 h 407"/>
                <a:gd name="T4" fmla="*/ 603 w 603"/>
                <a:gd name="T5" fmla="*/ 407 h 407"/>
                <a:gd name="T6" fmla="*/ 603 w 603"/>
                <a:gd name="T7" fmla="*/ 5 h 407"/>
                <a:gd name="T8" fmla="*/ 304 w 603"/>
                <a:gd name="T9" fmla="*/ 146 h 407"/>
                <a:gd name="T10" fmla="*/ 0 w 603"/>
                <a:gd name="T11" fmla="*/ 0 h 407"/>
                <a:gd name="T12" fmla="*/ 0 w 603"/>
                <a:gd name="T13" fmla="*/ 0 h 407"/>
                <a:gd name="T14" fmla="*/ 0 w 603"/>
                <a:gd name="T15" fmla="*/ 407 h 407"/>
                <a:gd name="T16" fmla="*/ 4 w 603"/>
                <a:gd name="T17" fmla="*/ 407 h 407"/>
                <a:gd name="T18" fmla="*/ 304 w 603"/>
                <a:gd name="T19" fmla="*/ 26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3" h="407">
                  <a:moveTo>
                    <a:pt x="304" y="266"/>
                  </a:moveTo>
                  <a:cubicBezTo>
                    <a:pt x="424" y="266"/>
                    <a:pt x="532" y="321"/>
                    <a:pt x="603" y="407"/>
                  </a:cubicBezTo>
                  <a:cubicBezTo>
                    <a:pt x="603" y="407"/>
                    <a:pt x="603" y="407"/>
                    <a:pt x="603" y="407"/>
                  </a:cubicBezTo>
                  <a:cubicBezTo>
                    <a:pt x="603" y="5"/>
                    <a:pt x="603" y="5"/>
                    <a:pt x="603" y="5"/>
                  </a:cubicBezTo>
                  <a:cubicBezTo>
                    <a:pt x="532" y="91"/>
                    <a:pt x="424" y="146"/>
                    <a:pt x="304" y="146"/>
                  </a:cubicBezTo>
                  <a:cubicBezTo>
                    <a:pt x="181" y="146"/>
                    <a:pt x="71" y="8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4" y="407"/>
                    <a:pt x="4" y="407"/>
                    <a:pt x="4" y="407"/>
                  </a:cubicBezTo>
                  <a:cubicBezTo>
                    <a:pt x="75" y="321"/>
                    <a:pt x="183" y="266"/>
                    <a:pt x="304" y="26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3820EE04-A347-3827-846F-78ACCA002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4727" y="3815565"/>
              <a:ext cx="1143662" cy="772204"/>
            </a:xfrm>
            <a:custGeom>
              <a:avLst/>
              <a:gdLst>
                <a:gd name="T0" fmla="*/ 304 w 604"/>
                <a:gd name="T1" fmla="*/ 266 h 407"/>
                <a:gd name="T2" fmla="*/ 604 w 604"/>
                <a:gd name="T3" fmla="*/ 407 h 407"/>
                <a:gd name="T4" fmla="*/ 604 w 604"/>
                <a:gd name="T5" fmla="*/ 407 h 407"/>
                <a:gd name="T6" fmla="*/ 604 w 604"/>
                <a:gd name="T7" fmla="*/ 5 h 407"/>
                <a:gd name="T8" fmla="*/ 304 w 604"/>
                <a:gd name="T9" fmla="*/ 146 h 407"/>
                <a:gd name="T10" fmla="*/ 0 w 604"/>
                <a:gd name="T11" fmla="*/ 0 h 407"/>
                <a:gd name="T12" fmla="*/ 0 w 604"/>
                <a:gd name="T13" fmla="*/ 0 h 407"/>
                <a:gd name="T14" fmla="*/ 0 w 604"/>
                <a:gd name="T15" fmla="*/ 407 h 407"/>
                <a:gd name="T16" fmla="*/ 4 w 604"/>
                <a:gd name="T17" fmla="*/ 407 h 407"/>
                <a:gd name="T18" fmla="*/ 304 w 604"/>
                <a:gd name="T19" fmla="*/ 266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4" h="407">
                  <a:moveTo>
                    <a:pt x="304" y="266"/>
                  </a:moveTo>
                  <a:cubicBezTo>
                    <a:pt x="425" y="266"/>
                    <a:pt x="532" y="321"/>
                    <a:pt x="604" y="407"/>
                  </a:cubicBezTo>
                  <a:cubicBezTo>
                    <a:pt x="604" y="407"/>
                    <a:pt x="604" y="407"/>
                    <a:pt x="604" y="407"/>
                  </a:cubicBezTo>
                  <a:cubicBezTo>
                    <a:pt x="604" y="5"/>
                    <a:pt x="604" y="5"/>
                    <a:pt x="604" y="5"/>
                  </a:cubicBezTo>
                  <a:cubicBezTo>
                    <a:pt x="532" y="91"/>
                    <a:pt x="425" y="146"/>
                    <a:pt x="304" y="146"/>
                  </a:cubicBezTo>
                  <a:cubicBezTo>
                    <a:pt x="181" y="146"/>
                    <a:pt x="72" y="8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4" y="407"/>
                    <a:pt x="4" y="407"/>
                    <a:pt x="4" y="407"/>
                  </a:cubicBezTo>
                  <a:cubicBezTo>
                    <a:pt x="76" y="321"/>
                    <a:pt x="183" y="266"/>
                    <a:pt x="304" y="26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8">
              <a:extLst>
                <a:ext uri="{FF2B5EF4-FFF2-40B4-BE49-F238E27FC236}">
                  <a16:creationId xmlns:a16="http://schemas.microsoft.com/office/drawing/2014/main" id="{6F638E01-80E8-22D9-19B6-CC1EB65CF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5929" y="3617188"/>
              <a:ext cx="1180940" cy="1178277"/>
            </a:xfrm>
            <a:prstGeom prst="ellipse">
              <a:avLst/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10">
              <a:extLst>
                <a:ext uri="{FF2B5EF4-FFF2-40B4-BE49-F238E27FC236}">
                  <a16:creationId xmlns:a16="http://schemas.microsoft.com/office/drawing/2014/main" id="{08C31F64-669A-D1F9-128C-F42D264C6D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1571" y="3617188"/>
              <a:ext cx="1178278" cy="1178277"/>
            </a:xfrm>
            <a:prstGeom prst="ellipse">
              <a:avLst/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12">
              <a:extLst>
                <a:ext uri="{FF2B5EF4-FFF2-40B4-BE49-F238E27FC236}">
                  <a16:creationId xmlns:a16="http://schemas.microsoft.com/office/drawing/2014/main" id="{2D065D63-976F-C811-EFF4-AAFE61F0AC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3218" y="3617188"/>
              <a:ext cx="1180940" cy="1178277"/>
            </a:xfrm>
            <a:prstGeom prst="ellipse">
              <a:avLst/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14">
              <a:extLst>
                <a:ext uri="{FF2B5EF4-FFF2-40B4-BE49-F238E27FC236}">
                  <a16:creationId xmlns:a16="http://schemas.microsoft.com/office/drawing/2014/main" id="{4F369FB8-356D-5E84-F39B-6ED0BE0D0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7528" y="3617188"/>
              <a:ext cx="1179609" cy="1178277"/>
            </a:xfrm>
            <a:prstGeom prst="ellipse">
              <a:avLst/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Oval 17">
              <a:extLst>
                <a:ext uri="{FF2B5EF4-FFF2-40B4-BE49-F238E27FC236}">
                  <a16:creationId xmlns:a16="http://schemas.microsoft.com/office/drawing/2014/main" id="{3C7C4F6A-ABFF-E803-4167-5BB27911FC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2698" y="3755652"/>
              <a:ext cx="898686" cy="900017"/>
            </a:xfrm>
            <a:prstGeom prst="ellipse">
              <a:avLst/>
            </a:pr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Oval 20">
              <a:extLst>
                <a:ext uri="{FF2B5EF4-FFF2-40B4-BE49-F238E27FC236}">
                  <a16:creationId xmlns:a16="http://schemas.microsoft.com/office/drawing/2014/main" id="{E1C66E1B-0B3A-451C-7CF1-C6E6C2B04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4345" y="3755652"/>
              <a:ext cx="898686" cy="900017"/>
            </a:xfrm>
            <a:prstGeom prst="ellipse">
              <a:avLst/>
            </a:pr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Oval 15">
              <a:extLst>
                <a:ext uri="{FF2B5EF4-FFF2-40B4-BE49-F238E27FC236}">
                  <a16:creationId xmlns:a16="http://schemas.microsoft.com/office/drawing/2014/main" id="{67B76024-D78F-8D4F-B61F-237C8E3CB7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324" y="3755652"/>
              <a:ext cx="900017" cy="900017"/>
            </a:xfrm>
            <a:prstGeom prst="ellipse">
              <a:avLst/>
            </a:pr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Oval 18">
              <a:extLst>
                <a:ext uri="{FF2B5EF4-FFF2-40B4-BE49-F238E27FC236}">
                  <a16:creationId xmlns:a16="http://schemas.microsoft.com/office/drawing/2014/main" id="{00A5DD64-B6C3-CB8C-92F8-2986A7D6C5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5725" y="3755652"/>
              <a:ext cx="900017" cy="900017"/>
            </a:xfrm>
            <a:prstGeom prst="ellipse">
              <a:avLst/>
            </a:pr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Oval 18">
              <a:extLst>
                <a:ext uri="{FF2B5EF4-FFF2-40B4-BE49-F238E27FC236}">
                  <a16:creationId xmlns:a16="http://schemas.microsoft.com/office/drawing/2014/main" id="{9D12E73E-A78B-480E-2C61-5018E7A86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5811" y="3756318"/>
              <a:ext cx="900017" cy="900017"/>
            </a:xfrm>
            <a:prstGeom prst="ellipse">
              <a:avLst/>
            </a:pr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79">
              <a:extLst>
                <a:ext uri="{FF2B5EF4-FFF2-40B4-BE49-F238E27FC236}">
                  <a16:creationId xmlns:a16="http://schemas.microsoft.com/office/drawing/2014/main" id="{191D529B-CCFF-F08D-E466-FA0C3C69A2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5165" y="4016391"/>
              <a:ext cx="377045" cy="378540"/>
            </a:xfrm>
            <a:custGeom>
              <a:avLst/>
              <a:gdLst/>
              <a:ahLst/>
              <a:cxnLst>
                <a:cxn ang="0">
                  <a:pos x="140" y="116"/>
                </a:cxn>
                <a:cxn ang="0">
                  <a:pos x="140" y="0"/>
                </a:cxn>
                <a:cxn ang="0">
                  <a:pos x="256" y="116"/>
                </a:cxn>
                <a:cxn ang="0">
                  <a:pos x="140" y="116"/>
                </a:cxn>
                <a:cxn ang="0">
                  <a:pos x="116" y="256"/>
                </a:cxn>
                <a:cxn ang="0">
                  <a:pos x="0" y="140"/>
                </a:cxn>
                <a:cxn ang="0">
                  <a:pos x="116" y="24"/>
                </a:cxn>
                <a:cxn ang="0">
                  <a:pos x="116" y="140"/>
                </a:cxn>
                <a:cxn ang="0">
                  <a:pos x="232" y="140"/>
                </a:cxn>
                <a:cxn ang="0">
                  <a:pos x="116" y="256"/>
                </a:cxn>
              </a:cxnLst>
              <a:rect l="0" t="0" r="r" b="b"/>
              <a:pathLst>
                <a:path w="256" h="256">
                  <a:moveTo>
                    <a:pt x="140" y="116"/>
                  </a:moveTo>
                  <a:cubicBezTo>
                    <a:pt x="140" y="0"/>
                    <a:pt x="140" y="0"/>
                    <a:pt x="140" y="0"/>
                  </a:cubicBezTo>
                  <a:cubicBezTo>
                    <a:pt x="204" y="0"/>
                    <a:pt x="256" y="52"/>
                    <a:pt x="256" y="116"/>
                  </a:cubicBezTo>
                  <a:lnTo>
                    <a:pt x="140" y="116"/>
                  </a:lnTo>
                  <a:close/>
                  <a:moveTo>
                    <a:pt x="116" y="256"/>
                  </a:moveTo>
                  <a:cubicBezTo>
                    <a:pt x="52" y="256"/>
                    <a:pt x="0" y="204"/>
                    <a:pt x="0" y="140"/>
                  </a:cubicBezTo>
                  <a:cubicBezTo>
                    <a:pt x="0" y="76"/>
                    <a:pt x="52" y="24"/>
                    <a:pt x="116" y="24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232" y="140"/>
                    <a:pt x="232" y="140"/>
                    <a:pt x="232" y="140"/>
                  </a:cubicBezTo>
                  <a:cubicBezTo>
                    <a:pt x="232" y="204"/>
                    <a:pt x="180" y="256"/>
                    <a:pt x="116" y="25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81">
              <a:extLst>
                <a:ext uri="{FF2B5EF4-FFF2-40B4-BE49-F238E27FC236}">
                  <a16:creationId xmlns:a16="http://schemas.microsoft.com/office/drawing/2014/main" id="{B85A41E1-9D42-B3D2-730A-E02EEE5C32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66548" y="4026781"/>
              <a:ext cx="378542" cy="359091"/>
            </a:xfrm>
            <a:custGeom>
              <a:avLst/>
              <a:gdLst/>
              <a:ahLst/>
              <a:cxnLst>
                <a:cxn ang="0">
                  <a:pos x="246" y="76"/>
                </a:cxn>
                <a:cxn ang="0">
                  <a:pos x="180" y="10"/>
                </a:cxn>
                <a:cxn ang="0">
                  <a:pos x="209" y="0"/>
                </a:cxn>
                <a:cxn ang="0">
                  <a:pos x="256" y="47"/>
                </a:cxn>
                <a:cxn ang="0">
                  <a:pos x="246" y="76"/>
                </a:cxn>
                <a:cxn ang="0">
                  <a:pos x="244" y="128"/>
                </a:cxn>
                <a:cxn ang="0">
                  <a:pos x="212" y="208"/>
                </a:cxn>
                <a:cxn ang="0">
                  <a:pos x="229" y="224"/>
                </a:cxn>
                <a:cxn ang="0">
                  <a:pos x="232" y="232"/>
                </a:cxn>
                <a:cxn ang="0">
                  <a:pos x="220" y="244"/>
                </a:cxn>
                <a:cxn ang="0">
                  <a:pos x="212" y="241"/>
                </a:cxn>
                <a:cxn ang="0">
                  <a:pos x="194" y="223"/>
                </a:cxn>
                <a:cxn ang="0">
                  <a:pos x="128" y="244"/>
                </a:cxn>
                <a:cxn ang="0">
                  <a:pos x="62" y="223"/>
                </a:cxn>
                <a:cxn ang="0">
                  <a:pos x="44" y="240"/>
                </a:cxn>
                <a:cxn ang="0">
                  <a:pos x="36" y="244"/>
                </a:cxn>
                <a:cxn ang="0">
                  <a:pos x="24" y="232"/>
                </a:cxn>
                <a:cxn ang="0">
                  <a:pos x="28" y="224"/>
                </a:cxn>
                <a:cxn ang="0">
                  <a:pos x="44" y="207"/>
                </a:cxn>
                <a:cxn ang="0">
                  <a:pos x="12" y="128"/>
                </a:cxn>
                <a:cxn ang="0">
                  <a:pos x="128" y="12"/>
                </a:cxn>
                <a:cxn ang="0">
                  <a:pos x="244" y="128"/>
                </a:cxn>
                <a:cxn ang="0">
                  <a:pos x="128" y="36"/>
                </a:cxn>
                <a:cxn ang="0">
                  <a:pos x="36" y="128"/>
                </a:cxn>
                <a:cxn ang="0">
                  <a:pos x="128" y="220"/>
                </a:cxn>
                <a:cxn ang="0">
                  <a:pos x="220" y="128"/>
                </a:cxn>
                <a:cxn ang="0">
                  <a:pos x="128" y="36"/>
                </a:cxn>
                <a:cxn ang="0">
                  <a:pos x="176" y="140"/>
                </a:cxn>
                <a:cxn ang="0">
                  <a:pos x="128" y="140"/>
                </a:cxn>
                <a:cxn ang="0">
                  <a:pos x="116" y="128"/>
                </a:cxn>
                <a:cxn ang="0">
                  <a:pos x="116" y="64"/>
                </a:cxn>
                <a:cxn ang="0">
                  <a:pos x="128" y="52"/>
                </a:cxn>
                <a:cxn ang="0">
                  <a:pos x="140" y="64"/>
                </a:cxn>
                <a:cxn ang="0">
                  <a:pos x="140" y="116"/>
                </a:cxn>
                <a:cxn ang="0">
                  <a:pos x="176" y="116"/>
                </a:cxn>
                <a:cxn ang="0">
                  <a:pos x="188" y="128"/>
                </a:cxn>
                <a:cxn ang="0">
                  <a:pos x="176" y="140"/>
                </a:cxn>
                <a:cxn ang="0">
                  <a:pos x="10" y="78"/>
                </a:cxn>
                <a:cxn ang="0">
                  <a:pos x="0" y="48"/>
                </a:cxn>
                <a:cxn ang="0">
                  <a:pos x="48" y="0"/>
                </a:cxn>
                <a:cxn ang="0">
                  <a:pos x="78" y="10"/>
                </a:cxn>
                <a:cxn ang="0">
                  <a:pos x="10" y="78"/>
                </a:cxn>
              </a:cxnLst>
              <a:rect l="0" t="0" r="r" b="b"/>
              <a:pathLst>
                <a:path w="256" h="244">
                  <a:moveTo>
                    <a:pt x="246" y="76"/>
                  </a:moveTo>
                  <a:cubicBezTo>
                    <a:pt x="233" y="46"/>
                    <a:pt x="210" y="23"/>
                    <a:pt x="180" y="10"/>
                  </a:cubicBezTo>
                  <a:cubicBezTo>
                    <a:pt x="188" y="4"/>
                    <a:pt x="198" y="0"/>
                    <a:pt x="209" y="0"/>
                  </a:cubicBezTo>
                  <a:cubicBezTo>
                    <a:pt x="235" y="0"/>
                    <a:pt x="256" y="21"/>
                    <a:pt x="256" y="47"/>
                  </a:cubicBezTo>
                  <a:cubicBezTo>
                    <a:pt x="256" y="58"/>
                    <a:pt x="252" y="68"/>
                    <a:pt x="246" y="76"/>
                  </a:cubicBezTo>
                  <a:moveTo>
                    <a:pt x="244" y="128"/>
                  </a:moveTo>
                  <a:cubicBezTo>
                    <a:pt x="244" y="159"/>
                    <a:pt x="232" y="187"/>
                    <a:pt x="212" y="208"/>
                  </a:cubicBezTo>
                  <a:cubicBezTo>
                    <a:pt x="229" y="224"/>
                    <a:pt x="229" y="224"/>
                    <a:pt x="229" y="224"/>
                  </a:cubicBezTo>
                  <a:cubicBezTo>
                    <a:pt x="231" y="226"/>
                    <a:pt x="232" y="229"/>
                    <a:pt x="232" y="232"/>
                  </a:cubicBezTo>
                  <a:cubicBezTo>
                    <a:pt x="232" y="239"/>
                    <a:pt x="227" y="244"/>
                    <a:pt x="220" y="244"/>
                  </a:cubicBezTo>
                  <a:cubicBezTo>
                    <a:pt x="217" y="244"/>
                    <a:pt x="214" y="243"/>
                    <a:pt x="212" y="241"/>
                  </a:cubicBezTo>
                  <a:cubicBezTo>
                    <a:pt x="194" y="223"/>
                    <a:pt x="194" y="223"/>
                    <a:pt x="194" y="223"/>
                  </a:cubicBezTo>
                  <a:cubicBezTo>
                    <a:pt x="176" y="236"/>
                    <a:pt x="153" y="244"/>
                    <a:pt x="128" y="244"/>
                  </a:cubicBezTo>
                  <a:cubicBezTo>
                    <a:pt x="103" y="244"/>
                    <a:pt x="81" y="236"/>
                    <a:pt x="62" y="223"/>
                  </a:cubicBezTo>
                  <a:cubicBezTo>
                    <a:pt x="44" y="240"/>
                    <a:pt x="44" y="240"/>
                    <a:pt x="44" y="240"/>
                  </a:cubicBezTo>
                  <a:cubicBezTo>
                    <a:pt x="42" y="243"/>
                    <a:pt x="39" y="244"/>
                    <a:pt x="36" y="244"/>
                  </a:cubicBezTo>
                  <a:cubicBezTo>
                    <a:pt x="29" y="244"/>
                    <a:pt x="24" y="239"/>
                    <a:pt x="24" y="232"/>
                  </a:cubicBezTo>
                  <a:cubicBezTo>
                    <a:pt x="24" y="229"/>
                    <a:pt x="25" y="226"/>
                    <a:pt x="28" y="224"/>
                  </a:cubicBezTo>
                  <a:cubicBezTo>
                    <a:pt x="44" y="207"/>
                    <a:pt x="44" y="207"/>
                    <a:pt x="44" y="207"/>
                  </a:cubicBezTo>
                  <a:cubicBezTo>
                    <a:pt x="24" y="187"/>
                    <a:pt x="12" y="159"/>
                    <a:pt x="12" y="128"/>
                  </a:cubicBezTo>
                  <a:cubicBezTo>
                    <a:pt x="12" y="64"/>
                    <a:pt x="64" y="12"/>
                    <a:pt x="128" y="12"/>
                  </a:cubicBezTo>
                  <a:cubicBezTo>
                    <a:pt x="192" y="12"/>
                    <a:pt x="244" y="64"/>
                    <a:pt x="244" y="128"/>
                  </a:cubicBezTo>
                  <a:moveTo>
                    <a:pt x="128" y="36"/>
                  </a:moveTo>
                  <a:cubicBezTo>
                    <a:pt x="77" y="36"/>
                    <a:pt x="36" y="77"/>
                    <a:pt x="36" y="128"/>
                  </a:cubicBezTo>
                  <a:cubicBezTo>
                    <a:pt x="36" y="179"/>
                    <a:pt x="77" y="220"/>
                    <a:pt x="128" y="220"/>
                  </a:cubicBezTo>
                  <a:cubicBezTo>
                    <a:pt x="179" y="220"/>
                    <a:pt x="220" y="179"/>
                    <a:pt x="220" y="128"/>
                  </a:cubicBezTo>
                  <a:cubicBezTo>
                    <a:pt x="220" y="77"/>
                    <a:pt x="179" y="36"/>
                    <a:pt x="128" y="36"/>
                  </a:cubicBezTo>
                  <a:moveTo>
                    <a:pt x="176" y="140"/>
                  </a:moveTo>
                  <a:cubicBezTo>
                    <a:pt x="128" y="140"/>
                    <a:pt x="128" y="140"/>
                    <a:pt x="128" y="140"/>
                  </a:cubicBezTo>
                  <a:cubicBezTo>
                    <a:pt x="121" y="140"/>
                    <a:pt x="116" y="135"/>
                    <a:pt x="116" y="128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6" y="57"/>
                    <a:pt x="121" y="52"/>
                    <a:pt x="128" y="52"/>
                  </a:cubicBezTo>
                  <a:cubicBezTo>
                    <a:pt x="135" y="52"/>
                    <a:pt x="140" y="57"/>
                    <a:pt x="140" y="64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76" y="116"/>
                    <a:pt x="176" y="116"/>
                    <a:pt x="176" y="116"/>
                  </a:cubicBezTo>
                  <a:cubicBezTo>
                    <a:pt x="183" y="116"/>
                    <a:pt x="188" y="121"/>
                    <a:pt x="188" y="128"/>
                  </a:cubicBezTo>
                  <a:cubicBezTo>
                    <a:pt x="188" y="135"/>
                    <a:pt x="183" y="140"/>
                    <a:pt x="176" y="140"/>
                  </a:cubicBezTo>
                  <a:moveTo>
                    <a:pt x="10" y="78"/>
                  </a:moveTo>
                  <a:cubicBezTo>
                    <a:pt x="4" y="69"/>
                    <a:pt x="0" y="59"/>
                    <a:pt x="0" y="48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59" y="0"/>
                    <a:pt x="69" y="4"/>
                    <a:pt x="78" y="10"/>
                  </a:cubicBezTo>
                  <a:cubicBezTo>
                    <a:pt x="47" y="23"/>
                    <a:pt x="23" y="47"/>
                    <a:pt x="10" y="7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91">
              <a:extLst>
                <a:ext uri="{FF2B5EF4-FFF2-40B4-BE49-F238E27FC236}">
                  <a16:creationId xmlns:a16="http://schemas.microsoft.com/office/drawing/2014/main" id="{D39059E7-6D40-6A25-65E9-3FB2F4DBC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8810" y="4023123"/>
              <a:ext cx="377045" cy="365076"/>
            </a:xfrm>
            <a:custGeom>
              <a:avLst/>
              <a:gdLst/>
              <a:ahLst/>
              <a:cxnLst>
                <a:cxn ang="0">
                  <a:pos x="256" y="236"/>
                </a:cxn>
                <a:cxn ang="0">
                  <a:pos x="256" y="236"/>
                </a:cxn>
                <a:cxn ang="0">
                  <a:pos x="244" y="248"/>
                </a:cxn>
                <a:cxn ang="0">
                  <a:pos x="12" y="248"/>
                </a:cxn>
                <a:cxn ang="0">
                  <a:pos x="0" y="236"/>
                </a:cxn>
                <a:cxn ang="0">
                  <a:pos x="0" y="236"/>
                </a:cxn>
                <a:cxn ang="0">
                  <a:pos x="0" y="236"/>
                </a:cxn>
                <a:cxn ang="0">
                  <a:pos x="32" y="176"/>
                </a:cxn>
                <a:cxn ang="0">
                  <a:pos x="69" y="164"/>
                </a:cxn>
                <a:cxn ang="0">
                  <a:pos x="100" y="150"/>
                </a:cxn>
                <a:cxn ang="0">
                  <a:pos x="100" y="127"/>
                </a:cxn>
                <a:cxn ang="0">
                  <a:pos x="88" y="97"/>
                </a:cxn>
                <a:cxn ang="0">
                  <a:pos x="80" y="85"/>
                </a:cxn>
                <a:cxn ang="0">
                  <a:pos x="84" y="65"/>
                </a:cxn>
                <a:cxn ang="0">
                  <a:pos x="82" y="39"/>
                </a:cxn>
                <a:cxn ang="0">
                  <a:pos x="128" y="0"/>
                </a:cxn>
                <a:cxn ang="0">
                  <a:pos x="175" y="39"/>
                </a:cxn>
                <a:cxn ang="0">
                  <a:pos x="172" y="65"/>
                </a:cxn>
                <a:cxn ang="0">
                  <a:pos x="176" y="85"/>
                </a:cxn>
                <a:cxn ang="0">
                  <a:pos x="168" y="97"/>
                </a:cxn>
                <a:cxn ang="0">
                  <a:pos x="156" y="126"/>
                </a:cxn>
                <a:cxn ang="0">
                  <a:pos x="156" y="150"/>
                </a:cxn>
                <a:cxn ang="0">
                  <a:pos x="187" y="164"/>
                </a:cxn>
                <a:cxn ang="0">
                  <a:pos x="224" y="176"/>
                </a:cxn>
                <a:cxn ang="0">
                  <a:pos x="256" y="236"/>
                </a:cxn>
              </a:cxnLst>
              <a:rect l="0" t="0" r="r" b="b"/>
              <a:pathLst>
                <a:path w="256" h="248">
                  <a:moveTo>
                    <a:pt x="256" y="236"/>
                  </a:moveTo>
                  <a:cubicBezTo>
                    <a:pt x="256" y="236"/>
                    <a:pt x="256" y="236"/>
                    <a:pt x="256" y="236"/>
                  </a:cubicBezTo>
                  <a:cubicBezTo>
                    <a:pt x="256" y="243"/>
                    <a:pt x="251" y="248"/>
                    <a:pt x="244" y="248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5" y="248"/>
                    <a:pt x="0" y="243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192"/>
                    <a:pt x="32" y="176"/>
                  </a:cubicBezTo>
                  <a:cubicBezTo>
                    <a:pt x="52" y="166"/>
                    <a:pt x="44" y="174"/>
                    <a:pt x="69" y="164"/>
                  </a:cubicBezTo>
                  <a:cubicBezTo>
                    <a:pt x="94" y="154"/>
                    <a:pt x="100" y="150"/>
                    <a:pt x="100" y="150"/>
                  </a:cubicBezTo>
                  <a:cubicBezTo>
                    <a:pt x="100" y="127"/>
                    <a:pt x="100" y="127"/>
                    <a:pt x="100" y="127"/>
                  </a:cubicBezTo>
                  <a:cubicBezTo>
                    <a:pt x="100" y="127"/>
                    <a:pt x="91" y="119"/>
                    <a:pt x="88" y="97"/>
                  </a:cubicBezTo>
                  <a:cubicBezTo>
                    <a:pt x="82" y="99"/>
                    <a:pt x="80" y="90"/>
                    <a:pt x="80" y="85"/>
                  </a:cubicBezTo>
                  <a:cubicBezTo>
                    <a:pt x="80" y="80"/>
                    <a:pt x="77" y="63"/>
                    <a:pt x="84" y="65"/>
                  </a:cubicBezTo>
                  <a:cubicBezTo>
                    <a:pt x="82" y="54"/>
                    <a:pt x="81" y="44"/>
                    <a:pt x="82" y="39"/>
                  </a:cubicBezTo>
                  <a:cubicBezTo>
                    <a:pt x="83" y="21"/>
                    <a:pt x="101" y="1"/>
                    <a:pt x="128" y="0"/>
                  </a:cubicBezTo>
                  <a:cubicBezTo>
                    <a:pt x="160" y="1"/>
                    <a:pt x="173" y="21"/>
                    <a:pt x="175" y="39"/>
                  </a:cubicBezTo>
                  <a:cubicBezTo>
                    <a:pt x="175" y="44"/>
                    <a:pt x="174" y="54"/>
                    <a:pt x="172" y="65"/>
                  </a:cubicBezTo>
                  <a:cubicBezTo>
                    <a:pt x="180" y="63"/>
                    <a:pt x="177" y="80"/>
                    <a:pt x="176" y="85"/>
                  </a:cubicBezTo>
                  <a:cubicBezTo>
                    <a:pt x="176" y="90"/>
                    <a:pt x="174" y="99"/>
                    <a:pt x="168" y="97"/>
                  </a:cubicBezTo>
                  <a:cubicBezTo>
                    <a:pt x="165" y="119"/>
                    <a:pt x="156" y="126"/>
                    <a:pt x="156" y="126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50"/>
                    <a:pt x="162" y="153"/>
                    <a:pt x="187" y="164"/>
                  </a:cubicBezTo>
                  <a:cubicBezTo>
                    <a:pt x="212" y="174"/>
                    <a:pt x="204" y="166"/>
                    <a:pt x="224" y="176"/>
                  </a:cubicBezTo>
                  <a:cubicBezTo>
                    <a:pt x="256" y="192"/>
                    <a:pt x="256" y="236"/>
                    <a:pt x="256" y="2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206">
              <a:extLst>
                <a:ext uri="{FF2B5EF4-FFF2-40B4-BE49-F238E27FC236}">
                  <a16:creationId xmlns:a16="http://schemas.microsoft.com/office/drawing/2014/main" id="{EFA35864-AC8A-2F6F-4A5C-258C817101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7211" y="4017138"/>
              <a:ext cx="377045" cy="377045"/>
            </a:xfrm>
            <a:custGeom>
              <a:avLst/>
              <a:gdLst/>
              <a:ahLst/>
              <a:cxnLst>
                <a:cxn ang="0">
                  <a:pos x="249" y="215"/>
                </a:cxn>
                <a:cxn ang="0">
                  <a:pos x="256" y="232"/>
                </a:cxn>
                <a:cxn ang="0">
                  <a:pos x="232" y="256"/>
                </a:cxn>
                <a:cxn ang="0">
                  <a:pos x="215" y="249"/>
                </a:cxn>
                <a:cxn ang="0">
                  <a:pos x="145" y="179"/>
                </a:cxn>
                <a:cxn ang="0">
                  <a:pos x="96" y="192"/>
                </a:cxn>
                <a:cxn ang="0">
                  <a:pos x="0" y="96"/>
                </a:cxn>
                <a:cxn ang="0">
                  <a:pos x="96" y="0"/>
                </a:cxn>
                <a:cxn ang="0">
                  <a:pos x="192" y="96"/>
                </a:cxn>
                <a:cxn ang="0">
                  <a:pos x="179" y="145"/>
                </a:cxn>
                <a:cxn ang="0">
                  <a:pos x="249" y="215"/>
                </a:cxn>
                <a:cxn ang="0">
                  <a:pos x="96" y="24"/>
                </a:cxn>
                <a:cxn ang="0">
                  <a:pos x="24" y="96"/>
                </a:cxn>
                <a:cxn ang="0">
                  <a:pos x="96" y="168"/>
                </a:cxn>
                <a:cxn ang="0">
                  <a:pos x="168" y="96"/>
                </a:cxn>
                <a:cxn ang="0">
                  <a:pos x="96" y="24"/>
                </a:cxn>
              </a:cxnLst>
              <a:rect l="0" t="0" r="r" b="b"/>
              <a:pathLst>
                <a:path w="256" h="256">
                  <a:moveTo>
                    <a:pt x="249" y="215"/>
                  </a:moveTo>
                  <a:cubicBezTo>
                    <a:pt x="253" y="219"/>
                    <a:pt x="256" y="225"/>
                    <a:pt x="256" y="232"/>
                  </a:cubicBezTo>
                  <a:cubicBezTo>
                    <a:pt x="256" y="245"/>
                    <a:pt x="245" y="256"/>
                    <a:pt x="232" y="256"/>
                  </a:cubicBezTo>
                  <a:cubicBezTo>
                    <a:pt x="225" y="256"/>
                    <a:pt x="219" y="253"/>
                    <a:pt x="215" y="249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30" y="187"/>
                    <a:pt x="114" y="192"/>
                    <a:pt x="96" y="192"/>
                  </a:cubicBezTo>
                  <a:cubicBezTo>
                    <a:pt x="43" y="192"/>
                    <a:pt x="0" y="149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9" y="0"/>
                    <a:pt x="192" y="43"/>
                    <a:pt x="192" y="96"/>
                  </a:cubicBezTo>
                  <a:cubicBezTo>
                    <a:pt x="192" y="114"/>
                    <a:pt x="187" y="130"/>
                    <a:pt x="179" y="145"/>
                  </a:cubicBezTo>
                  <a:lnTo>
                    <a:pt x="249" y="215"/>
                  </a:lnTo>
                  <a:close/>
                  <a:moveTo>
                    <a:pt x="96" y="24"/>
                  </a:moveTo>
                  <a:cubicBezTo>
                    <a:pt x="56" y="24"/>
                    <a:pt x="24" y="56"/>
                    <a:pt x="24" y="96"/>
                  </a:cubicBezTo>
                  <a:cubicBezTo>
                    <a:pt x="24" y="136"/>
                    <a:pt x="56" y="168"/>
                    <a:pt x="96" y="168"/>
                  </a:cubicBezTo>
                  <a:cubicBezTo>
                    <a:pt x="136" y="168"/>
                    <a:pt x="168" y="136"/>
                    <a:pt x="168" y="96"/>
                  </a:cubicBezTo>
                  <a:cubicBezTo>
                    <a:pt x="168" y="56"/>
                    <a:pt x="136" y="24"/>
                    <a:pt x="96" y="24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221">
              <a:extLst>
                <a:ext uri="{FF2B5EF4-FFF2-40B4-BE49-F238E27FC236}">
                  <a16:creationId xmlns:a16="http://schemas.microsoft.com/office/drawing/2014/main" id="{3B837D84-2B15-16CB-7A81-E93E01A5CE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03900" y="3968141"/>
              <a:ext cx="356280" cy="475040"/>
            </a:xfrm>
            <a:custGeom>
              <a:avLst/>
              <a:gdLst/>
              <a:ahLst/>
              <a:cxnLst>
                <a:cxn ang="0">
                  <a:pos x="96" y="256"/>
                </a:cxn>
                <a:cxn ang="0">
                  <a:pos x="0" y="96"/>
                </a:cxn>
                <a:cxn ang="0">
                  <a:pos x="96" y="0"/>
                </a:cxn>
                <a:cxn ang="0">
                  <a:pos x="192" y="96"/>
                </a:cxn>
                <a:cxn ang="0">
                  <a:pos x="96" y="256"/>
                </a:cxn>
                <a:cxn ang="0">
                  <a:pos x="96" y="32"/>
                </a:cxn>
                <a:cxn ang="0">
                  <a:pos x="32" y="96"/>
                </a:cxn>
                <a:cxn ang="0">
                  <a:pos x="96" y="160"/>
                </a:cxn>
                <a:cxn ang="0">
                  <a:pos x="160" y="96"/>
                </a:cxn>
                <a:cxn ang="0">
                  <a:pos x="96" y="32"/>
                </a:cxn>
                <a:cxn ang="0">
                  <a:pos x="96" y="128"/>
                </a:cxn>
                <a:cxn ang="0">
                  <a:pos x="64" y="96"/>
                </a:cxn>
                <a:cxn ang="0">
                  <a:pos x="96" y="64"/>
                </a:cxn>
                <a:cxn ang="0">
                  <a:pos x="128" y="96"/>
                </a:cxn>
                <a:cxn ang="0">
                  <a:pos x="96" y="128"/>
                </a:cxn>
              </a:cxnLst>
              <a:rect l="0" t="0" r="r" b="b"/>
              <a:pathLst>
                <a:path w="192" h="256">
                  <a:moveTo>
                    <a:pt x="96" y="256"/>
                  </a:moveTo>
                  <a:cubicBezTo>
                    <a:pt x="96" y="256"/>
                    <a:pt x="0" y="149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9" y="0"/>
                    <a:pt x="192" y="43"/>
                    <a:pt x="192" y="96"/>
                  </a:cubicBezTo>
                  <a:cubicBezTo>
                    <a:pt x="192" y="149"/>
                    <a:pt x="96" y="256"/>
                    <a:pt x="96" y="256"/>
                  </a:cubicBezTo>
                  <a:moveTo>
                    <a:pt x="96" y="32"/>
                  </a:moveTo>
                  <a:cubicBezTo>
                    <a:pt x="61" y="32"/>
                    <a:pt x="32" y="61"/>
                    <a:pt x="32" y="96"/>
                  </a:cubicBezTo>
                  <a:cubicBezTo>
                    <a:pt x="32" y="131"/>
                    <a:pt x="61" y="160"/>
                    <a:pt x="96" y="160"/>
                  </a:cubicBezTo>
                  <a:cubicBezTo>
                    <a:pt x="131" y="160"/>
                    <a:pt x="160" y="131"/>
                    <a:pt x="160" y="96"/>
                  </a:cubicBezTo>
                  <a:cubicBezTo>
                    <a:pt x="160" y="61"/>
                    <a:pt x="131" y="32"/>
                    <a:pt x="96" y="32"/>
                  </a:cubicBezTo>
                  <a:moveTo>
                    <a:pt x="96" y="128"/>
                  </a:moveTo>
                  <a:cubicBezTo>
                    <a:pt x="78" y="128"/>
                    <a:pt x="64" y="114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  <a:cubicBezTo>
                    <a:pt x="114" y="64"/>
                    <a:pt x="128" y="78"/>
                    <a:pt x="128" y="96"/>
                  </a:cubicBezTo>
                  <a:cubicBezTo>
                    <a:pt x="128" y="114"/>
                    <a:pt x="114" y="128"/>
                    <a:pt x="96" y="12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9" name="TextBox 168">
            <a:extLst>
              <a:ext uri="{FF2B5EF4-FFF2-40B4-BE49-F238E27FC236}">
                <a16:creationId xmlns:a16="http://schemas.microsoft.com/office/drawing/2014/main" id="{9339C308-CD70-4125-DDBC-3EBC1446AB6B}"/>
              </a:ext>
            </a:extLst>
          </p:cNvPr>
          <p:cNvSpPr txBox="1"/>
          <p:nvPr/>
        </p:nvSpPr>
        <p:spPr>
          <a:xfrm>
            <a:off x="279663" y="1594068"/>
            <a:ext cx="249528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C2E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C2E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A28418C1-06EB-3244-C621-F9FC704800C4}"/>
              </a:ext>
            </a:extLst>
          </p:cNvPr>
          <p:cNvSpPr txBox="1"/>
          <p:nvPr/>
        </p:nvSpPr>
        <p:spPr>
          <a:xfrm>
            <a:off x="4333069" y="1594068"/>
            <a:ext cx="249528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C2E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C2E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81F34297-26C8-31FA-F80F-898E89936EB1}"/>
              </a:ext>
            </a:extLst>
          </p:cNvPr>
          <p:cNvSpPr txBox="1"/>
          <p:nvPr/>
        </p:nvSpPr>
        <p:spPr>
          <a:xfrm>
            <a:off x="8408178" y="1594068"/>
            <a:ext cx="249528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0C2E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C2E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09530131-77DE-56A5-285F-8A4B3785CA43}"/>
              </a:ext>
            </a:extLst>
          </p:cNvPr>
          <p:cNvSpPr txBox="1"/>
          <p:nvPr/>
        </p:nvSpPr>
        <p:spPr>
          <a:xfrm>
            <a:off x="6367428" y="5401928"/>
            <a:ext cx="249528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1406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1406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33C7545D-1959-97BB-6DFF-6FC837886E6D}"/>
              </a:ext>
            </a:extLst>
          </p:cNvPr>
          <p:cNvSpPr txBox="1"/>
          <p:nvPr/>
        </p:nvSpPr>
        <p:spPr>
          <a:xfrm>
            <a:off x="2295382" y="5409934"/>
            <a:ext cx="249528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1406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1406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D7CE600A-3985-27C2-2C1C-8C565198FDF9}"/>
              </a:ext>
            </a:extLst>
          </p:cNvPr>
          <p:cNvSpPr txBox="1"/>
          <p:nvPr/>
        </p:nvSpPr>
        <p:spPr>
          <a:xfrm>
            <a:off x="171339" y="1021512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1509866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000"/>
                            </p:stCondLst>
                            <p:childTnLst>
                              <p:par>
                                <p:cTn id="5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1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/>
      <p:bldP spid="170" grpId="0"/>
      <p:bldP spid="171" grpId="0"/>
      <p:bldP spid="172" grpId="0"/>
      <p:bldP spid="173" grpId="0"/>
      <p:bldP spid="1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7F2C1B-0383-73BF-082D-11DBA535FD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E13925-16B1-298E-0661-9BF8F2E2F4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071AFD4-8F0D-5D23-8025-A81079B6C71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648384-B6FA-DA9F-5FA3-BDFE4E0275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BF6049-4348-99AB-1CB0-0FDD11FC63B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16E6ED-2920-4121-A32D-E470BAB15ACE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B156A6-3E0F-BAB2-D33F-83A14FBA01DD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7948A7-EF20-4989-C4D7-9BA13C75928C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422F60-944A-287A-1B47-1D95991BCD31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2E2B00-34F1-3712-95A2-1039D2CAF863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4E548D-079E-61D5-D064-3CDC47133FF8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75785A3-6292-B624-3436-B55B7BD9AE3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C597BF8-13A6-BD93-4160-2468B4DAEE1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90810E5-ECA2-C08E-6F21-E283BB09C2E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DABFD88-AB23-7F45-EC6D-14DBD9CC5DA9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4707B3-10A4-8DDD-59A8-12C2227783AD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FC40BC5B-66A2-6144-467D-9FCC5F623AC7}"/>
              </a:ext>
            </a:extLst>
          </p:cNvPr>
          <p:cNvGrpSpPr/>
          <p:nvPr/>
        </p:nvGrpSpPr>
        <p:grpSpPr>
          <a:xfrm>
            <a:off x="3236107" y="2540451"/>
            <a:ext cx="1613720" cy="1115391"/>
            <a:chOff x="3236107" y="2540451"/>
            <a:chExt cx="1613720" cy="1115391"/>
          </a:xfrm>
        </p:grpSpPr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75EC0AA4-6CC8-0E97-BC4C-16B34DDA68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5138" y="2654164"/>
              <a:ext cx="160536" cy="282611"/>
            </a:xfrm>
            <a:custGeom>
              <a:avLst/>
              <a:gdLst>
                <a:gd name="T0" fmla="*/ 40 w 71"/>
                <a:gd name="T1" fmla="*/ 85 h 124"/>
                <a:gd name="T2" fmla="*/ 38 w 71"/>
                <a:gd name="T3" fmla="*/ 124 h 124"/>
                <a:gd name="T4" fmla="*/ 71 w 71"/>
                <a:gd name="T5" fmla="*/ 103 h 124"/>
                <a:gd name="T6" fmla="*/ 60 w 71"/>
                <a:gd name="T7" fmla="*/ 96 h 124"/>
                <a:gd name="T8" fmla="*/ 63 w 71"/>
                <a:gd name="T9" fmla="*/ 73 h 124"/>
                <a:gd name="T10" fmla="*/ 11 w 71"/>
                <a:gd name="T11" fmla="*/ 0 h 124"/>
                <a:gd name="T12" fmla="*/ 17 w 71"/>
                <a:gd name="T13" fmla="*/ 4 h 124"/>
                <a:gd name="T14" fmla="*/ 0 w 71"/>
                <a:gd name="T15" fmla="*/ 11 h 124"/>
                <a:gd name="T16" fmla="*/ 49 w 71"/>
                <a:gd name="T17" fmla="*/ 73 h 124"/>
                <a:gd name="T18" fmla="*/ 47 w 71"/>
                <a:gd name="T19" fmla="*/ 88 h 124"/>
                <a:gd name="T20" fmla="*/ 40 w 71"/>
                <a:gd name="T21" fmla="*/ 85 h 124"/>
                <a:gd name="T22" fmla="*/ 40 w 71"/>
                <a:gd name="T23" fmla="*/ 85 h 124"/>
                <a:gd name="T24" fmla="*/ 40 w 71"/>
                <a:gd name="T25" fmla="*/ 8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124">
                  <a:moveTo>
                    <a:pt x="40" y="85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2" y="89"/>
                    <a:pt x="63" y="81"/>
                    <a:pt x="63" y="73"/>
                  </a:cubicBezTo>
                  <a:cubicBezTo>
                    <a:pt x="63" y="40"/>
                    <a:pt x="41" y="11"/>
                    <a:pt x="11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8" y="18"/>
                    <a:pt x="49" y="43"/>
                    <a:pt x="49" y="73"/>
                  </a:cubicBezTo>
                  <a:cubicBezTo>
                    <a:pt x="49" y="79"/>
                    <a:pt x="48" y="84"/>
                    <a:pt x="47" y="88"/>
                  </a:cubicBezTo>
                  <a:lnTo>
                    <a:pt x="40" y="85"/>
                  </a:lnTo>
                  <a:close/>
                  <a:moveTo>
                    <a:pt x="40" y="85"/>
                  </a:moveTo>
                  <a:cubicBezTo>
                    <a:pt x="40" y="85"/>
                    <a:pt x="40" y="85"/>
                    <a:pt x="40" y="85"/>
                  </a:cubicBezTo>
                </a:path>
              </a:pathLst>
            </a:cu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E3C46E79-1BC1-B09D-32F5-C55887E44B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4501" y="2868212"/>
              <a:ext cx="272577" cy="128764"/>
            </a:xfrm>
            <a:custGeom>
              <a:avLst/>
              <a:gdLst>
                <a:gd name="T0" fmla="*/ 117 w 120"/>
                <a:gd name="T1" fmla="*/ 22 h 57"/>
                <a:gd name="T2" fmla="*/ 70 w 120"/>
                <a:gd name="T3" fmla="*/ 43 h 57"/>
                <a:gd name="T4" fmla="*/ 26 w 120"/>
                <a:gd name="T5" fmla="*/ 25 h 57"/>
                <a:gd name="T6" fmla="*/ 33 w 120"/>
                <a:gd name="T7" fmla="*/ 21 h 57"/>
                <a:gd name="T8" fmla="*/ 0 w 120"/>
                <a:gd name="T9" fmla="*/ 0 h 57"/>
                <a:gd name="T10" fmla="*/ 3 w 120"/>
                <a:gd name="T11" fmla="*/ 39 h 57"/>
                <a:gd name="T12" fmla="*/ 13 w 120"/>
                <a:gd name="T13" fmla="*/ 32 h 57"/>
                <a:gd name="T14" fmla="*/ 70 w 120"/>
                <a:gd name="T15" fmla="*/ 57 h 57"/>
                <a:gd name="T16" fmla="*/ 120 w 120"/>
                <a:gd name="T17" fmla="*/ 38 h 57"/>
                <a:gd name="T18" fmla="*/ 114 w 120"/>
                <a:gd name="T19" fmla="*/ 40 h 57"/>
                <a:gd name="T20" fmla="*/ 117 w 120"/>
                <a:gd name="T21" fmla="*/ 22 h 57"/>
                <a:gd name="T22" fmla="*/ 117 w 120"/>
                <a:gd name="T23" fmla="*/ 22 h 57"/>
                <a:gd name="T24" fmla="*/ 117 w 120"/>
                <a:gd name="T25" fmla="*/ 2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0" h="57">
                  <a:moveTo>
                    <a:pt x="117" y="22"/>
                  </a:moveTo>
                  <a:cubicBezTo>
                    <a:pt x="105" y="35"/>
                    <a:pt x="89" y="43"/>
                    <a:pt x="70" y="43"/>
                  </a:cubicBezTo>
                  <a:cubicBezTo>
                    <a:pt x="53" y="43"/>
                    <a:pt x="37" y="36"/>
                    <a:pt x="26" y="25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28" y="48"/>
                    <a:pt x="48" y="57"/>
                    <a:pt x="70" y="57"/>
                  </a:cubicBezTo>
                  <a:cubicBezTo>
                    <a:pt x="89" y="57"/>
                    <a:pt x="106" y="50"/>
                    <a:pt x="120" y="38"/>
                  </a:cubicBezTo>
                  <a:cubicBezTo>
                    <a:pt x="114" y="40"/>
                    <a:pt x="114" y="40"/>
                    <a:pt x="114" y="40"/>
                  </a:cubicBezTo>
                  <a:lnTo>
                    <a:pt x="117" y="22"/>
                  </a:lnTo>
                  <a:close/>
                  <a:moveTo>
                    <a:pt x="117" y="22"/>
                  </a:moveTo>
                  <a:cubicBezTo>
                    <a:pt x="117" y="22"/>
                    <a:pt x="117" y="22"/>
                    <a:pt x="117" y="22"/>
                  </a:cubicBezTo>
                </a:path>
              </a:pathLst>
            </a:cu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8609B397-2E8E-EE36-F137-AA855236B6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6509" y="2721054"/>
              <a:ext cx="110368" cy="202343"/>
            </a:xfrm>
            <a:custGeom>
              <a:avLst/>
              <a:gdLst>
                <a:gd name="T0" fmla="*/ 20 w 49"/>
                <a:gd name="T1" fmla="*/ 0 h 89"/>
                <a:gd name="T2" fmla="*/ 20 w 49"/>
                <a:gd name="T3" fmla="*/ 11 h 89"/>
                <a:gd name="T4" fmla="*/ 1 w 49"/>
                <a:gd name="T5" fmla="*/ 30 h 89"/>
                <a:gd name="T6" fmla="*/ 21 w 49"/>
                <a:gd name="T7" fmla="*/ 50 h 89"/>
                <a:gd name="T8" fmla="*/ 32 w 49"/>
                <a:gd name="T9" fmla="*/ 59 h 89"/>
                <a:gd name="T10" fmla="*/ 22 w 49"/>
                <a:gd name="T11" fmla="*/ 66 h 89"/>
                <a:gd name="T12" fmla="*/ 4 w 49"/>
                <a:gd name="T13" fmla="*/ 61 h 89"/>
                <a:gd name="T14" fmla="*/ 0 w 49"/>
                <a:gd name="T15" fmla="*/ 74 h 89"/>
                <a:gd name="T16" fmla="*/ 19 w 49"/>
                <a:gd name="T17" fmla="*/ 78 h 89"/>
                <a:gd name="T18" fmla="*/ 19 w 49"/>
                <a:gd name="T19" fmla="*/ 89 h 89"/>
                <a:gd name="T20" fmla="*/ 30 w 49"/>
                <a:gd name="T21" fmla="*/ 89 h 89"/>
                <a:gd name="T22" fmla="*/ 30 w 49"/>
                <a:gd name="T23" fmla="*/ 77 h 89"/>
                <a:gd name="T24" fmla="*/ 49 w 49"/>
                <a:gd name="T25" fmla="*/ 58 h 89"/>
                <a:gd name="T26" fmla="*/ 31 w 49"/>
                <a:gd name="T27" fmla="*/ 37 h 89"/>
                <a:gd name="T28" fmla="*/ 18 w 49"/>
                <a:gd name="T29" fmla="*/ 28 h 89"/>
                <a:gd name="T30" fmla="*/ 27 w 49"/>
                <a:gd name="T31" fmla="*/ 22 h 89"/>
                <a:gd name="T32" fmla="*/ 43 w 49"/>
                <a:gd name="T33" fmla="*/ 26 h 89"/>
                <a:gd name="T34" fmla="*/ 46 w 49"/>
                <a:gd name="T35" fmla="*/ 13 h 89"/>
                <a:gd name="T36" fmla="*/ 30 w 49"/>
                <a:gd name="T37" fmla="*/ 10 h 89"/>
                <a:gd name="T38" fmla="*/ 30 w 49"/>
                <a:gd name="T39" fmla="*/ 0 h 89"/>
                <a:gd name="T40" fmla="*/ 20 w 49"/>
                <a:gd name="T41" fmla="*/ 0 h 89"/>
                <a:gd name="T42" fmla="*/ 20 w 49"/>
                <a:gd name="T43" fmla="*/ 0 h 89"/>
                <a:gd name="T44" fmla="*/ 20 w 49"/>
                <a:gd name="T4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" h="89">
                  <a:moveTo>
                    <a:pt x="20" y="0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8" y="13"/>
                    <a:pt x="1" y="20"/>
                    <a:pt x="1" y="30"/>
                  </a:cubicBezTo>
                  <a:cubicBezTo>
                    <a:pt x="1" y="40"/>
                    <a:pt x="9" y="46"/>
                    <a:pt x="21" y="50"/>
                  </a:cubicBezTo>
                  <a:cubicBezTo>
                    <a:pt x="29" y="52"/>
                    <a:pt x="32" y="55"/>
                    <a:pt x="32" y="59"/>
                  </a:cubicBezTo>
                  <a:cubicBezTo>
                    <a:pt x="32" y="63"/>
                    <a:pt x="28" y="66"/>
                    <a:pt x="22" y="66"/>
                  </a:cubicBezTo>
                  <a:cubicBezTo>
                    <a:pt x="14" y="66"/>
                    <a:pt x="8" y="63"/>
                    <a:pt x="4" y="6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5" y="76"/>
                    <a:pt x="12" y="78"/>
                    <a:pt x="19" y="78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30" y="89"/>
                    <a:pt x="30" y="89"/>
                    <a:pt x="30" y="89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42" y="75"/>
                    <a:pt x="49" y="67"/>
                    <a:pt x="49" y="58"/>
                  </a:cubicBezTo>
                  <a:cubicBezTo>
                    <a:pt x="49" y="48"/>
                    <a:pt x="44" y="42"/>
                    <a:pt x="31" y="37"/>
                  </a:cubicBezTo>
                  <a:cubicBezTo>
                    <a:pt x="22" y="34"/>
                    <a:pt x="18" y="32"/>
                    <a:pt x="18" y="28"/>
                  </a:cubicBezTo>
                  <a:cubicBezTo>
                    <a:pt x="18" y="25"/>
                    <a:pt x="20" y="22"/>
                    <a:pt x="27" y="22"/>
                  </a:cubicBezTo>
                  <a:cubicBezTo>
                    <a:pt x="35" y="22"/>
                    <a:pt x="40" y="24"/>
                    <a:pt x="43" y="26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2" y="11"/>
                    <a:pt x="37" y="10"/>
                    <a:pt x="30" y="1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20" y="0"/>
                  </a:ln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F5447D97-33A5-B3EF-6A99-C974B0B97CE0}"/>
                </a:ext>
              </a:extLst>
            </p:cNvPr>
            <p:cNvGrpSpPr/>
            <p:nvPr/>
          </p:nvGrpSpPr>
          <p:grpSpPr>
            <a:xfrm>
              <a:off x="3236107" y="2540451"/>
              <a:ext cx="1613720" cy="1115391"/>
              <a:chOff x="3236107" y="2540451"/>
              <a:chExt cx="1613720" cy="1115391"/>
            </a:xfrm>
          </p:grpSpPr>
          <p:sp>
            <p:nvSpPr>
              <p:cNvPr id="23" name="Freeform 10">
                <a:extLst>
                  <a:ext uri="{FF2B5EF4-FFF2-40B4-BE49-F238E27FC236}">
                    <a16:creationId xmlns:a16="http://schemas.microsoft.com/office/drawing/2014/main" id="{CA3FBD70-C6D7-516F-7329-18F350ED66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1693" y="2540451"/>
                <a:ext cx="1289304" cy="1096995"/>
              </a:xfrm>
              <a:custGeom>
                <a:avLst/>
                <a:gdLst>
                  <a:gd name="T0" fmla="*/ 556 w 568"/>
                  <a:gd name="T1" fmla="*/ 143 h 483"/>
                  <a:gd name="T2" fmla="*/ 417 w 568"/>
                  <a:gd name="T3" fmla="*/ 483 h 483"/>
                  <a:gd name="T4" fmla="*/ 424 w 568"/>
                  <a:gd name="T5" fmla="*/ 483 h 483"/>
                  <a:gd name="T6" fmla="*/ 565 w 568"/>
                  <a:gd name="T7" fmla="*/ 144 h 483"/>
                  <a:gd name="T8" fmla="*/ 565 w 568"/>
                  <a:gd name="T9" fmla="*/ 144 h 483"/>
                  <a:gd name="T10" fmla="*/ 568 w 568"/>
                  <a:gd name="T11" fmla="*/ 141 h 483"/>
                  <a:gd name="T12" fmla="*/ 429 w 568"/>
                  <a:gd name="T13" fmla="*/ 1 h 483"/>
                  <a:gd name="T14" fmla="*/ 427 w 568"/>
                  <a:gd name="T15" fmla="*/ 3 h 483"/>
                  <a:gd name="T16" fmla="*/ 427 w 568"/>
                  <a:gd name="T17" fmla="*/ 0 h 483"/>
                  <a:gd name="T18" fmla="*/ 0 w 568"/>
                  <a:gd name="T19" fmla="*/ 0 h 483"/>
                  <a:gd name="T20" fmla="*/ 0 w 568"/>
                  <a:gd name="T21" fmla="*/ 10 h 483"/>
                  <a:gd name="T22" fmla="*/ 423 w 568"/>
                  <a:gd name="T23" fmla="*/ 10 h 483"/>
                  <a:gd name="T24" fmla="*/ 556 w 568"/>
                  <a:gd name="T25" fmla="*/ 143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8" h="483">
                    <a:moveTo>
                      <a:pt x="556" y="143"/>
                    </a:moveTo>
                    <a:cubicBezTo>
                      <a:pt x="477" y="240"/>
                      <a:pt x="429" y="358"/>
                      <a:pt x="417" y="483"/>
                    </a:cubicBezTo>
                    <a:cubicBezTo>
                      <a:pt x="424" y="483"/>
                      <a:pt x="424" y="483"/>
                      <a:pt x="424" y="483"/>
                    </a:cubicBezTo>
                    <a:cubicBezTo>
                      <a:pt x="437" y="355"/>
                      <a:pt x="488" y="239"/>
                      <a:pt x="565" y="144"/>
                    </a:cubicBezTo>
                    <a:cubicBezTo>
                      <a:pt x="565" y="144"/>
                      <a:pt x="565" y="144"/>
                      <a:pt x="565" y="144"/>
                    </a:cubicBezTo>
                    <a:cubicBezTo>
                      <a:pt x="568" y="141"/>
                      <a:pt x="568" y="141"/>
                      <a:pt x="568" y="141"/>
                    </a:cubicBezTo>
                    <a:cubicBezTo>
                      <a:pt x="429" y="1"/>
                      <a:pt x="429" y="1"/>
                      <a:pt x="429" y="1"/>
                    </a:cubicBezTo>
                    <a:cubicBezTo>
                      <a:pt x="427" y="3"/>
                      <a:pt x="427" y="3"/>
                      <a:pt x="427" y="3"/>
                    </a:cubicBezTo>
                    <a:cubicBezTo>
                      <a:pt x="427" y="0"/>
                      <a:pt x="427" y="0"/>
                      <a:pt x="4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423" y="10"/>
                      <a:pt x="423" y="10"/>
                      <a:pt x="423" y="10"/>
                    </a:cubicBezTo>
                    <a:lnTo>
                      <a:pt x="556" y="143"/>
                    </a:lnTo>
                    <a:close/>
                  </a:path>
                </a:pathLst>
              </a:custGeom>
              <a:solidFill>
                <a:srgbClr val="23BBC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0" name="Freeform 17">
                <a:extLst>
                  <a:ext uri="{FF2B5EF4-FFF2-40B4-BE49-F238E27FC236}">
                    <a16:creationId xmlns:a16="http://schemas.microsoft.com/office/drawing/2014/main" id="{7A488AAA-E7AE-0A06-6000-660316F771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36107" y="2620719"/>
                <a:ext cx="217392" cy="245821"/>
              </a:xfrm>
              <a:custGeom>
                <a:avLst/>
                <a:gdLst>
                  <a:gd name="T0" fmla="*/ 17 w 96"/>
                  <a:gd name="T1" fmla="*/ 108 h 108"/>
                  <a:gd name="T2" fmla="*/ 14 w 96"/>
                  <a:gd name="T3" fmla="*/ 88 h 108"/>
                  <a:gd name="T4" fmla="*/ 60 w 96"/>
                  <a:gd name="T5" fmla="*/ 27 h 108"/>
                  <a:gd name="T6" fmla="*/ 60 w 96"/>
                  <a:gd name="T7" fmla="*/ 35 h 108"/>
                  <a:gd name="T8" fmla="*/ 96 w 96"/>
                  <a:gd name="T9" fmla="*/ 17 h 108"/>
                  <a:gd name="T10" fmla="*/ 60 w 96"/>
                  <a:gd name="T11" fmla="*/ 0 h 108"/>
                  <a:gd name="T12" fmla="*/ 60 w 96"/>
                  <a:gd name="T13" fmla="*/ 12 h 108"/>
                  <a:gd name="T14" fmla="*/ 0 w 96"/>
                  <a:gd name="T15" fmla="*/ 88 h 108"/>
                  <a:gd name="T16" fmla="*/ 2 w 96"/>
                  <a:gd name="T17" fmla="*/ 103 h 108"/>
                  <a:gd name="T18" fmla="*/ 3 w 96"/>
                  <a:gd name="T19" fmla="*/ 96 h 108"/>
                  <a:gd name="T20" fmla="*/ 17 w 96"/>
                  <a:gd name="T21" fmla="*/ 108 h 108"/>
                  <a:gd name="T22" fmla="*/ 17 w 96"/>
                  <a:gd name="T23" fmla="*/ 108 h 108"/>
                  <a:gd name="T24" fmla="*/ 17 w 96"/>
                  <a:gd name="T25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" h="108">
                    <a:moveTo>
                      <a:pt x="17" y="108"/>
                    </a:moveTo>
                    <a:cubicBezTo>
                      <a:pt x="15" y="102"/>
                      <a:pt x="14" y="95"/>
                      <a:pt x="14" y="88"/>
                    </a:cubicBezTo>
                    <a:cubicBezTo>
                      <a:pt x="14" y="60"/>
                      <a:pt x="34" y="35"/>
                      <a:pt x="60" y="27"/>
                    </a:cubicBezTo>
                    <a:cubicBezTo>
                      <a:pt x="60" y="35"/>
                      <a:pt x="60" y="35"/>
                      <a:pt x="60" y="35"/>
                    </a:cubicBezTo>
                    <a:cubicBezTo>
                      <a:pt x="96" y="17"/>
                      <a:pt x="96" y="17"/>
                      <a:pt x="96" y="17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26" y="21"/>
                      <a:pt x="0" y="52"/>
                      <a:pt x="0" y="88"/>
                    </a:cubicBezTo>
                    <a:cubicBezTo>
                      <a:pt x="0" y="94"/>
                      <a:pt x="1" y="99"/>
                      <a:pt x="2" y="103"/>
                    </a:cubicBezTo>
                    <a:cubicBezTo>
                      <a:pt x="3" y="96"/>
                      <a:pt x="3" y="96"/>
                      <a:pt x="3" y="96"/>
                    </a:cubicBezTo>
                    <a:lnTo>
                      <a:pt x="17" y="108"/>
                    </a:lnTo>
                    <a:close/>
                    <a:moveTo>
                      <a:pt x="17" y="108"/>
                    </a:moveTo>
                    <a:cubicBezTo>
                      <a:pt x="17" y="108"/>
                      <a:pt x="17" y="108"/>
                      <a:pt x="17" y="108"/>
                    </a:cubicBezTo>
                  </a:path>
                </a:pathLst>
              </a:custGeom>
              <a:solidFill>
                <a:srgbClr val="23BBC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45" name="Freeform 32">
                <a:extLst>
                  <a:ext uri="{FF2B5EF4-FFF2-40B4-BE49-F238E27FC236}">
                    <a16:creationId xmlns:a16="http://schemas.microsoft.com/office/drawing/2014/main" id="{218F0B12-AE46-CCAF-4DD9-200EE754B3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236" y="2861523"/>
                <a:ext cx="476591" cy="794319"/>
              </a:xfrm>
              <a:custGeom>
                <a:avLst/>
                <a:gdLst>
                  <a:gd name="T0" fmla="*/ 210 w 210"/>
                  <a:gd name="T1" fmla="*/ 54 h 350"/>
                  <a:gd name="T2" fmla="*/ 144 w 210"/>
                  <a:gd name="T3" fmla="*/ 0 h 350"/>
                  <a:gd name="T4" fmla="*/ 0 w 210"/>
                  <a:gd name="T5" fmla="*/ 342 h 350"/>
                  <a:gd name="T6" fmla="*/ 86 w 210"/>
                  <a:gd name="T7" fmla="*/ 350 h 350"/>
                  <a:gd name="T8" fmla="*/ 210 w 210"/>
                  <a:gd name="T9" fmla="*/ 54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50">
                    <a:moveTo>
                      <a:pt x="210" y="54"/>
                    </a:moveTo>
                    <a:cubicBezTo>
                      <a:pt x="144" y="0"/>
                      <a:pt x="144" y="0"/>
                      <a:pt x="144" y="0"/>
                    </a:cubicBezTo>
                    <a:cubicBezTo>
                      <a:pt x="7" y="132"/>
                      <a:pt x="0" y="342"/>
                      <a:pt x="0" y="342"/>
                    </a:cubicBezTo>
                    <a:cubicBezTo>
                      <a:pt x="86" y="350"/>
                      <a:pt x="86" y="350"/>
                      <a:pt x="86" y="350"/>
                    </a:cubicBezTo>
                    <a:cubicBezTo>
                      <a:pt x="97" y="238"/>
                      <a:pt x="142" y="136"/>
                      <a:pt x="210" y="54"/>
                    </a:cubicBezTo>
                    <a:close/>
                  </a:path>
                </a:pathLst>
              </a:custGeom>
              <a:solidFill>
                <a:srgbClr val="23BBC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5D49307-9E6E-9F24-86EB-490A3DCAE780}"/>
              </a:ext>
            </a:extLst>
          </p:cNvPr>
          <p:cNvGrpSpPr/>
          <p:nvPr/>
        </p:nvGrpSpPr>
        <p:grpSpPr>
          <a:xfrm>
            <a:off x="3425071" y="3674236"/>
            <a:ext cx="1423084" cy="1031778"/>
            <a:chOff x="3425071" y="3674236"/>
            <a:chExt cx="1423084" cy="1031778"/>
          </a:xfrm>
        </p:grpSpPr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3A228A4D-57D1-CF20-1199-B8A3298DC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745" y="3913368"/>
              <a:ext cx="767563" cy="792646"/>
            </a:xfrm>
            <a:custGeom>
              <a:avLst/>
              <a:gdLst>
                <a:gd name="T0" fmla="*/ 0 w 338"/>
                <a:gd name="T1" fmla="*/ 0 h 349"/>
                <a:gd name="T2" fmla="*/ 0 w 338"/>
                <a:gd name="T3" fmla="*/ 10 h 349"/>
                <a:gd name="T4" fmla="*/ 191 w 338"/>
                <a:gd name="T5" fmla="*/ 10 h 349"/>
                <a:gd name="T6" fmla="*/ 332 w 338"/>
                <a:gd name="T7" fmla="*/ 349 h 349"/>
                <a:gd name="T8" fmla="*/ 338 w 338"/>
                <a:gd name="T9" fmla="*/ 343 h 349"/>
                <a:gd name="T10" fmla="*/ 197 w 338"/>
                <a:gd name="T11" fmla="*/ 5 h 349"/>
                <a:gd name="T12" fmla="*/ 197 w 338"/>
                <a:gd name="T13" fmla="*/ 5 h 349"/>
                <a:gd name="T14" fmla="*/ 197 w 338"/>
                <a:gd name="T15" fmla="*/ 0 h 349"/>
                <a:gd name="T16" fmla="*/ 0 w 338"/>
                <a:gd name="T17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8" h="349"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191" y="10"/>
                    <a:pt x="191" y="10"/>
                    <a:pt x="191" y="10"/>
                  </a:cubicBezTo>
                  <a:cubicBezTo>
                    <a:pt x="204" y="135"/>
                    <a:pt x="253" y="252"/>
                    <a:pt x="332" y="349"/>
                  </a:cubicBezTo>
                  <a:cubicBezTo>
                    <a:pt x="338" y="343"/>
                    <a:pt x="338" y="343"/>
                    <a:pt x="338" y="343"/>
                  </a:cubicBezTo>
                  <a:cubicBezTo>
                    <a:pt x="261" y="249"/>
                    <a:pt x="210" y="132"/>
                    <a:pt x="197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7" y="0"/>
                    <a:pt x="197" y="0"/>
                    <a:pt x="19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4" name="Freeform 31">
              <a:extLst>
                <a:ext uri="{FF2B5EF4-FFF2-40B4-BE49-F238E27FC236}">
                  <a16:creationId xmlns:a16="http://schemas.microsoft.com/office/drawing/2014/main" id="{ECDE3980-F1F9-CB87-577D-0E8D23BCDC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25071" y="3674236"/>
              <a:ext cx="392979" cy="359534"/>
            </a:xfrm>
            <a:custGeom>
              <a:avLst/>
              <a:gdLst>
                <a:gd name="T0" fmla="*/ 165 w 173"/>
                <a:gd name="T1" fmla="*/ 74 h 158"/>
                <a:gd name="T2" fmla="*/ 137 w 173"/>
                <a:gd name="T3" fmla="*/ 55 h 158"/>
                <a:gd name="T4" fmla="*/ 120 w 173"/>
                <a:gd name="T5" fmla="*/ 55 h 158"/>
                <a:gd name="T6" fmla="*/ 126 w 173"/>
                <a:gd name="T7" fmla="*/ 29 h 158"/>
                <a:gd name="T8" fmla="*/ 125 w 173"/>
                <a:gd name="T9" fmla="*/ 19 h 158"/>
                <a:gd name="T10" fmla="*/ 102 w 173"/>
                <a:gd name="T11" fmla="*/ 1 h 158"/>
                <a:gd name="T12" fmla="*/ 91 w 173"/>
                <a:gd name="T13" fmla="*/ 17 h 158"/>
                <a:gd name="T14" fmla="*/ 76 w 173"/>
                <a:gd name="T15" fmla="*/ 50 h 158"/>
                <a:gd name="T16" fmla="*/ 55 w 173"/>
                <a:gd name="T17" fmla="*/ 68 h 158"/>
                <a:gd name="T18" fmla="*/ 55 w 173"/>
                <a:gd name="T19" fmla="*/ 67 h 158"/>
                <a:gd name="T20" fmla="*/ 0 w 173"/>
                <a:gd name="T21" fmla="*/ 67 h 158"/>
                <a:gd name="T22" fmla="*/ 0 w 173"/>
                <a:gd name="T23" fmla="*/ 148 h 158"/>
                <a:gd name="T24" fmla="*/ 55 w 173"/>
                <a:gd name="T25" fmla="*/ 148 h 158"/>
                <a:gd name="T26" fmla="*/ 55 w 173"/>
                <a:gd name="T27" fmla="*/ 143 h 158"/>
                <a:gd name="T28" fmla="*/ 70 w 173"/>
                <a:gd name="T29" fmla="*/ 143 h 158"/>
                <a:gd name="T30" fmla="*/ 79 w 173"/>
                <a:gd name="T31" fmla="*/ 149 h 158"/>
                <a:gd name="T32" fmla="*/ 87 w 173"/>
                <a:gd name="T33" fmla="*/ 154 h 158"/>
                <a:gd name="T34" fmla="*/ 138 w 173"/>
                <a:gd name="T35" fmla="*/ 156 h 158"/>
                <a:gd name="T36" fmla="*/ 160 w 173"/>
                <a:gd name="T37" fmla="*/ 139 h 158"/>
                <a:gd name="T38" fmla="*/ 165 w 173"/>
                <a:gd name="T39" fmla="*/ 74 h 158"/>
                <a:gd name="T40" fmla="*/ 149 w 173"/>
                <a:gd name="T41" fmla="*/ 136 h 158"/>
                <a:gd name="T42" fmla="*/ 137 w 173"/>
                <a:gd name="T43" fmla="*/ 145 h 158"/>
                <a:gd name="T44" fmla="*/ 92 w 173"/>
                <a:gd name="T45" fmla="*/ 144 h 158"/>
                <a:gd name="T46" fmla="*/ 85 w 173"/>
                <a:gd name="T47" fmla="*/ 140 h 158"/>
                <a:gd name="T48" fmla="*/ 73 w 173"/>
                <a:gd name="T49" fmla="*/ 133 h 158"/>
                <a:gd name="T50" fmla="*/ 55 w 173"/>
                <a:gd name="T51" fmla="*/ 133 h 158"/>
                <a:gd name="T52" fmla="*/ 55 w 173"/>
                <a:gd name="T53" fmla="*/ 79 h 158"/>
                <a:gd name="T54" fmla="*/ 85 w 173"/>
                <a:gd name="T55" fmla="*/ 56 h 158"/>
                <a:gd name="T56" fmla="*/ 101 w 173"/>
                <a:gd name="T57" fmla="*/ 21 h 158"/>
                <a:gd name="T58" fmla="*/ 105 w 173"/>
                <a:gd name="T59" fmla="*/ 11 h 158"/>
                <a:gd name="T60" fmla="*/ 115 w 173"/>
                <a:gd name="T61" fmla="*/ 21 h 158"/>
                <a:gd name="T62" fmla="*/ 115 w 173"/>
                <a:gd name="T63" fmla="*/ 28 h 158"/>
                <a:gd name="T64" fmla="*/ 107 w 173"/>
                <a:gd name="T65" fmla="*/ 58 h 158"/>
                <a:gd name="T66" fmla="*/ 101 w 173"/>
                <a:gd name="T67" fmla="*/ 66 h 158"/>
                <a:gd name="T68" fmla="*/ 137 w 173"/>
                <a:gd name="T69" fmla="*/ 66 h 158"/>
                <a:gd name="T70" fmla="*/ 155 w 173"/>
                <a:gd name="T71" fmla="*/ 78 h 158"/>
                <a:gd name="T72" fmla="*/ 149 w 173"/>
                <a:gd name="T73" fmla="*/ 136 h 158"/>
                <a:gd name="T74" fmla="*/ 149 w 173"/>
                <a:gd name="T75" fmla="*/ 136 h 158"/>
                <a:gd name="T76" fmla="*/ 149 w 173"/>
                <a:gd name="T77" fmla="*/ 136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3" h="158">
                  <a:moveTo>
                    <a:pt x="165" y="74"/>
                  </a:moveTo>
                  <a:cubicBezTo>
                    <a:pt x="160" y="61"/>
                    <a:pt x="150" y="55"/>
                    <a:pt x="137" y="55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23" y="49"/>
                    <a:pt x="126" y="40"/>
                    <a:pt x="126" y="29"/>
                  </a:cubicBezTo>
                  <a:cubicBezTo>
                    <a:pt x="126" y="26"/>
                    <a:pt x="126" y="22"/>
                    <a:pt x="125" y="19"/>
                  </a:cubicBezTo>
                  <a:cubicBezTo>
                    <a:pt x="123" y="6"/>
                    <a:pt x="114" y="0"/>
                    <a:pt x="102" y="1"/>
                  </a:cubicBezTo>
                  <a:cubicBezTo>
                    <a:pt x="97" y="1"/>
                    <a:pt x="95" y="6"/>
                    <a:pt x="91" y="17"/>
                  </a:cubicBezTo>
                  <a:cubicBezTo>
                    <a:pt x="88" y="27"/>
                    <a:pt x="83" y="40"/>
                    <a:pt x="76" y="50"/>
                  </a:cubicBezTo>
                  <a:cubicBezTo>
                    <a:pt x="71" y="58"/>
                    <a:pt x="62" y="64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55" y="148"/>
                    <a:pt x="55" y="148"/>
                    <a:pt x="55" y="148"/>
                  </a:cubicBezTo>
                  <a:cubicBezTo>
                    <a:pt x="55" y="143"/>
                    <a:pt x="55" y="143"/>
                    <a:pt x="55" y="143"/>
                  </a:cubicBezTo>
                  <a:cubicBezTo>
                    <a:pt x="64" y="143"/>
                    <a:pt x="69" y="143"/>
                    <a:pt x="70" y="143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94" y="158"/>
                    <a:pt x="125" y="158"/>
                    <a:pt x="138" y="156"/>
                  </a:cubicBezTo>
                  <a:cubicBezTo>
                    <a:pt x="155" y="153"/>
                    <a:pt x="159" y="139"/>
                    <a:pt x="160" y="139"/>
                  </a:cubicBezTo>
                  <a:cubicBezTo>
                    <a:pt x="161" y="134"/>
                    <a:pt x="173" y="92"/>
                    <a:pt x="165" y="74"/>
                  </a:cubicBezTo>
                  <a:close/>
                  <a:moveTo>
                    <a:pt x="149" y="136"/>
                  </a:moveTo>
                  <a:cubicBezTo>
                    <a:pt x="149" y="136"/>
                    <a:pt x="147" y="144"/>
                    <a:pt x="137" y="145"/>
                  </a:cubicBezTo>
                  <a:cubicBezTo>
                    <a:pt x="122" y="147"/>
                    <a:pt x="96" y="146"/>
                    <a:pt x="92" y="144"/>
                  </a:cubicBezTo>
                  <a:cubicBezTo>
                    <a:pt x="92" y="144"/>
                    <a:pt x="85" y="140"/>
                    <a:pt x="85" y="140"/>
                  </a:cubicBezTo>
                  <a:cubicBezTo>
                    <a:pt x="73" y="133"/>
                    <a:pt x="73" y="133"/>
                    <a:pt x="73" y="133"/>
                  </a:cubicBezTo>
                  <a:cubicBezTo>
                    <a:pt x="70" y="132"/>
                    <a:pt x="64" y="132"/>
                    <a:pt x="55" y="133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64" y="76"/>
                    <a:pt x="77" y="68"/>
                    <a:pt x="85" y="56"/>
                  </a:cubicBezTo>
                  <a:cubicBezTo>
                    <a:pt x="93" y="45"/>
                    <a:pt x="98" y="31"/>
                    <a:pt x="101" y="21"/>
                  </a:cubicBezTo>
                  <a:cubicBezTo>
                    <a:pt x="101" y="21"/>
                    <a:pt x="104" y="13"/>
                    <a:pt x="105" y="11"/>
                  </a:cubicBezTo>
                  <a:cubicBezTo>
                    <a:pt x="110" y="11"/>
                    <a:pt x="113" y="14"/>
                    <a:pt x="115" y="21"/>
                  </a:cubicBezTo>
                  <a:cubicBezTo>
                    <a:pt x="115" y="24"/>
                    <a:pt x="115" y="26"/>
                    <a:pt x="115" y="28"/>
                  </a:cubicBezTo>
                  <a:cubicBezTo>
                    <a:pt x="115" y="45"/>
                    <a:pt x="107" y="57"/>
                    <a:pt x="107" y="58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37" y="66"/>
                    <a:pt x="137" y="66"/>
                    <a:pt x="137" y="66"/>
                  </a:cubicBezTo>
                  <a:cubicBezTo>
                    <a:pt x="146" y="66"/>
                    <a:pt x="152" y="70"/>
                    <a:pt x="155" y="78"/>
                  </a:cubicBezTo>
                  <a:cubicBezTo>
                    <a:pt x="160" y="91"/>
                    <a:pt x="153" y="124"/>
                    <a:pt x="149" y="136"/>
                  </a:cubicBezTo>
                  <a:close/>
                  <a:moveTo>
                    <a:pt x="149" y="136"/>
                  </a:moveTo>
                  <a:cubicBezTo>
                    <a:pt x="149" y="136"/>
                    <a:pt x="149" y="136"/>
                    <a:pt x="149" y="136"/>
                  </a:cubicBezTo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6" name="Freeform 33">
              <a:extLst>
                <a:ext uri="{FF2B5EF4-FFF2-40B4-BE49-F238E27FC236}">
                  <a16:creationId xmlns:a16="http://schemas.microsoft.com/office/drawing/2014/main" id="{D6D2D217-546B-9A5B-D8DD-D745E6D20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3236" y="3903334"/>
              <a:ext cx="474919" cy="789301"/>
            </a:xfrm>
            <a:custGeom>
              <a:avLst/>
              <a:gdLst>
                <a:gd name="T0" fmla="*/ 87 w 209"/>
                <a:gd name="T1" fmla="*/ 0 h 347"/>
                <a:gd name="T2" fmla="*/ 0 w 209"/>
                <a:gd name="T3" fmla="*/ 9 h 347"/>
                <a:gd name="T4" fmla="*/ 141 w 209"/>
                <a:gd name="T5" fmla="*/ 347 h 347"/>
                <a:gd name="T6" fmla="*/ 209 w 209"/>
                <a:gd name="T7" fmla="*/ 291 h 347"/>
                <a:gd name="T8" fmla="*/ 87 w 209"/>
                <a:gd name="T9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347">
                  <a:moveTo>
                    <a:pt x="87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14" y="217"/>
                    <a:pt x="141" y="347"/>
                    <a:pt x="141" y="347"/>
                  </a:cubicBezTo>
                  <a:cubicBezTo>
                    <a:pt x="209" y="291"/>
                    <a:pt x="209" y="291"/>
                    <a:pt x="209" y="291"/>
                  </a:cubicBezTo>
                  <a:cubicBezTo>
                    <a:pt x="142" y="210"/>
                    <a:pt x="98" y="110"/>
                    <a:pt x="87" y="0"/>
                  </a:cubicBez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0C55071-DA97-5F96-A610-3A6A437C4AD8}"/>
              </a:ext>
            </a:extLst>
          </p:cNvPr>
          <p:cNvGrpSpPr/>
          <p:nvPr/>
        </p:nvGrpSpPr>
        <p:grpSpPr>
          <a:xfrm>
            <a:off x="3446810" y="4732770"/>
            <a:ext cx="2237469" cy="1026761"/>
            <a:chOff x="3446810" y="4732770"/>
            <a:chExt cx="2237469" cy="1026761"/>
          </a:xfrm>
        </p:grpSpPr>
        <p:sp>
          <p:nvSpPr>
            <p:cNvPr id="39" name="Freeform 26">
              <a:extLst>
                <a:ext uri="{FF2B5EF4-FFF2-40B4-BE49-F238E27FC236}">
                  <a16:creationId xmlns:a16="http://schemas.microsoft.com/office/drawing/2014/main" id="{53704D86-23B4-D39A-EF4B-A70A3AEF1D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47145" y="5659196"/>
              <a:ext cx="135453" cy="100335"/>
            </a:xfrm>
            <a:custGeom>
              <a:avLst/>
              <a:gdLst>
                <a:gd name="T0" fmla="*/ 0 w 60"/>
                <a:gd name="T1" fmla="*/ 37 h 44"/>
                <a:gd name="T2" fmla="*/ 14 w 60"/>
                <a:gd name="T3" fmla="*/ 37 h 44"/>
                <a:gd name="T4" fmla="*/ 30 w 60"/>
                <a:gd name="T5" fmla="*/ 44 h 44"/>
                <a:gd name="T6" fmla="*/ 46 w 60"/>
                <a:gd name="T7" fmla="*/ 37 h 44"/>
                <a:gd name="T8" fmla="*/ 60 w 60"/>
                <a:gd name="T9" fmla="*/ 37 h 44"/>
                <a:gd name="T10" fmla="*/ 60 w 60"/>
                <a:gd name="T11" fmla="*/ 0 h 44"/>
                <a:gd name="T12" fmla="*/ 0 w 60"/>
                <a:gd name="T13" fmla="*/ 0 h 44"/>
                <a:gd name="T14" fmla="*/ 0 w 60"/>
                <a:gd name="T15" fmla="*/ 37 h 44"/>
                <a:gd name="T16" fmla="*/ 7 w 60"/>
                <a:gd name="T17" fmla="*/ 8 h 44"/>
                <a:gd name="T18" fmla="*/ 53 w 60"/>
                <a:gd name="T19" fmla="*/ 8 h 44"/>
                <a:gd name="T20" fmla="*/ 53 w 60"/>
                <a:gd name="T21" fmla="*/ 15 h 44"/>
                <a:gd name="T22" fmla="*/ 7 w 60"/>
                <a:gd name="T23" fmla="*/ 15 h 44"/>
                <a:gd name="T24" fmla="*/ 7 w 60"/>
                <a:gd name="T25" fmla="*/ 8 h 44"/>
                <a:gd name="T26" fmla="*/ 7 w 60"/>
                <a:gd name="T27" fmla="*/ 21 h 44"/>
                <a:gd name="T28" fmla="*/ 53 w 60"/>
                <a:gd name="T29" fmla="*/ 21 h 44"/>
                <a:gd name="T30" fmla="*/ 53 w 60"/>
                <a:gd name="T31" fmla="*/ 28 h 44"/>
                <a:gd name="T32" fmla="*/ 7 w 60"/>
                <a:gd name="T33" fmla="*/ 28 h 44"/>
                <a:gd name="T34" fmla="*/ 7 w 60"/>
                <a:gd name="T35" fmla="*/ 21 h 44"/>
                <a:gd name="T36" fmla="*/ 7 w 60"/>
                <a:gd name="T37" fmla="*/ 21 h 44"/>
                <a:gd name="T38" fmla="*/ 7 w 60"/>
                <a:gd name="T3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44">
                  <a:moveTo>
                    <a:pt x="0" y="37"/>
                  </a:moveTo>
                  <a:cubicBezTo>
                    <a:pt x="14" y="37"/>
                    <a:pt x="14" y="37"/>
                    <a:pt x="14" y="37"/>
                  </a:cubicBezTo>
                  <a:cubicBezTo>
                    <a:pt x="16" y="41"/>
                    <a:pt x="22" y="44"/>
                    <a:pt x="30" y="44"/>
                  </a:cubicBezTo>
                  <a:cubicBezTo>
                    <a:pt x="38" y="44"/>
                    <a:pt x="44" y="41"/>
                    <a:pt x="46" y="37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7"/>
                  </a:lnTo>
                  <a:close/>
                  <a:moveTo>
                    <a:pt x="7" y="8"/>
                  </a:moveTo>
                  <a:cubicBezTo>
                    <a:pt x="53" y="8"/>
                    <a:pt x="53" y="8"/>
                    <a:pt x="53" y="8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7" y="15"/>
                    <a:pt x="7" y="15"/>
                    <a:pt x="7" y="15"/>
                  </a:cubicBezTo>
                  <a:lnTo>
                    <a:pt x="7" y="8"/>
                  </a:lnTo>
                  <a:close/>
                  <a:moveTo>
                    <a:pt x="7" y="21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7" y="28"/>
                    <a:pt x="7" y="28"/>
                    <a:pt x="7" y="28"/>
                  </a:cubicBezTo>
                  <a:lnTo>
                    <a:pt x="7" y="21"/>
                  </a:lnTo>
                  <a:close/>
                  <a:moveTo>
                    <a:pt x="7" y="21"/>
                  </a:moveTo>
                  <a:cubicBezTo>
                    <a:pt x="7" y="21"/>
                    <a:pt x="7" y="21"/>
                    <a:pt x="7" y="21"/>
                  </a:cubicBezTo>
                </a:path>
              </a:pathLst>
            </a:cu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0" name="Freeform 27">
              <a:extLst>
                <a:ext uri="{FF2B5EF4-FFF2-40B4-BE49-F238E27FC236}">
                  <a16:creationId xmlns:a16="http://schemas.microsoft.com/office/drawing/2014/main" id="{E6A24E96-18DE-8277-A096-FBC356BA10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6810" y="5333107"/>
              <a:ext cx="336123" cy="132108"/>
            </a:xfrm>
            <a:custGeom>
              <a:avLst/>
              <a:gdLst>
                <a:gd name="T0" fmla="*/ 91 w 201"/>
                <a:gd name="T1" fmla="*/ 0 h 79"/>
                <a:gd name="T2" fmla="*/ 110 w 201"/>
                <a:gd name="T3" fmla="*/ 0 h 79"/>
                <a:gd name="T4" fmla="*/ 110 w 201"/>
                <a:gd name="T5" fmla="*/ 42 h 79"/>
                <a:gd name="T6" fmla="*/ 91 w 201"/>
                <a:gd name="T7" fmla="*/ 42 h 79"/>
                <a:gd name="T8" fmla="*/ 91 w 201"/>
                <a:gd name="T9" fmla="*/ 0 h 79"/>
                <a:gd name="T10" fmla="*/ 0 w 201"/>
                <a:gd name="T11" fmla="*/ 49 h 79"/>
                <a:gd name="T12" fmla="*/ 12 w 201"/>
                <a:gd name="T13" fmla="*/ 36 h 79"/>
                <a:gd name="T14" fmla="*/ 42 w 201"/>
                <a:gd name="T15" fmla="*/ 66 h 79"/>
                <a:gd name="T16" fmla="*/ 30 w 201"/>
                <a:gd name="T17" fmla="*/ 79 h 79"/>
                <a:gd name="T18" fmla="*/ 0 w 201"/>
                <a:gd name="T19" fmla="*/ 49 h 79"/>
                <a:gd name="T20" fmla="*/ 159 w 201"/>
                <a:gd name="T21" fmla="*/ 66 h 79"/>
                <a:gd name="T22" fmla="*/ 189 w 201"/>
                <a:gd name="T23" fmla="*/ 36 h 79"/>
                <a:gd name="T24" fmla="*/ 201 w 201"/>
                <a:gd name="T25" fmla="*/ 49 h 79"/>
                <a:gd name="T26" fmla="*/ 171 w 201"/>
                <a:gd name="T27" fmla="*/ 79 h 79"/>
                <a:gd name="T28" fmla="*/ 159 w 201"/>
                <a:gd name="T29" fmla="*/ 66 h 79"/>
                <a:gd name="T30" fmla="*/ 159 w 201"/>
                <a:gd name="T31" fmla="*/ 66 h 79"/>
                <a:gd name="T32" fmla="*/ 159 w 201"/>
                <a:gd name="T33" fmla="*/ 6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1" h="79">
                  <a:moveTo>
                    <a:pt x="91" y="0"/>
                  </a:moveTo>
                  <a:lnTo>
                    <a:pt x="110" y="0"/>
                  </a:lnTo>
                  <a:lnTo>
                    <a:pt x="110" y="42"/>
                  </a:lnTo>
                  <a:lnTo>
                    <a:pt x="91" y="42"/>
                  </a:lnTo>
                  <a:lnTo>
                    <a:pt x="91" y="0"/>
                  </a:lnTo>
                  <a:close/>
                  <a:moveTo>
                    <a:pt x="0" y="49"/>
                  </a:moveTo>
                  <a:lnTo>
                    <a:pt x="12" y="36"/>
                  </a:lnTo>
                  <a:lnTo>
                    <a:pt x="42" y="66"/>
                  </a:lnTo>
                  <a:lnTo>
                    <a:pt x="30" y="79"/>
                  </a:lnTo>
                  <a:lnTo>
                    <a:pt x="0" y="49"/>
                  </a:lnTo>
                  <a:close/>
                  <a:moveTo>
                    <a:pt x="159" y="66"/>
                  </a:moveTo>
                  <a:lnTo>
                    <a:pt x="189" y="36"/>
                  </a:lnTo>
                  <a:lnTo>
                    <a:pt x="201" y="49"/>
                  </a:lnTo>
                  <a:lnTo>
                    <a:pt x="171" y="79"/>
                  </a:lnTo>
                  <a:lnTo>
                    <a:pt x="159" y="66"/>
                  </a:lnTo>
                  <a:close/>
                  <a:moveTo>
                    <a:pt x="159" y="66"/>
                  </a:moveTo>
                  <a:lnTo>
                    <a:pt x="159" y="66"/>
                  </a:lnTo>
                  <a:close/>
                </a:path>
              </a:pathLst>
            </a:cu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1" name="Freeform 28">
              <a:extLst>
                <a:ext uri="{FF2B5EF4-FFF2-40B4-BE49-F238E27FC236}">
                  <a16:creationId xmlns:a16="http://schemas.microsoft.com/office/drawing/2014/main" id="{20260EBD-375E-7889-7E1F-FBF6FDD627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6810" y="5333107"/>
              <a:ext cx="336123" cy="132108"/>
            </a:xfrm>
            <a:custGeom>
              <a:avLst/>
              <a:gdLst>
                <a:gd name="T0" fmla="*/ 91 w 201"/>
                <a:gd name="T1" fmla="*/ 0 h 79"/>
                <a:gd name="T2" fmla="*/ 110 w 201"/>
                <a:gd name="T3" fmla="*/ 0 h 79"/>
                <a:gd name="T4" fmla="*/ 110 w 201"/>
                <a:gd name="T5" fmla="*/ 42 h 79"/>
                <a:gd name="T6" fmla="*/ 91 w 201"/>
                <a:gd name="T7" fmla="*/ 42 h 79"/>
                <a:gd name="T8" fmla="*/ 91 w 201"/>
                <a:gd name="T9" fmla="*/ 0 h 79"/>
                <a:gd name="T10" fmla="*/ 0 w 201"/>
                <a:gd name="T11" fmla="*/ 49 h 79"/>
                <a:gd name="T12" fmla="*/ 12 w 201"/>
                <a:gd name="T13" fmla="*/ 36 h 79"/>
                <a:gd name="T14" fmla="*/ 42 w 201"/>
                <a:gd name="T15" fmla="*/ 66 h 79"/>
                <a:gd name="T16" fmla="*/ 30 w 201"/>
                <a:gd name="T17" fmla="*/ 79 h 79"/>
                <a:gd name="T18" fmla="*/ 0 w 201"/>
                <a:gd name="T19" fmla="*/ 49 h 79"/>
                <a:gd name="T20" fmla="*/ 159 w 201"/>
                <a:gd name="T21" fmla="*/ 66 h 79"/>
                <a:gd name="T22" fmla="*/ 189 w 201"/>
                <a:gd name="T23" fmla="*/ 36 h 79"/>
                <a:gd name="T24" fmla="*/ 201 w 201"/>
                <a:gd name="T25" fmla="*/ 49 h 79"/>
                <a:gd name="T26" fmla="*/ 171 w 201"/>
                <a:gd name="T27" fmla="*/ 79 h 79"/>
                <a:gd name="T28" fmla="*/ 159 w 201"/>
                <a:gd name="T29" fmla="*/ 66 h 79"/>
                <a:gd name="T30" fmla="*/ 159 w 201"/>
                <a:gd name="T31" fmla="*/ 66 h 79"/>
                <a:gd name="T32" fmla="*/ 159 w 201"/>
                <a:gd name="T33" fmla="*/ 6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1" h="79">
                  <a:moveTo>
                    <a:pt x="91" y="0"/>
                  </a:moveTo>
                  <a:lnTo>
                    <a:pt x="110" y="0"/>
                  </a:lnTo>
                  <a:lnTo>
                    <a:pt x="110" y="42"/>
                  </a:lnTo>
                  <a:lnTo>
                    <a:pt x="91" y="42"/>
                  </a:lnTo>
                  <a:lnTo>
                    <a:pt x="91" y="0"/>
                  </a:lnTo>
                  <a:moveTo>
                    <a:pt x="0" y="49"/>
                  </a:moveTo>
                  <a:lnTo>
                    <a:pt x="12" y="36"/>
                  </a:lnTo>
                  <a:lnTo>
                    <a:pt x="42" y="66"/>
                  </a:lnTo>
                  <a:lnTo>
                    <a:pt x="30" y="79"/>
                  </a:lnTo>
                  <a:lnTo>
                    <a:pt x="0" y="49"/>
                  </a:lnTo>
                  <a:moveTo>
                    <a:pt x="159" y="66"/>
                  </a:moveTo>
                  <a:lnTo>
                    <a:pt x="189" y="36"/>
                  </a:lnTo>
                  <a:lnTo>
                    <a:pt x="201" y="49"/>
                  </a:lnTo>
                  <a:lnTo>
                    <a:pt x="171" y="79"/>
                  </a:lnTo>
                  <a:lnTo>
                    <a:pt x="159" y="66"/>
                  </a:lnTo>
                  <a:moveTo>
                    <a:pt x="159" y="66"/>
                  </a:moveTo>
                  <a:lnTo>
                    <a:pt x="159" y="66"/>
                  </a:lnTo>
                </a:path>
              </a:pathLst>
            </a:cu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79E5E9B9-439F-8F77-81F4-9587FE884F67}"/>
                </a:ext>
              </a:extLst>
            </p:cNvPr>
            <p:cNvGrpSpPr/>
            <p:nvPr/>
          </p:nvGrpSpPr>
          <p:grpSpPr>
            <a:xfrm>
              <a:off x="3496978" y="4732770"/>
              <a:ext cx="2187301" cy="913047"/>
              <a:chOff x="3496978" y="4732770"/>
              <a:chExt cx="2187301" cy="913047"/>
            </a:xfrm>
          </p:grpSpPr>
          <p:sp>
            <p:nvSpPr>
              <p:cNvPr id="20" name="Freeform 7">
                <a:extLst>
                  <a:ext uri="{FF2B5EF4-FFF2-40B4-BE49-F238E27FC236}">
                    <a16:creationId xmlns:a16="http://schemas.microsoft.com/office/drawing/2014/main" id="{33CCF335-971B-7E9F-F29A-58A61273B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5707" y="4888288"/>
                <a:ext cx="2048505" cy="342812"/>
              </a:xfrm>
              <a:custGeom>
                <a:avLst/>
                <a:gdLst>
                  <a:gd name="T0" fmla="*/ 564 w 902"/>
                  <a:gd name="T1" fmla="*/ 3 h 151"/>
                  <a:gd name="T2" fmla="*/ 560 w 902"/>
                  <a:gd name="T3" fmla="*/ 0 h 151"/>
                  <a:gd name="T4" fmla="*/ 422 w 902"/>
                  <a:gd name="T5" fmla="*/ 138 h 151"/>
                  <a:gd name="T6" fmla="*/ 0 w 902"/>
                  <a:gd name="T7" fmla="*/ 138 h 151"/>
                  <a:gd name="T8" fmla="*/ 0 w 902"/>
                  <a:gd name="T9" fmla="*/ 148 h 151"/>
                  <a:gd name="T10" fmla="*/ 427 w 902"/>
                  <a:gd name="T11" fmla="*/ 148 h 151"/>
                  <a:gd name="T12" fmla="*/ 427 w 902"/>
                  <a:gd name="T13" fmla="*/ 146 h 151"/>
                  <a:gd name="T14" fmla="*/ 428 w 902"/>
                  <a:gd name="T15" fmla="*/ 146 h 151"/>
                  <a:gd name="T16" fmla="*/ 562 w 902"/>
                  <a:gd name="T17" fmla="*/ 12 h 151"/>
                  <a:gd name="T18" fmla="*/ 902 w 902"/>
                  <a:gd name="T19" fmla="*/ 151 h 151"/>
                  <a:gd name="T20" fmla="*/ 902 w 902"/>
                  <a:gd name="T21" fmla="*/ 144 h 151"/>
                  <a:gd name="T22" fmla="*/ 564 w 902"/>
                  <a:gd name="T23" fmla="*/ 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2" h="151">
                    <a:moveTo>
                      <a:pt x="564" y="3"/>
                    </a:moveTo>
                    <a:cubicBezTo>
                      <a:pt x="560" y="0"/>
                      <a:pt x="560" y="0"/>
                      <a:pt x="560" y="0"/>
                    </a:cubicBezTo>
                    <a:cubicBezTo>
                      <a:pt x="422" y="138"/>
                      <a:pt x="422" y="138"/>
                      <a:pt x="422" y="138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427" y="148"/>
                      <a:pt x="427" y="148"/>
                      <a:pt x="427" y="148"/>
                    </a:cubicBezTo>
                    <a:cubicBezTo>
                      <a:pt x="427" y="146"/>
                      <a:pt x="427" y="146"/>
                      <a:pt x="427" y="146"/>
                    </a:cubicBezTo>
                    <a:cubicBezTo>
                      <a:pt x="428" y="146"/>
                      <a:pt x="428" y="146"/>
                      <a:pt x="428" y="146"/>
                    </a:cubicBezTo>
                    <a:cubicBezTo>
                      <a:pt x="562" y="12"/>
                      <a:pt x="562" y="12"/>
                      <a:pt x="562" y="12"/>
                    </a:cubicBezTo>
                    <a:cubicBezTo>
                      <a:pt x="660" y="91"/>
                      <a:pt x="777" y="139"/>
                      <a:pt x="902" y="151"/>
                    </a:cubicBezTo>
                    <a:cubicBezTo>
                      <a:pt x="902" y="144"/>
                      <a:pt x="902" y="144"/>
                      <a:pt x="902" y="144"/>
                    </a:cubicBezTo>
                    <a:cubicBezTo>
                      <a:pt x="775" y="131"/>
                      <a:pt x="658" y="80"/>
                      <a:pt x="564" y="3"/>
                    </a:cubicBezTo>
                    <a:close/>
                  </a:path>
                </a:pathLst>
              </a:custGeom>
              <a:solidFill>
                <a:srgbClr val="23BBC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8" name="Freeform 25">
                <a:extLst>
                  <a:ext uri="{FF2B5EF4-FFF2-40B4-BE49-F238E27FC236}">
                    <a16:creationId xmlns:a16="http://schemas.microsoft.com/office/drawing/2014/main" id="{17437029-4814-B6AB-0E4B-90F9B438B6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96978" y="5435114"/>
                <a:ext cx="235788" cy="210703"/>
              </a:xfrm>
              <a:custGeom>
                <a:avLst/>
                <a:gdLst>
                  <a:gd name="T0" fmla="*/ 52 w 104"/>
                  <a:gd name="T1" fmla="*/ 0 h 93"/>
                  <a:gd name="T2" fmla="*/ 0 w 104"/>
                  <a:gd name="T3" fmla="*/ 51 h 93"/>
                  <a:gd name="T4" fmla="*/ 22 w 104"/>
                  <a:gd name="T5" fmla="*/ 93 h 93"/>
                  <a:gd name="T6" fmla="*/ 82 w 104"/>
                  <a:gd name="T7" fmla="*/ 93 h 93"/>
                  <a:gd name="T8" fmla="*/ 104 w 104"/>
                  <a:gd name="T9" fmla="*/ 51 h 93"/>
                  <a:gd name="T10" fmla="*/ 52 w 104"/>
                  <a:gd name="T11" fmla="*/ 0 h 93"/>
                  <a:gd name="T12" fmla="*/ 52 w 104"/>
                  <a:gd name="T13" fmla="*/ 85 h 93"/>
                  <a:gd name="T14" fmla="*/ 47 w 104"/>
                  <a:gd name="T15" fmla="*/ 65 h 93"/>
                  <a:gd name="T16" fmla="*/ 52 w 104"/>
                  <a:gd name="T17" fmla="*/ 45 h 93"/>
                  <a:gd name="T18" fmla="*/ 57 w 104"/>
                  <a:gd name="T19" fmla="*/ 65 h 93"/>
                  <a:gd name="T20" fmla="*/ 52 w 104"/>
                  <a:gd name="T21" fmla="*/ 85 h 93"/>
                  <a:gd name="T22" fmla="*/ 52 w 104"/>
                  <a:gd name="T23" fmla="*/ 85 h 93"/>
                  <a:gd name="T24" fmla="*/ 52 w 104"/>
                  <a:gd name="T25" fmla="*/ 85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4" h="93">
                    <a:moveTo>
                      <a:pt x="52" y="0"/>
                    </a:moveTo>
                    <a:cubicBezTo>
                      <a:pt x="24" y="0"/>
                      <a:pt x="0" y="23"/>
                      <a:pt x="0" y="51"/>
                    </a:cubicBezTo>
                    <a:cubicBezTo>
                      <a:pt x="0" y="69"/>
                      <a:pt x="9" y="84"/>
                      <a:pt x="22" y="93"/>
                    </a:cubicBezTo>
                    <a:cubicBezTo>
                      <a:pt x="82" y="93"/>
                      <a:pt x="82" y="93"/>
                      <a:pt x="82" y="93"/>
                    </a:cubicBezTo>
                    <a:cubicBezTo>
                      <a:pt x="95" y="84"/>
                      <a:pt x="104" y="69"/>
                      <a:pt x="104" y="51"/>
                    </a:cubicBezTo>
                    <a:cubicBezTo>
                      <a:pt x="104" y="23"/>
                      <a:pt x="80" y="0"/>
                      <a:pt x="52" y="0"/>
                    </a:cubicBezTo>
                    <a:close/>
                    <a:moveTo>
                      <a:pt x="52" y="85"/>
                    </a:moveTo>
                    <a:cubicBezTo>
                      <a:pt x="49" y="85"/>
                      <a:pt x="47" y="76"/>
                      <a:pt x="47" y="65"/>
                    </a:cubicBezTo>
                    <a:cubicBezTo>
                      <a:pt x="47" y="53"/>
                      <a:pt x="49" y="45"/>
                      <a:pt x="52" y="45"/>
                    </a:cubicBezTo>
                    <a:cubicBezTo>
                      <a:pt x="55" y="45"/>
                      <a:pt x="57" y="53"/>
                      <a:pt x="57" y="65"/>
                    </a:cubicBezTo>
                    <a:cubicBezTo>
                      <a:pt x="57" y="76"/>
                      <a:pt x="55" y="85"/>
                      <a:pt x="52" y="85"/>
                    </a:cubicBezTo>
                    <a:close/>
                    <a:moveTo>
                      <a:pt x="52" y="85"/>
                    </a:moveTo>
                    <a:cubicBezTo>
                      <a:pt x="52" y="85"/>
                      <a:pt x="52" y="85"/>
                      <a:pt x="52" y="85"/>
                    </a:cubicBezTo>
                  </a:path>
                </a:pathLst>
              </a:custGeom>
              <a:solidFill>
                <a:srgbClr val="23BBC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47" name="Freeform 34">
                <a:extLst>
                  <a:ext uri="{FF2B5EF4-FFF2-40B4-BE49-F238E27FC236}">
                    <a16:creationId xmlns:a16="http://schemas.microsoft.com/office/drawing/2014/main" id="{6FB72E40-376A-7627-B60C-CDFDCE752A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616" y="4732770"/>
                <a:ext cx="797663" cy="488297"/>
              </a:xfrm>
              <a:custGeom>
                <a:avLst/>
                <a:gdLst>
                  <a:gd name="T0" fmla="*/ 56 w 351"/>
                  <a:gd name="T1" fmla="*/ 0 h 215"/>
                  <a:gd name="T2" fmla="*/ 0 w 351"/>
                  <a:gd name="T3" fmla="*/ 68 h 215"/>
                  <a:gd name="T4" fmla="*/ 342 w 351"/>
                  <a:gd name="T5" fmla="*/ 212 h 215"/>
                  <a:gd name="T6" fmla="*/ 351 w 351"/>
                  <a:gd name="T7" fmla="*/ 123 h 215"/>
                  <a:gd name="T8" fmla="*/ 56 w 351"/>
                  <a:gd name="T9" fmla="*/ 0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1" h="215">
                    <a:moveTo>
                      <a:pt x="56" y="0"/>
                    </a:moveTo>
                    <a:cubicBezTo>
                      <a:pt x="0" y="68"/>
                      <a:pt x="0" y="68"/>
                      <a:pt x="0" y="68"/>
                    </a:cubicBezTo>
                    <a:cubicBezTo>
                      <a:pt x="173" y="215"/>
                      <a:pt x="342" y="212"/>
                      <a:pt x="342" y="212"/>
                    </a:cubicBezTo>
                    <a:cubicBezTo>
                      <a:pt x="351" y="123"/>
                      <a:pt x="351" y="123"/>
                      <a:pt x="351" y="123"/>
                    </a:cubicBezTo>
                    <a:cubicBezTo>
                      <a:pt x="240" y="112"/>
                      <a:pt x="138" y="68"/>
                      <a:pt x="56" y="0"/>
                    </a:cubicBezTo>
                    <a:close/>
                  </a:path>
                </a:pathLst>
              </a:custGeom>
              <a:solidFill>
                <a:srgbClr val="23BBC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EF7A99FE-C5BB-A710-6D47-A15F31732B09}"/>
              </a:ext>
            </a:extLst>
          </p:cNvPr>
          <p:cNvGrpSpPr/>
          <p:nvPr/>
        </p:nvGrpSpPr>
        <p:grpSpPr>
          <a:xfrm>
            <a:off x="5742807" y="4737786"/>
            <a:ext cx="978266" cy="1312716"/>
            <a:chOff x="5742807" y="4737786"/>
            <a:chExt cx="978266" cy="1312716"/>
          </a:xfrm>
        </p:grpSpPr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EF39184B-98B7-AFA6-EA04-16A3B4E009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4983" y="5716052"/>
              <a:ext cx="88630" cy="88630"/>
            </a:xfrm>
            <a:custGeom>
              <a:avLst/>
              <a:gdLst>
                <a:gd name="T0" fmla="*/ 39 w 39"/>
                <a:gd name="T1" fmla="*/ 19 h 39"/>
                <a:gd name="T2" fmla="*/ 20 w 39"/>
                <a:gd name="T3" fmla="*/ 39 h 39"/>
                <a:gd name="T4" fmla="*/ 0 w 39"/>
                <a:gd name="T5" fmla="*/ 19 h 39"/>
                <a:gd name="T6" fmla="*/ 20 w 39"/>
                <a:gd name="T7" fmla="*/ 0 h 39"/>
                <a:gd name="T8" fmla="*/ 39 w 39"/>
                <a:gd name="T9" fmla="*/ 19 h 39"/>
                <a:gd name="T10" fmla="*/ 39 w 39"/>
                <a:gd name="T11" fmla="*/ 19 h 39"/>
                <a:gd name="T12" fmla="*/ 39 w 39"/>
                <a:gd name="T13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9">
                  <a:moveTo>
                    <a:pt x="39" y="19"/>
                  </a:moveTo>
                  <a:cubicBezTo>
                    <a:pt x="39" y="30"/>
                    <a:pt x="31" y="39"/>
                    <a:pt x="20" y="39"/>
                  </a:cubicBezTo>
                  <a:cubicBezTo>
                    <a:pt x="9" y="39"/>
                    <a:pt x="0" y="30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lose/>
                  <a:moveTo>
                    <a:pt x="39" y="19"/>
                  </a:moveTo>
                  <a:cubicBezTo>
                    <a:pt x="39" y="19"/>
                    <a:pt x="39" y="19"/>
                    <a:pt x="39" y="19"/>
                  </a:cubicBezTo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A3D36132-3FED-1BD4-A932-A9F499B7AB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52841" y="5821403"/>
              <a:ext cx="374584" cy="229099"/>
            </a:xfrm>
            <a:custGeom>
              <a:avLst/>
              <a:gdLst>
                <a:gd name="T0" fmla="*/ 152 w 165"/>
                <a:gd name="T1" fmla="*/ 28 h 101"/>
                <a:gd name="T2" fmla="*/ 134 w 165"/>
                <a:gd name="T3" fmla="*/ 24 h 101"/>
                <a:gd name="T4" fmla="*/ 118 w 165"/>
                <a:gd name="T5" fmla="*/ 31 h 101"/>
                <a:gd name="T6" fmla="*/ 107 w 165"/>
                <a:gd name="T7" fmla="*/ 27 h 101"/>
                <a:gd name="T8" fmla="*/ 107 w 165"/>
                <a:gd name="T9" fmla="*/ 16 h 101"/>
                <a:gd name="T10" fmla="*/ 92 w 165"/>
                <a:gd name="T11" fmla="*/ 0 h 101"/>
                <a:gd name="T12" fmla="*/ 73 w 165"/>
                <a:gd name="T13" fmla="*/ 0 h 101"/>
                <a:gd name="T14" fmla="*/ 58 w 165"/>
                <a:gd name="T15" fmla="*/ 16 h 101"/>
                <a:gd name="T16" fmla="*/ 58 w 165"/>
                <a:gd name="T17" fmla="*/ 27 h 101"/>
                <a:gd name="T18" fmla="*/ 48 w 165"/>
                <a:gd name="T19" fmla="*/ 31 h 101"/>
                <a:gd name="T20" fmla="*/ 32 w 165"/>
                <a:gd name="T21" fmla="*/ 24 h 101"/>
                <a:gd name="T22" fmla="*/ 14 w 165"/>
                <a:gd name="T23" fmla="*/ 28 h 101"/>
                <a:gd name="T24" fmla="*/ 2 w 165"/>
                <a:gd name="T25" fmla="*/ 46 h 101"/>
                <a:gd name="T26" fmla="*/ 7 w 165"/>
                <a:gd name="T27" fmla="*/ 68 h 101"/>
                <a:gd name="T28" fmla="*/ 25 w 165"/>
                <a:gd name="T29" fmla="*/ 80 h 101"/>
                <a:gd name="T30" fmla="*/ 30 w 165"/>
                <a:gd name="T31" fmla="*/ 78 h 101"/>
                <a:gd name="T32" fmla="*/ 43 w 165"/>
                <a:gd name="T33" fmla="*/ 90 h 101"/>
                <a:gd name="T34" fmla="*/ 83 w 165"/>
                <a:gd name="T35" fmla="*/ 101 h 101"/>
                <a:gd name="T36" fmla="*/ 135 w 165"/>
                <a:gd name="T37" fmla="*/ 78 h 101"/>
                <a:gd name="T38" fmla="*/ 141 w 165"/>
                <a:gd name="T39" fmla="*/ 80 h 101"/>
                <a:gd name="T40" fmla="*/ 159 w 165"/>
                <a:gd name="T41" fmla="*/ 68 h 101"/>
                <a:gd name="T42" fmla="*/ 164 w 165"/>
                <a:gd name="T43" fmla="*/ 46 h 101"/>
                <a:gd name="T44" fmla="*/ 152 w 165"/>
                <a:gd name="T45" fmla="*/ 28 h 101"/>
                <a:gd name="T46" fmla="*/ 83 w 165"/>
                <a:gd name="T47" fmla="*/ 94 h 101"/>
                <a:gd name="T48" fmla="*/ 47 w 165"/>
                <a:gd name="T49" fmla="*/ 84 h 101"/>
                <a:gd name="T50" fmla="*/ 39 w 165"/>
                <a:gd name="T51" fmla="*/ 77 h 101"/>
                <a:gd name="T52" fmla="*/ 43 w 165"/>
                <a:gd name="T53" fmla="*/ 76 h 101"/>
                <a:gd name="T54" fmla="*/ 55 w 165"/>
                <a:gd name="T55" fmla="*/ 58 h 101"/>
                <a:gd name="T56" fmla="*/ 51 w 165"/>
                <a:gd name="T57" fmla="*/ 38 h 101"/>
                <a:gd name="T58" fmla="*/ 58 w 165"/>
                <a:gd name="T59" fmla="*/ 35 h 101"/>
                <a:gd name="T60" fmla="*/ 58 w 165"/>
                <a:gd name="T61" fmla="*/ 38 h 101"/>
                <a:gd name="T62" fmla="*/ 73 w 165"/>
                <a:gd name="T63" fmla="*/ 53 h 101"/>
                <a:gd name="T64" fmla="*/ 92 w 165"/>
                <a:gd name="T65" fmla="*/ 53 h 101"/>
                <a:gd name="T66" fmla="*/ 107 w 165"/>
                <a:gd name="T67" fmla="*/ 38 h 101"/>
                <a:gd name="T68" fmla="*/ 107 w 165"/>
                <a:gd name="T69" fmla="*/ 34 h 101"/>
                <a:gd name="T70" fmla="*/ 115 w 165"/>
                <a:gd name="T71" fmla="*/ 38 h 101"/>
                <a:gd name="T72" fmla="*/ 111 w 165"/>
                <a:gd name="T73" fmla="*/ 58 h 101"/>
                <a:gd name="T74" fmla="*/ 123 w 165"/>
                <a:gd name="T75" fmla="*/ 76 h 101"/>
                <a:gd name="T76" fmla="*/ 127 w 165"/>
                <a:gd name="T77" fmla="*/ 77 h 101"/>
                <a:gd name="T78" fmla="*/ 83 w 165"/>
                <a:gd name="T79" fmla="*/ 94 h 101"/>
                <a:gd name="T80" fmla="*/ 83 w 165"/>
                <a:gd name="T81" fmla="*/ 94 h 101"/>
                <a:gd name="T82" fmla="*/ 83 w 165"/>
                <a:gd name="T83" fmla="*/ 9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5" h="101">
                  <a:moveTo>
                    <a:pt x="152" y="28"/>
                  </a:moveTo>
                  <a:cubicBezTo>
                    <a:pt x="134" y="24"/>
                    <a:pt x="134" y="24"/>
                    <a:pt x="134" y="24"/>
                  </a:cubicBezTo>
                  <a:cubicBezTo>
                    <a:pt x="127" y="23"/>
                    <a:pt x="121" y="26"/>
                    <a:pt x="118" y="31"/>
                  </a:cubicBezTo>
                  <a:cubicBezTo>
                    <a:pt x="115" y="29"/>
                    <a:pt x="111" y="28"/>
                    <a:pt x="107" y="27"/>
                  </a:cubicBezTo>
                  <a:cubicBezTo>
                    <a:pt x="107" y="16"/>
                    <a:pt x="107" y="16"/>
                    <a:pt x="107" y="16"/>
                  </a:cubicBezTo>
                  <a:cubicBezTo>
                    <a:pt x="107" y="7"/>
                    <a:pt x="101" y="0"/>
                    <a:pt x="9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5" y="0"/>
                    <a:pt x="58" y="7"/>
                    <a:pt x="58" y="16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5" y="28"/>
                    <a:pt x="51" y="29"/>
                    <a:pt x="48" y="31"/>
                  </a:cubicBezTo>
                  <a:cubicBezTo>
                    <a:pt x="45" y="26"/>
                    <a:pt x="39" y="23"/>
                    <a:pt x="32" y="24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6" y="30"/>
                    <a:pt x="0" y="38"/>
                    <a:pt x="2" y="46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8" y="76"/>
                    <a:pt x="17" y="81"/>
                    <a:pt x="25" y="80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3" y="83"/>
                    <a:pt x="38" y="87"/>
                    <a:pt x="43" y="90"/>
                  </a:cubicBezTo>
                  <a:cubicBezTo>
                    <a:pt x="53" y="97"/>
                    <a:pt x="68" y="101"/>
                    <a:pt x="83" y="101"/>
                  </a:cubicBezTo>
                  <a:cubicBezTo>
                    <a:pt x="106" y="101"/>
                    <a:pt x="126" y="92"/>
                    <a:pt x="135" y="78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9" y="81"/>
                    <a:pt x="157" y="76"/>
                    <a:pt x="159" y="68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5" y="38"/>
                    <a:pt x="160" y="30"/>
                    <a:pt x="152" y="28"/>
                  </a:cubicBezTo>
                  <a:close/>
                  <a:moveTo>
                    <a:pt x="83" y="94"/>
                  </a:moveTo>
                  <a:cubicBezTo>
                    <a:pt x="69" y="94"/>
                    <a:pt x="56" y="90"/>
                    <a:pt x="47" y="84"/>
                  </a:cubicBezTo>
                  <a:cubicBezTo>
                    <a:pt x="44" y="82"/>
                    <a:pt x="41" y="79"/>
                    <a:pt x="39" y="77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51" y="74"/>
                    <a:pt x="57" y="66"/>
                    <a:pt x="55" y="5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3" y="37"/>
                    <a:pt x="56" y="36"/>
                    <a:pt x="58" y="35"/>
                  </a:cubicBezTo>
                  <a:cubicBezTo>
                    <a:pt x="58" y="38"/>
                    <a:pt x="58" y="38"/>
                    <a:pt x="58" y="38"/>
                  </a:cubicBezTo>
                  <a:cubicBezTo>
                    <a:pt x="58" y="47"/>
                    <a:pt x="65" y="53"/>
                    <a:pt x="73" y="53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101" y="53"/>
                    <a:pt x="107" y="47"/>
                    <a:pt x="107" y="38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10" y="35"/>
                    <a:pt x="113" y="36"/>
                    <a:pt x="115" y="38"/>
                  </a:cubicBezTo>
                  <a:cubicBezTo>
                    <a:pt x="111" y="58"/>
                    <a:pt x="111" y="58"/>
                    <a:pt x="111" y="58"/>
                  </a:cubicBezTo>
                  <a:cubicBezTo>
                    <a:pt x="109" y="66"/>
                    <a:pt x="115" y="74"/>
                    <a:pt x="123" y="76"/>
                  </a:cubicBezTo>
                  <a:cubicBezTo>
                    <a:pt x="127" y="77"/>
                    <a:pt x="127" y="77"/>
                    <a:pt x="127" y="77"/>
                  </a:cubicBezTo>
                  <a:cubicBezTo>
                    <a:pt x="119" y="87"/>
                    <a:pt x="102" y="94"/>
                    <a:pt x="83" y="94"/>
                  </a:cubicBezTo>
                  <a:close/>
                  <a:moveTo>
                    <a:pt x="83" y="94"/>
                  </a:moveTo>
                  <a:cubicBezTo>
                    <a:pt x="83" y="94"/>
                    <a:pt x="83" y="94"/>
                    <a:pt x="83" y="94"/>
                  </a:cubicBezTo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1012D007-BD68-F13D-1821-EE638A0639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42140" y="5776253"/>
              <a:ext cx="91974" cy="88630"/>
            </a:xfrm>
            <a:custGeom>
              <a:avLst/>
              <a:gdLst>
                <a:gd name="T0" fmla="*/ 40 w 40"/>
                <a:gd name="T1" fmla="*/ 19 h 39"/>
                <a:gd name="T2" fmla="*/ 20 w 40"/>
                <a:gd name="T3" fmla="*/ 39 h 39"/>
                <a:gd name="T4" fmla="*/ 0 w 40"/>
                <a:gd name="T5" fmla="*/ 19 h 39"/>
                <a:gd name="T6" fmla="*/ 20 w 40"/>
                <a:gd name="T7" fmla="*/ 0 h 39"/>
                <a:gd name="T8" fmla="*/ 40 w 40"/>
                <a:gd name="T9" fmla="*/ 19 h 39"/>
                <a:gd name="T10" fmla="*/ 40 w 40"/>
                <a:gd name="T11" fmla="*/ 19 h 39"/>
                <a:gd name="T12" fmla="*/ 40 w 40"/>
                <a:gd name="T13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9">
                  <a:moveTo>
                    <a:pt x="40" y="19"/>
                  </a:moveTo>
                  <a:cubicBezTo>
                    <a:pt x="40" y="30"/>
                    <a:pt x="31" y="39"/>
                    <a:pt x="20" y="39"/>
                  </a:cubicBezTo>
                  <a:cubicBezTo>
                    <a:pt x="9" y="39"/>
                    <a:pt x="0" y="30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40" y="8"/>
                    <a:pt x="40" y="19"/>
                  </a:cubicBezTo>
                  <a:close/>
                  <a:moveTo>
                    <a:pt x="40" y="19"/>
                  </a:moveTo>
                  <a:cubicBezTo>
                    <a:pt x="40" y="19"/>
                    <a:pt x="40" y="19"/>
                    <a:pt x="40" y="19"/>
                  </a:cubicBezTo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9F31D3D0-4D7B-9EEE-2D2F-6DED1E2EB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42807" y="5771236"/>
              <a:ext cx="98663" cy="96990"/>
            </a:xfrm>
            <a:custGeom>
              <a:avLst/>
              <a:gdLst>
                <a:gd name="T0" fmla="*/ 26 w 43"/>
                <a:gd name="T1" fmla="*/ 41 h 43"/>
                <a:gd name="T2" fmla="*/ 41 w 43"/>
                <a:gd name="T3" fmla="*/ 17 h 43"/>
                <a:gd name="T4" fmla="*/ 18 w 43"/>
                <a:gd name="T5" fmla="*/ 2 h 43"/>
                <a:gd name="T6" fmla="*/ 2 w 43"/>
                <a:gd name="T7" fmla="*/ 26 h 43"/>
                <a:gd name="T8" fmla="*/ 26 w 43"/>
                <a:gd name="T9" fmla="*/ 41 h 43"/>
                <a:gd name="T10" fmla="*/ 26 w 43"/>
                <a:gd name="T11" fmla="*/ 41 h 43"/>
                <a:gd name="T12" fmla="*/ 26 w 43"/>
                <a:gd name="T13" fmla="*/ 4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3">
                  <a:moveTo>
                    <a:pt x="26" y="41"/>
                  </a:moveTo>
                  <a:cubicBezTo>
                    <a:pt x="37" y="39"/>
                    <a:pt x="43" y="28"/>
                    <a:pt x="41" y="17"/>
                  </a:cubicBezTo>
                  <a:cubicBezTo>
                    <a:pt x="39" y="7"/>
                    <a:pt x="29" y="0"/>
                    <a:pt x="18" y="2"/>
                  </a:cubicBezTo>
                  <a:cubicBezTo>
                    <a:pt x="7" y="4"/>
                    <a:pt x="0" y="15"/>
                    <a:pt x="2" y="26"/>
                  </a:cubicBezTo>
                  <a:cubicBezTo>
                    <a:pt x="5" y="36"/>
                    <a:pt x="15" y="43"/>
                    <a:pt x="26" y="41"/>
                  </a:cubicBezTo>
                  <a:close/>
                  <a:moveTo>
                    <a:pt x="26" y="41"/>
                  </a:moveTo>
                  <a:cubicBezTo>
                    <a:pt x="26" y="41"/>
                    <a:pt x="26" y="41"/>
                    <a:pt x="26" y="41"/>
                  </a:cubicBezTo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4" name="Freeform 21">
              <a:extLst>
                <a:ext uri="{FF2B5EF4-FFF2-40B4-BE49-F238E27FC236}">
                  <a16:creationId xmlns:a16="http://schemas.microsoft.com/office/drawing/2014/main" id="{37B59D82-A989-3E0E-06FB-54FFB7241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0099" y="4888288"/>
              <a:ext cx="790974" cy="767563"/>
            </a:xfrm>
            <a:custGeom>
              <a:avLst/>
              <a:gdLst>
                <a:gd name="T0" fmla="*/ 10 w 349"/>
                <a:gd name="T1" fmla="*/ 147 h 338"/>
                <a:gd name="T2" fmla="*/ 349 w 349"/>
                <a:gd name="T3" fmla="*/ 5 h 338"/>
                <a:gd name="T4" fmla="*/ 343 w 349"/>
                <a:gd name="T5" fmla="*/ 0 h 338"/>
                <a:gd name="T6" fmla="*/ 5 w 349"/>
                <a:gd name="T7" fmla="*/ 140 h 338"/>
                <a:gd name="T8" fmla="*/ 5 w 349"/>
                <a:gd name="T9" fmla="*/ 140 h 338"/>
                <a:gd name="T10" fmla="*/ 0 w 349"/>
                <a:gd name="T11" fmla="*/ 140 h 338"/>
                <a:gd name="T12" fmla="*/ 0 w 349"/>
                <a:gd name="T13" fmla="*/ 338 h 338"/>
                <a:gd name="T14" fmla="*/ 10 w 349"/>
                <a:gd name="T15" fmla="*/ 338 h 338"/>
                <a:gd name="T16" fmla="*/ 10 w 349"/>
                <a:gd name="T17" fmla="*/ 147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38">
                  <a:moveTo>
                    <a:pt x="10" y="147"/>
                  </a:moveTo>
                  <a:cubicBezTo>
                    <a:pt x="135" y="134"/>
                    <a:pt x="252" y="85"/>
                    <a:pt x="349" y="5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249" y="77"/>
                    <a:pt x="132" y="128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10" y="338"/>
                    <a:pt x="10" y="338"/>
                    <a:pt x="10" y="338"/>
                  </a:cubicBezTo>
                  <a:lnTo>
                    <a:pt x="10" y="147"/>
                  </a:ln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8" name="Freeform 35">
              <a:extLst>
                <a:ext uri="{FF2B5EF4-FFF2-40B4-BE49-F238E27FC236}">
                  <a16:creationId xmlns:a16="http://schemas.microsoft.com/office/drawing/2014/main" id="{209B0EA1-F305-E7C0-01A2-39888A33C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1705" y="4737786"/>
              <a:ext cx="795990" cy="468230"/>
            </a:xfrm>
            <a:custGeom>
              <a:avLst/>
              <a:gdLst>
                <a:gd name="T0" fmla="*/ 0 w 351"/>
                <a:gd name="T1" fmla="*/ 121 h 206"/>
                <a:gd name="T2" fmla="*/ 8 w 351"/>
                <a:gd name="T3" fmla="*/ 206 h 206"/>
                <a:gd name="T4" fmla="*/ 351 w 351"/>
                <a:gd name="T5" fmla="*/ 66 h 206"/>
                <a:gd name="T6" fmla="*/ 298 w 351"/>
                <a:gd name="T7" fmla="*/ 0 h 206"/>
                <a:gd name="T8" fmla="*/ 0 w 351"/>
                <a:gd name="T9" fmla="*/ 12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206">
                  <a:moveTo>
                    <a:pt x="0" y="121"/>
                  </a:moveTo>
                  <a:cubicBezTo>
                    <a:pt x="8" y="206"/>
                    <a:pt x="8" y="206"/>
                    <a:pt x="8" y="206"/>
                  </a:cubicBezTo>
                  <a:cubicBezTo>
                    <a:pt x="8" y="206"/>
                    <a:pt x="223" y="197"/>
                    <a:pt x="351" y="66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15" y="68"/>
                    <a:pt x="113" y="111"/>
                    <a:pt x="0" y="121"/>
                  </a:cubicBez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F3C8D28-1216-53CC-A4A1-32B64E617016}"/>
              </a:ext>
            </a:extLst>
          </p:cNvPr>
          <p:cNvGrpSpPr/>
          <p:nvPr/>
        </p:nvGrpSpPr>
        <p:grpSpPr>
          <a:xfrm>
            <a:off x="6756190" y="3903334"/>
            <a:ext cx="1612048" cy="1525091"/>
            <a:chOff x="6756190" y="3903334"/>
            <a:chExt cx="1612048" cy="1525091"/>
          </a:xfrm>
        </p:grpSpPr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66BCA654-B99E-964C-C104-C8719B589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3382" y="3925073"/>
              <a:ext cx="1287632" cy="1096995"/>
            </a:xfrm>
            <a:custGeom>
              <a:avLst/>
              <a:gdLst>
                <a:gd name="T0" fmla="*/ 145 w 567"/>
                <a:gd name="T1" fmla="*/ 473 h 483"/>
                <a:gd name="T2" fmla="*/ 12 w 567"/>
                <a:gd name="T3" fmla="*/ 340 h 483"/>
                <a:gd name="T4" fmla="*/ 151 w 567"/>
                <a:gd name="T5" fmla="*/ 0 h 483"/>
                <a:gd name="T6" fmla="*/ 144 w 567"/>
                <a:gd name="T7" fmla="*/ 0 h 483"/>
                <a:gd name="T8" fmla="*/ 3 w 567"/>
                <a:gd name="T9" fmla="*/ 338 h 483"/>
                <a:gd name="T10" fmla="*/ 4 w 567"/>
                <a:gd name="T11" fmla="*/ 338 h 483"/>
                <a:gd name="T12" fmla="*/ 0 w 567"/>
                <a:gd name="T13" fmla="*/ 342 h 483"/>
                <a:gd name="T14" fmla="*/ 140 w 567"/>
                <a:gd name="T15" fmla="*/ 481 h 483"/>
                <a:gd name="T16" fmla="*/ 140 w 567"/>
                <a:gd name="T17" fmla="*/ 481 h 483"/>
                <a:gd name="T18" fmla="*/ 140 w 567"/>
                <a:gd name="T19" fmla="*/ 483 h 483"/>
                <a:gd name="T20" fmla="*/ 567 w 567"/>
                <a:gd name="T21" fmla="*/ 483 h 483"/>
                <a:gd name="T22" fmla="*/ 567 w 567"/>
                <a:gd name="T23" fmla="*/ 473 h 483"/>
                <a:gd name="T24" fmla="*/ 145 w 567"/>
                <a:gd name="T25" fmla="*/ 473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83">
                  <a:moveTo>
                    <a:pt x="145" y="473"/>
                  </a:moveTo>
                  <a:cubicBezTo>
                    <a:pt x="12" y="340"/>
                    <a:pt x="12" y="340"/>
                    <a:pt x="12" y="340"/>
                  </a:cubicBezTo>
                  <a:cubicBezTo>
                    <a:pt x="91" y="242"/>
                    <a:pt x="139" y="125"/>
                    <a:pt x="151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31" y="127"/>
                    <a:pt x="81" y="244"/>
                    <a:pt x="3" y="338"/>
                  </a:cubicBezTo>
                  <a:cubicBezTo>
                    <a:pt x="4" y="338"/>
                    <a:pt x="4" y="338"/>
                    <a:pt x="4" y="338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140" y="481"/>
                    <a:pt x="140" y="481"/>
                    <a:pt x="140" y="481"/>
                  </a:cubicBezTo>
                  <a:cubicBezTo>
                    <a:pt x="140" y="481"/>
                    <a:pt x="140" y="481"/>
                    <a:pt x="140" y="481"/>
                  </a:cubicBezTo>
                  <a:cubicBezTo>
                    <a:pt x="140" y="483"/>
                    <a:pt x="140" y="483"/>
                    <a:pt x="140" y="483"/>
                  </a:cubicBezTo>
                  <a:cubicBezTo>
                    <a:pt x="567" y="483"/>
                    <a:pt x="567" y="483"/>
                    <a:pt x="567" y="483"/>
                  </a:cubicBezTo>
                  <a:cubicBezTo>
                    <a:pt x="567" y="473"/>
                    <a:pt x="567" y="473"/>
                    <a:pt x="567" y="473"/>
                  </a:cubicBezTo>
                  <a:lnTo>
                    <a:pt x="145" y="473"/>
                  </a:lnTo>
                  <a:close/>
                </a:path>
              </a:pathLst>
            </a:cu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7" name="Freeform 24">
              <a:extLst>
                <a:ext uri="{FF2B5EF4-FFF2-40B4-BE49-F238E27FC236}">
                  <a16:creationId xmlns:a16="http://schemas.microsoft.com/office/drawing/2014/main" id="{CE274FE9-2653-EFF3-8BD6-890425A979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27099" y="5104009"/>
              <a:ext cx="341139" cy="324416"/>
            </a:xfrm>
            <a:custGeom>
              <a:avLst/>
              <a:gdLst>
                <a:gd name="T0" fmla="*/ 145 w 150"/>
                <a:gd name="T1" fmla="*/ 73 h 143"/>
                <a:gd name="T2" fmla="*/ 119 w 150"/>
                <a:gd name="T3" fmla="*/ 1 h 143"/>
                <a:gd name="T4" fmla="*/ 1 w 150"/>
                <a:gd name="T5" fmla="*/ 40 h 143"/>
                <a:gd name="T6" fmla="*/ 27 w 150"/>
                <a:gd name="T7" fmla="*/ 112 h 143"/>
                <a:gd name="T8" fmla="*/ 67 w 150"/>
                <a:gd name="T9" fmla="*/ 124 h 143"/>
                <a:gd name="T10" fmla="*/ 150 w 150"/>
                <a:gd name="T11" fmla="*/ 124 h 143"/>
                <a:gd name="T12" fmla="*/ 144 w 150"/>
                <a:gd name="T13" fmla="*/ 79 h 143"/>
                <a:gd name="T14" fmla="*/ 133 w 150"/>
                <a:gd name="T15" fmla="*/ 63 h 143"/>
                <a:gd name="T16" fmla="*/ 109 w 150"/>
                <a:gd name="T17" fmla="*/ 62 h 143"/>
                <a:gd name="T18" fmla="*/ 118 w 150"/>
                <a:gd name="T19" fmla="*/ 12 h 143"/>
                <a:gd name="T20" fmla="*/ 86 w 150"/>
                <a:gd name="T21" fmla="*/ 35 h 143"/>
                <a:gd name="T22" fmla="*/ 118 w 150"/>
                <a:gd name="T23" fmla="*/ 12 h 143"/>
                <a:gd name="T24" fmla="*/ 104 w 150"/>
                <a:gd name="T25" fmla="*/ 71 h 143"/>
                <a:gd name="T26" fmla="*/ 80 w 150"/>
                <a:gd name="T27" fmla="*/ 70 h 143"/>
                <a:gd name="T28" fmla="*/ 24 w 150"/>
                <a:gd name="T29" fmla="*/ 92 h 143"/>
                <a:gd name="T30" fmla="*/ 45 w 150"/>
                <a:gd name="T31" fmla="*/ 79 h 143"/>
                <a:gd name="T32" fmla="*/ 24 w 150"/>
                <a:gd name="T33" fmla="*/ 92 h 143"/>
                <a:gd name="T34" fmla="*/ 73 w 150"/>
                <a:gd name="T35" fmla="*/ 71 h 143"/>
                <a:gd name="T36" fmla="*/ 74 w 150"/>
                <a:gd name="T37" fmla="*/ 79 h 143"/>
                <a:gd name="T38" fmla="*/ 51 w 150"/>
                <a:gd name="T39" fmla="*/ 77 h 143"/>
                <a:gd name="T40" fmla="*/ 108 w 150"/>
                <a:gd name="T41" fmla="*/ 136 h 143"/>
                <a:gd name="T42" fmla="*/ 74 w 150"/>
                <a:gd name="T43" fmla="*/ 115 h 143"/>
                <a:gd name="T44" fmla="*/ 108 w 150"/>
                <a:gd name="T45" fmla="*/ 127 h 143"/>
                <a:gd name="T46" fmla="*/ 142 w 150"/>
                <a:gd name="T47" fmla="*/ 115 h 143"/>
                <a:gd name="T48" fmla="*/ 142 w 150"/>
                <a:gd name="T49" fmla="*/ 107 h 143"/>
                <a:gd name="T50" fmla="*/ 74 w 150"/>
                <a:gd name="T51" fmla="*/ 107 h 143"/>
                <a:gd name="T52" fmla="*/ 75 w 150"/>
                <a:gd name="T53" fmla="*/ 98 h 143"/>
                <a:gd name="T54" fmla="*/ 142 w 150"/>
                <a:gd name="T55" fmla="*/ 98 h 143"/>
                <a:gd name="T56" fmla="*/ 142 w 150"/>
                <a:gd name="T57" fmla="*/ 107 h 143"/>
                <a:gd name="T58" fmla="*/ 74 w 150"/>
                <a:gd name="T59" fmla="*/ 90 h 143"/>
                <a:gd name="T60" fmla="*/ 142 w 150"/>
                <a:gd name="T61" fmla="*/ 90 h 143"/>
                <a:gd name="T62" fmla="*/ 108 w 150"/>
                <a:gd name="T63" fmla="*/ 10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43">
                  <a:moveTo>
                    <a:pt x="144" y="79"/>
                  </a:moveTo>
                  <a:cubicBezTo>
                    <a:pt x="145" y="78"/>
                    <a:pt x="146" y="75"/>
                    <a:pt x="145" y="73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6" y="2"/>
                    <a:pt x="123" y="0"/>
                    <a:pt x="119" y="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2" y="32"/>
                    <a:pt x="0" y="36"/>
                    <a:pt x="1" y="40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19" y="111"/>
                    <a:pt x="23" y="113"/>
                    <a:pt x="27" y="112"/>
                  </a:cubicBezTo>
                  <a:cubicBezTo>
                    <a:pt x="67" y="101"/>
                    <a:pt x="67" y="101"/>
                    <a:pt x="67" y="101"/>
                  </a:cubicBezTo>
                  <a:cubicBezTo>
                    <a:pt x="67" y="124"/>
                    <a:pt x="67" y="124"/>
                    <a:pt x="67" y="124"/>
                  </a:cubicBezTo>
                  <a:cubicBezTo>
                    <a:pt x="67" y="136"/>
                    <a:pt x="88" y="143"/>
                    <a:pt x="108" y="143"/>
                  </a:cubicBezTo>
                  <a:cubicBezTo>
                    <a:pt x="129" y="143"/>
                    <a:pt x="150" y="136"/>
                    <a:pt x="150" y="124"/>
                  </a:cubicBezTo>
                  <a:cubicBezTo>
                    <a:pt x="150" y="90"/>
                    <a:pt x="150" y="90"/>
                    <a:pt x="150" y="90"/>
                  </a:cubicBezTo>
                  <a:cubicBezTo>
                    <a:pt x="150" y="86"/>
                    <a:pt x="147" y="82"/>
                    <a:pt x="144" y="79"/>
                  </a:cubicBezTo>
                  <a:close/>
                  <a:moveTo>
                    <a:pt x="131" y="56"/>
                  </a:moveTo>
                  <a:cubicBezTo>
                    <a:pt x="133" y="63"/>
                    <a:pt x="133" y="63"/>
                    <a:pt x="133" y="63"/>
                  </a:cubicBezTo>
                  <a:cubicBezTo>
                    <a:pt x="110" y="69"/>
                    <a:pt x="110" y="69"/>
                    <a:pt x="110" y="69"/>
                  </a:cubicBezTo>
                  <a:cubicBezTo>
                    <a:pt x="109" y="62"/>
                    <a:pt x="109" y="62"/>
                    <a:pt x="109" y="62"/>
                  </a:cubicBezTo>
                  <a:lnTo>
                    <a:pt x="131" y="56"/>
                  </a:lnTo>
                  <a:close/>
                  <a:moveTo>
                    <a:pt x="118" y="12"/>
                  </a:moveTo>
                  <a:cubicBezTo>
                    <a:pt x="121" y="25"/>
                    <a:pt x="121" y="25"/>
                    <a:pt x="121" y="25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83" y="21"/>
                    <a:pt x="83" y="21"/>
                    <a:pt x="83" y="21"/>
                  </a:cubicBezTo>
                  <a:lnTo>
                    <a:pt x="118" y="12"/>
                  </a:lnTo>
                  <a:close/>
                  <a:moveTo>
                    <a:pt x="102" y="64"/>
                  </a:moveTo>
                  <a:cubicBezTo>
                    <a:pt x="104" y="71"/>
                    <a:pt x="104" y="71"/>
                    <a:pt x="104" y="71"/>
                  </a:cubicBezTo>
                  <a:cubicBezTo>
                    <a:pt x="96" y="71"/>
                    <a:pt x="88" y="73"/>
                    <a:pt x="81" y="75"/>
                  </a:cubicBezTo>
                  <a:cubicBezTo>
                    <a:pt x="80" y="70"/>
                    <a:pt x="80" y="70"/>
                    <a:pt x="80" y="70"/>
                  </a:cubicBezTo>
                  <a:lnTo>
                    <a:pt x="102" y="64"/>
                  </a:lnTo>
                  <a:close/>
                  <a:moveTo>
                    <a:pt x="24" y="92"/>
                  </a:moveTo>
                  <a:cubicBezTo>
                    <a:pt x="22" y="85"/>
                    <a:pt x="22" y="85"/>
                    <a:pt x="22" y="85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47" y="86"/>
                    <a:pt x="47" y="86"/>
                    <a:pt x="47" y="86"/>
                  </a:cubicBezTo>
                  <a:lnTo>
                    <a:pt x="24" y="92"/>
                  </a:lnTo>
                  <a:close/>
                  <a:moveTo>
                    <a:pt x="51" y="77"/>
                  </a:moveTo>
                  <a:cubicBezTo>
                    <a:pt x="73" y="71"/>
                    <a:pt x="73" y="71"/>
                    <a:pt x="73" y="71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4" y="79"/>
                    <a:pt x="74" y="79"/>
                  </a:cubicBezTo>
                  <a:cubicBezTo>
                    <a:pt x="53" y="84"/>
                    <a:pt x="53" y="84"/>
                    <a:pt x="53" y="84"/>
                  </a:cubicBezTo>
                  <a:lnTo>
                    <a:pt x="51" y="77"/>
                  </a:lnTo>
                  <a:close/>
                  <a:moveTo>
                    <a:pt x="142" y="123"/>
                  </a:moveTo>
                  <a:cubicBezTo>
                    <a:pt x="142" y="130"/>
                    <a:pt x="127" y="136"/>
                    <a:pt x="108" y="136"/>
                  </a:cubicBezTo>
                  <a:cubicBezTo>
                    <a:pt x="90" y="136"/>
                    <a:pt x="74" y="130"/>
                    <a:pt x="74" y="123"/>
                  </a:cubicBezTo>
                  <a:cubicBezTo>
                    <a:pt x="74" y="115"/>
                    <a:pt x="74" y="115"/>
                    <a:pt x="74" y="115"/>
                  </a:cubicBezTo>
                  <a:cubicBezTo>
                    <a:pt x="74" y="115"/>
                    <a:pt x="75" y="114"/>
                    <a:pt x="75" y="114"/>
                  </a:cubicBezTo>
                  <a:cubicBezTo>
                    <a:pt x="76" y="121"/>
                    <a:pt x="90" y="127"/>
                    <a:pt x="108" y="127"/>
                  </a:cubicBezTo>
                  <a:cubicBezTo>
                    <a:pt x="126" y="127"/>
                    <a:pt x="141" y="121"/>
                    <a:pt x="142" y="114"/>
                  </a:cubicBezTo>
                  <a:cubicBezTo>
                    <a:pt x="142" y="114"/>
                    <a:pt x="142" y="115"/>
                    <a:pt x="142" y="115"/>
                  </a:cubicBezTo>
                  <a:lnTo>
                    <a:pt x="142" y="123"/>
                  </a:lnTo>
                  <a:close/>
                  <a:moveTo>
                    <a:pt x="142" y="107"/>
                  </a:moveTo>
                  <a:cubicBezTo>
                    <a:pt x="142" y="114"/>
                    <a:pt x="127" y="120"/>
                    <a:pt x="108" y="120"/>
                  </a:cubicBezTo>
                  <a:cubicBezTo>
                    <a:pt x="90" y="120"/>
                    <a:pt x="74" y="114"/>
                    <a:pt x="74" y="107"/>
                  </a:cubicBezTo>
                  <a:cubicBezTo>
                    <a:pt x="74" y="99"/>
                    <a:pt x="74" y="99"/>
                    <a:pt x="74" y="99"/>
                  </a:cubicBezTo>
                  <a:cubicBezTo>
                    <a:pt x="74" y="98"/>
                    <a:pt x="75" y="98"/>
                    <a:pt x="75" y="98"/>
                  </a:cubicBezTo>
                  <a:cubicBezTo>
                    <a:pt x="76" y="105"/>
                    <a:pt x="90" y="110"/>
                    <a:pt x="108" y="110"/>
                  </a:cubicBezTo>
                  <a:cubicBezTo>
                    <a:pt x="126" y="110"/>
                    <a:pt x="141" y="105"/>
                    <a:pt x="142" y="98"/>
                  </a:cubicBezTo>
                  <a:cubicBezTo>
                    <a:pt x="142" y="98"/>
                    <a:pt x="142" y="98"/>
                    <a:pt x="142" y="99"/>
                  </a:cubicBezTo>
                  <a:lnTo>
                    <a:pt x="142" y="107"/>
                  </a:lnTo>
                  <a:close/>
                  <a:moveTo>
                    <a:pt x="108" y="103"/>
                  </a:moveTo>
                  <a:cubicBezTo>
                    <a:pt x="90" y="103"/>
                    <a:pt x="74" y="97"/>
                    <a:pt x="74" y="90"/>
                  </a:cubicBezTo>
                  <a:cubicBezTo>
                    <a:pt x="74" y="82"/>
                    <a:pt x="90" y="76"/>
                    <a:pt x="108" y="76"/>
                  </a:cubicBezTo>
                  <a:cubicBezTo>
                    <a:pt x="127" y="76"/>
                    <a:pt x="142" y="82"/>
                    <a:pt x="142" y="90"/>
                  </a:cubicBezTo>
                  <a:cubicBezTo>
                    <a:pt x="142" y="97"/>
                    <a:pt x="127" y="103"/>
                    <a:pt x="108" y="103"/>
                  </a:cubicBezTo>
                  <a:close/>
                  <a:moveTo>
                    <a:pt x="108" y="103"/>
                  </a:moveTo>
                  <a:cubicBezTo>
                    <a:pt x="108" y="103"/>
                    <a:pt x="108" y="103"/>
                    <a:pt x="108" y="103"/>
                  </a:cubicBezTo>
                </a:path>
              </a:pathLst>
            </a:cu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9" name="Freeform 36">
              <a:extLst>
                <a:ext uri="{FF2B5EF4-FFF2-40B4-BE49-F238E27FC236}">
                  <a16:creationId xmlns:a16="http://schemas.microsoft.com/office/drawing/2014/main" id="{8DED63E1-A1C3-0176-5EF8-29EFA1176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6190" y="3903334"/>
              <a:ext cx="483280" cy="797663"/>
            </a:xfrm>
            <a:custGeom>
              <a:avLst/>
              <a:gdLst>
                <a:gd name="T0" fmla="*/ 124 w 213"/>
                <a:gd name="T1" fmla="*/ 0 h 351"/>
                <a:gd name="T2" fmla="*/ 0 w 213"/>
                <a:gd name="T3" fmla="*/ 294 h 351"/>
                <a:gd name="T4" fmla="*/ 69 w 213"/>
                <a:gd name="T5" fmla="*/ 351 h 351"/>
                <a:gd name="T6" fmla="*/ 213 w 213"/>
                <a:gd name="T7" fmla="*/ 9 h 351"/>
                <a:gd name="T8" fmla="*/ 124 w 213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351">
                  <a:moveTo>
                    <a:pt x="124" y="0"/>
                  </a:moveTo>
                  <a:cubicBezTo>
                    <a:pt x="113" y="111"/>
                    <a:pt x="68" y="212"/>
                    <a:pt x="0" y="294"/>
                  </a:cubicBezTo>
                  <a:cubicBezTo>
                    <a:pt x="69" y="351"/>
                    <a:pt x="69" y="351"/>
                    <a:pt x="69" y="351"/>
                  </a:cubicBezTo>
                  <a:cubicBezTo>
                    <a:pt x="69" y="351"/>
                    <a:pt x="209" y="205"/>
                    <a:pt x="213" y="9"/>
                  </a:cubicBezTo>
                  <a:lnTo>
                    <a:pt x="124" y="0"/>
                  </a:lnTo>
                  <a:close/>
                </a:path>
              </a:pathLst>
            </a:cu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8C78135-4F5B-9293-B29A-8C42412E55DE}"/>
              </a:ext>
            </a:extLst>
          </p:cNvPr>
          <p:cNvGrpSpPr/>
          <p:nvPr/>
        </p:nvGrpSpPr>
        <p:grpSpPr>
          <a:xfrm>
            <a:off x="6767896" y="2856507"/>
            <a:ext cx="1418068" cy="1000004"/>
            <a:chOff x="6767896" y="2856507"/>
            <a:chExt cx="1418068" cy="1000004"/>
          </a:xfrm>
        </p:grpSpPr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DF6FAFD4-6C07-79D4-2F6F-3FC2FC8E3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0071" y="2856507"/>
              <a:ext cx="767563" cy="792646"/>
            </a:xfrm>
            <a:custGeom>
              <a:avLst/>
              <a:gdLst>
                <a:gd name="T0" fmla="*/ 338 w 338"/>
                <a:gd name="T1" fmla="*/ 349 h 349"/>
                <a:gd name="T2" fmla="*/ 338 w 338"/>
                <a:gd name="T3" fmla="*/ 339 h 349"/>
                <a:gd name="T4" fmla="*/ 148 w 338"/>
                <a:gd name="T5" fmla="*/ 339 h 349"/>
                <a:gd name="T6" fmla="*/ 6 w 338"/>
                <a:gd name="T7" fmla="*/ 0 h 349"/>
                <a:gd name="T8" fmla="*/ 0 w 338"/>
                <a:gd name="T9" fmla="*/ 5 h 349"/>
                <a:gd name="T10" fmla="*/ 141 w 338"/>
                <a:gd name="T11" fmla="*/ 344 h 349"/>
                <a:gd name="T12" fmla="*/ 141 w 338"/>
                <a:gd name="T13" fmla="*/ 344 h 349"/>
                <a:gd name="T14" fmla="*/ 141 w 338"/>
                <a:gd name="T15" fmla="*/ 349 h 349"/>
                <a:gd name="T16" fmla="*/ 338 w 338"/>
                <a:gd name="T17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8" h="349">
                  <a:moveTo>
                    <a:pt x="338" y="349"/>
                  </a:moveTo>
                  <a:cubicBezTo>
                    <a:pt x="338" y="339"/>
                    <a:pt x="338" y="339"/>
                    <a:pt x="338" y="339"/>
                  </a:cubicBezTo>
                  <a:cubicBezTo>
                    <a:pt x="148" y="339"/>
                    <a:pt x="148" y="339"/>
                    <a:pt x="148" y="339"/>
                  </a:cubicBezTo>
                  <a:cubicBezTo>
                    <a:pt x="135" y="214"/>
                    <a:pt x="86" y="97"/>
                    <a:pt x="6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78" y="100"/>
                    <a:pt x="128" y="216"/>
                    <a:pt x="141" y="344"/>
                  </a:cubicBezTo>
                  <a:cubicBezTo>
                    <a:pt x="141" y="344"/>
                    <a:pt x="141" y="344"/>
                    <a:pt x="141" y="344"/>
                  </a:cubicBezTo>
                  <a:cubicBezTo>
                    <a:pt x="141" y="349"/>
                    <a:pt x="141" y="349"/>
                    <a:pt x="141" y="349"/>
                  </a:cubicBezTo>
                  <a:lnTo>
                    <a:pt x="338" y="349"/>
                  </a:ln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00BA9A19-8871-F820-C393-C5BFE5405E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71581" y="3445138"/>
              <a:ext cx="314383" cy="411373"/>
            </a:xfrm>
            <a:custGeom>
              <a:avLst/>
              <a:gdLst>
                <a:gd name="T0" fmla="*/ 130 w 139"/>
                <a:gd name="T1" fmla="*/ 65 h 181"/>
                <a:gd name="T2" fmla="*/ 69 w 139"/>
                <a:gd name="T3" fmla="*/ 0 h 181"/>
                <a:gd name="T4" fmla="*/ 8 w 139"/>
                <a:gd name="T5" fmla="*/ 64 h 181"/>
                <a:gd name="T6" fmla="*/ 0 w 139"/>
                <a:gd name="T7" fmla="*/ 75 h 181"/>
                <a:gd name="T8" fmla="*/ 0 w 139"/>
                <a:gd name="T9" fmla="*/ 103 h 181"/>
                <a:gd name="T10" fmla="*/ 11 w 139"/>
                <a:gd name="T11" fmla="*/ 114 h 181"/>
                <a:gd name="T12" fmla="*/ 22 w 139"/>
                <a:gd name="T13" fmla="*/ 103 h 181"/>
                <a:gd name="T14" fmla="*/ 22 w 139"/>
                <a:gd name="T15" fmla="*/ 101 h 181"/>
                <a:gd name="T16" fmla="*/ 69 w 139"/>
                <a:gd name="T17" fmla="*/ 158 h 181"/>
                <a:gd name="T18" fmla="*/ 116 w 139"/>
                <a:gd name="T19" fmla="*/ 101 h 181"/>
                <a:gd name="T20" fmla="*/ 116 w 139"/>
                <a:gd name="T21" fmla="*/ 103 h 181"/>
                <a:gd name="T22" fmla="*/ 124 w 139"/>
                <a:gd name="T23" fmla="*/ 114 h 181"/>
                <a:gd name="T24" fmla="*/ 91 w 139"/>
                <a:gd name="T25" fmla="*/ 162 h 181"/>
                <a:gd name="T26" fmla="*/ 85 w 139"/>
                <a:gd name="T27" fmla="*/ 161 h 181"/>
                <a:gd name="T28" fmla="*/ 72 w 139"/>
                <a:gd name="T29" fmla="*/ 166 h 181"/>
                <a:gd name="T30" fmla="*/ 68 w 139"/>
                <a:gd name="T31" fmla="*/ 175 h 181"/>
                <a:gd name="T32" fmla="*/ 77 w 139"/>
                <a:gd name="T33" fmla="*/ 179 h 181"/>
                <a:gd name="T34" fmla="*/ 90 w 139"/>
                <a:gd name="T35" fmla="*/ 175 h 181"/>
                <a:gd name="T36" fmla="*/ 95 w 139"/>
                <a:gd name="T37" fmla="*/ 168 h 181"/>
                <a:gd name="T38" fmla="*/ 131 w 139"/>
                <a:gd name="T39" fmla="*/ 114 h 181"/>
                <a:gd name="T40" fmla="*/ 139 w 139"/>
                <a:gd name="T41" fmla="*/ 103 h 181"/>
                <a:gd name="T42" fmla="*/ 139 w 139"/>
                <a:gd name="T43" fmla="*/ 75 h 181"/>
                <a:gd name="T44" fmla="*/ 130 w 139"/>
                <a:gd name="T45" fmla="*/ 65 h 181"/>
                <a:gd name="T46" fmla="*/ 69 w 139"/>
                <a:gd name="T47" fmla="*/ 21 h 181"/>
                <a:gd name="T48" fmla="*/ 19 w 139"/>
                <a:gd name="T49" fmla="*/ 68 h 181"/>
                <a:gd name="T50" fmla="*/ 16 w 139"/>
                <a:gd name="T51" fmla="*/ 65 h 181"/>
                <a:gd name="T52" fmla="*/ 69 w 139"/>
                <a:gd name="T53" fmla="*/ 9 h 181"/>
                <a:gd name="T54" fmla="*/ 122 w 139"/>
                <a:gd name="T55" fmla="*/ 65 h 181"/>
                <a:gd name="T56" fmla="*/ 119 w 139"/>
                <a:gd name="T57" fmla="*/ 68 h 181"/>
                <a:gd name="T58" fmla="*/ 69 w 139"/>
                <a:gd name="T59" fmla="*/ 21 h 181"/>
                <a:gd name="T60" fmla="*/ 69 w 139"/>
                <a:gd name="T61" fmla="*/ 21 h 181"/>
                <a:gd name="T62" fmla="*/ 69 w 139"/>
                <a:gd name="T63" fmla="*/ 2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9" h="181">
                  <a:moveTo>
                    <a:pt x="130" y="65"/>
                  </a:moveTo>
                  <a:cubicBezTo>
                    <a:pt x="129" y="29"/>
                    <a:pt x="102" y="0"/>
                    <a:pt x="69" y="0"/>
                  </a:cubicBezTo>
                  <a:cubicBezTo>
                    <a:pt x="36" y="0"/>
                    <a:pt x="10" y="29"/>
                    <a:pt x="8" y="64"/>
                  </a:cubicBezTo>
                  <a:cubicBezTo>
                    <a:pt x="3" y="66"/>
                    <a:pt x="0" y="70"/>
                    <a:pt x="0" y="7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9"/>
                    <a:pt x="5" y="114"/>
                    <a:pt x="11" y="114"/>
                  </a:cubicBezTo>
                  <a:cubicBezTo>
                    <a:pt x="17" y="114"/>
                    <a:pt x="22" y="109"/>
                    <a:pt x="22" y="103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8" y="126"/>
                    <a:pt x="40" y="158"/>
                    <a:pt x="69" y="158"/>
                  </a:cubicBezTo>
                  <a:cubicBezTo>
                    <a:pt x="98" y="158"/>
                    <a:pt x="111" y="126"/>
                    <a:pt x="116" y="101"/>
                  </a:cubicBezTo>
                  <a:cubicBezTo>
                    <a:pt x="116" y="103"/>
                    <a:pt x="116" y="103"/>
                    <a:pt x="116" y="103"/>
                  </a:cubicBezTo>
                  <a:cubicBezTo>
                    <a:pt x="116" y="108"/>
                    <a:pt x="120" y="112"/>
                    <a:pt x="124" y="114"/>
                  </a:cubicBezTo>
                  <a:cubicBezTo>
                    <a:pt x="124" y="120"/>
                    <a:pt x="121" y="149"/>
                    <a:pt x="91" y="162"/>
                  </a:cubicBezTo>
                  <a:cubicBezTo>
                    <a:pt x="90" y="161"/>
                    <a:pt x="87" y="160"/>
                    <a:pt x="85" y="161"/>
                  </a:cubicBezTo>
                  <a:cubicBezTo>
                    <a:pt x="72" y="166"/>
                    <a:pt x="72" y="166"/>
                    <a:pt x="72" y="166"/>
                  </a:cubicBezTo>
                  <a:cubicBezTo>
                    <a:pt x="69" y="167"/>
                    <a:pt x="67" y="171"/>
                    <a:pt x="68" y="175"/>
                  </a:cubicBezTo>
                  <a:cubicBezTo>
                    <a:pt x="69" y="179"/>
                    <a:pt x="74" y="181"/>
                    <a:pt x="77" y="179"/>
                  </a:cubicBezTo>
                  <a:cubicBezTo>
                    <a:pt x="90" y="175"/>
                    <a:pt x="90" y="175"/>
                    <a:pt x="90" y="175"/>
                  </a:cubicBezTo>
                  <a:cubicBezTo>
                    <a:pt x="93" y="174"/>
                    <a:pt x="95" y="171"/>
                    <a:pt x="95" y="168"/>
                  </a:cubicBezTo>
                  <a:cubicBezTo>
                    <a:pt x="128" y="154"/>
                    <a:pt x="131" y="119"/>
                    <a:pt x="131" y="114"/>
                  </a:cubicBezTo>
                  <a:cubicBezTo>
                    <a:pt x="136" y="112"/>
                    <a:pt x="139" y="108"/>
                    <a:pt x="139" y="103"/>
                  </a:cubicBezTo>
                  <a:cubicBezTo>
                    <a:pt x="139" y="75"/>
                    <a:pt x="139" y="75"/>
                    <a:pt x="139" y="75"/>
                  </a:cubicBezTo>
                  <a:cubicBezTo>
                    <a:pt x="139" y="70"/>
                    <a:pt x="135" y="66"/>
                    <a:pt x="130" y="65"/>
                  </a:cubicBezTo>
                  <a:close/>
                  <a:moveTo>
                    <a:pt x="69" y="21"/>
                  </a:moveTo>
                  <a:cubicBezTo>
                    <a:pt x="44" y="21"/>
                    <a:pt x="23" y="42"/>
                    <a:pt x="19" y="68"/>
                  </a:cubicBezTo>
                  <a:cubicBezTo>
                    <a:pt x="19" y="67"/>
                    <a:pt x="17" y="66"/>
                    <a:pt x="16" y="65"/>
                  </a:cubicBezTo>
                  <a:cubicBezTo>
                    <a:pt x="17" y="34"/>
                    <a:pt x="41" y="9"/>
                    <a:pt x="69" y="9"/>
                  </a:cubicBezTo>
                  <a:cubicBezTo>
                    <a:pt x="98" y="9"/>
                    <a:pt x="121" y="34"/>
                    <a:pt x="122" y="65"/>
                  </a:cubicBezTo>
                  <a:cubicBezTo>
                    <a:pt x="121" y="66"/>
                    <a:pt x="120" y="67"/>
                    <a:pt x="119" y="68"/>
                  </a:cubicBezTo>
                  <a:cubicBezTo>
                    <a:pt x="116" y="42"/>
                    <a:pt x="95" y="21"/>
                    <a:pt x="69" y="21"/>
                  </a:cubicBezTo>
                  <a:close/>
                  <a:moveTo>
                    <a:pt x="69" y="21"/>
                  </a:moveTo>
                  <a:cubicBezTo>
                    <a:pt x="69" y="21"/>
                    <a:pt x="69" y="21"/>
                    <a:pt x="69" y="21"/>
                  </a:cubicBezTo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0" name="Freeform 37">
              <a:extLst>
                <a:ext uri="{FF2B5EF4-FFF2-40B4-BE49-F238E27FC236}">
                  <a16:creationId xmlns:a16="http://schemas.microsoft.com/office/drawing/2014/main" id="{34B46D1C-00A9-4D38-37A9-AC6EBCB1C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7896" y="2868212"/>
              <a:ext cx="471574" cy="799335"/>
            </a:xfrm>
            <a:custGeom>
              <a:avLst/>
              <a:gdLst>
                <a:gd name="T0" fmla="*/ 120 w 208"/>
                <a:gd name="T1" fmla="*/ 352 h 352"/>
                <a:gd name="T2" fmla="*/ 208 w 208"/>
                <a:gd name="T3" fmla="*/ 344 h 352"/>
                <a:gd name="T4" fmla="*/ 67 w 208"/>
                <a:gd name="T5" fmla="*/ 0 h 352"/>
                <a:gd name="T6" fmla="*/ 0 w 208"/>
                <a:gd name="T7" fmla="*/ 56 h 352"/>
                <a:gd name="T8" fmla="*/ 120 w 208"/>
                <a:gd name="T9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352">
                  <a:moveTo>
                    <a:pt x="120" y="352"/>
                  </a:moveTo>
                  <a:cubicBezTo>
                    <a:pt x="208" y="344"/>
                    <a:pt x="208" y="344"/>
                    <a:pt x="208" y="344"/>
                  </a:cubicBezTo>
                  <a:cubicBezTo>
                    <a:pt x="208" y="344"/>
                    <a:pt x="207" y="153"/>
                    <a:pt x="67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67" y="138"/>
                    <a:pt x="110" y="240"/>
                    <a:pt x="120" y="352"/>
                  </a:cubicBez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8AC357BA-524C-C05C-5028-845C81D0A7D5}"/>
              </a:ext>
            </a:extLst>
          </p:cNvPr>
          <p:cNvGrpSpPr/>
          <p:nvPr/>
        </p:nvGrpSpPr>
        <p:grpSpPr>
          <a:xfrm>
            <a:off x="5930099" y="2331420"/>
            <a:ext cx="2262554" cy="503347"/>
            <a:chOff x="5930099" y="2331420"/>
            <a:chExt cx="2262554" cy="503347"/>
          </a:xfrm>
        </p:grpSpPr>
        <p:sp>
          <p:nvSpPr>
            <p:cNvPr id="36" name="Freeform 23">
              <a:extLst>
                <a:ext uri="{FF2B5EF4-FFF2-40B4-BE49-F238E27FC236}">
                  <a16:creationId xmlns:a16="http://schemas.microsoft.com/office/drawing/2014/main" id="{1BF56120-A68D-9BB1-FE30-4237630869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64892" y="2547140"/>
              <a:ext cx="257526" cy="113713"/>
            </a:xfrm>
            <a:custGeom>
              <a:avLst/>
              <a:gdLst>
                <a:gd name="T0" fmla="*/ 7 w 114"/>
                <a:gd name="T1" fmla="*/ 50 h 50"/>
                <a:gd name="T2" fmla="*/ 14 w 114"/>
                <a:gd name="T3" fmla="*/ 42 h 50"/>
                <a:gd name="T4" fmla="*/ 14 w 114"/>
                <a:gd name="T5" fmla="*/ 40 h 50"/>
                <a:gd name="T6" fmla="*/ 46 w 114"/>
                <a:gd name="T7" fmla="*/ 15 h 50"/>
                <a:gd name="T8" fmla="*/ 50 w 114"/>
                <a:gd name="T9" fmla="*/ 16 h 50"/>
                <a:gd name="T10" fmla="*/ 54 w 114"/>
                <a:gd name="T11" fmla="*/ 15 h 50"/>
                <a:gd name="T12" fmla="*/ 72 w 114"/>
                <a:gd name="T13" fmla="*/ 31 h 50"/>
                <a:gd name="T14" fmla="*/ 72 w 114"/>
                <a:gd name="T15" fmla="*/ 32 h 50"/>
                <a:gd name="T16" fmla="*/ 79 w 114"/>
                <a:gd name="T17" fmla="*/ 39 h 50"/>
                <a:gd name="T18" fmla="*/ 86 w 114"/>
                <a:gd name="T19" fmla="*/ 32 h 50"/>
                <a:gd name="T20" fmla="*/ 86 w 114"/>
                <a:gd name="T21" fmla="*/ 30 h 50"/>
                <a:gd name="T22" fmla="*/ 104 w 114"/>
                <a:gd name="T23" fmla="*/ 13 h 50"/>
                <a:gd name="T24" fmla="*/ 107 w 114"/>
                <a:gd name="T25" fmla="*/ 14 h 50"/>
                <a:gd name="T26" fmla="*/ 114 w 114"/>
                <a:gd name="T27" fmla="*/ 7 h 50"/>
                <a:gd name="T28" fmla="*/ 107 w 114"/>
                <a:gd name="T29" fmla="*/ 0 h 50"/>
                <a:gd name="T30" fmla="*/ 100 w 114"/>
                <a:gd name="T31" fmla="*/ 7 h 50"/>
                <a:gd name="T32" fmla="*/ 101 w 114"/>
                <a:gd name="T33" fmla="*/ 10 h 50"/>
                <a:gd name="T34" fmla="*/ 83 w 114"/>
                <a:gd name="T35" fmla="*/ 26 h 50"/>
                <a:gd name="T36" fmla="*/ 79 w 114"/>
                <a:gd name="T37" fmla="*/ 25 h 50"/>
                <a:gd name="T38" fmla="*/ 75 w 114"/>
                <a:gd name="T39" fmla="*/ 26 h 50"/>
                <a:gd name="T40" fmla="*/ 57 w 114"/>
                <a:gd name="T41" fmla="*/ 11 h 50"/>
                <a:gd name="T42" fmla="*/ 57 w 114"/>
                <a:gd name="T43" fmla="*/ 9 h 50"/>
                <a:gd name="T44" fmla="*/ 50 w 114"/>
                <a:gd name="T45" fmla="*/ 2 h 50"/>
                <a:gd name="T46" fmla="*/ 43 w 114"/>
                <a:gd name="T47" fmla="*/ 9 h 50"/>
                <a:gd name="T48" fmla="*/ 44 w 114"/>
                <a:gd name="T49" fmla="*/ 11 h 50"/>
                <a:gd name="T50" fmla="*/ 11 w 114"/>
                <a:gd name="T51" fmla="*/ 37 h 50"/>
                <a:gd name="T52" fmla="*/ 7 w 114"/>
                <a:gd name="T53" fmla="*/ 35 h 50"/>
                <a:gd name="T54" fmla="*/ 0 w 114"/>
                <a:gd name="T55" fmla="*/ 42 h 50"/>
                <a:gd name="T56" fmla="*/ 7 w 114"/>
                <a:gd name="T57" fmla="*/ 50 h 50"/>
                <a:gd name="T58" fmla="*/ 7 w 114"/>
                <a:gd name="T59" fmla="*/ 50 h 50"/>
                <a:gd name="T60" fmla="*/ 7 w 114"/>
                <a:gd name="T61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4" h="50">
                  <a:moveTo>
                    <a:pt x="7" y="50"/>
                  </a:moveTo>
                  <a:cubicBezTo>
                    <a:pt x="11" y="50"/>
                    <a:pt x="14" y="46"/>
                    <a:pt x="14" y="42"/>
                  </a:cubicBezTo>
                  <a:cubicBezTo>
                    <a:pt x="14" y="42"/>
                    <a:pt x="14" y="41"/>
                    <a:pt x="14" y="40"/>
                  </a:cubicBezTo>
                  <a:cubicBezTo>
                    <a:pt x="23" y="33"/>
                    <a:pt x="39" y="20"/>
                    <a:pt x="46" y="15"/>
                  </a:cubicBezTo>
                  <a:cubicBezTo>
                    <a:pt x="47" y="16"/>
                    <a:pt x="49" y="16"/>
                    <a:pt x="50" y="16"/>
                  </a:cubicBezTo>
                  <a:cubicBezTo>
                    <a:pt x="52" y="16"/>
                    <a:pt x="53" y="16"/>
                    <a:pt x="54" y="15"/>
                  </a:cubicBezTo>
                  <a:cubicBezTo>
                    <a:pt x="58" y="19"/>
                    <a:pt x="66" y="26"/>
                    <a:pt x="72" y="31"/>
                  </a:cubicBezTo>
                  <a:cubicBezTo>
                    <a:pt x="72" y="31"/>
                    <a:pt x="72" y="31"/>
                    <a:pt x="72" y="32"/>
                  </a:cubicBezTo>
                  <a:cubicBezTo>
                    <a:pt x="72" y="36"/>
                    <a:pt x="75" y="39"/>
                    <a:pt x="79" y="39"/>
                  </a:cubicBezTo>
                  <a:cubicBezTo>
                    <a:pt x="83" y="39"/>
                    <a:pt x="86" y="36"/>
                    <a:pt x="86" y="32"/>
                  </a:cubicBezTo>
                  <a:cubicBezTo>
                    <a:pt x="86" y="31"/>
                    <a:pt x="86" y="31"/>
                    <a:pt x="86" y="30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5" y="14"/>
                    <a:pt x="106" y="14"/>
                    <a:pt x="107" y="14"/>
                  </a:cubicBezTo>
                  <a:cubicBezTo>
                    <a:pt x="111" y="14"/>
                    <a:pt x="114" y="11"/>
                    <a:pt x="114" y="7"/>
                  </a:cubicBezTo>
                  <a:cubicBezTo>
                    <a:pt x="114" y="3"/>
                    <a:pt x="111" y="0"/>
                    <a:pt x="107" y="0"/>
                  </a:cubicBezTo>
                  <a:cubicBezTo>
                    <a:pt x="103" y="0"/>
                    <a:pt x="100" y="3"/>
                    <a:pt x="100" y="7"/>
                  </a:cubicBezTo>
                  <a:cubicBezTo>
                    <a:pt x="100" y="8"/>
                    <a:pt x="100" y="9"/>
                    <a:pt x="101" y="10"/>
                  </a:cubicBezTo>
                  <a:cubicBezTo>
                    <a:pt x="95" y="14"/>
                    <a:pt x="87" y="22"/>
                    <a:pt x="83" y="26"/>
                  </a:cubicBezTo>
                  <a:cubicBezTo>
                    <a:pt x="82" y="25"/>
                    <a:pt x="80" y="25"/>
                    <a:pt x="79" y="25"/>
                  </a:cubicBezTo>
                  <a:cubicBezTo>
                    <a:pt x="77" y="25"/>
                    <a:pt x="76" y="25"/>
                    <a:pt x="75" y="26"/>
                  </a:cubicBezTo>
                  <a:cubicBezTo>
                    <a:pt x="70" y="22"/>
                    <a:pt x="62" y="16"/>
                    <a:pt x="57" y="11"/>
                  </a:cubicBezTo>
                  <a:cubicBezTo>
                    <a:pt x="57" y="11"/>
                    <a:pt x="57" y="10"/>
                    <a:pt x="57" y="9"/>
                  </a:cubicBezTo>
                  <a:cubicBezTo>
                    <a:pt x="57" y="5"/>
                    <a:pt x="54" y="2"/>
                    <a:pt x="50" y="2"/>
                  </a:cubicBezTo>
                  <a:cubicBezTo>
                    <a:pt x="46" y="2"/>
                    <a:pt x="43" y="5"/>
                    <a:pt x="43" y="9"/>
                  </a:cubicBezTo>
                  <a:cubicBezTo>
                    <a:pt x="43" y="10"/>
                    <a:pt x="43" y="11"/>
                    <a:pt x="44" y="11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0" y="36"/>
                    <a:pt x="9" y="35"/>
                    <a:pt x="7" y="35"/>
                  </a:cubicBezTo>
                  <a:cubicBezTo>
                    <a:pt x="4" y="35"/>
                    <a:pt x="0" y="39"/>
                    <a:pt x="0" y="42"/>
                  </a:cubicBezTo>
                  <a:cubicBezTo>
                    <a:pt x="0" y="46"/>
                    <a:pt x="4" y="50"/>
                    <a:pt x="7" y="50"/>
                  </a:cubicBezTo>
                  <a:close/>
                  <a:moveTo>
                    <a:pt x="7" y="50"/>
                  </a:moveTo>
                  <a:cubicBezTo>
                    <a:pt x="7" y="50"/>
                    <a:pt x="7" y="50"/>
                    <a:pt x="7" y="50"/>
                  </a:cubicBezTo>
                </a:path>
              </a:pathLst>
            </a:custGeom>
            <a:solidFill>
              <a:srgbClr val="23BB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CE4B41C-093E-C095-A132-32E2672EC4AE}"/>
                </a:ext>
              </a:extLst>
            </p:cNvPr>
            <p:cNvGrpSpPr/>
            <p:nvPr/>
          </p:nvGrpSpPr>
          <p:grpSpPr>
            <a:xfrm>
              <a:off x="5930099" y="2331420"/>
              <a:ext cx="2262554" cy="503347"/>
              <a:chOff x="5930099" y="2331420"/>
              <a:chExt cx="2262554" cy="503347"/>
            </a:xfrm>
          </p:grpSpPr>
          <p:sp>
            <p:nvSpPr>
              <p:cNvPr id="19" name="Freeform 6">
                <a:extLst>
                  <a:ext uri="{FF2B5EF4-FFF2-40B4-BE49-F238E27FC236}">
                    <a16:creationId xmlns:a16="http://schemas.microsoft.com/office/drawing/2014/main" id="{EFD92707-B1A5-1085-35E0-A9F658358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0166" y="2331420"/>
                <a:ext cx="2048505" cy="344483"/>
              </a:xfrm>
              <a:custGeom>
                <a:avLst/>
                <a:gdLst>
                  <a:gd name="T0" fmla="*/ 339 w 902"/>
                  <a:gd name="T1" fmla="*/ 147 h 151"/>
                  <a:gd name="T2" fmla="*/ 342 w 902"/>
                  <a:gd name="T3" fmla="*/ 151 h 151"/>
                  <a:gd name="T4" fmla="*/ 480 w 902"/>
                  <a:gd name="T5" fmla="*/ 13 h 151"/>
                  <a:gd name="T6" fmla="*/ 902 w 902"/>
                  <a:gd name="T7" fmla="*/ 13 h 151"/>
                  <a:gd name="T8" fmla="*/ 902 w 902"/>
                  <a:gd name="T9" fmla="*/ 3 h 151"/>
                  <a:gd name="T10" fmla="*/ 475 w 902"/>
                  <a:gd name="T11" fmla="*/ 3 h 151"/>
                  <a:gd name="T12" fmla="*/ 475 w 902"/>
                  <a:gd name="T13" fmla="*/ 5 h 151"/>
                  <a:gd name="T14" fmla="*/ 475 w 902"/>
                  <a:gd name="T15" fmla="*/ 4 h 151"/>
                  <a:gd name="T16" fmla="*/ 340 w 902"/>
                  <a:gd name="T17" fmla="*/ 139 h 151"/>
                  <a:gd name="T18" fmla="*/ 0 w 902"/>
                  <a:gd name="T19" fmla="*/ 0 h 151"/>
                  <a:gd name="T20" fmla="*/ 0 w 902"/>
                  <a:gd name="T21" fmla="*/ 7 h 151"/>
                  <a:gd name="T22" fmla="*/ 339 w 902"/>
                  <a:gd name="T23" fmla="*/ 148 h 151"/>
                  <a:gd name="T24" fmla="*/ 339 w 902"/>
                  <a:gd name="T25" fmla="*/ 147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2" h="151">
                    <a:moveTo>
                      <a:pt x="339" y="147"/>
                    </a:moveTo>
                    <a:cubicBezTo>
                      <a:pt x="342" y="151"/>
                      <a:pt x="342" y="151"/>
                      <a:pt x="342" y="151"/>
                    </a:cubicBezTo>
                    <a:cubicBezTo>
                      <a:pt x="480" y="13"/>
                      <a:pt x="480" y="13"/>
                      <a:pt x="480" y="13"/>
                    </a:cubicBezTo>
                    <a:cubicBezTo>
                      <a:pt x="902" y="13"/>
                      <a:pt x="902" y="13"/>
                      <a:pt x="902" y="13"/>
                    </a:cubicBezTo>
                    <a:cubicBezTo>
                      <a:pt x="902" y="3"/>
                      <a:pt x="902" y="3"/>
                      <a:pt x="902" y="3"/>
                    </a:cubicBezTo>
                    <a:cubicBezTo>
                      <a:pt x="475" y="3"/>
                      <a:pt x="475" y="3"/>
                      <a:pt x="475" y="3"/>
                    </a:cubicBezTo>
                    <a:cubicBezTo>
                      <a:pt x="475" y="5"/>
                      <a:pt x="475" y="5"/>
                      <a:pt x="475" y="5"/>
                    </a:cubicBezTo>
                    <a:cubicBezTo>
                      <a:pt x="475" y="4"/>
                      <a:pt x="475" y="4"/>
                      <a:pt x="475" y="4"/>
                    </a:cubicBezTo>
                    <a:cubicBezTo>
                      <a:pt x="340" y="139"/>
                      <a:pt x="340" y="139"/>
                      <a:pt x="340" y="139"/>
                    </a:cubicBezTo>
                    <a:cubicBezTo>
                      <a:pt x="243" y="60"/>
                      <a:pt x="125" y="12"/>
                      <a:pt x="0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28" y="20"/>
                      <a:pt x="244" y="70"/>
                      <a:pt x="339" y="148"/>
                    </a:cubicBezTo>
                    <a:lnTo>
                      <a:pt x="339" y="147"/>
                    </a:lnTo>
                    <a:close/>
                  </a:path>
                </a:pathLst>
              </a:custGeom>
              <a:solidFill>
                <a:srgbClr val="23BBC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5" name="Freeform 22">
                <a:extLst>
                  <a:ext uri="{FF2B5EF4-FFF2-40B4-BE49-F238E27FC236}">
                    <a16:creationId xmlns:a16="http://schemas.microsoft.com/office/drawing/2014/main" id="{666DE6F5-7689-EF94-4A18-4A405E9B5AA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04691" y="2430083"/>
                <a:ext cx="387962" cy="404684"/>
              </a:xfrm>
              <a:custGeom>
                <a:avLst/>
                <a:gdLst>
                  <a:gd name="T0" fmla="*/ 162 w 171"/>
                  <a:gd name="T1" fmla="*/ 15 h 178"/>
                  <a:gd name="T2" fmla="*/ 94 w 171"/>
                  <a:gd name="T3" fmla="*/ 15 h 178"/>
                  <a:gd name="T4" fmla="*/ 95 w 171"/>
                  <a:gd name="T5" fmla="*/ 10 h 178"/>
                  <a:gd name="T6" fmla="*/ 85 w 171"/>
                  <a:gd name="T7" fmla="*/ 0 h 178"/>
                  <a:gd name="T8" fmla="*/ 75 w 171"/>
                  <a:gd name="T9" fmla="*/ 10 h 178"/>
                  <a:gd name="T10" fmla="*/ 77 w 171"/>
                  <a:gd name="T11" fmla="*/ 15 h 178"/>
                  <a:gd name="T12" fmla="*/ 9 w 171"/>
                  <a:gd name="T13" fmla="*/ 15 h 178"/>
                  <a:gd name="T14" fmla="*/ 0 w 171"/>
                  <a:gd name="T15" fmla="*/ 24 h 178"/>
                  <a:gd name="T16" fmla="*/ 0 w 171"/>
                  <a:gd name="T17" fmla="*/ 124 h 178"/>
                  <a:gd name="T18" fmla="*/ 9 w 171"/>
                  <a:gd name="T19" fmla="*/ 134 h 178"/>
                  <a:gd name="T20" fmla="*/ 64 w 171"/>
                  <a:gd name="T21" fmla="*/ 134 h 178"/>
                  <a:gd name="T22" fmla="*/ 54 w 171"/>
                  <a:gd name="T23" fmla="*/ 171 h 178"/>
                  <a:gd name="T24" fmla="*/ 57 w 171"/>
                  <a:gd name="T25" fmla="*/ 177 h 178"/>
                  <a:gd name="T26" fmla="*/ 61 w 171"/>
                  <a:gd name="T27" fmla="*/ 178 h 178"/>
                  <a:gd name="T28" fmla="*/ 68 w 171"/>
                  <a:gd name="T29" fmla="*/ 174 h 178"/>
                  <a:gd name="T30" fmla="*/ 79 w 171"/>
                  <a:gd name="T31" fmla="*/ 134 h 178"/>
                  <a:gd name="T32" fmla="*/ 92 w 171"/>
                  <a:gd name="T33" fmla="*/ 134 h 178"/>
                  <a:gd name="T34" fmla="*/ 103 w 171"/>
                  <a:gd name="T35" fmla="*/ 174 h 178"/>
                  <a:gd name="T36" fmla="*/ 109 w 171"/>
                  <a:gd name="T37" fmla="*/ 178 h 178"/>
                  <a:gd name="T38" fmla="*/ 114 w 171"/>
                  <a:gd name="T39" fmla="*/ 177 h 178"/>
                  <a:gd name="T40" fmla="*/ 117 w 171"/>
                  <a:gd name="T41" fmla="*/ 171 h 178"/>
                  <a:gd name="T42" fmla="*/ 106 w 171"/>
                  <a:gd name="T43" fmla="*/ 134 h 178"/>
                  <a:gd name="T44" fmla="*/ 162 w 171"/>
                  <a:gd name="T45" fmla="*/ 134 h 178"/>
                  <a:gd name="T46" fmla="*/ 171 w 171"/>
                  <a:gd name="T47" fmla="*/ 124 h 178"/>
                  <a:gd name="T48" fmla="*/ 171 w 171"/>
                  <a:gd name="T49" fmla="*/ 24 h 178"/>
                  <a:gd name="T50" fmla="*/ 162 w 171"/>
                  <a:gd name="T51" fmla="*/ 15 h 178"/>
                  <a:gd name="T52" fmla="*/ 153 w 171"/>
                  <a:gd name="T53" fmla="*/ 116 h 178"/>
                  <a:gd name="T54" fmla="*/ 17 w 171"/>
                  <a:gd name="T55" fmla="*/ 116 h 178"/>
                  <a:gd name="T56" fmla="*/ 17 w 171"/>
                  <a:gd name="T57" fmla="*/ 31 h 178"/>
                  <a:gd name="T58" fmla="*/ 153 w 171"/>
                  <a:gd name="T59" fmla="*/ 31 h 178"/>
                  <a:gd name="T60" fmla="*/ 153 w 171"/>
                  <a:gd name="T61" fmla="*/ 116 h 178"/>
                  <a:gd name="T62" fmla="*/ 153 w 171"/>
                  <a:gd name="T63" fmla="*/ 116 h 178"/>
                  <a:gd name="T64" fmla="*/ 153 w 171"/>
                  <a:gd name="T65" fmla="*/ 116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1" h="178">
                    <a:moveTo>
                      <a:pt x="162" y="15"/>
                    </a:moveTo>
                    <a:cubicBezTo>
                      <a:pt x="94" y="15"/>
                      <a:pt x="94" y="15"/>
                      <a:pt x="94" y="15"/>
                    </a:cubicBezTo>
                    <a:cubicBezTo>
                      <a:pt x="95" y="13"/>
                      <a:pt x="95" y="12"/>
                      <a:pt x="95" y="10"/>
                    </a:cubicBezTo>
                    <a:cubicBezTo>
                      <a:pt x="95" y="5"/>
                      <a:pt x="91" y="0"/>
                      <a:pt x="85" y="0"/>
                    </a:cubicBezTo>
                    <a:cubicBezTo>
                      <a:pt x="80" y="0"/>
                      <a:pt x="75" y="5"/>
                      <a:pt x="75" y="10"/>
                    </a:cubicBezTo>
                    <a:cubicBezTo>
                      <a:pt x="75" y="12"/>
                      <a:pt x="76" y="13"/>
                      <a:pt x="77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4" y="15"/>
                      <a:pt x="0" y="19"/>
                      <a:pt x="0" y="24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129"/>
                      <a:pt x="4" y="134"/>
                      <a:pt x="9" y="134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54" y="171"/>
                      <a:pt x="54" y="171"/>
                      <a:pt x="54" y="171"/>
                    </a:cubicBezTo>
                    <a:cubicBezTo>
                      <a:pt x="53" y="174"/>
                      <a:pt x="55" y="177"/>
                      <a:pt x="57" y="177"/>
                    </a:cubicBezTo>
                    <a:cubicBezTo>
                      <a:pt x="61" y="178"/>
                      <a:pt x="61" y="178"/>
                      <a:pt x="61" y="178"/>
                    </a:cubicBezTo>
                    <a:cubicBezTo>
                      <a:pt x="64" y="178"/>
                      <a:pt x="67" y="177"/>
                      <a:pt x="68" y="174"/>
                    </a:cubicBezTo>
                    <a:cubicBezTo>
                      <a:pt x="79" y="134"/>
                      <a:pt x="79" y="134"/>
                      <a:pt x="79" y="134"/>
                    </a:cubicBezTo>
                    <a:cubicBezTo>
                      <a:pt x="92" y="134"/>
                      <a:pt x="92" y="134"/>
                      <a:pt x="92" y="134"/>
                    </a:cubicBezTo>
                    <a:cubicBezTo>
                      <a:pt x="103" y="174"/>
                      <a:pt x="103" y="174"/>
                      <a:pt x="103" y="174"/>
                    </a:cubicBezTo>
                    <a:cubicBezTo>
                      <a:pt x="104" y="177"/>
                      <a:pt x="107" y="178"/>
                      <a:pt x="109" y="178"/>
                    </a:cubicBezTo>
                    <a:cubicBezTo>
                      <a:pt x="114" y="177"/>
                      <a:pt x="114" y="177"/>
                      <a:pt x="114" y="177"/>
                    </a:cubicBezTo>
                    <a:cubicBezTo>
                      <a:pt x="116" y="177"/>
                      <a:pt x="118" y="174"/>
                      <a:pt x="117" y="171"/>
                    </a:cubicBezTo>
                    <a:cubicBezTo>
                      <a:pt x="106" y="134"/>
                      <a:pt x="106" y="134"/>
                      <a:pt x="106" y="134"/>
                    </a:cubicBezTo>
                    <a:cubicBezTo>
                      <a:pt x="162" y="134"/>
                      <a:pt x="162" y="134"/>
                      <a:pt x="162" y="134"/>
                    </a:cubicBezTo>
                    <a:cubicBezTo>
                      <a:pt x="167" y="134"/>
                      <a:pt x="171" y="129"/>
                      <a:pt x="171" y="124"/>
                    </a:cubicBezTo>
                    <a:cubicBezTo>
                      <a:pt x="171" y="24"/>
                      <a:pt x="171" y="24"/>
                      <a:pt x="171" y="24"/>
                    </a:cubicBezTo>
                    <a:cubicBezTo>
                      <a:pt x="171" y="19"/>
                      <a:pt x="167" y="15"/>
                      <a:pt x="162" y="15"/>
                    </a:cubicBezTo>
                    <a:close/>
                    <a:moveTo>
                      <a:pt x="153" y="116"/>
                    </a:moveTo>
                    <a:cubicBezTo>
                      <a:pt x="17" y="116"/>
                      <a:pt x="17" y="116"/>
                      <a:pt x="17" y="116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53" y="31"/>
                      <a:pt x="153" y="31"/>
                      <a:pt x="153" y="31"/>
                    </a:cubicBezTo>
                    <a:lnTo>
                      <a:pt x="153" y="116"/>
                    </a:lnTo>
                    <a:close/>
                    <a:moveTo>
                      <a:pt x="153" y="116"/>
                    </a:moveTo>
                    <a:cubicBezTo>
                      <a:pt x="153" y="116"/>
                      <a:pt x="153" y="116"/>
                      <a:pt x="153" y="116"/>
                    </a:cubicBezTo>
                  </a:path>
                </a:pathLst>
              </a:custGeom>
              <a:solidFill>
                <a:srgbClr val="23BBC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1" name="Freeform 38">
                <a:extLst>
                  <a:ext uri="{FF2B5EF4-FFF2-40B4-BE49-F238E27FC236}">
                    <a16:creationId xmlns:a16="http://schemas.microsoft.com/office/drawing/2014/main" id="{267F37A5-89BF-A063-7717-BF8330F0E3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099" y="2348143"/>
                <a:ext cx="795990" cy="476591"/>
              </a:xfrm>
              <a:custGeom>
                <a:avLst/>
                <a:gdLst>
                  <a:gd name="T0" fmla="*/ 296 w 351"/>
                  <a:gd name="T1" fmla="*/ 210 h 210"/>
                  <a:gd name="T2" fmla="*/ 351 w 351"/>
                  <a:gd name="T3" fmla="*/ 144 h 210"/>
                  <a:gd name="T4" fmla="*/ 9 w 351"/>
                  <a:gd name="T5" fmla="*/ 0 h 210"/>
                  <a:gd name="T6" fmla="*/ 0 w 351"/>
                  <a:gd name="T7" fmla="*/ 86 h 210"/>
                  <a:gd name="T8" fmla="*/ 296 w 351"/>
                  <a:gd name="T9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1" h="210">
                    <a:moveTo>
                      <a:pt x="296" y="210"/>
                    </a:moveTo>
                    <a:cubicBezTo>
                      <a:pt x="351" y="144"/>
                      <a:pt x="351" y="144"/>
                      <a:pt x="351" y="144"/>
                    </a:cubicBezTo>
                    <a:cubicBezTo>
                      <a:pt x="351" y="144"/>
                      <a:pt x="238" y="19"/>
                      <a:pt x="9" y="0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112" y="97"/>
                      <a:pt x="214" y="142"/>
                      <a:pt x="296" y="210"/>
                    </a:cubicBezTo>
                    <a:close/>
                  </a:path>
                </a:pathLst>
              </a:custGeom>
              <a:solidFill>
                <a:srgbClr val="23BBC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5F56CCC-03AE-AEA2-318C-136F76776945}"/>
              </a:ext>
            </a:extLst>
          </p:cNvPr>
          <p:cNvGrpSpPr/>
          <p:nvPr/>
        </p:nvGrpSpPr>
        <p:grpSpPr>
          <a:xfrm>
            <a:off x="4881600" y="1328071"/>
            <a:ext cx="931442" cy="1489974"/>
            <a:chOff x="4881600" y="1328071"/>
            <a:chExt cx="931442" cy="1489974"/>
          </a:xfrm>
        </p:grpSpPr>
        <p:sp>
          <p:nvSpPr>
            <p:cNvPr id="22" name="Freeform 9">
              <a:extLst>
                <a:ext uri="{FF2B5EF4-FFF2-40B4-BE49-F238E27FC236}">
                  <a16:creationId xmlns:a16="http://schemas.microsoft.com/office/drawing/2014/main" id="{3BDDD11F-74D5-CC68-069D-EBC4B4AEA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600" y="1899980"/>
              <a:ext cx="792646" cy="767563"/>
            </a:xfrm>
            <a:custGeom>
              <a:avLst/>
              <a:gdLst>
                <a:gd name="T0" fmla="*/ 339 w 349"/>
                <a:gd name="T1" fmla="*/ 190 h 338"/>
                <a:gd name="T2" fmla="*/ 0 w 349"/>
                <a:gd name="T3" fmla="*/ 332 h 338"/>
                <a:gd name="T4" fmla="*/ 6 w 349"/>
                <a:gd name="T5" fmla="*/ 338 h 338"/>
                <a:gd name="T6" fmla="*/ 344 w 349"/>
                <a:gd name="T7" fmla="*/ 197 h 338"/>
                <a:gd name="T8" fmla="*/ 344 w 349"/>
                <a:gd name="T9" fmla="*/ 197 h 338"/>
                <a:gd name="T10" fmla="*/ 349 w 349"/>
                <a:gd name="T11" fmla="*/ 197 h 338"/>
                <a:gd name="T12" fmla="*/ 349 w 349"/>
                <a:gd name="T13" fmla="*/ 0 h 338"/>
                <a:gd name="T14" fmla="*/ 339 w 349"/>
                <a:gd name="T15" fmla="*/ 0 h 338"/>
                <a:gd name="T16" fmla="*/ 339 w 349"/>
                <a:gd name="T17" fmla="*/ 19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38">
                  <a:moveTo>
                    <a:pt x="339" y="190"/>
                  </a:moveTo>
                  <a:cubicBezTo>
                    <a:pt x="214" y="203"/>
                    <a:pt x="97" y="252"/>
                    <a:pt x="0" y="332"/>
                  </a:cubicBezTo>
                  <a:cubicBezTo>
                    <a:pt x="6" y="338"/>
                    <a:pt x="6" y="338"/>
                    <a:pt x="6" y="338"/>
                  </a:cubicBezTo>
                  <a:cubicBezTo>
                    <a:pt x="100" y="260"/>
                    <a:pt x="217" y="210"/>
                    <a:pt x="344" y="197"/>
                  </a:cubicBezTo>
                  <a:cubicBezTo>
                    <a:pt x="344" y="197"/>
                    <a:pt x="344" y="197"/>
                    <a:pt x="344" y="197"/>
                  </a:cubicBezTo>
                  <a:cubicBezTo>
                    <a:pt x="349" y="197"/>
                    <a:pt x="349" y="197"/>
                    <a:pt x="349" y="197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39" y="0"/>
                    <a:pt x="339" y="0"/>
                    <a:pt x="339" y="0"/>
                  </a:cubicBezTo>
                  <a:lnTo>
                    <a:pt x="339" y="190"/>
                  </a:ln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2" name="Freeform 29">
              <a:extLst>
                <a:ext uri="{FF2B5EF4-FFF2-40B4-BE49-F238E27FC236}">
                  <a16:creationId xmlns:a16="http://schemas.microsoft.com/office/drawing/2014/main" id="{63FB701B-47E8-A5F6-5CBA-A8AE0F56F1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8726" y="1328071"/>
              <a:ext cx="294316" cy="483280"/>
            </a:xfrm>
            <a:custGeom>
              <a:avLst/>
              <a:gdLst>
                <a:gd name="T0" fmla="*/ 129 w 130"/>
                <a:gd name="T1" fmla="*/ 121 h 213"/>
                <a:gd name="T2" fmla="*/ 121 w 130"/>
                <a:gd name="T3" fmla="*/ 105 h 213"/>
                <a:gd name="T4" fmla="*/ 112 w 130"/>
                <a:gd name="T5" fmla="*/ 102 h 213"/>
                <a:gd name="T6" fmla="*/ 112 w 130"/>
                <a:gd name="T7" fmla="*/ 121 h 213"/>
                <a:gd name="T8" fmla="*/ 107 w 130"/>
                <a:gd name="T9" fmla="*/ 121 h 213"/>
                <a:gd name="T10" fmla="*/ 107 w 130"/>
                <a:gd name="T11" fmla="*/ 100 h 213"/>
                <a:gd name="T12" fmla="*/ 99 w 130"/>
                <a:gd name="T13" fmla="*/ 91 h 213"/>
                <a:gd name="T14" fmla="*/ 88 w 130"/>
                <a:gd name="T15" fmla="*/ 91 h 213"/>
                <a:gd name="T16" fmla="*/ 88 w 130"/>
                <a:gd name="T17" fmla="*/ 112 h 213"/>
                <a:gd name="T18" fmla="*/ 84 w 130"/>
                <a:gd name="T19" fmla="*/ 112 h 213"/>
                <a:gd name="T20" fmla="*/ 84 w 130"/>
                <a:gd name="T21" fmla="*/ 88 h 213"/>
                <a:gd name="T22" fmla="*/ 72 w 130"/>
                <a:gd name="T23" fmla="*/ 83 h 213"/>
                <a:gd name="T24" fmla="*/ 64 w 130"/>
                <a:gd name="T25" fmla="*/ 85 h 213"/>
                <a:gd name="T26" fmla="*/ 64 w 130"/>
                <a:gd name="T27" fmla="*/ 105 h 213"/>
                <a:gd name="T28" fmla="*/ 59 w 130"/>
                <a:gd name="T29" fmla="*/ 105 h 213"/>
                <a:gd name="T30" fmla="*/ 59 w 130"/>
                <a:gd name="T31" fmla="*/ 69 h 213"/>
                <a:gd name="T32" fmla="*/ 84 w 130"/>
                <a:gd name="T33" fmla="*/ 35 h 213"/>
                <a:gd name="T34" fmla="*/ 49 w 130"/>
                <a:gd name="T35" fmla="*/ 0 h 213"/>
                <a:gd name="T36" fmla="*/ 13 w 130"/>
                <a:gd name="T37" fmla="*/ 35 h 213"/>
                <a:gd name="T38" fmla="*/ 37 w 130"/>
                <a:gd name="T39" fmla="*/ 68 h 213"/>
                <a:gd name="T40" fmla="*/ 37 w 130"/>
                <a:gd name="T41" fmla="*/ 130 h 213"/>
                <a:gd name="T42" fmla="*/ 16 w 130"/>
                <a:gd name="T43" fmla="*/ 103 h 213"/>
                <a:gd name="T44" fmla="*/ 0 w 130"/>
                <a:gd name="T45" fmla="*/ 105 h 213"/>
                <a:gd name="T46" fmla="*/ 19 w 130"/>
                <a:gd name="T47" fmla="*/ 148 h 213"/>
                <a:gd name="T48" fmla="*/ 30 w 130"/>
                <a:gd name="T49" fmla="*/ 188 h 213"/>
                <a:gd name="T50" fmla="*/ 75 w 130"/>
                <a:gd name="T51" fmla="*/ 212 h 213"/>
                <a:gd name="T52" fmla="*/ 124 w 130"/>
                <a:gd name="T53" fmla="*/ 198 h 213"/>
                <a:gd name="T54" fmla="*/ 129 w 130"/>
                <a:gd name="T55" fmla="*/ 121 h 213"/>
                <a:gd name="T56" fmla="*/ 29 w 130"/>
                <a:gd name="T57" fmla="*/ 35 h 213"/>
                <a:gd name="T58" fmla="*/ 49 w 130"/>
                <a:gd name="T59" fmla="*/ 15 h 213"/>
                <a:gd name="T60" fmla="*/ 69 w 130"/>
                <a:gd name="T61" fmla="*/ 35 h 213"/>
                <a:gd name="T62" fmla="*/ 59 w 130"/>
                <a:gd name="T63" fmla="*/ 52 h 213"/>
                <a:gd name="T64" fmla="*/ 59 w 130"/>
                <a:gd name="T65" fmla="*/ 39 h 213"/>
                <a:gd name="T66" fmla="*/ 48 w 130"/>
                <a:gd name="T67" fmla="*/ 26 h 213"/>
                <a:gd name="T68" fmla="*/ 37 w 130"/>
                <a:gd name="T69" fmla="*/ 37 h 213"/>
                <a:gd name="T70" fmla="*/ 37 w 130"/>
                <a:gd name="T71" fmla="*/ 51 h 213"/>
                <a:gd name="T72" fmla="*/ 29 w 130"/>
                <a:gd name="T73" fmla="*/ 35 h 213"/>
                <a:gd name="T74" fmla="*/ 29 w 130"/>
                <a:gd name="T75" fmla="*/ 35 h 213"/>
                <a:gd name="T76" fmla="*/ 29 w 130"/>
                <a:gd name="T77" fmla="*/ 3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0" h="213">
                  <a:moveTo>
                    <a:pt x="129" y="121"/>
                  </a:moveTo>
                  <a:cubicBezTo>
                    <a:pt x="129" y="121"/>
                    <a:pt x="128" y="111"/>
                    <a:pt x="121" y="105"/>
                  </a:cubicBezTo>
                  <a:cubicBezTo>
                    <a:pt x="118" y="102"/>
                    <a:pt x="114" y="102"/>
                    <a:pt x="112" y="102"/>
                  </a:cubicBezTo>
                  <a:cubicBezTo>
                    <a:pt x="112" y="121"/>
                    <a:pt x="112" y="121"/>
                    <a:pt x="112" y="121"/>
                  </a:cubicBezTo>
                  <a:cubicBezTo>
                    <a:pt x="107" y="121"/>
                    <a:pt x="107" y="121"/>
                    <a:pt x="107" y="121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6" y="98"/>
                    <a:pt x="103" y="93"/>
                    <a:pt x="99" y="91"/>
                  </a:cubicBezTo>
                  <a:cubicBezTo>
                    <a:pt x="95" y="90"/>
                    <a:pt x="91" y="90"/>
                    <a:pt x="88" y="9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2" y="86"/>
                    <a:pt x="78" y="83"/>
                    <a:pt x="72" y="83"/>
                  </a:cubicBezTo>
                  <a:cubicBezTo>
                    <a:pt x="69" y="83"/>
                    <a:pt x="66" y="84"/>
                    <a:pt x="64" y="8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74" y="64"/>
                    <a:pt x="84" y="51"/>
                    <a:pt x="84" y="35"/>
                  </a:cubicBezTo>
                  <a:cubicBezTo>
                    <a:pt x="84" y="16"/>
                    <a:pt x="68" y="0"/>
                    <a:pt x="49" y="0"/>
                  </a:cubicBezTo>
                  <a:cubicBezTo>
                    <a:pt x="29" y="0"/>
                    <a:pt x="13" y="16"/>
                    <a:pt x="13" y="35"/>
                  </a:cubicBezTo>
                  <a:cubicBezTo>
                    <a:pt x="13" y="50"/>
                    <a:pt x="23" y="63"/>
                    <a:pt x="37" y="68"/>
                  </a:cubicBezTo>
                  <a:cubicBezTo>
                    <a:pt x="37" y="130"/>
                    <a:pt x="37" y="130"/>
                    <a:pt x="37" y="130"/>
                  </a:cubicBezTo>
                  <a:cubicBezTo>
                    <a:pt x="37" y="130"/>
                    <a:pt x="25" y="106"/>
                    <a:pt x="16" y="103"/>
                  </a:cubicBezTo>
                  <a:cubicBezTo>
                    <a:pt x="6" y="99"/>
                    <a:pt x="0" y="105"/>
                    <a:pt x="0" y="105"/>
                  </a:cubicBezTo>
                  <a:cubicBezTo>
                    <a:pt x="0" y="105"/>
                    <a:pt x="11" y="126"/>
                    <a:pt x="19" y="148"/>
                  </a:cubicBezTo>
                  <a:cubicBezTo>
                    <a:pt x="24" y="163"/>
                    <a:pt x="26" y="180"/>
                    <a:pt x="30" y="188"/>
                  </a:cubicBezTo>
                  <a:cubicBezTo>
                    <a:pt x="42" y="209"/>
                    <a:pt x="57" y="212"/>
                    <a:pt x="75" y="212"/>
                  </a:cubicBezTo>
                  <a:cubicBezTo>
                    <a:pt x="93" y="212"/>
                    <a:pt x="117" y="213"/>
                    <a:pt x="124" y="198"/>
                  </a:cubicBezTo>
                  <a:cubicBezTo>
                    <a:pt x="130" y="184"/>
                    <a:pt x="129" y="121"/>
                    <a:pt x="129" y="121"/>
                  </a:cubicBezTo>
                  <a:close/>
                  <a:moveTo>
                    <a:pt x="29" y="35"/>
                  </a:moveTo>
                  <a:cubicBezTo>
                    <a:pt x="29" y="24"/>
                    <a:pt x="38" y="15"/>
                    <a:pt x="49" y="15"/>
                  </a:cubicBezTo>
                  <a:cubicBezTo>
                    <a:pt x="60" y="15"/>
                    <a:pt x="69" y="24"/>
                    <a:pt x="69" y="35"/>
                  </a:cubicBezTo>
                  <a:cubicBezTo>
                    <a:pt x="69" y="42"/>
                    <a:pt x="65" y="49"/>
                    <a:pt x="59" y="52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9" y="39"/>
                    <a:pt x="57" y="26"/>
                    <a:pt x="48" y="26"/>
                  </a:cubicBezTo>
                  <a:cubicBezTo>
                    <a:pt x="40" y="26"/>
                    <a:pt x="37" y="37"/>
                    <a:pt x="37" y="37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2" y="48"/>
                    <a:pt x="29" y="42"/>
                    <a:pt x="29" y="35"/>
                  </a:cubicBezTo>
                  <a:close/>
                  <a:moveTo>
                    <a:pt x="29" y="35"/>
                  </a:moveTo>
                  <a:cubicBezTo>
                    <a:pt x="29" y="35"/>
                    <a:pt x="29" y="35"/>
                    <a:pt x="29" y="35"/>
                  </a:cubicBezTo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2" name="Freeform 39">
              <a:extLst>
                <a:ext uri="{FF2B5EF4-FFF2-40B4-BE49-F238E27FC236}">
                  <a16:creationId xmlns:a16="http://schemas.microsoft.com/office/drawing/2014/main" id="{D6E58C52-7496-4A4B-400A-6ABD07A80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650" y="2348143"/>
              <a:ext cx="795990" cy="469902"/>
            </a:xfrm>
            <a:custGeom>
              <a:avLst/>
              <a:gdLst>
                <a:gd name="T0" fmla="*/ 351 w 351"/>
                <a:gd name="T1" fmla="*/ 85 h 207"/>
                <a:gd name="T2" fmla="*/ 343 w 351"/>
                <a:gd name="T3" fmla="*/ 0 h 207"/>
                <a:gd name="T4" fmla="*/ 0 w 351"/>
                <a:gd name="T5" fmla="*/ 141 h 207"/>
                <a:gd name="T6" fmla="*/ 54 w 351"/>
                <a:gd name="T7" fmla="*/ 207 h 207"/>
                <a:gd name="T8" fmla="*/ 351 w 351"/>
                <a:gd name="T9" fmla="*/ 8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207">
                  <a:moveTo>
                    <a:pt x="351" y="85"/>
                  </a:move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153" y="0"/>
                    <a:pt x="0" y="141"/>
                  </a:cubicBezTo>
                  <a:cubicBezTo>
                    <a:pt x="54" y="207"/>
                    <a:pt x="54" y="207"/>
                    <a:pt x="54" y="207"/>
                  </a:cubicBezTo>
                  <a:cubicBezTo>
                    <a:pt x="136" y="139"/>
                    <a:pt x="239" y="95"/>
                    <a:pt x="351" y="85"/>
                  </a:cubicBez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C267B68-08AC-B132-C421-BF11C2B5C570}"/>
              </a:ext>
            </a:extLst>
          </p:cNvPr>
          <p:cNvSpPr txBox="1"/>
          <p:nvPr/>
        </p:nvSpPr>
        <p:spPr>
          <a:xfrm>
            <a:off x="7485697" y="1425085"/>
            <a:ext cx="270733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C2E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C2E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FDC69F0-0473-5663-33F1-E60FFBD4B971}"/>
              </a:ext>
            </a:extLst>
          </p:cNvPr>
          <p:cNvSpPr txBox="1"/>
          <p:nvPr/>
        </p:nvSpPr>
        <p:spPr>
          <a:xfrm>
            <a:off x="7687634" y="3405512"/>
            <a:ext cx="270733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C2E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C2E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467B7D6-544C-D0FB-B2B9-C306A06CAE10}"/>
              </a:ext>
            </a:extLst>
          </p:cNvPr>
          <p:cNvSpPr txBox="1"/>
          <p:nvPr/>
        </p:nvSpPr>
        <p:spPr>
          <a:xfrm>
            <a:off x="7614905" y="5153210"/>
            <a:ext cx="270733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C2E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C2E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D73127E-CAA6-EBE3-B789-65146032AC61}"/>
              </a:ext>
            </a:extLst>
          </p:cNvPr>
          <p:cNvSpPr txBox="1"/>
          <p:nvPr/>
        </p:nvSpPr>
        <p:spPr>
          <a:xfrm>
            <a:off x="1622436" y="1364047"/>
            <a:ext cx="270733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C2E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C2E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234DF65-5DA3-4063-6A8B-39D6A13E1B72}"/>
              </a:ext>
            </a:extLst>
          </p:cNvPr>
          <p:cNvSpPr txBox="1"/>
          <p:nvPr/>
        </p:nvSpPr>
        <p:spPr>
          <a:xfrm>
            <a:off x="609149" y="3334363"/>
            <a:ext cx="270733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C2E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C2E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FC6AB71-5232-6986-EA73-6E2F2ED2E857}"/>
              </a:ext>
            </a:extLst>
          </p:cNvPr>
          <p:cNvSpPr txBox="1"/>
          <p:nvPr/>
        </p:nvSpPr>
        <p:spPr>
          <a:xfrm>
            <a:off x="707699" y="5104009"/>
            <a:ext cx="2707338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0C2E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0C2E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9" name="Shape 3426">
            <a:extLst>
              <a:ext uri="{FF2B5EF4-FFF2-40B4-BE49-F238E27FC236}">
                <a16:creationId xmlns:a16="http://schemas.microsoft.com/office/drawing/2014/main" id="{ADEE03B9-A07E-F608-A3B6-8647038E9A13}"/>
              </a:ext>
            </a:extLst>
          </p:cNvPr>
          <p:cNvSpPr/>
          <p:nvPr/>
        </p:nvSpPr>
        <p:spPr>
          <a:xfrm>
            <a:off x="5084228" y="2996286"/>
            <a:ext cx="1454283" cy="14562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0" h="21600" extrusionOk="0">
                <a:moveTo>
                  <a:pt x="21221" y="19913"/>
                </a:moveTo>
                <a:cubicBezTo>
                  <a:pt x="20377" y="21262"/>
                  <a:pt x="14977" y="21600"/>
                  <a:pt x="10758" y="21600"/>
                </a:cubicBezTo>
                <a:cubicBezTo>
                  <a:pt x="6539" y="21600"/>
                  <a:pt x="1139" y="21262"/>
                  <a:pt x="127" y="19913"/>
                </a:cubicBezTo>
                <a:cubicBezTo>
                  <a:pt x="-42" y="19575"/>
                  <a:pt x="-42" y="19069"/>
                  <a:pt x="127" y="18731"/>
                </a:cubicBezTo>
                <a:cubicBezTo>
                  <a:pt x="971" y="16200"/>
                  <a:pt x="2658" y="15525"/>
                  <a:pt x="4008" y="15356"/>
                </a:cubicBezTo>
                <a:cubicBezTo>
                  <a:pt x="5189" y="15188"/>
                  <a:pt x="6202" y="14850"/>
                  <a:pt x="6708" y="14512"/>
                </a:cubicBezTo>
                <a:cubicBezTo>
                  <a:pt x="6708" y="14344"/>
                  <a:pt x="6708" y="13331"/>
                  <a:pt x="6708" y="12656"/>
                </a:cubicBezTo>
                <a:cubicBezTo>
                  <a:pt x="5527" y="11306"/>
                  <a:pt x="4683" y="9281"/>
                  <a:pt x="4683" y="7425"/>
                </a:cubicBezTo>
                <a:cubicBezTo>
                  <a:pt x="4683" y="3375"/>
                  <a:pt x="6708" y="0"/>
                  <a:pt x="10758" y="0"/>
                </a:cubicBezTo>
                <a:cubicBezTo>
                  <a:pt x="14808" y="0"/>
                  <a:pt x="16833" y="3375"/>
                  <a:pt x="16833" y="7425"/>
                </a:cubicBezTo>
                <a:cubicBezTo>
                  <a:pt x="16833" y="9281"/>
                  <a:pt x="15989" y="11306"/>
                  <a:pt x="14808" y="12656"/>
                </a:cubicBezTo>
                <a:cubicBezTo>
                  <a:pt x="14808" y="12994"/>
                  <a:pt x="14808" y="13331"/>
                  <a:pt x="14808" y="14512"/>
                </a:cubicBezTo>
                <a:cubicBezTo>
                  <a:pt x="15314" y="14850"/>
                  <a:pt x="16327" y="15188"/>
                  <a:pt x="17508" y="15356"/>
                </a:cubicBezTo>
                <a:cubicBezTo>
                  <a:pt x="18858" y="15525"/>
                  <a:pt x="20546" y="16200"/>
                  <a:pt x="21389" y="18731"/>
                </a:cubicBezTo>
                <a:cubicBezTo>
                  <a:pt x="21558" y="19069"/>
                  <a:pt x="21558" y="19575"/>
                  <a:pt x="21221" y="19913"/>
                </a:cubicBezTo>
                <a:close/>
                <a:moveTo>
                  <a:pt x="15483" y="7425"/>
                </a:moveTo>
                <a:cubicBezTo>
                  <a:pt x="15483" y="4050"/>
                  <a:pt x="13964" y="1350"/>
                  <a:pt x="10758" y="1350"/>
                </a:cubicBezTo>
                <a:cubicBezTo>
                  <a:pt x="7552" y="1350"/>
                  <a:pt x="6033" y="4050"/>
                  <a:pt x="6033" y="7425"/>
                </a:cubicBezTo>
                <a:cubicBezTo>
                  <a:pt x="6033" y="10125"/>
                  <a:pt x="8227" y="13500"/>
                  <a:pt x="10758" y="13500"/>
                </a:cubicBezTo>
                <a:cubicBezTo>
                  <a:pt x="13289" y="13500"/>
                  <a:pt x="15483" y="10125"/>
                  <a:pt x="15483" y="7425"/>
                </a:cubicBezTo>
                <a:close/>
                <a:moveTo>
                  <a:pt x="17171" y="16706"/>
                </a:moveTo>
                <a:cubicBezTo>
                  <a:pt x="15989" y="16537"/>
                  <a:pt x="14808" y="16031"/>
                  <a:pt x="14133" y="15694"/>
                </a:cubicBezTo>
                <a:cubicBezTo>
                  <a:pt x="13458" y="15356"/>
                  <a:pt x="13458" y="15356"/>
                  <a:pt x="13458" y="15356"/>
                </a:cubicBezTo>
                <a:cubicBezTo>
                  <a:pt x="13458" y="15356"/>
                  <a:pt x="13458" y="14512"/>
                  <a:pt x="13458" y="14006"/>
                </a:cubicBezTo>
                <a:cubicBezTo>
                  <a:pt x="12614" y="14512"/>
                  <a:pt x="11771" y="14850"/>
                  <a:pt x="10758" y="14850"/>
                </a:cubicBezTo>
                <a:cubicBezTo>
                  <a:pt x="9746" y="14850"/>
                  <a:pt x="8902" y="14512"/>
                  <a:pt x="8058" y="14006"/>
                </a:cubicBezTo>
                <a:cubicBezTo>
                  <a:pt x="8058" y="14512"/>
                  <a:pt x="8058" y="15356"/>
                  <a:pt x="8058" y="15356"/>
                </a:cubicBezTo>
                <a:cubicBezTo>
                  <a:pt x="7383" y="15694"/>
                  <a:pt x="7383" y="15694"/>
                  <a:pt x="7383" y="15694"/>
                </a:cubicBezTo>
                <a:cubicBezTo>
                  <a:pt x="6708" y="16031"/>
                  <a:pt x="5527" y="16537"/>
                  <a:pt x="4177" y="16706"/>
                </a:cubicBezTo>
                <a:cubicBezTo>
                  <a:pt x="3164" y="16875"/>
                  <a:pt x="2152" y="17213"/>
                  <a:pt x="1308" y="19069"/>
                </a:cubicBezTo>
                <a:cubicBezTo>
                  <a:pt x="1308" y="19237"/>
                  <a:pt x="2489" y="20250"/>
                  <a:pt x="10758" y="20250"/>
                </a:cubicBezTo>
                <a:cubicBezTo>
                  <a:pt x="19027" y="20250"/>
                  <a:pt x="20039" y="19237"/>
                  <a:pt x="20208" y="19069"/>
                </a:cubicBezTo>
                <a:cubicBezTo>
                  <a:pt x="19364" y="17213"/>
                  <a:pt x="18183" y="16875"/>
                  <a:pt x="17171" y="16706"/>
                </a:cubicBezTo>
                <a:close/>
              </a:path>
            </a:pathLst>
          </a:custGeom>
          <a:solidFill>
            <a:srgbClr val="014063"/>
          </a:solidFill>
          <a:ln w="12700">
            <a:miter lim="400000"/>
          </a:ln>
        </p:spPr>
        <p:txBody>
          <a:bodyPr lIns="22860" rIns="22860"/>
          <a:lstStyle/>
          <a:p>
            <a:pPr marL="0" marR="0" lvl="0" indent="0" defTabSz="1219169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spc="0">
                <a:solidFill>
                  <a:srgbClr val="27282D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kumimoji="0" sz="2400" b="0" i="0" u="none" strike="noStrike" kern="0" cap="none" spc="0" normalizeH="0" baseline="0" noProof="0">
              <a:ln>
                <a:noFill/>
              </a:ln>
              <a:solidFill>
                <a:srgbClr val="27282D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19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Single Corner Snipped 6">
            <a:extLst>
              <a:ext uri="{FF2B5EF4-FFF2-40B4-BE49-F238E27FC236}">
                <a16:creationId xmlns:a16="http://schemas.microsoft.com/office/drawing/2014/main" id="{DE39CD1B-785D-790E-81FC-62C92636C461}"/>
              </a:ext>
            </a:extLst>
          </p:cNvPr>
          <p:cNvSpPr/>
          <p:nvPr/>
        </p:nvSpPr>
        <p:spPr>
          <a:xfrm>
            <a:off x="521179" y="3513318"/>
            <a:ext cx="2393136" cy="2425700"/>
          </a:xfrm>
          <a:prstGeom prst="snip1Rect">
            <a:avLst/>
          </a:prstGeom>
          <a:solidFill>
            <a:srgbClr val="23B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8" name="Rectangle: Single Corner Snipped 7">
            <a:extLst>
              <a:ext uri="{FF2B5EF4-FFF2-40B4-BE49-F238E27FC236}">
                <a16:creationId xmlns:a16="http://schemas.microsoft.com/office/drawing/2014/main" id="{8B7E1512-80E2-E5FE-2248-321A3FA2D447}"/>
              </a:ext>
            </a:extLst>
          </p:cNvPr>
          <p:cNvSpPr/>
          <p:nvPr/>
        </p:nvSpPr>
        <p:spPr>
          <a:xfrm>
            <a:off x="3121793" y="3513318"/>
            <a:ext cx="2393136" cy="2425700"/>
          </a:xfrm>
          <a:prstGeom prst="snip1Rect">
            <a:avLst/>
          </a:prstGeom>
          <a:solidFill>
            <a:srgbClr val="014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9" name="Rectangle: Single Corner Snipped 8">
            <a:extLst>
              <a:ext uri="{FF2B5EF4-FFF2-40B4-BE49-F238E27FC236}">
                <a16:creationId xmlns:a16="http://schemas.microsoft.com/office/drawing/2014/main" id="{5DE7A0C0-4413-8FA0-2BFE-9FED2743CA01}"/>
              </a:ext>
            </a:extLst>
          </p:cNvPr>
          <p:cNvSpPr/>
          <p:nvPr/>
        </p:nvSpPr>
        <p:spPr>
          <a:xfrm>
            <a:off x="8323021" y="3513318"/>
            <a:ext cx="2393136" cy="2425700"/>
          </a:xfrm>
          <a:prstGeom prst="snip1Rect">
            <a:avLst/>
          </a:prstGeom>
          <a:solidFill>
            <a:srgbClr val="014063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0" name="Rectangle: Single Corner Snipped 9">
            <a:extLst>
              <a:ext uri="{FF2B5EF4-FFF2-40B4-BE49-F238E27FC236}">
                <a16:creationId xmlns:a16="http://schemas.microsoft.com/office/drawing/2014/main" id="{DFB77AC3-21C5-E0F4-6A77-DCFF03286DE7}"/>
              </a:ext>
            </a:extLst>
          </p:cNvPr>
          <p:cNvSpPr/>
          <p:nvPr/>
        </p:nvSpPr>
        <p:spPr>
          <a:xfrm>
            <a:off x="5722407" y="3513318"/>
            <a:ext cx="2393136" cy="2425700"/>
          </a:xfrm>
          <a:prstGeom prst="snip1Rect">
            <a:avLst/>
          </a:prstGeom>
          <a:solidFill>
            <a:srgbClr val="23BBCA"/>
          </a:solidFill>
          <a:ln>
            <a:noFill/>
          </a:ln>
          <a:effectLst>
            <a:outerShdw blurRad="254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ED60692-7F31-2712-A947-721935CAB2F1}"/>
              </a:ext>
            </a:extLst>
          </p:cNvPr>
          <p:cNvCxnSpPr/>
          <p:nvPr/>
        </p:nvCxnSpPr>
        <p:spPr>
          <a:xfrm>
            <a:off x="1259127" y="5939018"/>
            <a:ext cx="917240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5DABBF5-67D1-2E28-231A-D7228F96CFAB}"/>
              </a:ext>
            </a:extLst>
          </p:cNvPr>
          <p:cNvCxnSpPr/>
          <p:nvPr/>
        </p:nvCxnSpPr>
        <p:spPr>
          <a:xfrm>
            <a:off x="3859741" y="5939018"/>
            <a:ext cx="917240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80A8521-40F5-7E40-7DAA-B9C48AB4F776}"/>
              </a:ext>
            </a:extLst>
          </p:cNvPr>
          <p:cNvCxnSpPr/>
          <p:nvPr/>
        </p:nvCxnSpPr>
        <p:spPr>
          <a:xfrm>
            <a:off x="6460355" y="5939018"/>
            <a:ext cx="917240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B7A81BE-F817-6E3C-DBC2-47E988F98D26}"/>
              </a:ext>
            </a:extLst>
          </p:cNvPr>
          <p:cNvCxnSpPr/>
          <p:nvPr/>
        </p:nvCxnSpPr>
        <p:spPr>
          <a:xfrm>
            <a:off x="9060969" y="5939018"/>
            <a:ext cx="917240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AA0944-FCA1-BCD7-6225-4F93C56772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50472E3-B0C3-48E3-8108-AC14270191B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D614B0A6-28D6-1402-CA85-2EB74097D4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5B388A74-0CC2-D908-D4CF-D9D91B789AD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67706" y="2597874"/>
            <a:ext cx="1479918" cy="1479918"/>
          </a:xfrm>
        </p:spPr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37EF7F91-6A3F-0E6F-028B-7F4925B371F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160D29CC-9D93-7064-29F3-39A1046AD2D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21EA005-B17F-A87A-40B5-B147C119506A}"/>
              </a:ext>
            </a:extLst>
          </p:cNvPr>
          <p:cNvSpPr txBox="1"/>
          <p:nvPr/>
        </p:nvSpPr>
        <p:spPr>
          <a:xfrm>
            <a:off x="171339" y="1021512"/>
            <a:ext cx="10801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>
                <a:latin typeface="Shabnam" panose="020B0603030804020204" pitchFamily="34" charset="-78"/>
                <a:cs typeface="Shabnam" panose="020B0603030804020204" pitchFamily="34" charset="-78"/>
              </a:rPr>
              <a:t>عنوان تیتر اسلاید را به صورت دقیق وارد نمایید</a:t>
            </a:r>
            <a:endParaRPr lang="en-US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617EF64-7FD7-D64D-9C7F-915055B170B6}"/>
              </a:ext>
            </a:extLst>
          </p:cNvPr>
          <p:cNvSpPr txBox="1"/>
          <p:nvPr/>
        </p:nvSpPr>
        <p:spPr>
          <a:xfrm>
            <a:off x="514354" y="4504274"/>
            <a:ext cx="249528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14AE24A-D8DE-E1A7-F759-5FC837A9A012}"/>
              </a:ext>
            </a:extLst>
          </p:cNvPr>
          <p:cNvSpPr txBox="1"/>
          <p:nvPr/>
        </p:nvSpPr>
        <p:spPr>
          <a:xfrm>
            <a:off x="3079857" y="4504274"/>
            <a:ext cx="249528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B87B9C9-B03D-7949-5311-EE866D63A2F1}"/>
              </a:ext>
            </a:extLst>
          </p:cNvPr>
          <p:cNvSpPr txBox="1"/>
          <p:nvPr/>
        </p:nvSpPr>
        <p:spPr>
          <a:xfrm>
            <a:off x="5645360" y="4504274"/>
            <a:ext cx="249528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72E236D-5B14-28DC-BD8D-FE8FF28EA69B}"/>
              </a:ext>
            </a:extLst>
          </p:cNvPr>
          <p:cNvSpPr txBox="1"/>
          <p:nvPr/>
        </p:nvSpPr>
        <p:spPr>
          <a:xfrm>
            <a:off x="8260024" y="4504274"/>
            <a:ext cx="249528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11FD6D0-1355-A158-DD3F-EC74108F36E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947386"/>
            <a:ext cx="336016" cy="33601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19412F5A-78DD-83BD-AB14-C8BCFFA04FC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4571598"/>
            <a:ext cx="336104" cy="33610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6BF96ADB-11B1-EDFD-8F4D-14496C8CC35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5172990"/>
            <a:ext cx="336104" cy="33610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9337600D-0B5E-2263-5830-1C829F783EF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3791" y="5819520"/>
            <a:ext cx="356812" cy="276999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9B95D83E-412A-54C5-EC0E-57D62246A053}"/>
              </a:ext>
            </a:extLst>
          </p:cNvPr>
          <p:cNvSpPr txBox="1"/>
          <p:nvPr/>
        </p:nvSpPr>
        <p:spPr>
          <a:xfrm>
            <a:off x="7303208" y="254349"/>
            <a:ext cx="203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مبانی نظری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B8BAE97-D16A-C87C-32C0-4CCF37C6336E}"/>
              </a:ext>
            </a:extLst>
          </p:cNvPr>
          <p:cNvSpPr txBox="1"/>
          <p:nvPr/>
        </p:nvSpPr>
        <p:spPr>
          <a:xfrm>
            <a:off x="5174618" y="254349"/>
            <a:ext cx="2131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0524605-6E65-FA7F-89F6-E0580190EF38}"/>
              </a:ext>
            </a:extLst>
          </p:cNvPr>
          <p:cNvSpPr txBox="1"/>
          <p:nvPr/>
        </p:nvSpPr>
        <p:spPr>
          <a:xfrm>
            <a:off x="3176865" y="254349"/>
            <a:ext cx="20006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 ها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754647B-76CE-9091-F7A8-1C1D4499FF8D}"/>
              </a:ext>
            </a:extLst>
          </p:cNvPr>
          <p:cNvSpPr txBox="1"/>
          <p:nvPr/>
        </p:nvSpPr>
        <p:spPr>
          <a:xfrm>
            <a:off x="1234885" y="254349"/>
            <a:ext cx="1944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6705BCF-034C-E523-C545-C2C0417FBB59}"/>
              </a:ext>
            </a:extLst>
          </p:cNvPr>
          <p:cNvSpPr txBox="1"/>
          <p:nvPr/>
        </p:nvSpPr>
        <p:spPr>
          <a:xfrm>
            <a:off x="531484" y="254349"/>
            <a:ext cx="706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5ECF133-8A6B-83DD-FB11-F946BBA9571E}"/>
              </a:ext>
            </a:extLst>
          </p:cNvPr>
          <p:cNvSpPr txBox="1"/>
          <p:nvPr/>
        </p:nvSpPr>
        <p:spPr>
          <a:xfrm>
            <a:off x="9334006" y="254349"/>
            <a:ext cx="1500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F3F8C3F9-1C6A-2ADF-1981-12F0325DFCD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duotone>
              <a:prstClr val="black"/>
              <a:srgbClr val="222B3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45" y="2750523"/>
            <a:ext cx="336104" cy="336104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B6641444-0B14-905F-D837-D68B39F910E1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4189" y="3353272"/>
            <a:ext cx="336016" cy="336015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AD47B56A-3A69-0FFD-2B45-A1B008068408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3387" y="173167"/>
            <a:ext cx="807273" cy="807273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30392903-7C84-2677-8E9E-1DE3158593A8}"/>
              </a:ext>
            </a:extLst>
          </p:cNvPr>
          <p:cNvSpPr txBox="1"/>
          <p:nvPr/>
        </p:nvSpPr>
        <p:spPr>
          <a:xfrm>
            <a:off x="11162910" y="1142776"/>
            <a:ext cx="91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7FB9D58-3BD1-3295-F7B9-4A37349DF645}"/>
              </a:ext>
            </a:extLst>
          </p:cNvPr>
          <p:cNvSpPr txBox="1"/>
          <p:nvPr/>
        </p:nvSpPr>
        <p:spPr>
          <a:xfrm>
            <a:off x="11098999" y="1805467"/>
            <a:ext cx="1043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latin typeface="Shabnam" panose="020B0603030804020204" pitchFamily="34" charset="-78"/>
                <a:cs typeface="Shabnam" panose="020B0603030804020204" pitchFamily="34" charset="-78"/>
              </a:rPr>
              <a:t>علوم انسانی</a:t>
            </a:r>
            <a:endParaRPr lang="en-US" sz="12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AE6CDE4-43BF-0E6B-5672-F2458A42CD72}"/>
              </a:ext>
            </a:extLst>
          </p:cNvPr>
          <p:cNvSpPr txBox="1"/>
          <p:nvPr/>
        </p:nvSpPr>
        <p:spPr>
          <a:xfrm>
            <a:off x="560078" y="1463507"/>
            <a:ext cx="1004275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باشد. </a:t>
            </a:r>
            <a:endParaRPr lang="en-US" sz="1600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3023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5" grpId="0"/>
      <p:bldP spid="21" grpId="0"/>
      <p:bldP spid="22" grpId="0"/>
      <p:bldP spid="23" grpId="0"/>
      <p:bldP spid="24" grpId="0"/>
      <p:bldP spid="5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</TotalTime>
  <Words>3908</Words>
  <Application>Microsoft Office PowerPoint</Application>
  <PresentationFormat>Widescreen</PresentationFormat>
  <Paragraphs>637</Paragraphs>
  <Slides>43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4" baseType="lpstr">
      <vt:lpstr>Agency FB</vt:lpstr>
      <vt:lpstr>Arial</vt:lpstr>
      <vt:lpstr>Calibri</vt:lpstr>
      <vt:lpstr>Montserrat Medium</vt:lpstr>
      <vt:lpstr>Shabnam</vt:lpstr>
      <vt:lpstr>Sora</vt:lpstr>
      <vt:lpstr>Source Sans Pro Light</vt:lpstr>
      <vt:lpstr>Times New Roman</vt:lpstr>
      <vt:lpstr>Vazir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Mobotop</cp:lastModifiedBy>
  <cp:revision>68</cp:revision>
  <dcterms:created xsi:type="dcterms:W3CDTF">2023-05-06T07:29:23Z</dcterms:created>
  <dcterms:modified xsi:type="dcterms:W3CDTF">2024-05-04T14:05:51Z</dcterms:modified>
</cp:coreProperties>
</file>