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6" r:id="rId12"/>
  </p:sldIdLst>
  <p:sldSz cx="9144000" cy="5143500" type="screen16x9"/>
  <p:notesSz cx="6858000" cy="9144000"/>
  <p:embeddedFontLst>
    <p:embeddedFont>
      <p:font typeface="Shabnam" panose="020B0603030804020204" pitchFamily="34" charset="-78"/>
      <p:regular r:id="rId14"/>
      <p:bold r:id="rId15"/>
    </p:embeddedFont>
    <p:embeddedFont>
      <p:font typeface="Vazir" panose="020B0603030804020204" pitchFamily="34" charset="-78"/>
      <p:regular r:id="rId16"/>
      <p:bold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09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65a5c374d8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65a5c374d8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65a5c374d8_0_5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9" name="Google Shape;619;g65a5c374d8_0_5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65a5c374d8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65a5c374d8_0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65a5c374d8_0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65a5c374d8_0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5a5c374d8_0_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65a5c374d8_0_1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5a5c374d8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5a5c374d8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65a5c374d8_0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65a5c374d8_0_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65a5c374d8_0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65a5c374d8_0_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65a5c374d8_0_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65a5c374d8_0_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65a5c374d8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65a5c374d8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"/>
          <p:cNvPicPr preferRelativeResize="0"/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830256" y="6150"/>
            <a:ext cx="531374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/>
          <p:nvPr/>
        </p:nvSpPr>
        <p:spPr>
          <a:xfrm rot="10800000">
            <a:off x="0" y="0"/>
            <a:ext cx="4050300" cy="5155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14300" dir="21540000" algn="bl" rotWithShape="0">
              <a:srgbClr val="000000">
                <a:alpha val="2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 userDrawn="1">
  <p:cSld name="BLANK_3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 rot="10800000">
            <a:off x="0" y="0"/>
            <a:ext cx="4050300" cy="5155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14300" dir="21540000" algn="bl" rotWithShape="0">
              <a:srgbClr val="000000">
                <a:alpha val="2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/>
          <p:nvPr/>
        </p:nvSpPr>
        <p:spPr>
          <a:xfrm rot="10800000">
            <a:off x="-100" y="0"/>
            <a:ext cx="2269800" cy="5155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14300" dir="21540000" algn="bl" rotWithShape="0">
              <a:srgbClr val="000000">
                <a:alpha val="2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 userDrawn="1">
  <p:cSld name="TITLE_AND_TWO_COLUMNS_1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 rot="10800000">
            <a:off x="-26400" y="1050900"/>
            <a:ext cx="9196800" cy="40926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14300" dir="16380000" algn="bl" rotWithShape="0">
              <a:srgbClr val="000000">
                <a:alpha val="4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userDrawn="1">
  <p:cSld name="ONE_COLUMN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/>
          <p:nvPr/>
        </p:nvSpPr>
        <p:spPr>
          <a:xfrm rot="10800000">
            <a:off x="0" y="0"/>
            <a:ext cx="4912200" cy="5155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14300" dir="21540000" algn="bl" rotWithShape="0">
              <a:srgbClr val="000000">
                <a:alpha val="2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 userDrawn="1">
  <p:cSld name="ONE_COLUMN_TEXT_1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/>
          <p:nvPr/>
        </p:nvSpPr>
        <p:spPr>
          <a:xfrm rot="10800000">
            <a:off x="4349400" y="-6150"/>
            <a:ext cx="4794600" cy="5155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14300" dir="10260000" algn="bl" rotWithShape="0">
              <a:srgbClr val="000000">
                <a:alpha val="2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userDrawn="1">
  <p:cSld name="MAIN_POI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11"/>
          <p:cNvGrpSpPr/>
          <p:nvPr/>
        </p:nvGrpSpPr>
        <p:grpSpPr>
          <a:xfrm>
            <a:off x="7210950" y="3731496"/>
            <a:ext cx="1412000" cy="1411998"/>
            <a:chOff x="5616325" y="3620025"/>
            <a:chExt cx="282400" cy="256075"/>
          </a:xfrm>
        </p:grpSpPr>
        <p:sp>
          <p:nvSpPr>
            <p:cNvPr id="64" name="Google Shape;64;p11"/>
            <p:cNvSpPr/>
            <p:nvPr/>
          </p:nvSpPr>
          <p:spPr>
            <a:xfrm>
              <a:off x="5720700" y="3798475"/>
              <a:ext cx="30375" cy="30350"/>
            </a:xfrm>
            <a:custGeom>
              <a:avLst/>
              <a:gdLst/>
              <a:ahLst/>
              <a:cxnLst/>
              <a:rect l="l" t="t" r="r" b="b"/>
              <a:pathLst>
                <a:path w="1215" h="1214" extrusionOk="0">
                  <a:moveTo>
                    <a:pt x="608" y="0"/>
                  </a:moveTo>
                  <a:cubicBezTo>
                    <a:pt x="269" y="0"/>
                    <a:pt x="1" y="268"/>
                    <a:pt x="1" y="607"/>
                  </a:cubicBezTo>
                  <a:cubicBezTo>
                    <a:pt x="1" y="946"/>
                    <a:pt x="269" y="1213"/>
                    <a:pt x="608" y="1213"/>
                  </a:cubicBezTo>
                  <a:cubicBezTo>
                    <a:pt x="947" y="1213"/>
                    <a:pt x="1214" y="946"/>
                    <a:pt x="1214" y="607"/>
                  </a:cubicBezTo>
                  <a:cubicBezTo>
                    <a:pt x="1214" y="268"/>
                    <a:pt x="947" y="0"/>
                    <a:pt x="6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5" name="Google Shape;65;p11"/>
            <p:cNvSpPr/>
            <p:nvPr/>
          </p:nvSpPr>
          <p:spPr>
            <a:xfrm>
              <a:off x="5705550" y="3832800"/>
              <a:ext cx="60250" cy="29925"/>
            </a:xfrm>
            <a:custGeom>
              <a:avLst/>
              <a:gdLst/>
              <a:ahLst/>
              <a:cxnLst/>
              <a:rect l="l" t="t" r="r" b="b"/>
              <a:pathLst>
                <a:path w="2410" h="1197" extrusionOk="0">
                  <a:moveTo>
                    <a:pt x="1214" y="1"/>
                  </a:moveTo>
                  <a:cubicBezTo>
                    <a:pt x="1035" y="1"/>
                    <a:pt x="875" y="37"/>
                    <a:pt x="714" y="72"/>
                  </a:cubicBezTo>
                  <a:cubicBezTo>
                    <a:pt x="500" y="144"/>
                    <a:pt x="304" y="233"/>
                    <a:pt x="125" y="358"/>
                  </a:cubicBezTo>
                  <a:cubicBezTo>
                    <a:pt x="54" y="429"/>
                    <a:pt x="18" y="518"/>
                    <a:pt x="0" y="608"/>
                  </a:cubicBezTo>
                  <a:lnTo>
                    <a:pt x="0" y="1196"/>
                  </a:lnTo>
                  <a:lnTo>
                    <a:pt x="2409" y="1196"/>
                  </a:lnTo>
                  <a:lnTo>
                    <a:pt x="2409" y="608"/>
                  </a:lnTo>
                  <a:cubicBezTo>
                    <a:pt x="2409" y="518"/>
                    <a:pt x="2356" y="429"/>
                    <a:pt x="2284" y="358"/>
                  </a:cubicBezTo>
                  <a:cubicBezTo>
                    <a:pt x="2106" y="233"/>
                    <a:pt x="1910" y="126"/>
                    <a:pt x="1713" y="72"/>
                  </a:cubicBezTo>
                  <a:cubicBezTo>
                    <a:pt x="1553" y="19"/>
                    <a:pt x="1374" y="1"/>
                    <a:pt x="12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6" name="Google Shape;66;p11"/>
            <p:cNvSpPr/>
            <p:nvPr/>
          </p:nvSpPr>
          <p:spPr>
            <a:xfrm>
              <a:off x="5787175" y="3798475"/>
              <a:ext cx="29900" cy="30350"/>
            </a:xfrm>
            <a:custGeom>
              <a:avLst/>
              <a:gdLst/>
              <a:ahLst/>
              <a:cxnLst/>
              <a:rect l="l" t="t" r="r" b="b"/>
              <a:pathLst>
                <a:path w="1196" h="1214" extrusionOk="0">
                  <a:moveTo>
                    <a:pt x="589" y="0"/>
                  </a:moveTo>
                  <a:cubicBezTo>
                    <a:pt x="268" y="0"/>
                    <a:pt x="1" y="268"/>
                    <a:pt x="1" y="607"/>
                  </a:cubicBezTo>
                  <a:cubicBezTo>
                    <a:pt x="1" y="946"/>
                    <a:pt x="268" y="1213"/>
                    <a:pt x="589" y="1213"/>
                  </a:cubicBezTo>
                  <a:cubicBezTo>
                    <a:pt x="928" y="1213"/>
                    <a:pt x="1196" y="946"/>
                    <a:pt x="1196" y="607"/>
                  </a:cubicBezTo>
                  <a:cubicBezTo>
                    <a:pt x="1196" y="268"/>
                    <a:pt x="928" y="0"/>
                    <a:pt x="5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7" name="Google Shape;67;p11"/>
            <p:cNvSpPr/>
            <p:nvPr/>
          </p:nvSpPr>
          <p:spPr>
            <a:xfrm>
              <a:off x="5772450" y="3832800"/>
              <a:ext cx="59800" cy="29925"/>
            </a:xfrm>
            <a:custGeom>
              <a:avLst/>
              <a:gdLst/>
              <a:ahLst/>
              <a:cxnLst/>
              <a:rect l="l" t="t" r="r" b="b"/>
              <a:pathLst>
                <a:path w="2392" h="1197" extrusionOk="0">
                  <a:moveTo>
                    <a:pt x="1196" y="1"/>
                  </a:moveTo>
                  <a:cubicBezTo>
                    <a:pt x="1018" y="1"/>
                    <a:pt x="857" y="37"/>
                    <a:pt x="697" y="72"/>
                  </a:cubicBezTo>
                  <a:cubicBezTo>
                    <a:pt x="500" y="144"/>
                    <a:pt x="286" y="233"/>
                    <a:pt x="126" y="358"/>
                  </a:cubicBezTo>
                  <a:cubicBezTo>
                    <a:pt x="36" y="429"/>
                    <a:pt x="1" y="518"/>
                    <a:pt x="1" y="608"/>
                  </a:cubicBezTo>
                  <a:lnTo>
                    <a:pt x="1" y="1196"/>
                  </a:lnTo>
                  <a:lnTo>
                    <a:pt x="2392" y="1196"/>
                  </a:lnTo>
                  <a:lnTo>
                    <a:pt x="2392" y="608"/>
                  </a:lnTo>
                  <a:cubicBezTo>
                    <a:pt x="2392" y="518"/>
                    <a:pt x="2356" y="429"/>
                    <a:pt x="2267" y="358"/>
                  </a:cubicBezTo>
                  <a:cubicBezTo>
                    <a:pt x="2106" y="233"/>
                    <a:pt x="1892" y="126"/>
                    <a:pt x="1696" y="72"/>
                  </a:cubicBezTo>
                  <a:cubicBezTo>
                    <a:pt x="1535" y="19"/>
                    <a:pt x="1375" y="1"/>
                    <a:pt x="1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8" name="Google Shape;68;p11"/>
            <p:cNvSpPr/>
            <p:nvPr/>
          </p:nvSpPr>
          <p:spPr>
            <a:xfrm>
              <a:off x="5853650" y="3798475"/>
              <a:ext cx="30350" cy="30350"/>
            </a:xfrm>
            <a:custGeom>
              <a:avLst/>
              <a:gdLst/>
              <a:ahLst/>
              <a:cxnLst/>
              <a:rect l="l" t="t" r="r" b="b"/>
              <a:pathLst>
                <a:path w="1214" h="1214" extrusionOk="0">
                  <a:moveTo>
                    <a:pt x="589" y="0"/>
                  </a:moveTo>
                  <a:cubicBezTo>
                    <a:pt x="268" y="0"/>
                    <a:pt x="0" y="268"/>
                    <a:pt x="0" y="607"/>
                  </a:cubicBezTo>
                  <a:cubicBezTo>
                    <a:pt x="0" y="946"/>
                    <a:pt x="268" y="1213"/>
                    <a:pt x="589" y="1213"/>
                  </a:cubicBezTo>
                  <a:cubicBezTo>
                    <a:pt x="928" y="1213"/>
                    <a:pt x="1213" y="946"/>
                    <a:pt x="1213" y="607"/>
                  </a:cubicBezTo>
                  <a:cubicBezTo>
                    <a:pt x="1213" y="268"/>
                    <a:pt x="928" y="0"/>
                    <a:pt x="5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9" name="Google Shape;69;p11"/>
            <p:cNvSpPr/>
            <p:nvPr/>
          </p:nvSpPr>
          <p:spPr>
            <a:xfrm>
              <a:off x="5838925" y="3832800"/>
              <a:ext cx="59800" cy="29925"/>
            </a:xfrm>
            <a:custGeom>
              <a:avLst/>
              <a:gdLst/>
              <a:ahLst/>
              <a:cxnLst/>
              <a:rect l="l" t="t" r="r" b="b"/>
              <a:pathLst>
                <a:path w="2392" h="1197" extrusionOk="0">
                  <a:moveTo>
                    <a:pt x="1196" y="1"/>
                  </a:moveTo>
                  <a:cubicBezTo>
                    <a:pt x="1035" y="1"/>
                    <a:pt x="857" y="37"/>
                    <a:pt x="696" y="72"/>
                  </a:cubicBezTo>
                  <a:cubicBezTo>
                    <a:pt x="500" y="144"/>
                    <a:pt x="304" y="233"/>
                    <a:pt x="125" y="358"/>
                  </a:cubicBezTo>
                  <a:cubicBezTo>
                    <a:pt x="54" y="429"/>
                    <a:pt x="0" y="518"/>
                    <a:pt x="0" y="608"/>
                  </a:cubicBezTo>
                  <a:lnTo>
                    <a:pt x="0" y="1196"/>
                  </a:lnTo>
                  <a:lnTo>
                    <a:pt x="2391" y="1196"/>
                  </a:lnTo>
                  <a:lnTo>
                    <a:pt x="2391" y="608"/>
                  </a:lnTo>
                  <a:cubicBezTo>
                    <a:pt x="2391" y="518"/>
                    <a:pt x="2356" y="429"/>
                    <a:pt x="2284" y="358"/>
                  </a:cubicBezTo>
                  <a:cubicBezTo>
                    <a:pt x="2106" y="233"/>
                    <a:pt x="1909" y="126"/>
                    <a:pt x="1695" y="72"/>
                  </a:cubicBezTo>
                  <a:cubicBezTo>
                    <a:pt x="1535" y="19"/>
                    <a:pt x="1374" y="1"/>
                    <a:pt x="1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0" name="Google Shape;70;p11"/>
            <p:cNvSpPr/>
            <p:nvPr/>
          </p:nvSpPr>
          <p:spPr>
            <a:xfrm>
              <a:off x="5651125" y="3654375"/>
              <a:ext cx="39275" cy="39275"/>
            </a:xfrm>
            <a:custGeom>
              <a:avLst/>
              <a:gdLst/>
              <a:ahLst/>
              <a:cxnLst/>
              <a:rect l="l" t="t" r="r" b="b"/>
              <a:pathLst>
                <a:path w="1571" h="1571" extrusionOk="0">
                  <a:moveTo>
                    <a:pt x="786" y="1"/>
                  </a:moveTo>
                  <a:cubicBezTo>
                    <a:pt x="357" y="1"/>
                    <a:pt x="1" y="358"/>
                    <a:pt x="1" y="786"/>
                  </a:cubicBezTo>
                  <a:cubicBezTo>
                    <a:pt x="1" y="1214"/>
                    <a:pt x="357" y="1571"/>
                    <a:pt x="786" y="1571"/>
                  </a:cubicBezTo>
                  <a:cubicBezTo>
                    <a:pt x="1232" y="1571"/>
                    <a:pt x="1571" y="1214"/>
                    <a:pt x="1571" y="786"/>
                  </a:cubicBezTo>
                  <a:cubicBezTo>
                    <a:pt x="1571" y="358"/>
                    <a:pt x="1232" y="1"/>
                    <a:pt x="78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1" name="Google Shape;71;p11"/>
            <p:cNvSpPr/>
            <p:nvPr/>
          </p:nvSpPr>
          <p:spPr>
            <a:xfrm>
              <a:off x="5616325" y="3664750"/>
              <a:ext cx="173100" cy="211350"/>
            </a:xfrm>
            <a:custGeom>
              <a:avLst/>
              <a:gdLst/>
              <a:ahLst/>
              <a:cxnLst/>
              <a:rect l="l" t="t" r="r" b="b"/>
              <a:pathLst>
                <a:path w="6924" h="8454" extrusionOk="0">
                  <a:moveTo>
                    <a:pt x="6703" y="1"/>
                  </a:moveTo>
                  <a:cubicBezTo>
                    <a:pt x="6652" y="1"/>
                    <a:pt x="6603" y="23"/>
                    <a:pt x="6567" y="68"/>
                  </a:cubicBezTo>
                  <a:lnTo>
                    <a:pt x="4836" y="1780"/>
                  </a:lnTo>
                  <a:cubicBezTo>
                    <a:pt x="4800" y="1772"/>
                    <a:pt x="4765" y="1767"/>
                    <a:pt x="4730" y="1767"/>
                  </a:cubicBezTo>
                  <a:cubicBezTo>
                    <a:pt x="4624" y="1767"/>
                    <a:pt x="4524" y="1807"/>
                    <a:pt x="4444" y="1888"/>
                  </a:cubicBezTo>
                  <a:cubicBezTo>
                    <a:pt x="4426" y="1905"/>
                    <a:pt x="3926" y="2726"/>
                    <a:pt x="3926" y="2726"/>
                  </a:cubicBezTo>
                  <a:lnTo>
                    <a:pt x="3783" y="2084"/>
                  </a:lnTo>
                  <a:cubicBezTo>
                    <a:pt x="3766" y="2012"/>
                    <a:pt x="3712" y="1923"/>
                    <a:pt x="3659" y="1870"/>
                  </a:cubicBezTo>
                  <a:cubicBezTo>
                    <a:pt x="3427" y="1673"/>
                    <a:pt x="3141" y="1531"/>
                    <a:pt x="2820" y="1424"/>
                  </a:cubicBezTo>
                  <a:cubicBezTo>
                    <a:pt x="2624" y="1388"/>
                    <a:pt x="2392" y="1370"/>
                    <a:pt x="2178" y="1352"/>
                  </a:cubicBezTo>
                  <a:cubicBezTo>
                    <a:pt x="1964" y="1352"/>
                    <a:pt x="1732" y="1388"/>
                    <a:pt x="1535" y="1459"/>
                  </a:cubicBezTo>
                  <a:cubicBezTo>
                    <a:pt x="1214" y="1531"/>
                    <a:pt x="946" y="1673"/>
                    <a:pt x="697" y="1888"/>
                  </a:cubicBezTo>
                  <a:cubicBezTo>
                    <a:pt x="643" y="1941"/>
                    <a:pt x="590" y="2030"/>
                    <a:pt x="590" y="2102"/>
                  </a:cubicBezTo>
                  <a:cubicBezTo>
                    <a:pt x="590" y="2102"/>
                    <a:pt x="1" y="4510"/>
                    <a:pt x="1" y="4546"/>
                  </a:cubicBezTo>
                  <a:cubicBezTo>
                    <a:pt x="1" y="4778"/>
                    <a:pt x="179" y="4956"/>
                    <a:pt x="411" y="4956"/>
                  </a:cubicBezTo>
                  <a:cubicBezTo>
                    <a:pt x="590" y="4956"/>
                    <a:pt x="732" y="4832"/>
                    <a:pt x="786" y="4653"/>
                  </a:cubicBezTo>
                  <a:lnTo>
                    <a:pt x="1196" y="2940"/>
                  </a:lnTo>
                  <a:lnTo>
                    <a:pt x="1196" y="8454"/>
                  </a:lnTo>
                  <a:lnTo>
                    <a:pt x="1981" y="8454"/>
                  </a:lnTo>
                  <a:lnTo>
                    <a:pt x="1981" y="4903"/>
                  </a:lnTo>
                  <a:lnTo>
                    <a:pt x="2374" y="4903"/>
                  </a:lnTo>
                  <a:lnTo>
                    <a:pt x="2374" y="8454"/>
                  </a:lnTo>
                  <a:lnTo>
                    <a:pt x="3177" y="8454"/>
                  </a:lnTo>
                  <a:lnTo>
                    <a:pt x="3177" y="2905"/>
                  </a:lnTo>
                  <a:lnTo>
                    <a:pt x="3302" y="3529"/>
                  </a:lnTo>
                  <a:cubicBezTo>
                    <a:pt x="3320" y="3583"/>
                    <a:pt x="3355" y="3618"/>
                    <a:pt x="3391" y="3636"/>
                  </a:cubicBezTo>
                  <a:cubicBezTo>
                    <a:pt x="3551" y="3761"/>
                    <a:pt x="3730" y="3815"/>
                    <a:pt x="3926" y="3832"/>
                  </a:cubicBezTo>
                  <a:cubicBezTo>
                    <a:pt x="3939" y="3834"/>
                    <a:pt x="3952" y="3835"/>
                    <a:pt x="3965" y="3835"/>
                  </a:cubicBezTo>
                  <a:cubicBezTo>
                    <a:pt x="4077" y="3835"/>
                    <a:pt x="4183" y="3770"/>
                    <a:pt x="4247" y="3690"/>
                  </a:cubicBezTo>
                  <a:lnTo>
                    <a:pt x="5050" y="2351"/>
                  </a:lnTo>
                  <a:cubicBezTo>
                    <a:pt x="5104" y="2280"/>
                    <a:pt x="5122" y="2173"/>
                    <a:pt x="5104" y="2066"/>
                  </a:cubicBezTo>
                  <a:lnTo>
                    <a:pt x="6835" y="335"/>
                  </a:lnTo>
                  <a:cubicBezTo>
                    <a:pt x="6924" y="264"/>
                    <a:pt x="6924" y="139"/>
                    <a:pt x="6852" y="68"/>
                  </a:cubicBezTo>
                  <a:cubicBezTo>
                    <a:pt x="6808" y="23"/>
                    <a:pt x="6754" y="1"/>
                    <a:pt x="670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" name="Google Shape;72;p11"/>
            <p:cNvSpPr/>
            <p:nvPr/>
          </p:nvSpPr>
          <p:spPr>
            <a:xfrm>
              <a:off x="5679225" y="3620025"/>
              <a:ext cx="189600" cy="136525"/>
            </a:xfrm>
            <a:custGeom>
              <a:avLst/>
              <a:gdLst/>
              <a:ahLst/>
              <a:cxnLst/>
              <a:rect l="l" t="t" r="r" b="b"/>
              <a:pathLst>
                <a:path w="7584" h="5461" extrusionOk="0">
                  <a:moveTo>
                    <a:pt x="536" y="1"/>
                  </a:moveTo>
                  <a:cubicBezTo>
                    <a:pt x="233" y="1"/>
                    <a:pt x="1" y="251"/>
                    <a:pt x="1" y="536"/>
                  </a:cubicBezTo>
                  <a:lnTo>
                    <a:pt x="1" y="1018"/>
                  </a:lnTo>
                  <a:cubicBezTo>
                    <a:pt x="197" y="1072"/>
                    <a:pt x="393" y="1179"/>
                    <a:pt x="536" y="1339"/>
                  </a:cubicBezTo>
                  <a:lnTo>
                    <a:pt x="536" y="536"/>
                  </a:lnTo>
                  <a:lnTo>
                    <a:pt x="7048" y="536"/>
                  </a:lnTo>
                  <a:lnTo>
                    <a:pt x="7048" y="4926"/>
                  </a:lnTo>
                  <a:lnTo>
                    <a:pt x="2516" y="4926"/>
                  </a:lnTo>
                  <a:lnTo>
                    <a:pt x="2177" y="5461"/>
                  </a:lnTo>
                  <a:lnTo>
                    <a:pt x="7048" y="5461"/>
                  </a:lnTo>
                  <a:cubicBezTo>
                    <a:pt x="7352" y="5461"/>
                    <a:pt x="7584" y="5229"/>
                    <a:pt x="7584" y="4926"/>
                  </a:cubicBezTo>
                  <a:lnTo>
                    <a:pt x="7584" y="536"/>
                  </a:lnTo>
                  <a:cubicBezTo>
                    <a:pt x="7584" y="251"/>
                    <a:pt x="7352" y="1"/>
                    <a:pt x="70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userDrawn="1">
  <p:cSld name="CAPTION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1" r:id="rId10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18"/>
          <p:cNvGrpSpPr/>
          <p:nvPr/>
        </p:nvGrpSpPr>
        <p:grpSpPr>
          <a:xfrm>
            <a:off x="2382984" y="550250"/>
            <a:ext cx="1436407" cy="877779"/>
            <a:chOff x="506873" y="959034"/>
            <a:chExt cx="950318" cy="580733"/>
          </a:xfrm>
        </p:grpSpPr>
        <p:sp>
          <p:nvSpPr>
            <p:cNvPr id="114" name="Google Shape;114;p18"/>
            <p:cNvSpPr/>
            <p:nvPr/>
          </p:nvSpPr>
          <p:spPr>
            <a:xfrm>
              <a:off x="783775" y="1098588"/>
              <a:ext cx="396492" cy="232600"/>
            </a:xfrm>
            <a:custGeom>
              <a:avLst/>
              <a:gdLst/>
              <a:ahLst/>
              <a:cxnLst/>
              <a:rect l="l" t="t" r="r" b="b"/>
              <a:pathLst>
                <a:path w="7727" h="4533" extrusionOk="0">
                  <a:moveTo>
                    <a:pt x="5603" y="0"/>
                  </a:moveTo>
                  <a:lnTo>
                    <a:pt x="6388" y="785"/>
                  </a:lnTo>
                  <a:lnTo>
                    <a:pt x="5336" y="1838"/>
                  </a:lnTo>
                  <a:lnTo>
                    <a:pt x="4533" y="1035"/>
                  </a:lnTo>
                  <a:lnTo>
                    <a:pt x="3195" y="2356"/>
                  </a:lnTo>
                  <a:lnTo>
                    <a:pt x="2409" y="1571"/>
                  </a:lnTo>
                  <a:lnTo>
                    <a:pt x="1" y="3979"/>
                  </a:lnTo>
                  <a:lnTo>
                    <a:pt x="554" y="4532"/>
                  </a:lnTo>
                  <a:lnTo>
                    <a:pt x="2409" y="2695"/>
                  </a:lnTo>
                  <a:lnTo>
                    <a:pt x="3195" y="3480"/>
                  </a:lnTo>
                  <a:lnTo>
                    <a:pt x="4533" y="2159"/>
                  </a:lnTo>
                  <a:lnTo>
                    <a:pt x="5336" y="2962"/>
                  </a:lnTo>
                  <a:lnTo>
                    <a:pt x="6941" y="1339"/>
                  </a:lnTo>
                  <a:lnTo>
                    <a:pt x="7727" y="2124"/>
                  </a:lnTo>
                  <a:lnTo>
                    <a:pt x="77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5" name="Google Shape;115;p18"/>
            <p:cNvGrpSpPr/>
            <p:nvPr/>
          </p:nvGrpSpPr>
          <p:grpSpPr>
            <a:xfrm>
              <a:off x="506873" y="959034"/>
              <a:ext cx="950318" cy="580733"/>
              <a:chOff x="4797800" y="1994125"/>
              <a:chExt cx="306475" cy="186025"/>
            </a:xfrm>
          </p:grpSpPr>
          <p:sp>
            <p:nvSpPr>
              <p:cNvPr id="116" name="Google Shape;116;p18"/>
              <p:cNvSpPr/>
              <p:nvPr/>
            </p:nvSpPr>
            <p:spPr>
              <a:xfrm>
                <a:off x="4837950" y="1994125"/>
                <a:ext cx="226175" cy="152575"/>
              </a:xfrm>
              <a:custGeom>
                <a:avLst/>
                <a:gdLst/>
                <a:ahLst/>
                <a:cxnLst/>
                <a:rect l="l" t="t" r="r" b="b"/>
                <a:pathLst>
                  <a:path w="9047" h="6103" extrusionOk="0">
                    <a:moveTo>
                      <a:pt x="8244" y="786"/>
                    </a:moveTo>
                    <a:lnTo>
                      <a:pt x="8244" y="5318"/>
                    </a:lnTo>
                    <a:lnTo>
                      <a:pt x="803" y="5318"/>
                    </a:lnTo>
                    <a:lnTo>
                      <a:pt x="803" y="786"/>
                    </a:lnTo>
                    <a:close/>
                    <a:moveTo>
                      <a:pt x="536" y="1"/>
                    </a:moveTo>
                    <a:cubicBezTo>
                      <a:pt x="232" y="1"/>
                      <a:pt x="0" y="233"/>
                      <a:pt x="0" y="518"/>
                    </a:cubicBezTo>
                    <a:lnTo>
                      <a:pt x="0" y="6103"/>
                    </a:lnTo>
                    <a:lnTo>
                      <a:pt x="9047" y="6103"/>
                    </a:lnTo>
                    <a:lnTo>
                      <a:pt x="9047" y="518"/>
                    </a:lnTo>
                    <a:cubicBezTo>
                      <a:pt x="9047" y="233"/>
                      <a:pt x="8815" y="1"/>
                      <a:pt x="851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8"/>
              <p:cNvSpPr/>
              <p:nvPr/>
            </p:nvSpPr>
            <p:spPr>
              <a:xfrm>
                <a:off x="4797800" y="2160075"/>
                <a:ext cx="306475" cy="20075"/>
              </a:xfrm>
              <a:custGeom>
                <a:avLst/>
                <a:gdLst/>
                <a:ahLst/>
                <a:cxnLst/>
                <a:rect l="l" t="t" r="r" b="b"/>
                <a:pathLst>
                  <a:path w="12259" h="803" extrusionOk="0">
                    <a:moveTo>
                      <a:pt x="1" y="0"/>
                    </a:moveTo>
                    <a:lnTo>
                      <a:pt x="1" y="268"/>
                    </a:lnTo>
                    <a:cubicBezTo>
                      <a:pt x="1" y="571"/>
                      <a:pt x="250" y="803"/>
                      <a:pt x="536" y="803"/>
                    </a:cubicBezTo>
                    <a:lnTo>
                      <a:pt x="11723" y="803"/>
                    </a:lnTo>
                    <a:cubicBezTo>
                      <a:pt x="12026" y="803"/>
                      <a:pt x="12258" y="571"/>
                      <a:pt x="12258" y="268"/>
                    </a:cubicBezTo>
                    <a:lnTo>
                      <a:pt x="12258" y="0"/>
                    </a:lnTo>
                    <a:lnTo>
                      <a:pt x="6923" y="0"/>
                    </a:lnTo>
                    <a:lnTo>
                      <a:pt x="6923" y="125"/>
                    </a:lnTo>
                    <a:cubicBezTo>
                      <a:pt x="6923" y="214"/>
                      <a:pt x="6870" y="268"/>
                      <a:pt x="6799" y="268"/>
                    </a:cubicBezTo>
                    <a:lnTo>
                      <a:pt x="5460" y="268"/>
                    </a:lnTo>
                    <a:cubicBezTo>
                      <a:pt x="5389" y="268"/>
                      <a:pt x="5336" y="214"/>
                      <a:pt x="5336" y="125"/>
                    </a:cubicBezTo>
                    <a:lnTo>
                      <a:pt x="533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F638865-9738-95CF-3347-29F0B959584E}"/>
              </a:ext>
            </a:extLst>
          </p:cNvPr>
          <p:cNvSpPr txBox="1"/>
          <p:nvPr/>
        </p:nvSpPr>
        <p:spPr>
          <a:xfrm>
            <a:off x="71437" y="1605165"/>
            <a:ext cx="384579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dirty="0">
                <a:cs typeface="B Titr" panose="00000700000000000000" pitchFamily="2" charset="-78"/>
              </a:rPr>
              <a:t>قالب پاورپوینت </a:t>
            </a:r>
          </a:p>
          <a:p>
            <a:pPr algn="justLow" rtl="1">
              <a:lnSpc>
                <a:spcPct val="150000"/>
              </a:lnSpc>
            </a:pPr>
            <a:r>
              <a:rPr lang="fa-IR" sz="3200" dirty="0">
                <a:solidFill>
                  <a:srgbClr val="6D0951"/>
                </a:solidFill>
                <a:cs typeface="B Titr" panose="00000700000000000000" pitchFamily="2" charset="-78"/>
              </a:rPr>
              <a:t>رایگان مهندسی کامپیوتر</a:t>
            </a:r>
            <a:endParaRPr lang="en-US" sz="3200" dirty="0">
              <a:solidFill>
                <a:srgbClr val="6D0951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69F04A-6EA8-A860-5E2F-7FB94B9A4DF0}"/>
              </a:ext>
            </a:extLst>
          </p:cNvPr>
          <p:cNvSpPr txBox="1"/>
          <p:nvPr/>
        </p:nvSpPr>
        <p:spPr>
          <a:xfrm>
            <a:off x="71437" y="3290406"/>
            <a:ext cx="3845796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dirty="0">
                <a:cs typeface="B Titr" panose="00000700000000000000" pitchFamily="2" charset="-78"/>
              </a:rPr>
              <a:t>پژوهشگر: محمد جواد عزیزی                استاد راهنما: علیرضا عزیزی</a:t>
            </a:r>
            <a:endParaRPr lang="en-US" sz="1200" dirty="0"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endParaRPr lang="en-US" sz="1200" dirty="0"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6650DB-EE7E-A761-5191-2592BCDD1F2D}"/>
              </a:ext>
            </a:extLst>
          </p:cNvPr>
          <p:cNvSpPr txBox="1"/>
          <p:nvPr/>
        </p:nvSpPr>
        <p:spPr>
          <a:xfrm>
            <a:off x="268226" y="4079697"/>
            <a:ext cx="364900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dirty="0">
                <a:cs typeface="B Titr" panose="00000700000000000000" pitchFamily="2" charset="-78"/>
              </a:rPr>
              <a:t>تاریخ ارائه: بهار ..................</a:t>
            </a:r>
            <a:endParaRPr lang="en-US" sz="1200" dirty="0"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D0668BB-5DF4-7766-1E21-B67A821E0148}"/>
              </a:ext>
            </a:extLst>
          </p:cNvPr>
          <p:cNvSpPr txBox="1"/>
          <p:nvPr/>
        </p:nvSpPr>
        <p:spPr>
          <a:xfrm>
            <a:off x="4400550" y="2452233"/>
            <a:ext cx="452199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40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عنوان اصلی  تیتر خود را وارد نمایید</a:t>
            </a:r>
            <a:endParaRPr lang="en-US" sz="40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38"/>
          <p:cNvSpPr txBox="1">
            <a:spLocks noGrp="1"/>
          </p:cNvSpPr>
          <p:nvPr>
            <p:ph type="title" idx="4294967295"/>
          </p:nvPr>
        </p:nvSpPr>
        <p:spPr>
          <a:xfrm>
            <a:off x="3623075" y="1015550"/>
            <a:ext cx="5025000" cy="329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Thank you!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005"/>
          <a:stretch/>
        </p:blipFill>
        <p:spPr>
          <a:xfrm>
            <a:off x="5345200" y="582825"/>
            <a:ext cx="3708150" cy="4560674"/>
          </a:xfrm>
          <a:prstGeom prst="rect">
            <a:avLst/>
          </a:prstGeom>
          <a:noFill/>
          <a:ln>
            <a:noFill/>
          </a:ln>
          <a:effectLst>
            <a:outerShdw blurRad="328613" dist="104775" dir="1542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7237D56-5A09-8EB5-B8F6-BEAC4EDF4D02}"/>
              </a:ext>
            </a:extLst>
          </p:cNvPr>
          <p:cNvSpPr txBox="1"/>
          <p:nvPr/>
        </p:nvSpPr>
        <p:spPr>
          <a:xfrm>
            <a:off x="300038" y="725090"/>
            <a:ext cx="4421731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A0E6F0-4D53-39CA-152A-DE73CCC774DD}"/>
              </a:ext>
            </a:extLst>
          </p:cNvPr>
          <p:cNvSpPr txBox="1"/>
          <p:nvPr/>
        </p:nvSpPr>
        <p:spPr>
          <a:xfrm>
            <a:off x="90650" y="263425"/>
            <a:ext cx="4631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400" b="1" dirty="0">
                <a:solidFill>
                  <a:srgbClr val="6D095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</a:t>
            </a:r>
            <a:r>
              <a:rPr lang="fa-IR" sz="2400" b="1" dirty="0">
                <a:latin typeface="Shabnam" panose="020B0603030804020204" pitchFamily="34" charset="-78"/>
                <a:cs typeface="B Titr" panose="00000700000000000000" pitchFamily="2" charset="-78"/>
              </a:rPr>
              <a:t>را وارد نمایید</a:t>
            </a:r>
            <a:endParaRPr lang="en-US" sz="24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oogle Shape;131;p20"/>
          <p:cNvGrpSpPr/>
          <p:nvPr/>
        </p:nvGrpSpPr>
        <p:grpSpPr>
          <a:xfrm rot="20127330">
            <a:off x="-152970" y="705115"/>
            <a:ext cx="4664752" cy="3218772"/>
            <a:chOff x="611413" y="477625"/>
            <a:chExt cx="1425734" cy="983785"/>
          </a:xfrm>
        </p:grpSpPr>
        <p:grpSp>
          <p:nvGrpSpPr>
            <p:cNvPr id="132" name="Google Shape;132;p20"/>
            <p:cNvGrpSpPr/>
            <p:nvPr/>
          </p:nvGrpSpPr>
          <p:grpSpPr>
            <a:xfrm>
              <a:off x="611413" y="811019"/>
              <a:ext cx="794925" cy="650390"/>
              <a:chOff x="5549875" y="2418425"/>
              <a:chExt cx="264975" cy="213075"/>
            </a:xfrm>
          </p:grpSpPr>
          <p:sp>
            <p:nvSpPr>
              <p:cNvPr id="133" name="Google Shape;133;p20"/>
              <p:cNvSpPr/>
              <p:nvPr/>
            </p:nvSpPr>
            <p:spPr>
              <a:xfrm>
                <a:off x="5549875" y="2576925"/>
                <a:ext cx="42400" cy="54575"/>
              </a:xfrm>
              <a:custGeom>
                <a:avLst/>
                <a:gdLst/>
                <a:ahLst/>
                <a:cxnLst/>
                <a:rect l="l" t="t" r="r" b="b"/>
                <a:pathLst>
                  <a:path w="1696" h="2183" extrusionOk="0">
                    <a:moveTo>
                      <a:pt x="448" y="0"/>
                    </a:moveTo>
                    <a:cubicBezTo>
                      <a:pt x="379" y="0"/>
                      <a:pt x="311" y="20"/>
                      <a:pt x="250" y="62"/>
                    </a:cubicBezTo>
                    <a:cubicBezTo>
                      <a:pt x="54" y="169"/>
                      <a:pt x="0" y="419"/>
                      <a:pt x="107" y="598"/>
                    </a:cubicBezTo>
                    <a:lnTo>
                      <a:pt x="910" y="1989"/>
                    </a:lnTo>
                    <a:cubicBezTo>
                      <a:pt x="971" y="2111"/>
                      <a:pt x="1114" y="2182"/>
                      <a:pt x="1255" y="2182"/>
                    </a:cubicBezTo>
                    <a:cubicBezTo>
                      <a:pt x="1322" y="2182"/>
                      <a:pt x="1388" y="2167"/>
                      <a:pt x="1446" y="2132"/>
                    </a:cubicBezTo>
                    <a:cubicBezTo>
                      <a:pt x="1624" y="2025"/>
                      <a:pt x="1695" y="1775"/>
                      <a:pt x="1588" y="1579"/>
                    </a:cubicBezTo>
                    <a:lnTo>
                      <a:pt x="785" y="205"/>
                    </a:lnTo>
                    <a:cubicBezTo>
                      <a:pt x="715" y="75"/>
                      <a:pt x="581" y="0"/>
                      <a:pt x="4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34;p20"/>
              <p:cNvSpPr/>
              <p:nvPr/>
            </p:nvSpPr>
            <p:spPr>
              <a:xfrm>
                <a:off x="5576175" y="2418425"/>
                <a:ext cx="238675" cy="211200"/>
              </a:xfrm>
              <a:custGeom>
                <a:avLst/>
                <a:gdLst/>
                <a:ahLst/>
                <a:cxnLst/>
                <a:rect l="l" t="t" r="r" b="b"/>
                <a:pathLst>
                  <a:path w="9547" h="8448" extrusionOk="0">
                    <a:moveTo>
                      <a:pt x="5693" y="6724"/>
                    </a:moveTo>
                    <a:lnTo>
                      <a:pt x="5568" y="7348"/>
                    </a:lnTo>
                    <a:lnTo>
                      <a:pt x="3730" y="7883"/>
                    </a:lnTo>
                    <a:lnTo>
                      <a:pt x="3284" y="7402"/>
                    </a:lnTo>
                    <a:lnTo>
                      <a:pt x="5693" y="6724"/>
                    </a:lnTo>
                    <a:close/>
                    <a:moveTo>
                      <a:pt x="6248" y="1"/>
                    </a:moveTo>
                    <a:cubicBezTo>
                      <a:pt x="6184" y="1"/>
                      <a:pt x="6119" y="24"/>
                      <a:pt x="6067" y="68"/>
                    </a:cubicBezTo>
                    <a:lnTo>
                      <a:pt x="1" y="5921"/>
                    </a:lnTo>
                    <a:lnTo>
                      <a:pt x="1196" y="8008"/>
                    </a:lnTo>
                    <a:lnTo>
                      <a:pt x="2713" y="7580"/>
                    </a:lnTo>
                    <a:lnTo>
                      <a:pt x="3391" y="8312"/>
                    </a:lnTo>
                    <a:cubicBezTo>
                      <a:pt x="3476" y="8396"/>
                      <a:pt x="3583" y="8448"/>
                      <a:pt x="3703" y="8448"/>
                    </a:cubicBezTo>
                    <a:cubicBezTo>
                      <a:pt x="3735" y="8448"/>
                      <a:pt x="3768" y="8444"/>
                      <a:pt x="3801" y="8437"/>
                    </a:cubicBezTo>
                    <a:lnTo>
                      <a:pt x="5800" y="7866"/>
                    </a:lnTo>
                    <a:cubicBezTo>
                      <a:pt x="5836" y="7848"/>
                      <a:pt x="5871" y="7830"/>
                      <a:pt x="5889" y="7812"/>
                    </a:cubicBezTo>
                    <a:cubicBezTo>
                      <a:pt x="5996" y="7758"/>
                      <a:pt x="6067" y="7651"/>
                      <a:pt x="6085" y="7544"/>
                    </a:cubicBezTo>
                    <a:lnTo>
                      <a:pt x="6264" y="6563"/>
                    </a:lnTo>
                    <a:lnTo>
                      <a:pt x="9315" y="5707"/>
                    </a:lnTo>
                    <a:cubicBezTo>
                      <a:pt x="9475" y="5635"/>
                      <a:pt x="9547" y="5439"/>
                      <a:pt x="9458" y="5296"/>
                    </a:cubicBezTo>
                    <a:lnTo>
                      <a:pt x="8565" y="3744"/>
                    </a:lnTo>
                    <a:lnTo>
                      <a:pt x="7370" y="1674"/>
                    </a:lnTo>
                    <a:lnTo>
                      <a:pt x="6478" y="140"/>
                    </a:lnTo>
                    <a:cubicBezTo>
                      <a:pt x="6426" y="46"/>
                      <a:pt x="6337" y="1"/>
                      <a:pt x="624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35" name="Google Shape;135;p20"/>
            <p:cNvSpPr/>
            <p:nvPr/>
          </p:nvSpPr>
          <p:spPr>
            <a:xfrm rot="1290026">
              <a:off x="1390388" y="488503"/>
              <a:ext cx="128775" cy="365596"/>
            </a:xfrm>
            <a:custGeom>
              <a:avLst/>
              <a:gdLst/>
              <a:ahLst/>
              <a:cxnLst/>
              <a:rect l="l" t="t" r="r" b="b"/>
              <a:pathLst>
                <a:path w="5318" h="10885" extrusionOk="0">
                  <a:moveTo>
                    <a:pt x="1125" y="1"/>
                  </a:moveTo>
                  <a:lnTo>
                    <a:pt x="1" y="5960"/>
                  </a:lnTo>
                  <a:lnTo>
                    <a:pt x="2267" y="5960"/>
                  </a:lnTo>
                  <a:lnTo>
                    <a:pt x="803" y="10885"/>
                  </a:lnTo>
                  <a:lnTo>
                    <a:pt x="5318" y="4354"/>
                  </a:lnTo>
                  <a:lnTo>
                    <a:pt x="3052" y="4354"/>
                  </a:lnTo>
                  <a:lnTo>
                    <a:pt x="44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0"/>
            <p:cNvSpPr/>
            <p:nvPr/>
          </p:nvSpPr>
          <p:spPr>
            <a:xfrm rot="3764957">
              <a:off x="1630579" y="503493"/>
              <a:ext cx="182344" cy="615642"/>
            </a:xfrm>
            <a:custGeom>
              <a:avLst/>
              <a:gdLst/>
              <a:ahLst/>
              <a:cxnLst/>
              <a:rect l="l" t="t" r="r" b="b"/>
              <a:pathLst>
                <a:path w="5318" h="10885" extrusionOk="0">
                  <a:moveTo>
                    <a:pt x="1125" y="1"/>
                  </a:moveTo>
                  <a:lnTo>
                    <a:pt x="1" y="5960"/>
                  </a:lnTo>
                  <a:lnTo>
                    <a:pt x="2267" y="5960"/>
                  </a:lnTo>
                  <a:lnTo>
                    <a:pt x="803" y="10885"/>
                  </a:lnTo>
                  <a:lnTo>
                    <a:pt x="5318" y="4354"/>
                  </a:lnTo>
                  <a:lnTo>
                    <a:pt x="3052" y="4354"/>
                  </a:lnTo>
                  <a:lnTo>
                    <a:pt x="44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0"/>
            <p:cNvSpPr/>
            <p:nvPr/>
          </p:nvSpPr>
          <p:spPr>
            <a:xfrm rot="5726974">
              <a:off x="1570973" y="905113"/>
              <a:ext cx="144612" cy="462195"/>
            </a:xfrm>
            <a:custGeom>
              <a:avLst/>
              <a:gdLst/>
              <a:ahLst/>
              <a:cxnLst/>
              <a:rect l="l" t="t" r="r" b="b"/>
              <a:pathLst>
                <a:path w="5318" h="10885" extrusionOk="0">
                  <a:moveTo>
                    <a:pt x="1125" y="1"/>
                  </a:moveTo>
                  <a:lnTo>
                    <a:pt x="1" y="5960"/>
                  </a:lnTo>
                  <a:lnTo>
                    <a:pt x="2267" y="5960"/>
                  </a:lnTo>
                  <a:lnTo>
                    <a:pt x="803" y="10885"/>
                  </a:lnTo>
                  <a:lnTo>
                    <a:pt x="5318" y="4354"/>
                  </a:lnTo>
                  <a:lnTo>
                    <a:pt x="3052" y="4354"/>
                  </a:lnTo>
                  <a:lnTo>
                    <a:pt x="44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D0ACBFE-4B99-B53B-4B80-59A2AA0BD150}"/>
              </a:ext>
            </a:extLst>
          </p:cNvPr>
          <p:cNvSpPr txBox="1"/>
          <p:nvPr/>
        </p:nvSpPr>
        <p:spPr>
          <a:xfrm>
            <a:off x="4572000" y="864978"/>
            <a:ext cx="4421731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F3F087-E028-D7ED-3143-1D6429519FC1}"/>
              </a:ext>
            </a:extLst>
          </p:cNvPr>
          <p:cNvSpPr txBox="1"/>
          <p:nvPr/>
        </p:nvSpPr>
        <p:spPr>
          <a:xfrm>
            <a:off x="4362612" y="403313"/>
            <a:ext cx="4631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400" b="1" dirty="0">
                <a:solidFill>
                  <a:srgbClr val="6D095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</a:t>
            </a:r>
            <a:r>
              <a:rPr lang="fa-IR" sz="2400" b="1" dirty="0">
                <a:latin typeface="Shabnam" panose="020B0603030804020204" pitchFamily="34" charset="-78"/>
                <a:cs typeface="B Titr" panose="00000700000000000000" pitchFamily="2" charset="-78"/>
              </a:rPr>
              <a:t>را وارد نمایید</a:t>
            </a:r>
            <a:endParaRPr lang="en-US" sz="24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A26879-9732-878A-CD07-113569171E83}"/>
              </a:ext>
            </a:extLst>
          </p:cNvPr>
          <p:cNvSpPr txBox="1"/>
          <p:nvPr/>
        </p:nvSpPr>
        <p:spPr>
          <a:xfrm>
            <a:off x="4214848" y="512689"/>
            <a:ext cx="4786277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252A76-8D64-8921-4817-84265BC25A58}"/>
              </a:ext>
            </a:extLst>
          </p:cNvPr>
          <p:cNvSpPr txBox="1"/>
          <p:nvPr/>
        </p:nvSpPr>
        <p:spPr>
          <a:xfrm>
            <a:off x="4214848" y="120706"/>
            <a:ext cx="472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  <p:grpSp>
        <p:nvGrpSpPr>
          <p:cNvPr id="4" name="Google Shape;1084;p50">
            <a:extLst>
              <a:ext uri="{FF2B5EF4-FFF2-40B4-BE49-F238E27FC236}">
                <a16:creationId xmlns:a16="http://schemas.microsoft.com/office/drawing/2014/main" id="{5CB982FC-AEAA-F678-F3A5-238CE496001D}"/>
              </a:ext>
            </a:extLst>
          </p:cNvPr>
          <p:cNvGrpSpPr/>
          <p:nvPr/>
        </p:nvGrpSpPr>
        <p:grpSpPr>
          <a:xfrm>
            <a:off x="8434479" y="4258504"/>
            <a:ext cx="411488" cy="411473"/>
            <a:chOff x="-5971525" y="3273750"/>
            <a:chExt cx="292250" cy="290650"/>
          </a:xfrm>
          <a:solidFill>
            <a:schemeClr val="bg1">
              <a:lumMod val="95000"/>
            </a:schemeClr>
          </a:solidFill>
        </p:grpSpPr>
        <p:sp>
          <p:nvSpPr>
            <p:cNvPr id="5" name="Google Shape;1085;p50">
              <a:extLst>
                <a:ext uri="{FF2B5EF4-FFF2-40B4-BE49-F238E27FC236}">
                  <a16:creationId xmlns:a16="http://schemas.microsoft.com/office/drawing/2014/main" id="{4B60C096-B9F7-7221-8CCE-EC8C865B959B}"/>
                </a:ext>
              </a:extLst>
            </p:cNvPr>
            <p:cNvSpPr/>
            <p:nvPr/>
          </p:nvSpPr>
          <p:spPr>
            <a:xfrm>
              <a:off x="-5868325" y="3273750"/>
              <a:ext cx="85075" cy="84300"/>
            </a:xfrm>
            <a:custGeom>
              <a:avLst/>
              <a:gdLst/>
              <a:ahLst/>
              <a:cxnLst/>
              <a:rect l="l" t="t" r="r" b="b"/>
              <a:pathLst>
                <a:path w="3403" h="3372" extrusionOk="0">
                  <a:moveTo>
                    <a:pt x="1701" y="0"/>
                  </a:moveTo>
                  <a:cubicBezTo>
                    <a:pt x="788" y="0"/>
                    <a:pt x="0" y="756"/>
                    <a:pt x="0" y="1702"/>
                  </a:cubicBezTo>
                  <a:cubicBezTo>
                    <a:pt x="0" y="2615"/>
                    <a:pt x="788" y="3371"/>
                    <a:pt x="1701" y="3371"/>
                  </a:cubicBezTo>
                  <a:cubicBezTo>
                    <a:pt x="2646" y="3371"/>
                    <a:pt x="3403" y="2615"/>
                    <a:pt x="3403" y="1702"/>
                  </a:cubicBezTo>
                  <a:cubicBezTo>
                    <a:pt x="3403" y="756"/>
                    <a:pt x="2646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086;p50">
              <a:extLst>
                <a:ext uri="{FF2B5EF4-FFF2-40B4-BE49-F238E27FC236}">
                  <a16:creationId xmlns:a16="http://schemas.microsoft.com/office/drawing/2014/main" id="{6092B20D-768F-2BAD-5CDD-27607059438A}"/>
                </a:ext>
              </a:extLst>
            </p:cNvPr>
            <p:cNvSpPr/>
            <p:nvPr/>
          </p:nvSpPr>
          <p:spPr>
            <a:xfrm>
              <a:off x="-5971525" y="3308400"/>
              <a:ext cx="292250" cy="256000"/>
            </a:xfrm>
            <a:custGeom>
              <a:avLst/>
              <a:gdLst/>
              <a:ahLst/>
              <a:cxnLst/>
              <a:rect l="l" t="t" r="r" b="b"/>
              <a:pathLst>
                <a:path w="11690" h="10240" extrusionOk="0">
                  <a:moveTo>
                    <a:pt x="2049" y="1"/>
                  </a:moveTo>
                  <a:cubicBezTo>
                    <a:pt x="1324" y="1"/>
                    <a:pt x="694" y="599"/>
                    <a:pt x="694" y="1355"/>
                  </a:cubicBezTo>
                  <a:cubicBezTo>
                    <a:pt x="694" y="1733"/>
                    <a:pt x="852" y="2080"/>
                    <a:pt x="1072" y="2300"/>
                  </a:cubicBezTo>
                  <a:cubicBezTo>
                    <a:pt x="442" y="2647"/>
                    <a:pt x="1" y="3340"/>
                    <a:pt x="1" y="4096"/>
                  </a:cubicBezTo>
                  <a:lnTo>
                    <a:pt x="1" y="5766"/>
                  </a:lnTo>
                  <a:cubicBezTo>
                    <a:pt x="1" y="6207"/>
                    <a:pt x="284" y="6617"/>
                    <a:pt x="694" y="6774"/>
                  </a:cubicBezTo>
                  <a:lnTo>
                    <a:pt x="694" y="8538"/>
                  </a:lnTo>
                  <a:cubicBezTo>
                    <a:pt x="694" y="9074"/>
                    <a:pt x="1167" y="9546"/>
                    <a:pt x="1702" y="9546"/>
                  </a:cubicBezTo>
                  <a:lnTo>
                    <a:pt x="2364" y="9546"/>
                  </a:lnTo>
                  <a:cubicBezTo>
                    <a:pt x="2931" y="9546"/>
                    <a:pt x="3403" y="9074"/>
                    <a:pt x="3403" y="8538"/>
                  </a:cubicBezTo>
                  <a:lnTo>
                    <a:pt x="3403" y="6774"/>
                  </a:lnTo>
                  <a:cubicBezTo>
                    <a:pt x="3529" y="6711"/>
                    <a:pt x="3624" y="6648"/>
                    <a:pt x="3750" y="6522"/>
                  </a:cubicBezTo>
                  <a:cubicBezTo>
                    <a:pt x="3876" y="6585"/>
                    <a:pt x="3939" y="6680"/>
                    <a:pt x="4097" y="6774"/>
                  </a:cubicBezTo>
                  <a:lnTo>
                    <a:pt x="4097" y="9200"/>
                  </a:lnTo>
                  <a:cubicBezTo>
                    <a:pt x="4097" y="9735"/>
                    <a:pt x="4569" y="10240"/>
                    <a:pt x="5136" y="10240"/>
                  </a:cubicBezTo>
                  <a:lnTo>
                    <a:pt x="6522" y="10240"/>
                  </a:lnTo>
                  <a:cubicBezTo>
                    <a:pt x="7058" y="10240"/>
                    <a:pt x="7562" y="9767"/>
                    <a:pt x="7562" y="9200"/>
                  </a:cubicBezTo>
                  <a:lnTo>
                    <a:pt x="7562" y="6774"/>
                  </a:lnTo>
                  <a:cubicBezTo>
                    <a:pt x="7688" y="6711"/>
                    <a:pt x="7814" y="6648"/>
                    <a:pt x="7940" y="6522"/>
                  </a:cubicBezTo>
                  <a:cubicBezTo>
                    <a:pt x="8035" y="6585"/>
                    <a:pt x="8129" y="6680"/>
                    <a:pt x="8287" y="6774"/>
                  </a:cubicBezTo>
                  <a:lnTo>
                    <a:pt x="8287" y="8538"/>
                  </a:lnTo>
                  <a:cubicBezTo>
                    <a:pt x="8287" y="9074"/>
                    <a:pt x="8759" y="9546"/>
                    <a:pt x="9295" y="9546"/>
                  </a:cubicBezTo>
                  <a:lnTo>
                    <a:pt x="9988" y="9546"/>
                  </a:lnTo>
                  <a:cubicBezTo>
                    <a:pt x="10524" y="9546"/>
                    <a:pt x="10996" y="9074"/>
                    <a:pt x="10996" y="8538"/>
                  </a:cubicBezTo>
                  <a:lnTo>
                    <a:pt x="10996" y="6774"/>
                  </a:lnTo>
                  <a:cubicBezTo>
                    <a:pt x="11406" y="6617"/>
                    <a:pt x="11658" y="6238"/>
                    <a:pt x="11658" y="5766"/>
                  </a:cubicBezTo>
                  <a:lnTo>
                    <a:pt x="11658" y="4096"/>
                  </a:lnTo>
                  <a:cubicBezTo>
                    <a:pt x="11689" y="3340"/>
                    <a:pt x="11280" y="2678"/>
                    <a:pt x="10650" y="2300"/>
                  </a:cubicBezTo>
                  <a:cubicBezTo>
                    <a:pt x="10870" y="2080"/>
                    <a:pt x="11028" y="1733"/>
                    <a:pt x="11028" y="1355"/>
                  </a:cubicBezTo>
                  <a:cubicBezTo>
                    <a:pt x="11028" y="599"/>
                    <a:pt x="10398" y="1"/>
                    <a:pt x="9641" y="1"/>
                  </a:cubicBezTo>
                  <a:cubicBezTo>
                    <a:pt x="8917" y="1"/>
                    <a:pt x="8287" y="599"/>
                    <a:pt x="8287" y="1355"/>
                  </a:cubicBezTo>
                  <a:cubicBezTo>
                    <a:pt x="8287" y="1733"/>
                    <a:pt x="8444" y="2080"/>
                    <a:pt x="8665" y="2300"/>
                  </a:cubicBezTo>
                  <a:cubicBezTo>
                    <a:pt x="8444" y="2426"/>
                    <a:pt x="8224" y="2584"/>
                    <a:pt x="8066" y="2773"/>
                  </a:cubicBezTo>
                  <a:cubicBezTo>
                    <a:pt x="7972" y="2521"/>
                    <a:pt x="7751" y="2237"/>
                    <a:pt x="7562" y="2017"/>
                  </a:cubicBezTo>
                  <a:cubicBezTo>
                    <a:pt x="7216" y="2395"/>
                    <a:pt x="6743" y="2584"/>
                    <a:pt x="6239" y="2647"/>
                  </a:cubicBezTo>
                  <a:lnTo>
                    <a:pt x="6239" y="4380"/>
                  </a:lnTo>
                  <a:cubicBezTo>
                    <a:pt x="6239" y="4604"/>
                    <a:pt x="6043" y="4722"/>
                    <a:pt x="5851" y="4722"/>
                  </a:cubicBezTo>
                  <a:cubicBezTo>
                    <a:pt x="5665" y="4722"/>
                    <a:pt x="5483" y="4612"/>
                    <a:pt x="5483" y="4380"/>
                  </a:cubicBezTo>
                  <a:lnTo>
                    <a:pt x="5483" y="2647"/>
                  </a:lnTo>
                  <a:cubicBezTo>
                    <a:pt x="4979" y="2584"/>
                    <a:pt x="4506" y="2332"/>
                    <a:pt x="4160" y="2017"/>
                  </a:cubicBezTo>
                  <a:cubicBezTo>
                    <a:pt x="3908" y="2237"/>
                    <a:pt x="3750" y="2521"/>
                    <a:pt x="3624" y="2773"/>
                  </a:cubicBezTo>
                  <a:cubicBezTo>
                    <a:pt x="3466" y="2584"/>
                    <a:pt x="3277" y="2426"/>
                    <a:pt x="3057" y="2300"/>
                  </a:cubicBezTo>
                  <a:cubicBezTo>
                    <a:pt x="3277" y="2080"/>
                    <a:pt x="3435" y="1733"/>
                    <a:pt x="3435" y="1355"/>
                  </a:cubicBezTo>
                  <a:cubicBezTo>
                    <a:pt x="3435" y="599"/>
                    <a:pt x="2805" y="1"/>
                    <a:pt x="20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" name="Google Shape;1087;p50">
            <a:extLst>
              <a:ext uri="{FF2B5EF4-FFF2-40B4-BE49-F238E27FC236}">
                <a16:creationId xmlns:a16="http://schemas.microsoft.com/office/drawing/2014/main" id="{7F75136C-4350-8DB7-7377-58E1676251AF}"/>
              </a:ext>
            </a:extLst>
          </p:cNvPr>
          <p:cNvGrpSpPr/>
          <p:nvPr/>
        </p:nvGrpSpPr>
        <p:grpSpPr>
          <a:xfrm>
            <a:off x="8429344" y="2961162"/>
            <a:ext cx="421758" cy="411489"/>
            <a:chOff x="-5254775" y="3631325"/>
            <a:chExt cx="296950" cy="292625"/>
          </a:xfrm>
          <a:solidFill>
            <a:schemeClr val="bg1">
              <a:lumMod val="95000"/>
            </a:schemeClr>
          </a:solidFill>
        </p:grpSpPr>
        <p:sp>
          <p:nvSpPr>
            <p:cNvPr id="8" name="Google Shape;1088;p50">
              <a:extLst>
                <a:ext uri="{FF2B5EF4-FFF2-40B4-BE49-F238E27FC236}">
                  <a16:creationId xmlns:a16="http://schemas.microsoft.com/office/drawing/2014/main" id="{70E701AE-AEA1-595B-6668-D0E8424F7BD9}"/>
                </a:ext>
              </a:extLst>
            </p:cNvPr>
            <p:cNvSpPr/>
            <p:nvPr/>
          </p:nvSpPr>
          <p:spPr>
            <a:xfrm>
              <a:off x="-5246900" y="3766400"/>
              <a:ext cx="58300" cy="55150"/>
            </a:xfrm>
            <a:custGeom>
              <a:avLst/>
              <a:gdLst/>
              <a:ahLst/>
              <a:cxnLst/>
              <a:rect l="l" t="t" r="r" b="b"/>
              <a:pathLst>
                <a:path w="2332" h="2206" extrusionOk="0">
                  <a:moveTo>
                    <a:pt x="1769" y="1"/>
                  </a:moveTo>
                  <a:cubicBezTo>
                    <a:pt x="1639" y="1"/>
                    <a:pt x="1513" y="48"/>
                    <a:pt x="1418" y="142"/>
                  </a:cubicBezTo>
                  <a:lnTo>
                    <a:pt x="189" y="1371"/>
                  </a:lnTo>
                  <a:cubicBezTo>
                    <a:pt x="0" y="1560"/>
                    <a:pt x="0" y="1875"/>
                    <a:pt x="189" y="2064"/>
                  </a:cubicBezTo>
                  <a:cubicBezTo>
                    <a:pt x="300" y="2159"/>
                    <a:pt x="434" y="2206"/>
                    <a:pt x="564" y="2206"/>
                  </a:cubicBezTo>
                  <a:cubicBezTo>
                    <a:pt x="694" y="2206"/>
                    <a:pt x="820" y="2159"/>
                    <a:pt x="914" y="2064"/>
                  </a:cubicBezTo>
                  <a:lnTo>
                    <a:pt x="2143" y="835"/>
                  </a:lnTo>
                  <a:cubicBezTo>
                    <a:pt x="2332" y="646"/>
                    <a:pt x="2332" y="331"/>
                    <a:pt x="2143" y="142"/>
                  </a:cubicBezTo>
                  <a:cubicBezTo>
                    <a:pt x="2033" y="48"/>
                    <a:pt x="1899" y="1"/>
                    <a:pt x="17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089;p50">
              <a:extLst>
                <a:ext uri="{FF2B5EF4-FFF2-40B4-BE49-F238E27FC236}">
                  <a16:creationId xmlns:a16="http://schemas.microsoft.com/office/drawing/2014/main" id="{AC9A4D0B-6700-1672-97E4-88A9730A1AC4}"/>
                </a:ext>
              </a:extLst>
            </p:cNvPr>
            <p:cNvSpPr/>
            <p:nvPr/>
          </p:nvSpPr>
          <p:spPr>
            <a:xfrm>
              <a:off x="-5216175" y="3795550"/>
              <a:ext cx="58300" cy="55950"/>
            </a:xfrm>
            <a:custGeom>
              <a:avLst/>
              <a:gdLst/>
              <a:ahLst/>
              <a:cxnLst/>
              <a:rect l="l" t="t" r="r" b="b"/>
              <a:pathLst>
                <a:path w="2332" h="2238" extrusionOk="0">
                  <a:moveTo>
                    <a:pt x="1764" y="0"/>
                  </a:moveTo>
                  <a:cubicBezTo>
                    <a:pt x="1638" y="0"/>
                    <a:pt x="1512" y="47"/>
                    <a:pt x="1418" y="142"/>
                  </a:cubicBezTo>
                  <a:lnTo>
                    <a:pt x="189" y="1371"/>
                  </a:lnTo>
                  <a:cubicBezTo>
                    <a:pt x="0" y="1560"/>
                    <a:pt x="0" y="1875"/>
                    <a:pt x="189" y="2095"/>
                  </a:cubicBezTo>
                  <a:cubicBezTo>
                    <a:pt x="284" y="2190"/>
                    <a:pt x="410" y="2237"/>
                    <a:pt x="540" y="2237"/>
                  </a:cubicBezTo>
                  <a:cubicBezTo>
                    <a:pt x="670" y="2237"/>
                    <a:pt x="804" y="2190"/>
                    <a:pt x="914" y="2095"/>
                  </a:cubicBezTo>
                  <a:lnTo>
                    <a:pt x="2111" y="867"/>
                  </a:lnTo>
                  <a:cubicBezTo>
                    <a:pt x="2332" y="678"/>
                    <a:pt x="2332" y="363"/>
                    <a:pt x="2111" y="142"/>
                  </a:cubicBezTo>
                  <a:cubicBezTo>
                    <a:pt x="2016" y="47"/>
                    <a:pt x="1890" y="0"/>
                    <a:pt x="17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090;p50">
              <a:extLst>
                <a:ext uri="{FF2B5EF4-FFF2-40B4-BE49-F238E27FC236}">
                  <a16:creationId xmlns:a16="http://schemas.microsoft.com/office/drawing/2014/main" id="{0DE283ED-2007-A731-14BA-73CAD498D725}"/>
                </a:ext>
              </a:extLst>
            </p:cNvPr>
            <p:cNvSpPr/>
            <p:nvPr/>
          </p:nvSpPr>
          <p:spPr>
            <a:xfrm>
              <a:off x="-5185475" y="3826250"/>
              <a:ext cx="57525" cy="55750"/>
            </a:xfrm>
            <a:custGeom>
              <a:avLst/>
              <a:gdLst/>
              <a:ahLst/>
              <a:cxnLst/>
              <a:rect l="l" t="t" r="r" b="b"/>
              <a:pathLst>
                <a:path w="2301" h="2230" extrusionOk="0">
                  <a:moveTo>
                    <a:pt x="1765" y="1"/>
                  </a:moveTo>
                  <a:cubicBezTo>
                    <a:pt x="1639" y="1"/>
                    <a:pt x="1513" y="48"/>
                    <a:pt x="1419" y="143"/>
                  </a:cubicBezTo>
                  <a:lnTo>
                    <a:pt x="190" y="1371"/>
                  </a:lnTo>
                  <a:cubicBezTo>
                    <a:pt x="1" y="1560"/>
                    <a:pt x="1" y="1875"/>
                    <a:pt x="190" y="2064"/>
                  </a:cubicBezTo>
                  <a:cubicBezTo>
                    <a:pt x="284" y="2175"/>
                    <a:pt x="410" y="2230"/>
                    <a:pt x="536" y="2230"/>
                  </a:cubicBezTo>
                  <a:cubicBezTo>
                    <a:pt x="662" y="2230"/>
                    <a:pt x="788" y="2175"/>
                    <a:pt x="883" y="2064"/>
                  </a:cubicBezTo>
                  <a:lnTo>
                    <a:pt x="2112" y="836"/>
                  </a:lnTo>
                  <a:cubicBezTo>
                    <a:pt x="2301" y="647"/>
                    <a:pt x="2301" y="332"/>
                    <a:pt x="2112" y="143"/>
                  </a:cubicBezTo>
                  <a:cubicBezTo>
                    <a:pt x="2017" y="48"/>
                    <a:pt x="1891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091;p50">
              <a:extLst>
                <a:ext uri="{FF2B5EF4-FFF2-40B4-BE49-F238E27FC236}">
                  <a16:creationId xmlns:a16="http://schemas.microsoft.com/office/drawing/2014/main" id="{9C98213E-F855-3C5B-0FC8-EA40EC901DDB}"/>
                </a:ext>
              </a:extLst>
            </p:cNvPr>
            <p:cNvSpPr/>
            <p:nvPr/>
          </p:nvSpPr>
          <p:spPr>
            <a:xfrm>
              <a:off x="-5156325" y="3856375"/>
              <a:ext cx="58300" cy="55750"/>
            </a:xfrm>
            <a:custGeom>
              <a:avLst/>
              <a:gdLst/>
              <a:ahLst/>
              <a:cxnLst/>
              <a:rect l="l" t="t" r="r" b="b"/>
              <a:pathLst>
                <a:path w="2332" h="2230" extrusionOk="0">
                  <a:moveTo>
                    <a:pt x="1781" y="1"/>
                  </a:moveTo>
                  <a:cubicBezTo>
                    <a:pt x="1655" y="1"/>
                    <a:pt x="1529" y="56"/>
                    <a:pt x="1418" y="166"/>
                  </a:cubicBezTo>
                  <a:lnTo>
                    <a:pt x="190" y="1395"/>
                  </a:lnTo>
                  <a:cubicBezTo>
                    <a:pt x="1" y="1584"/>
                    <a:pt x="1" y="1899"/>
                    <a:pt x="190" y="2088"/>
                  </a:cubicBezTo>
                  <a:cubicBezTo>
                    <a:pt x="300" y="2183"/>
                    <a:pt x="442" y="2230"/>
                    <a:pt x="575" y="2230"/>
                  </a:cubicBezTo>
                  <a:cubicBezTo>
                    <a:pt x="709" y="2230"/>
                    <a:pt x="835" y="2183"/>
                    <a:pt x="914" y="2088"/>
                  </a:cubicBezTo>
                  <a:lnTo>
                    <a:pt x="2143" y="859"/>
                  </a:lnTo>
                  <a:cubicBezTo>
                    <a:pt x="2332" y="670"/>
                    <a:pt x="2332" y="355"/>
                    <a:pt x="2143" y="166"/>
                  </a:cubicBezTo>
                  <a:cubicBezTo>
                    <a:pt x="2033" y="56"/>
                    <a:pt x="1907" y="1"/>
                    <a:pt x="17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092;p50">
              <a:extLst>
                <a:ext uri="{FF2B5EF4-FFF2-40B4-BE49-F238E27FC236}">
                  <a16:creationId xmlns:a16="http://schemas.microsoft.com/office/drawing/2014/main" id="{12C22E51-BB0A-4DFC-EDAD-A539992F100C}"/>
                </a:ext>
              </a:extLst>
            </p:cNvPr>
            <p:cNvSpPr/>
            <p:nvPr/>
          </p:nvSpPr>
          <p:spPr>
            <a:xfrm>
              <a:off x="-5105925" y="3886525"/>
              <a:ext cx="37050" cy="37425"/>
            </a:xfrm>
            <a:custGeom>
              <a:avLst/>
              <a:gdLst/>
              <a:ahLst/>
              <a:cxnLst/>
              <a:rect l="l" t="t" r="r" b="b"/>
              <a:pathLst>
                <a:path w="1482" h="1497" extrusionOk="0">
                  <a:moveTo>
                    <a:pt x="662" y="0"/>
                  </a:moveTo>
                  <a:lnTo>
                    <a:pt x="536" y="126"/>
                  </a:lnTo>
                  <a:lnTo>
                    <a:pt x="1" y="756"/>
                  </a:lnTo>
                  <a:lnTo>
                    <a:pt x="599" y="1355"/>
                  </a:lnTo>
                  <a:cubicBezTo>
                    <a:pt x="694" y="1449"/>
                    <a:pt x="820" y="1497"/>
                    <a:pt x="946" y="1497"/>
                  </a:cubicBezTo>
                  <a:cubicBezTo>
                    <a:pt x="1072" y="1497"/>
                    <a:pt x="1198" y="1449"/>
                    <a:pt x="1293" y="1355"/>
                  </a:cubicBezTo>
                  <a:cubicBezTo>
                    <a:pt x="1482" y="1166"/>
                    <a:pt x="1482" y="851"/>
                    <a:pt x="1293" y="662"/>
                  </a:cubicBez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093;p50">
              <a:extLst>
                <a:ext uri="{FF2B5EF4-FFF2-40B4-BE49-F238E27FC236}">
                  <a16:creationId xmlns:a16="http://schemas.microsoft.com/office/drawing/2014/main" id="{2103D914-CEDE-11A8-9117-E3CB149EF37D}"/>
                </a:ext>
              </a:extLst>
            </p:cNvPr>
            <p:cNvSpPr/>
            <p:nvPr/>
          </p:nvSpPr>
          <p:spPr>
            <a:xfrm>
              <a:off x="-5254775" y="3648050"/>
              <a:ext cx="278050" cy="248325"/>
            </a:xfrm>
            <a:custGeom>
              <a:avLst/>
              <a:gdLst/>
              <a:ahLst/>
              <a:cxnLst/>
              <a:rect l="l" t="t" r="r" b="b"/>
              <a:pathLst>
                <a:path w="11122" h="9933" extrusionOk="0">
                  <a:moveTo>
                    <a:pt x="4049" y="1"/>
                  </a:moveTo>
                  <a:cubicBezTo>
                    <a:pt x="3781" y="1"/>
                    <a:pt x="3513" y="103"/>
                    <a:pt x="3308" y="308"/>
                  </a:cubicBezTo>
                  <a:lnTo>
                    <a:pt x="410" y="3364"/>
                  </a:lnTo>
                  <a:cubicBezTo>
                    <a:pt x="0" y="3774"/>
                    <a:pt x="0" y="4435"/>
                    <a:pt x="410" y="4813"/>
                  </a:cubicBezTo>
                  <a:lnTo>
                    <a:pt x="631" y="5065"/>
                  </a:lnTo>
                  <a:lnTo>
                    <a:pt x="1198" y="4498"/>
                  </a:lnTo>
                  <a:cubicBezTo>
                    <a:pt x="1454" y="4242"/>
                    <a:pt x="1794" y="4106"/>
                    <a:pt x="2122" y="4106"/>
                  </a:cubicBezTo>
                  <a:cubicBezTo>
                    <a:pt x="2398" y="4106"/>
                    <a:pt x="2666" y="4202"/>
                    <a:pt x="2867" y="4404"/>
                  </a:cubicBezTo>
                  <a:cubicBezTo>
                    <a:pt x="3151" y="4624"/>
                    <a:pt x="3308" y="4971"/>
                    <a:pt x="3277" y="5286"/>
                  </a:cubicBezTo>
                  <a:cubicBezTo>
                    <a:pt x="3592" y="5286"/>
                    <a:pt x="3907" y="5412"/>
                    <a:pt x="4128" y="5664"/>
                  </a:cubicBezTo>
                  <a:cubicBezTo>
                    <a:pt x="4380" y="5884"/>
                    <a:pt x="4506" y="6200"/>
                    <a:pt x="4506" y="6515"/>
                  </a:cubicBezTo>
                  <a:cubicBezTo>
                    <a:pt x="4821" y="6515"/>
                    <a:pt x="5136" y="6641"/>
                    <a:pt x="5356" y="6861"/>
                  </a:cubicBezTo>
                  <a:cubicBezTo>
                    <a:pt x="5608" y="7113"/>
                    <a:pt x="5703" y="7428"/>
                    <a:pt x="5703" y="7743"/>
                  </a:cubicBezTo>
                  <a:cubicBezTo>
                    <a:pt x="6018" y="7743"/>
                    <a:pt x="6364" y="7869"/>
                    <a:pt x="6585" y="8090"/>
                  </a:cubicBezTo>
                  <a:cubicBezTo>
                    <a:pt x="6837" y="8342"/>
                    <a:pt x="6931" y="8657"/>
                    <a:pt x="6931" y="8909"/>
                  </a:cubicBezTo>
                  <a:lnTo>
                    <a:pt x="7814" y="9791"/>
                  </a:lnTo>
                  <a:cubicBezTo>
                    <a:pt x="7908" y="9886"/>
                    <a:pt x="8034" y="9933"/>
                    <a:pt x="8160" y="9933"/>
                  </a:cubicBezTo>
                  <a:cubicBezTo>
                    <a:pt x="8286" y="9933"/>
                    <a:pt x="8412" y="9886"/>
                    <a:pt x="8507" y="9791"/>
                  </a:cubicBezTo>
                  <a:cubicBezTo>
                    <a:pt x="8727" y="9602"/>
                    <a:pt x="8727" y="9287"/>
                    <a:pt x="8507" y="9066"/>
                  </a:cubicBezTo>
                  <a:lnTo>
                    <a:pt x="7656" y="8216"/>
                  </a:lnTo>
                  <a:cubicBezTo>
                    <a:pt x="7530" y="8090"/>
                    <a:pt x="7530" y="7869"/>
                    <a:pt x="7656" y="7743"/>
                  </a:cubicBezTo>
                  <a:cubicBezTo>
                    <a:pt x="7748" y="7596"/>
                    <a:pt x="7851" y="7534"/>
                    <a:pt x="7953" y="7534"/>
                  </a:cubicBezTo>
                  <a:cubicBezTo>
                    <a:pt x="8024" y="7534"/>
                    <a:pt x="8095" y="7565"/>
                    <a:pt x="8160" y="7617"/>
                  </a:cubicBezTo>
                  <a:lnTo>
                    <a:pt x="9011" y="8499"/>
                  </a:lnTo>
                  <a:cubicBezTo>
                    <a:pt x="9121" y="8594"/>
                    <a:pt x="9255" y="8641"/>
                    <a:pt x="9385" y="8641"/>
                  </a:cubicBezTo>
                  <a:cubicBezTo>
                    <a:pt x="9515" y="8641"/>
                    <a:pt x="9641" y="8594"/>
                    <a:pt x="9735" y="8499"/>
                  </a:cubicBezTo>
                  <a:cubicBezTo>
                    <a:pt x="9924" y="8279"/>
                    <a:pt x="9924" y="7964"/>
                    <a:pt x="9735" y="7775"/>
                  </a:cubicBezTo>
                  <a:lnTo>
                    <a:pt x="8853" y="6924"/>
                  </a:lnTo>
                  <a:cubicBezTo>
                    <a:pt x="8759" y="6798"/>
                    <a:pt x="8759" y="6578"/>
                    <a:pt x="8853" y="6452"/>
                  </a:cubicBezTo>
                  <a:cubicBezTo>
                    <a:pt x="8916" y="6389"/>
                    <a:pt x="9011" y="6357"/>
                    <a:pt x="9101" y="6357"/>
                  </a:cubicBezTo>
                  <a:cubicBezTo>
                    <a:pt x="9192" y="6357"/>
                    <a:pt x="9279" y="6389"/>
                    <a:pt x="9326" y="6452"/>
                  </a:cubicBezTo>
                  <a:lnTo>
                    <a:pt x="10208" y="7302"/>
                  </a:lnTo>
                  <a:cubicBezTo>
                    <a:pt x="10303" y="7397"/>
                    <a:pt x="10429" y="7444"/>
                    <a:pt x="10555" y="7444"/>
                  </a:cubicBezTo>
                  <a:cubicBezTo>
                    <a:pt x="10681" y="7444"/>
                    <a:pt x="10807" y="7397"/>
                    <a:pt x="10901" y="7302"/>
                  </a:cubicBezTo>
                  <a:cubicBezTo>
                    <a:pt x="11122" y="7113"/>
                    <a:pt x="11122" y="6798"/>
                    <a:pt x="10901" y="6609"/>
                  </a:cubicBezTo>
                  <a:lnTo>
                    <a:pt x="10334" y="6010"/>
                  </a:lnTo>
                  <a:lnTo>
                    <a:pt x="10208" y="5884"/>
                  </a:lnTo>
                  <a:lnTo>
                    <a:pt x="6931" y="2608"/>
                  </a:lnTo>
                  <a:cubicBezTo>
                    <a:pt x="6884" y="2561"/>
                    <a:pt x="6798" y="2537"/>
                    <a:pt x="6707" y="2537"/>
                  </a:cubicBezTo>
                  <a:cubicBezTo>
                    <a:pt x="6616" y="2537"/>
                    <a:pt x="6522" y="2561"/>
                    <a:pt x="6459" y="2608"/>
                  </a:cubicBezTo>
                  <a:lnTo>
                    <a:pt x="5167" y="3931"/>
                  </a:lnTo>
                  <a:cubicBezTo>
                    <a:pt x="4904" y="4176"/>
                    <a:pt x="4562" y="4308"/>
                    <a:pt x="4229" y="4308"/>
                  </a:cubicBezTo>
                  <a:cubicBezTo>
                    <a:pt x="4004" y="4308"/>
                    <a:pt x="3783" y="4247"/>
                    <a:pt x="3592" y="4120"/>
                  </a:cubicBezTo>
                  <a:cubicBezTo>
                    <a:pt x="2962" y="3679"/>
                    <a:pt x="2930" y="2829"/>
                    <a:pt x="3434" y="2293"/>
                  </a:cubicBezTo>
                  <a:lnTo>
                    <a:pt x="5010" y="529"/>
                  </a:lnTo>
                  <a:lnTo>
                    <a:pt x="4789" y="308"/>
                  </a:lnTo>
                  <a:cubicBezTo>
                    <a:pt x="4584" y="103"/>
                    <a:pt x="4317" y="1"/>
                    <a:pt x="40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094;p50">
              <a:extLst>
                <a:ext uri="{FF2B5EF4-FFF2-40B4-BE49-F238E27FC236}">
                  <a16:creationId xmlns:a16="http://schemas.microsoft.com/office/drawing/2014/main" id="{10C78E77-68F2-80F3-B199-521C399F9957}"/>
                </a:ext>
              </a:extLst>
            </p:cNvPr>
            <p:cNvSpPr/>
            <p:nvPr/>
          </p:nvSpPr>
          <p:spPr>
            <a:xfrm>
              <a:off x="-5163425" y="3631325"/>
              <a:ext cx="205600" cy="150450"/>
            </a:xfrm>
            <a:custGeom>
              <a:avLst/>
              <a:gdLst/>
              <a:ahLst/>
              <a:cxnLst/>
              <a:rect l="l" t="t" r="r" b="b"/>
              <a:pathLst>
                <a:path w="8224" h="6018" extrusionOk="0">
                  <a:moveTo>
                    <a:pt x="3699" y="0"/>
                  </a:moveTo>
                  <a:cubicBezTo>
                    <a:pt x="3435" y="0"/>
                    <a:pt x="3167" y="95"/>
                    <a:pt x="2962" y="284"/>
                  </a:cubicBezTo>
                  <a:lnTo>
                    <a:pt x="2364" y="883"/>
                  </a:lnTo>
                  <a:lnTo>
                    <a:pt x="2269" y="1009"/>
                  </a:lnTo>
                  <a:lnTo>
                    <a:pt x="222" y="3245"/>
                  </a:lnTo>
                  <a:cubicBezTo>
                    <a:pt x="1" y="3435"/>
                    <a:pt x="1" y="3781"/>
                    <a:pt x="222" y="3970"/>
                  </a:cubicBezTo>
                  <a:cubicBezTo>
                    <a:pt x="316" y="4065"/>
                    <a:pt x="442" y="4112"/>
                    <a:pt x="568" y="4112"/>
                  </a:cubicBezTo>
                  <a:cubicBezTo>
                    <a:pt x="694" y="4112"/>
                    <a:pt x="820" y="4065"/>
                    <a:pt x="915" y="3970"/>
                  </a:cubicBezTo>
                  <a:lnTo>
                    <a:pt x="2269" y="2615"/>
                  </a:lnTo>
                  <a:cubicBezTo>
                    <a:pt x="2458" y="2426"/>
                    <a:pt x="2718" y="2332"/>
                    <a:pt x="2982" y="2332"/>
                  </a:cubicBezTo>
                  <a:cubicBezTo>
                    <a:pt x="3246" y="2332"/>
                    <a:pt x="3514" y="2426"/>
                    <a:pt x="3719" y="2615"/>
                  </a:cubicBezTo>
                  <a:lnTo>
                    <a:pt x="7090" y="6018"/>
                  </a:lnTo>
                  <a:lnTo>
                    <a:pt x="7814" y="5356"/>
                  </a:lnTo>
                  <a:cubicBezTo>
                    <a:pt x="8224" y="4947"/>
                    <a:pt x="8224" y="4285"/>
                    <a:pt x="7814" y="3876"/>
                  </a:cubicBezTo>
                  <a:lnTo>
                    <a:pt x="4412" y="284"/>
                  </a:lnTo>
                  <a:cubicBezTo>
                    <a:pt x="4223" y="95"/>
                    <a:pt x="3963" y="0"/>
                    <a:pt x="36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E4A51C1-1E2A-872D-0176-509985FEA7D4}"/>
              </a:ext>
            </a:extLst>
          </p:cNvPr>
          <p:cNvSpPr txBox="1"/>
          <p:nvPr/>
        </p:nvSpPr>
        <p:spPr>
          <a:xfrm>
            <a:off x="4572000" y="2564596"/>
            <a:ext cx="3709348" cy="1081065"/>
          </a:xfrm>
          <a:prstGeom prst="rect">
            <a:avLst/>
          </a:prstGeom>
          <a:solidFill>
            <a:srgbClr val="6D0951"/>
          </a:solidFill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1CCCD2-6082-614B-0405-C9ED4B01AB65}"/>
              </a:ext>
            </a:extLst>
          </p:cNvPr>
          <p:cNvSpPr txBox="1"/>
          <p:nvPr/>
        </p:nvSpPr>
        <p:spPr>
          <a:xfrm>
            <a:off x="4572000" y="3882128"/>
            <a:ext cx="3709348" cy="1081065"/>
          </a:xfrm>
          <a:prstGeom prst="rect">
            <a:avLst/>
          </a:prstGeom>
          <a:solidFill>
            <a:srgbClr val="6D0951"/>
          </a:solidFill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7EC7A1A-2D81-2C73-B995-C7DD50A395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056854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3D4C0E-E37D-1839-DC3F-6ACF7B900067}"/>
              </a:ext>
            </a:extLst>
          </p:cNvPr>
          <p:cNvSpPr txBox="1"/>
          <p:nvPr/>
        </p:nvSpPr>
        <p:spPr>
          <a:xfrm>
            <a:off x="403621" y="960834"/>
            <a:ext cx="8336757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84160C-2074-D38B-80F5-F155462C846B}"/>
              </a:ext>
            </a:extLst>
          </p:cNvPr>
          <p:cNvSpPr txBox="1"/>
          <p:nvPr/>
        </p:nvSpPr>
        <p:spPr>
          <a:xfrm>
            <a:off x="1269369" y="127694"/>
            <a:ext cx="4631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oogle Shape;173;p25"/>
          <p:cNvGrpSpPr/>
          <p:nvPr/>
        </p:nvGrpSpPr>
        <p:grpSpPr>
          <a:xfrm>
            <a:off x="263947" y="3829050"/>
            <a:ext cx="1643434" cy="1230593"/>
            <a:chOff x="4250025" y="2848800"/>
            <a:chExt cx="266325" cy="186475"/>
          </a:xfrm>
        </p:grpSpPr>
        <p:sp>
          <p:nvSpPr>
            <p:cNvPr id="174" name="Google Shape;174;p25"/>
            <p:cNvSpPr/>
            <p:nvPr/>
          </p:nvSpPr>
          <p:spPr>
            <a:xfrm>
              <a:off x="4250025" y="2848800"/>
              <a:ext cx="166425" cy="149900"/>
            </a:xfrm>
            <a:custGeom>
              <a:avLst/>
              <a:gdLst/>
              <a:ahLst/>
              <a:cxnLst/>
              <a:rect l="l" t="t" r="r" b="b"/>
              <a:pathLst>
                <a:path w="6657" h="5996" extrusionOk="0">
                  <a:moveTo>
                    <a:pt x="536" y="0"/>
                  </a:moveTo>
                  <a:cubicBezTo>
                    <a:pt x="233" y="0"/>
                    <a:pt x="1" y="250"/>
                    <a:pt x="1" y="535"/>
                  </a:cubicBezTo>
                  <a:lnTo>
                    <a:pt x="1" y="4122"/>
                  </a:lnTo>
                  <a:cubicBezTo>
                    <a:pt x="1" y="4425"/>
                    <a:pt x="233" y="4657"/>
                    <a:pt x="536" y="4657"/>
                  </a:cubicBezTo>
                  <a:lnTo>
                    <a:pt x="1321" y="4657"/>
                  </a:lnTo>
                  <a:lnTo>
                    <a:pt x="1321" y="5995"/>
                  </a:lnTo>
                  <a:lnTo>
                    <a:pt x="2659" y="4657"/>
                  </a:lnTo>
                  <a:lnTo>
                    <a:pt x="3462" y="4657"/>
                  </a:lnTo>
                  <a:lnTo>
                    <a:pt x="3462" y="1998"/>
                  </a:lnTo>
                  <a:cubicBezTo>
                    <a:pt x="3462" y="1427"/>
                    <a:pt x="3944" y="928"/>
                    <a:pt x="4515" y="928"/>
                  </a:cubicBezTo>
                  <a:lnTo>
                    <a:pt x="6656" y="928"/>
                  </a:lnTo>
                  <a:lnTo>
                    <a:pt x="6656" y="535"/>
                  </a:lnTo>
                  <a:cubicBezTo>
                    <a:pt x="6656" y="250"/>
                    <a:pt x="6424" y="0"/>
                    <a:pt x="6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5"/>
            <p:cNvSpPr/>
            <p:nvPr/>
          </p:nvSpPr>
          <p:spPr>
            <a:xfrm>
              <a:off x="4349950" y="2885375"/>
              <a:ext cx="166400" cy="149900"/>
            </a:xfrm>
            <a:custGeom>
              <a:avLst/>
              <a:gdLst/>
              <a:ahLst/>
              <a:cxnLst/>
              <a:rect l="l" t="t" r="r" b="b"/>
              <a:pathLst>
                <a:path w="6656" h="5996" extrusionOk="0">
                  <a:moveTo>
                    <a:pt x="518" y="0"/>
                  </a:moveTo>
                  <a:cubicBezTo>
                    <a:pt x="232" y="0"/>
                    <a:pt x="1" y="250"/>
                    <a:pt x="1" y="535"/>
                  </a:cubicBezTo>
                  <a:lnTo>
                    <a:pt x="1" y="4122"/>
                  </a:lnTo>
                  <a:cubicBezTo>
                    <a:pt x="1" y="4425"/>
                    <a:pt x="232" y="4657"/>
                    <a:pt x="518" y="4657"/>
                  </a:cubicBezTo>
                  <a:lnTo>
                    <a:pt x="3979" y="4657"/>
                  </a:lnTo>
                  <a:lnTo>
                    <a:pt x="5318" y="5995"/>
                  </a:lnTo>
                  <a:lnTo>
                    <a:pt x="5318" y="4657"/>
                  </a:lnTo>
                  <a:lnTo>
                    <a:pt x="6121" y="4657"/>
                  </a:lnTo>
                  <a:cubicBezTo>
                    <a:pt x="6424" y="4657"/>
                    <a:pt x="6656" y="4425"/>
                    <a:pt x="6656" y="4122"/>
                  </a:cubicBezTo>
                  <a:lnTo>
                    <a:pt x="6656" y="535"/>
                  </a:lnTo>
                  <a:cubicBezTo>
                    <a:pt x="6656" y="250"/>
                    <a:pt x="6424" y="0"/>
                    <a:pt x="6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0B7A36A-3490-624C-13C5-67C33DB57C32}"/>
              </a:ext>
            </a:extLst>
          </p:cNvPr>
          <p:cNvSpPr txBox="1"/>
          <p:nvPr/>
        </p:nvSpPr>
        <p:spPr>
          <a:xfrm>
            <a:off x="2521744" y="908883"/>
            <a:ext cx="6358309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bg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  <a:p>
            <a:pPr algn="justLow" rtl="1">
              <a:lnSpc>
                <a:spcPct val="250000"/>
              </a:lnSpc>
            </a:pP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FBEA6D-F1AD-D98E-7547-79AAE55D6637}"/>
              </a:ext>
            </a:extLst>
          </p:cNvPr>
          <p:cNvSpPr txBox="1"/>
          <p:nvPr/>
        </p:nvSpPr>
        <p:spPr>
          <a:xfrm>
            <a:off x="4248934" y="287677"/>
            <a:ext cx="4631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FE4096-B1BB-4355-4327-5B67437BFA36}"/>
              </a:ext>
            </a:extLst>
          </p:cNvPr>
          <p:cNvSpPr txBox="1"/>
          <p:nvPr/>
        </p:nvSpPr>
        <p:spPr>
          <a:xfrm>
            <a:off x="0" y="23767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21DAC9-2A40-B3B9-D683-16961A74808A}"/>
              </a:ext>
            </a:extLst>
          </p:cNvPr>
          <p:cNvSpPr txBox="1"/>
          <p:nvPr/>
        </p:nvSpPr>
        <p:spPr>
          <a:xfrm>
            <a:off x="181980" y="1408946"/>
            <a:ext cx="8780040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chemeClr val="tx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tx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tx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chemeClr val="tx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chemeClr val="tx1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chemeClr val="tx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  <a:p>
            <a:pPr algn="ctr" rtl="1">
              <a:lnSpc>
                <a:spcPct val="300000"/>
              </a:lnSpc>
            </a:pPr>
            <a:endParaRPr lang="en-US" sz="1600" dirty="0">
              <a:solidFill>
                <a:schemeClr val="tx1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27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5793" y="0"/>
            <a:ext cx="5088205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04C1D46-6B02-3D3F-D2CA-859E4F2CE92C}"/>
              </a:ext>
            </a:extLst>
          </p:cNvPr>
          <p:cNvSpPr txBox="1"/>
          <p:nvPr/>
        </p:nvSpPr>
        <p:spPr>
          <a:xfrm>
            <a:off x="85725" y="674203"/>
            <a:ext cx="3843087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3EA1FD-0EF4-D870-6363-554D5F85DE4D}"/>
              </a:ext>
            </a:extLst>
          </p:cNvPr>
          <p:cNvSpPr txBox="1"/>
          <p:nvPr/>
        </p:nvSpPr>
        <p:spPr>
          <a:xfrm>
            <a:off x="-702307" y="160425"/>
            <a:ext cx="4631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400" b="1" dirty="0">
                <a:solidFill>
                  <a:srgbClr val="6D0951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</a:t>
            </a:r>
            <a:r>
              <a:rPr lang="fa-IR" sz="2400" b="1" dirty="0">
                <a:latin typeface="Shabnam" panose="020B0603030804020204" pitchFamily="34" charset="-78"/>
                <a:cs typeface="B Titr" panose="00000700000000000000" pitchFamily="2" charset="-78"/>
              </a:rPr>
              <a:t>را وارد نمایید</a:t>
            </a:r>
            <a:endParaRPr lang="en-US" sz="24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0150_Hobart_Template_SlidesMania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6D0951"/>
      </a:accent1>
      <a:accent2>
        <a:srgbClr val="A64D79"/>
      </a:accent2>
      <a:accent3>
        <a:srgbClr val="C27BA0"/>
      </a:accent3>
      <a:accent4>
        <a:srgbClr val="0C0C0C"/>
      </a:accent4>
      <a:accent5>
        <a:srgbClr val="999999"/>
      </a:accent5>
      <a:accent6>
        <a:srgbClr val="CAA6C0"/>
      </a:accent6>
      <a:hlink>
        <a:srgbClr val="0C0C0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608</Words>
  <Application>Microsoft Office PowerPoint</Application>
  <PresentationFormat>On-screen Show (16:9)</PresentationFormat>
  <Paragraphs>24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Vazir</vt:lpstr>
      <vt:lpstr>Shabnam</vt:lpstr>
      <vt:lpstr>Arial</vt:lpstr>
      <vt:lpstr>0150_Hobart_Template_SlidesMania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mohammadjavad</dc:creator>
  <cp:lastModifiedBy>Mobotop</cp:lastModifiedBy>
  <cp:revision>3</cp:revision>
  <dcterms:modified xsi:type="dcterms:W3CDTF">2024-05-07T19:02:31Z</dcterms:modified>
</cp:coreProperties>
</file>