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7"/>
  </p:notesMasterIdLst>
  <p:sldIdLst>
    <p:sldId id="286" r:id="rId2"/>
    <p:sldId id="297" r:id="rId3"/>
    <p:sldId id="285" r:id="rId4"/>
    <p:sldId id="269" r:id="rId5"/>
    <p:sldId id="302" r:id="rId6"/>
    <p:sldId id="268" r:id="rId7"/>
    <p:sldId id="271" r:id="rId8"/>
    <p:sldId id="272" r:id="rId9"/>
    <p:sldId id="274" r:id="rId10"/>
    <p:sldId id="275" r:id="rId11"/>
    <p:sldId id="276" r:id="rId12"/>
    <p:sldId id="277" r:id="rId13"/>
    <p:sldId id="278" r:id="rId14"/>
    <p:sldId id="279" r:id="rId15"/>
    <p:sldId id="300" r:id="rId16"/>
    <p:sldId id="280" r:id="rId17"/>
    <p:sldId id="287" r:id="rId18"/>
    <p:sldId id="303" r:id="rId19"/>
    <p:sldId id="288" r:id="rId20"/>
    <p:sldId id="299" r:id="rId21"/>
    <p:sldId id="293" r:id="rId22"/>
    <p:sldId id="296" r:id="rId23"/>
    <p:sldId id="304" r:id="rId24"/>
    <p:sldId id="301" r:id="rId25"/>
    <p:sldId id="298" r:id="rId26"/>
  </p:sldIdLst>
  <p:sldSz cx="12192000" cy="6858000"/>
  <p:notesSz cx="6858000" cy="9144000"/>
  <p:embeddedFontLst>
    <p:embeddedFont>
      <p:font typeface="Arabic Typesetting" panose="03020402040406030203" pitchFamily="66" charset="-78"/>
      <p:regular r:id="rId28"/>
    </p:embeddedFont>
    <p:embeddedFont>
      <p:font typeface="Belleza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Lato" panose="020F0502020204030203" pitchFamily="34" charset="0"/>
      <p:regular r:id="rId34"/>
      <p:bold r:id="rId35"/>
      <p:italic r:id="rId36"/>
      <p:boldItalic r:id="rId37"/>
    </p:embeddedFont>
    <p:embeddedFont>
      <p:font typeface="Shabnam" panose="020B0603030804020204" pitchFamily="34" charset="-78"/>
      <p:regular r:id="rId38"/>
      <p:bold r:id="rId3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DAC4F"/>
    <a:srgbClr val="0C722D"/>
    <a:srgbClr val="E3C0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88942" autoAdjust="0"/>
  </p:normalViewPr>
  <p:slideViewPr>
    <p:cSldViewPr snapToGrid="0" showGuides="1">
      <p:cViewPr varScale="1">
        <p:scale>
          <a:sx n="83" d="100"/>
          <a:sy n="83" d="100"/>
        </p:scale>
        <p:origin x="202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2.fntdata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A8CBC5-2C21-4205-855E-3B47EEBBCA07}" type="datetimeFigureOut">
              <a:rPr lang="en-ID" smtClean="0"/>
              <a:t>07/05/2024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3FA7A5-B081-4069-BC70-444C7D97E15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907387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3FA7A5-B081-4069-BC70-444C7D97E151}" type="slidenum">
              <a:rPr lang="en-ID" smtClean="0"/>
              <a:t>4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182878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3FA7A5-B081-4069-BC70-444C7D97E151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698727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37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B084899-71A0-9AB3-65E2-8DE75E7C2F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95799" y="1007992"/>
            <a:ext cx="2979531" cy="4841817"/>
          </a:xfrm>
          <a:custGeom>
            <a:avLst/>
            <a:gdLst>
              <a:gd name="connsiteX0" fmla="*/ 1489108 w 2979531"/>
              <a:gd name="connsiteY0" fmla="*/ 0 h 4841817"/>
              <a:gd name="connsiteX1" fmla="*/ 2070417 w 2979531"/>
              <a:gd name="connsiteY1" fmla="*/ 556319 h 4841817"/>
              <a:gd name="connsiteX2" fmla="*/ 2407759 w 2979531"/>
              <a:gd name="connsiteY2" fmla="*/ 944953 h 4841817"/>
              <a:gd name="connsiteX3" fmla="*/ 2414992 w 2979531"/>
              <a:gd name="connsiteY3" fmla="*/ 946269 h 4841817"/>
              <a:gd name="connsiteX4" fmla="*/ 2966710 w 2979531"/>
              <a:gd name="connsiteY4" fmla="*/ 1612406 h 4841817"/>
              <a:gd name="connsiteX5" fmla="*/ 2970655 w 2979531"/>
              <a:gd name="connsiteY5" fmla="*/ 1747868 h 4841817"/>
              <a:gd name="connsiteX6" fmla="*/ 2970655 w 2979531"/>
              <a:gd name="connsiteY6" fmla="*/ 1753128 h 4841817"/>
              <a:gd name="connsiteX7" fmla="*/ 2978545 w 2979531"/>
              <a:gd name="connsiteY7" fmla="*/ 2239743 h 4841817"/>
              <a:gd name="connsiteX8" fmla="*/ 2978545 w 2979531"/>
              <a:gd name="connsiteY8" fmla="*/ 2602074 h 4841817"/>
              <a:gd name="connsiteX9" fmla="*/ 2970655 w 2979531"/>
              <a:gd name="connsiteY9" fmla="*/ 3088689 h 4841817"/>
              <a:gd name="connsiteX10" fmla="*/ 2970655 w 2979531"/>
              <a:gd name="connsiteY10" fmla="*/ 3093950 h 4841817"/>
              <a:gd name="connsiteX11" fmla="*/ 2966710 w 2979531"/>
              <a:gd name="connsiteY11" fmla="*/ 3229413 h 4841817"/>
              <a:gd name="connsiteX12" fmla="*/ 2414992 w 2979531"/>
              <a:gd name="connsiteY12" fmla="*/ 3895549 h 4841817"/>
              <a:gd name="connsiteX13" fmla="*/ 2408416 w 2979531"/>
              <a:gd name="connsiteY13" fmla="*/ 3896864 h 4841817"/>
              <a:gd name="connsiteX14" fmla="*/ 2071074 w 2979531"/>
              <a:gd name="connsiteY14" fmla="*/ 4285498 h 4841817"/>
              <a:gd name="connsiteX15" fmla="*/ 1489767 w 2979531"/>
              <a:gd name="connsiteY15" fmla="*/ 4841817 h 4841817"/>
              <a:gd name="connsiteX16" fmla="*/ 908458 w 2979531"/>
              <a:gd name="connsiteY16" fmla="*/ 4285498 h 4841817"/>
              <a:gd name="connsiteX17" fmla="*/ 571773 w 2979531"/>
              <a:gd name="connsiteY17" fmla="*/ 3896864 h 4841817"/>
              <a:gd name="connsiteX18" fmla="*/ 564540 w 2979531"/>
              <a:gd name="connsiteY18" fmla="*/ 3895549 h 4841817"/>
              <a:gd name="connsiteX19" fmla="*/ 12824 w 2979531"/>
              <a:gd name="connsiteY19" fmla="*/ 3229413 h 4841817"/>
              <a:gd name="connsiteX20" fmla="*/ 8879 w 2979531"/>
              <a:gd name="connsiteY20" fmla="*/ 3093950 h 4841817"/>
              <a:gd name="connsiteX21" fmla="*/ 8879 w 2979531"/>
              <a:gd name="connsiteY21" fmla="*/ 3088689 h 4841817"/>
              <a:gd name="connsiteX22" fmla="*/ 987 w 2979531"/>
              <a:gd name="connsiteY22" fmla="*/ 2602074 h 4841817"/>
              <a:gd name="connsiteX23" fmla="*/ 987 w 2979531"/>
              <a:gd name="connsiteY23" fmla="*/ 2239743 h 4841817"/>
              <a:gd name="connsiteX24" fmla="*/ 8879 w 2979531"/>
              <a:gd name="connsiteY24" fmla="*/ 1753128 h 4841817"/>
              <a:gd name="connsiteX25" fmla="*/ 8879 w 2979531"/>
              <a:gd name="connsiteY25" fmla="*/ 1747868 h 4841817"/>
              <a:gd name="connsiteX26" fmla="*/ 12824 w 2979531"/>
              <a:gd name="connsiteY26" fmla="*/ 1612406 h 4841817"/>
              <a:gd name="connsiteX27" fmla="*/ 563883 w 2979531"/>
              <a:gd name="connsiteY27" fmla="*/ 946269 h 4841817"/>
              <a:gd name="connsiteX28" fmla="*/ 571116 w 2979531"/>
              <a:gd name="connsiteY28" fmla="*/ 944953 h 4841817"/>
              <a:gd name="connsiteX29" fmla="*/ 907802 w 2979531"/>
              <a:gd name="connsiteY29" fmla="*/ 556319 h 4841817"/>
              <a:gd name="connsiteX30" fmla="*/ 1489108 w 2979531"/>
              <a:gd name="connsiteY30" fmla="*/ 0 h 4841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79531" h="4841817">
                <a:moveTo>
                  <a:pt x="1489108" y="0"/>
                </a:moveTo>
                <a:cubicBezTo>
                  <a:pt x="1489108" y="0"/>
                  <a:pt x="1669288" y="426775"/>
                  <a:pt x="2070417" y="556319"/>
                </a:cubicBezTo>
                <a:cubicBezTo>
                  <a:pt x="2323588" y="637860"/>
                  <a:pt x="2395922" y="806203"/>
                  <a:pt x="2407759" y="944953"/>
                </a:cubicBezTo>
                <a:lnTo>
                  <a:pt x="2414992" y="946269"/>
                </a:lnTo>
                <a:cubicBezTo>
                  <a:pt x="2729977" y="1015973"/>
                  <a:pt x="2957503" y="1290187"/>
                  <a:pt x="2966710" y="1612406"/>
                </a:cubicBezTo>
                <a:cubicBezTo>
                  <a:pt x="2968024" y="1654490"/>
                  <a:pt x="2969339" y="1699207"/>
                  <a:pt x="2970655" y="1747868"/>
                </a:cubicBezTo>
                <a:cubicBezTo>
                  <a:pt x="2970655" y="1749840"/>
                  <a:pt x="2970655" y="1751156"/>
                  <a:pt x="2970655" y="1753128"/>
                </a:cubicBezTo>
                <a:cubicBezTo>
                  <a:pt x="2975257" y="1947775"/>
                  <a:pt x="2977231" y="2045098"/>
                  <a:pt x="2978545" y="2239743"/>
                </a:cubicBezTo>
                <a:cubicBezTo>
                  <a:pt x="2979860" y="2384413"/>
                  <a:pt x="2979860" y="2457405"/>
                  <a:pt x="2978545" y="2602074"/>
                </a:cubicBezTo>
                <a:cubicBezTo>
                  <a:pt x="2977231" y="2796719"/>
                  <a:pt x="2975915" y="2894044"/>
                  <a:pt x="2970655" y="3088689"/>
                </a:cubicBezTo>
                <a:cubicBezTo>
                  <a:pt x="2970655" y="3090661"/>
                  <a:pt x="2970655" y="3091977"/>
                  <a:pt x="2970655" y="3093950"/>
                </a:cubicBezTo>
                <a:cubicBezTo>
                  <a:pt x="2969339" y="3143269"/>
                  <a:pt x="2968024" y="3187327"/>
                  <a:pt x="2966710" y="3229413"/>
                </a:cubicBezTo>
                <a:cubicBezTo>
                  <a:pt x="2956846" y="3551631"/>
                  <a:pt x="2729977" y="3825844"/>
                  <a:pt x="2414992" y="3895549"/>
                </a:cubicBezTo>
                <a:cubicBezTo>
                  <a:pt x="2412363" y="3896207"/>
                  <a:pt x="2410390" y="3896207"/>
                  <a:pt x="2408416" y="3896864"/>
                </a:cubicBezTo>
                <a:cubicBezTo>
                  <a:pt x="2396579" y="4035616"/>
                  <a:pt x="2324245" y="4203957"/>
                  <a:pt x="2071074" y="4285498"/>
                </a:cubicBezTo>
                <a:cubicBezTo>
                  <a:pt x="1669288" y="4415044"/>
                  <a:pt x="1489767" y="4841817"/>
                  <a:pt x="1489767" y="4841817"/>
                </a:cubicBezTo>
                <a:cubicBezTo>
                  <a:pt x="1489767" y="4841817"/>
                  <a:pt x="1312876" y="4407810"/>
                  <a:pt x="908458" y="4285498"/>
                </a:cubicBezTo>
                <a:cubicBezTo>
                  <a:pt x="655287" y="4208561"/>
                  <a:pt x="582953" y="4037588"/>
                  <a:pt x="571773" y="3896864"/>
                </a:cubicBezTo>
                <a:lnTo>
                  <a:pt x="564540" y="3895549"/>
                </a:lnTo>
                <a:cubicBezTo>
                  <a:pt x="249556" y="3825844"/>
                  <a:pt x="22030" y="3551631"/>
                  <a:pt x="12824" y="3229413"/>
                </a:cubicBezTo>
                <a:cubicBezTo>
                  <a:pt x="11509" y="3187327"/>
                  <a:pt x="10193" y="3142612"/>
                  <a:pt x="8879" y="3093950"/>
                </a:cubicBezTo>
                <a:cubicBezTo>
                  <a:pt x="8879" y="3091977"/>
                  <a:pt x="8879" y="3090661"/>
                  <a:pt x="8879" y="3088689"/>
                </a:cubicBezTo>
                <a:cubicBezTo>
                  <a:pt x="4275" y="2894044"/>
                  <a:pt x="2303" y="2796719"/>
                  <a:pt x="987" y="2602074"/>
                </a:cubicBezTo>
                <a:cubicBezTo>
                  <a:pt x="-328" y="2457405"/>
                  <a:pt x="-328" y="2384413"/>
                  <a:pt x="987" y="2239743"/>
                </a:cubicBezTo>
                <a:cubicBezTo>
                  <a:pt x="2303" y="2045098"/>
                  <a:pt x="3618" y="1947775"/>
                  <a:pt x="8879" y="1753128"/>
                </a:cubicBezTo>
                <a:cubicBezTo>
                  <a:pt x="8879" y="1751156"/>
                  <a:pt x="8879" y="1749840"/>
                  <a:pt x="8879" y="1747868"/>
                </a:cubicBezTo>
                <a:cubicBezTo>
                  <a:pt x="10193" y="1698549"/>
                  <a:pt x="11509" y="1654490"/>
                  <a:pt x="12824" y="1612406"/>
                </a:cubicBezTo>
                <a:cubicBezTo>
                  <a:pt x="22688" y="1290187"/>
                  <a:pt x="249556" y="1015973"/>
                  <a:pt x="563883" y="946269"/>
                </a:cubicBezTo>
                <a:cubicBezTo>
                  <a:pt x="566513" y="946269"/>
                  <a:pt x="568485" y="945612"/>
                  <a:pt x="571116" y="944953"/>
                </a:cubicBezTo>
                <a:cubicBezTo>
                  <a:pt x="582953" y="803572"/>
                  <a:pt x="654630" y="632600"/>
                  <a:pt x="907802" y="556319"/>
                </a:cubicBezTo>
                <a:cubicBezTo>
                  <a:pt x="1312217" y="434008"/>
                  <a:pt x="1489108" y="0"/>
                  <a:pt x="148910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0AC3B45A-3FCC-9E3A-C9D9-818DC5CD394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60322" y="1007992"/>
            <a:ext cx="2979531" cy="4841817"/>
          </a:xfrm>
          <a:custGeom>
            <a:avLst/>
            <a:gdLst>
              <a:gd name="connsiteX0" fmla="*/ 1489108 w 2979531"/>
              <a:gd name="connsiteY0" fmla="*/ 0 h 4841817"/>
              <a:gd name="connsiteX1" fmla="*/ 2070417 w 2979531"/>
              <a:gd name="connsiteY1" fmla="*/ 556319 h 4841817"/>
              <a:gd name="connsiteX2" fmla="*/ 2407759 w 2979531"/>
              <a:gd name="connsiteY2" fmla="*/ 944953 h 4841817"/>
              <a:gd name="connsiteX3" fmla="*/ 2414992 w 2979531"/>
              <a:gd name="connsiteY3" fmla="*/ 946269 h 4841817"/>
              <a:gd name="connsiteX4" fmla="*/ 2966710 w 2979531"/>
              <a:gd name="connsiteY4" fmla="*/ 1612406 h 4841817"/>
              <a:gd name="connsiteX5" fmla="*/ 2970655 w 2979531"/>
              <a:gd name="connsiteY5" fmla="*/ 1747868 h 4841817"/>
              <a:gd name="connsiteX6" fmla="*/ 2970655 w 2979531"/>
              <a:gd name="connsiteY6" fmla="*/ 1753128 h 4841817"/>
              <a:gd name="connsiteX7" fmla="*/ 2978545 w 2979531"/>
              <a:gd name="connsiteY7" fmla="*/ 2239743 h 4841817"/>
              <a:gd name="connsiteX8" fmla="*/ 2978545 w 2979531"/>
              <a:gd name="connsiteY8" fmla="*/ 2602074 h 4841817"/>
              <a:gd name="connsiteX9" fmla="*/ 2970655 w 2979531"/>
              <a:gd name="connsiteY9" fmla="*/ 3088689 h 4841817"/>
              <a:gd name="connsiteX10" fmla="*/ 2970655 w 2979531"/>
              <a:gd name="connsiteY10" fmla="*/ 3093950 h 4841817"/>
              <a:gd name="connsiteX11" fmla="*/ 2966710 w 2979531"/>
              <a:gd name="connsiteY11" fmla="*/ 3229413 h 4841817"/>
              <a:gd name="connsiteX12" fmla="*/ 2414992 w 2979531"/>
              <a:gd name="connsiteY12" fmla="*/ 3895549 h 4841817"/>
              <a:gd name="connsiteX13" fmla="*/ 2408416 w 2979531"/>
              <a:gd name="connsiteY13" fmla="*/ 3896864 h 4841817"/>
              <a:gd name="connsiteX14" fmla="*/ 2071074 w 2979531"/>
              <a:gd name="connsiteY14" fmla="*/ 4285498 h 4841817"/>
              <a:gd name="connsiteX15" fmla="*/ 1489767 w 2979531"/>
              <a:gd name="connsiteY15" fmla="*/ 4841817 h 4841817"/>
              <a:gd name="connsiteX16" fmla="*/ 908458 w 2979531"/>
              <a:gd name="connsiteY16" fmla="*/ 4285498 h 4841817"/>
              <a:gd name="connsiteX17" fmla="*/ 571773 w 2979531"/>
              <a:gd name="connsiteY17" fmla="*/ 3896864 h 4841817"/>
              <a:gd name="connsiteX18" fmla="*/ 564540 w 2979531"/>
              <a:gd name="connsiteY18" fmla="*/ 3895549 h 4841817"/>
              <a:gd name="connsiteX19" fmla="*/ 12824 w 2979531"/>
              <a:gd name="connsiteY19" fmla="*/ 3229413 h 4841817"/>
              <a:gd name="connsiteX20" fmla="*/ 8879 w 2979531"/>
              <a:gd name="connsiteY20" fmla="*/ 3093950 h 4841817"/>
              <a:gd name="connsiteX21" fmla="*/ 8879 w 2979531"/>
              <a:gd name="connsiteY21" fmla="*/ 3088689 h 4841817"/>
              <a:gd name="connsiteX22" fmla="*/ 987 w 2979531"/>
              <a:gd name="connsiteY22" fmla="*/ 2602074 h 4841817"/>
              <a:gd name="connsiteX23" fmla="*/ 987 w 2979531"/>
              <a:gd name="connsiteY23" fmla="*/ 2239743 h 4841817"/>
              <a:gd name="connsiteX24" fmla="*/ 8879 w 2979531"/>
              <a:gd name="connsiteY24" fmla="*/ 1753128 h 4841817"/>
              <a:gd name="connsiteX25" fmla="*/ 8879 w 2979531"/>
              <a:gd name="connsiteY25" fmla="*/ 1747868 h 4841817"/>
              <a:gd name="connsiteX26" fmla="*/ 12824 w 2979531"/>
              <a:gd name="connsiteY26" fmla="*/ 1612406 h 4841817"/>
              <a:gd name="connsiteX27" fmla="*/ 563883 w 2979531"/>
              <a:gd name="connsiteY27" fmla="*/ 946269 h 4841817"/>
              <a:gd name="connsiteX28" fmla="*/ 571116 w 2979531"/>
              <a:gd name="connsiteY28" fmla="*/ 944953 h 4841817"/>
              <a:gd name="connsiteX29" fmla="*/ 907802 w 2979531"/>
              <a:gd name="connsiteY29" fmla="*/ 556319 h 4841817"/>
              <a:gd name="connsiteX30" fmla="*/ 1489108 w 2979531"/>
              <a:gd name="connsiteY30" fmla="*/ 0 h 4841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79531" h="4841817">
                <a:moveTo>
                  <a:pt x="1489108" y="0"/>
                </a:moveTo>
                <a:cubicBezTo>
                  <a:pt x="1489108" y="0"/>
                  <a:pt x="1669288" y="426775"/>
                  <a:pt x="2070417" y="556319"/>
                </a:cubicBezTo>
                <a:cubicBezTo>
                  <a:pt x="2323588" y="637860"/>
                  <a:pt x="2395922" y="806203"/>
                  <a:pt x="2407759" y="944953"/>
                </a:cubicBezTo>
                <a:lnTo>
                  <a:pt x="2414992" y="946269"/>
                </a:lnTo>
                <a:cubicBezTo>
                  <a:pt x="2729977" y="1015973"/>
                  <a:pt x="2957503" y="1290187"/>
                  <a:pt x="2966710" y="1612406"/>
                </a:cubicBezTo>
                <a:cubicBezTo>
                  <a:pt x="2968024" y="1654490"/>
                  <a:pt x="2969339" y="1699207"/>
                  <a:pt x="2970655" y="1747868"/>
                </a:cubicBezTo>
                <a:cubicBezTo>
                  <a:pt x="2970655" y="1749840"/>
                  <a:pt x="2970655" y="1751156"/>
                  <a:pt x="2970655" y="1753128"/>
                </a:cubicBezTo>
                <a:cubicBezTo>
                  <a:pt x="2975257" y="1947775"/>
                  <a:pt x="2977231" y="2045098"/>
                  <a:pt x="2978545" y="2239743"/>
                </a:cubicBezTo>
                <a:cubicBezTo>
                  <a:pt x="2979860" y="2384413"/>
                  <a:pt x="2979860" y="2457405"/>
                  <a:pt x="2978545" y="2602074"/>
                </a:cubicBezTo>
                <a:cubicBezTo>
                  <a:pt x="2977231" y="2796719"/>
                  <a:pt x="2975915" y="2894044"/>
                  <a:pt x="2970655" y="3088689"/>
                </a:cubicBezTo>
                <a:cubicBezTo>
                  <a:pt x="2970655" y="3090661"/>
                  <a:pt x="2970655" y="3091977"/>
                  <a:pt x="2970655" y="3093950"/>
                </a:cubicBezTo>
                <a:cubicBezTo>
                  <a:pt x="2969339" y="3143269"/>
                  <a:pt x="2968024" y="3187327"/>
                  <a:pt x="2966710" y="3229413"/>
                </a:cubicBezTo>
                <a:cubicBezTo>
                  <a:pt x="2956846" y="3551631"/>
                  <a:pt x="2729977" y="3825844"/>
                  <a:pt x="2414992" y="3895549"/>
                </a:cubicBezTo>
                <a:cubicBezTo>
                  <a:pt x="2412363" y="3896207"/>
                  <a:pt x="2410390" y="3896207"/>
                  <a:pt x="2408416" y="3896864"/>
                </a:cubicBezTo>
                <a:cubicBezTo>
                  <a:pt x="2396579" y="4035616"/>
                  <a:pt x="2324245" y="4203957"/>
                  <a:pt x="2071074" y="4285498"/>
                </a:cubicBezTo>
                <a:cubicBezTo>
                  <a:pt x="1669288" y="4415044"/>
                  <a:pt x="1489767" y="4841817"/>
                  <a:pt x="1489767" y="4841817"/>
                </a:cubicBezTo>
                <a:cubicBezTo>
                  <a:pt x="1489767" y="4841817"/>
                  <a:pt x="1312876" y="4407810"/>
                  <a:pt x="908458" y="4285498"/>
                </a:cubicBezTo>
                <a:cubicBezTo>
                  <a:pt x="655287" y="4208561"/>
                  <a:pt x="582953" y="4037588"/>
                  <a:pt x="571773" y="3896864"/>
                </a:cubicBezTo>
                <a:lnTo>
                  <a:pt x="564540" y="3895549"/>
                </a:lnTo>
                <a:cubicBezTo>
                  <a:pt x="249556" y="3825844"/>
                  <a:pt x="22030" y="3551631"/>
                  <a:pt x="12824" y="3229413"/>
                </a:cubicBezTo>
                <a:cubicBezTo>
                  <a:pt x="11509" y="3187327"/>
                  <a:pt x="10193" y="3142612"/>
                  <a:pt x="8879" y="3093950"/>
                </a:cubicBezTo>
                <a:cubicBezTo>
                  <a:pt x="8879" y="3091977"/>
                  <a:pt x="8879" y="3090661"/>
                  <a:pt x="8879" y="3088689"/>
                </a:cubicBezTo>
                <a:cubicBezTo>
                  <a:pt x="4275" y="2894044"/>
                  <a:pt x="2303" y="2796719"/>
                  <a:pt x="987" y="2602074"/>
                </a:cubicBezTo>
                <a:cubicBezTo>
                  <a:pt x="-328" y="2457405"/>
                  <a:pt x="-328" y="2384413"/>
                  <a:pt x="987" y="2239743"/>
                </a:cubicBezTo>
                <a:cubicBezTo>
                  <a:pt x="2303" y="2045098"/>
                  <a:pt x="3618" y="1947775"/>
                  <a:pt x="8879" y="1753128"/>
                </a:cubicBezTo>
                <a:cubicBezTo>
                  <a:pt x="8879" y="1751156"/>
                  <a:pt x="8879" y="1749840"/>
                  <a:pt x="8879" y="1747868"/>
                </a:cubicBezTo>
                <a:cubicBezTo>
                  <a:pt x="10193" y="1698549"/>
                  <a:pt x="11509" y="1654490"/>
                  <a:pt x="12824" y="1612406"/>
                </a:cubicBezTo>
                <a:cubicBezTo>
                  <a:pt x="22688" y="1290187"/>
                  <a:pt x="249556" y="1015973"/>
                  <a:pt x="563883" y="946269"/>
                </a:cubicBezTo>
                <a:cubicBezTo>
                  <a:pt x="566513" y="946269"/>
                  <a:pt x="568485" y="945612"/>
                  <a:pt x="571116" y="944953"/>
                </a:cubicBezTo>
                <a:cubicBezTo>
                  <a:pt x="582953" y="803572"/>
                  <a:pt x="654630" y="632600"/>
                  <a:pt x="907802" y="556319"/>
                </a:cubicBezTo>
                <a:cubicBezTo>
                  <a:pt x="1312217" y="434008"/>
                  <a:pt x="1489108" y="0"/>
                  <a:pt x="148910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5115322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ADE6CDF-BCC6-3558-0BD6-76689B66311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919805" y="0"/>
            <a:ext cx="4272197" cy="6858000"/>
          </a:xfrm>
          <a:custGeom>
            <a:avLst/>
            <a:gdLst>
              <a:gd name="connsiteX0" fmla="*/ 1450090 w 4272197"/>
              <a:gd name="connsiteY0" fmla="*/ 0 h 6858000"/>
              <a:gd name="connsiteX1" fmla="*/ 4272197 w 4272197"/>
              <a:gd name="connsiteY1" fmla="*/ 0 h 6858000"/>
              <a:gd name="connsiteX2" fmla="*/ 4272197 w 4272197"/>
              <a:gd name="connsiteY2" fmla="*/ 6858000 h 6858000"/>
              <a:gd name="connsiteX3" fmla="*/ 0 w 4272197"/>
              <a:gd name="connsiteY3" fmla="*/ 6858000 h 6858000"/>
              <a:gd name="connsiteX4" fmla="*/ 0 w 4272197"/>
              <a:gd name="connsiteY4" fmla="*/ 2451590 h 6858000"/>
              <a:gd name="connsiteX5" fmla="*/ 1063281 w 4272197"/>
              <a:gd name="connsiteY5" fmla="*/ 1366767 h 6858000"/>
              <a:gd name="connsiteX6" fmla="*/ 1280246 w 4272197"/>
              <a:gd name="connsiteY6" fmla="*/ 1342146 h 6858000"/>
              <a:gd name="connsiteX7" fmla="*/ 1207925 w 4272197"/>
              <a:gd name="connsiteY7" fmla="*/ 1135953 h 6858000"/>
              <a:gd name="connsiteX8" fmla="*/ 1152529 w 4272197"/>
              <a:gd name="connsiteY8" fmla="*/ 828202 h 6858000"/>
              <a:gd name="connsiteX9" fmla="*/ 1379980 w 4272197"/>
              <a:gd name="connsiteY9" fmla="*/ 9069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2197" h="6858000">
                <a:moveTo>
                  <a:pt x="1450090" y="0"/>
                </a:moveTo>
                <a:lnTo>
                  <a:pt x="4272197" y="0"/>
                </a:lnTo>
                <a:lnTo>
                  <a:pt x="4272197" y="6858000"/>
                </a:lnTo>
                <a:lnTo>
                  <a:pt x="0" y="6858000"/>
                </a:lnTo>
                <a:lnTo>
                  <a:pt x="0" y="2451590"/>
                </a:lnTo>
                <a:cubicBezTo>
                  <a:pt x="0" y="1902254"/>
                  <a:pt x="457011" y="1436011"/>
                  <a:pt x="1063281" y="1366767"/>
                </a:cubicBezTo>
                <a:lnTo>
                  <a:pt x="1280246" y="1342146"/>
                </a:lnTo>
                <a:lnTo>
                  <a:pt x="1207925" y="1135953"/>
                </a:lnTo>
                <a:cubicBezTo>
                  <a:pt x="1170994" y="1031318"/>
                  <a:pt x="1152529" y="928221"/>
                  <a:pt x="1152529" y="828202"/>
                </a:cubicBezTo>
                <a:cubicBezTo>
                  <a:pt x="1152529" y="529299"/>
                  <a:pt x="1238435" y="291416"/>
                  <a:pt x="1379980" y="9069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965914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443B416-C70D-6337-9F63-B037F725995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83467" y="2228465"/>
            <a:ext cx="2933164" cy="4675341"/>
          </a:xfrm>
          <a:custGeom>
            <a:avLst/>
            <a:gdLst>
              <a:gd name="connsiteX0" fmla="*/ 1467548 w 2933164"/>
              <a:gd name="connsiteY0" fmla="*/ 0 h 4675341"/>
              <a:gd name="connsiteX1" fmla="*/ 1925392 w 2933164"/>
              <a:gd name="connsiteY1" fmla="*/ 442313 h 4675341"/>
              <a:gd name="connsiteX2" fmla="*/ 2450850 w 2933164"/>
              <a:gd name="connsiteY2" fmla="*/ 1202728 h 4675341"/>
              <a:gd name="connsiteX3" fmla="*/ 2427668 w 2933164"/>
              <a:gd name="connsiteY3" fmla="*/ 1354205 h 4675341"/>
              <a:gd name="connsiteX4" fmla="*/ 2397403 w 2933164"/>
              <a:gd name="connsiteY4" fmla="*/ 1455695 h 4675341"/>
              <a:gd name="connsiteX5" fmla="*/ 2488199 w 2933164"/>
              <a:gd name="connsiteY5" fmla="*/ 1467813 h 4675341"/>
              <a:gd name="connsiteX6" fmla="*/ 2933164 w 2933164"/>
              <a:gd name="connsiteY6" fmla="*/ 2001770 h 4675341"/>
              <a:gd name="connsiteX7" fmla="*/ 2933164 w 2933164"/>
              <a:gd name="connsiteY7" fmla="*/ 4675341 h 4675341"/>
              <a:gd name="connsiteX8" fmla="*/ 0 w 2933164"/>
              <a:gd name="connsiteY8" fmla="*/ 4675341 h 4675341"/>
              <a:gd name="connsiteX9" fmla="*/ 0 w 2933164"/>
              <a:gd name="connsiteY9" fmla="*/ 4674583 h 4675341"/>
              <a:gd name="connsiteX10" fmla="*/ 0 w 2933164"/>
              <a:gd name="connsiteY10" fmla="*/ 2001012 h 4675341"/>
              <a:gd name="connsiteX11" fmla="*/ 444965 w 2933164"/>
              <a:gd name="connsiteY11" fmla="*/ 1467056 h 4675341"/>
              <a:gd name="connsiteX12" fmla="*/ 535761 w 2933164"/>
              <a:gd name="connsiteY12" fmla="*/ 1454937 h 4675341"/>
              <a:gd name="connsiteX13" fmla="*/ 505496 w 2933164"/>
              <a:gd name="connsiteY13" fmla="*/ 1353448 h 4675341"/>
              <a:gd name="connsiteX14" fmla="*/ 482314 w 2933164"/>
              <a:gd name="connsiteY14" fmla="*/ 1201971 h 4675341"/>
              <a:gd name="connsiteX15" fmla="*/ 1009060 w 2933164"/>
              <a:gd name="connsiteY15" fmla="*/ 443070 h 4675341"/>
              <a:gd name="connsiteX16" fmla="*/ 1467548 w 2933164"/>
              <a:gd name="connsiteY16" fmla="*/ 0 h 467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933164" h="4675341">
                <a:moveTo>
                  <a:pt x="1467548" y="0"/>
                </a:moveTo>
                <a:cubicBezTo>
                  <a:pt x="1566715" y="192376"/>
                  <a:pt x="1748307" y="318859"/>
                  <a:pt x="1925392" y="442313"/>
                </a:cubicBezTo>
                <a:cubicBezTo>
                  <a:pt x="2195848" y="630902"/>
                  <a:pt x="2450850" y="808888"/>
                  <a:pt x="2450850" y="1202728"/>
                </a:cubicBezTo>
                <a:cubicBezTo>
                  <a:pt x="2450850" y="1251958"/>
                  <a:pt x="2443123" y="1302703"/>
                  <a:pt x="2427668" y="1354205"/>
                </a:cubicBezTo>
                <a:lnTo>
                  <a:pt x="2397403" y="1455695"/>
                </a:lnTo>
                <a:lnTo>
                  <a:pt x="2488199" y="1467813"/>
                </a:lnTo>
                <a:cubicBezTo>
                  <a:pt x="2741912" y="1501895"/>
                  <a:pt x="2933164" y="1732141"/>
                  <a:pt x="2933164" y="2001770"/>
                </a:cubicBezTo>
                <a:lnTo>
                  <a:pt x="2933164" y="4675341"/>
                </a:lnTo>
                <a:lnTo>
                  <a:pt x="0" y="4675341"/>
                </a:lnTo>
                <a:lnTo>
                  <a:pt x="0" y="4674583"/>
                </a:lnTo>
                <a:lnTo>
                  <a:pt x="0" y="2001012"/>
                </a:lnTo>
                <a:cubicBezTo>
                  <a:pt x="0" y="1730626"/>
                  <a:pt x="191251" y="1501138"/>
                  <a:pt x="444965" y="1467056"/>
                </a:cubicBezTo>
                <a:lnTo>
                  <a:pt x="535761" y="1454937"/>
                </a:lnTo>
                <a:lnTo>
                  <a:pt x="505496" y="1353448"/>
                </a:lnTo>
                <a:cubicBezTo>
                  <a:pt x="490041" y="1301946"/>
                  <a:pt x="482314" y="1251201"/>
                  <a:pt x="482314" y="1201971"/>
                </a:cubicBezTo>
                <a:cubicBezTo>
                  <a:pt x="482314" y="809645"/>
                  <a:pt x="737960" y="630902"/>
                  <a:pt x="1009060" y="443070"/>
                </a:cubicBezTo>
                <a:cubicBezTo>
                  <a:pt x="1186788" y="319617"/>
                  <a:pt x="1369024" y="192376"/>
                  <a:pt x="146754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174624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Picture Placeholder 129">
            <a:extLst>
              <a:ext uri="{FF2B5EF4-FFF2-40B4-BE49-F238E27FC236}">
                <a16:creationId xmlns:a16="http://schemas.microsoft.com/office/drawing/2014/main" id="{5E1A0CDB-962F-B7BC-A4F3-4907D05C71F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103275" y="1661879"/>
            <a:ext cx="1088725" cy="3533159"/>
          </a:xfrm>
          <a:custGeom>
            <a:avLst/>
            <a:gdLst>
              <a:gd name="connsiteX0" fmla="*/ 1088725 w 1088725"/>
              <a:gd name="connsiteY0" fmla="*/ 0 h 3533159"/>
              <a:gd name="connsiteX1" fmla="*/ 1088725 w 1088725"/>
              <a:gd name="connsiteY1" fmla="*/ 3533159 h 3533159"/>
              <a:gd name="connsiteX2" fmla="*/ 1087629 w 1088725"/>
              <a:gd name="connsiteY2" fmla="*/ 3530691 h 3533159"/>
              <a:gd name="connsiteX3" fmla="*/ 666992 w 1088725"/>
              <a:gd name="connsiteY3" fmla="*/ 3136108 h 3533159"/>
              <a:gd name="connsiteX4" fmla="*/ 419797 w 1088725"/>
              <a:gd name="connsiteY4" fmla="*/ 2850772 h 3533159"/>
              <a:gd name="connsiteX5" fmla="*/ 414486 w 1088725"/>
              <a:gd name="connsiteY5" fmla="*/ 2849806 h 3533159"/>
              <a:gd name="connsiteX6" fmla="*/ 9416 w 1088725"/>
              <a:gd name="connsiteY6" fmla="*/ 2360728 h 3533159"/>
              <a:gd name="connsiteX7" fmla="*/ 6519 w 1088725"/>
              <a:gd name="connsiteY7" fmla="*/ 2261271 h 3533159"/>
              <a:gd name="connsiteX8" fmla="*/ 6519 w 1088725"/>
              <a:gd name="connsiteY8" fmla="*/ 2257409 h 3533159"/>
              <a:gd name="connsiteX9" fmla="*/ 725 w 1088725"/>
              <a:gd name="connsiteY9" fmla="*/ 1900135 h 3533159"/>
              <a:gd name="connsiteX10" fmla="*/ 725 w 1088725"/>
              <a:gd name="connsiteY10" fmla="*/ 1634111 h 3533159"/>
              <a:gd name="connsiteX11" fmla="*/ 6519 w 1088725"/>
              <a:gd name="connsiteY11" fmla="*/ 1276838 h 3533159"/>
              <a:gd name="connsiteX12" fmla="*/ 6519 w 1088725"/>
              <a:gd name="connsiteY12" fmla="*/ 1272975 h 3533159"/>
              <a:gd name="connsiteX13" fmla="*/ 9416 w 1088725"/>
              <a:gd name="connsiteY13" fmla="*/ 1173519 h 3533159"/>
              <a:gd name="connsiteX14" fmla="*/ 414004 w 1088725"/>
              <a:gd name="connsiteY14" fmla="*/ 684440 h 3533159"/>
              <a:gd name="connsiteX15" fmla="*/ 419315 w 1088725"/>
              <a:gd name="connsiteY15" fmla="*/ 683474 h 3533159"/>
              <a:gd name="connsiteX16" fmla="*/ 666509 w 1088725"/>
              <a:gd name="connsiteY16" fmla="*/ 398139 h 3533159"/>
              <a:gd name="connsiteX17" fmla="*/ 1087146 w 1088725"/>
              <a:gd name="connsiteY17" fmla="*/ 3555 h 353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8725" h="3533159">
                <a:moveTo>
                  <a:pt x="1088725" y="0"/>
                </a:moveTo>
                <a:lnTo>
                  <a:pt x="1088725" y="3533159"/>
                </a:lnTo>
                <a:lnTo>
                  <a:pt x="1087629" y="3530691"/>
                </a:lnTo>
                <a:cubicBezTo>
                  <a:pt x="1058711" y="3468472"/>
                  <a:pt x="926801" y="3214684"/>
                  <a:pt x="666992" y="3136108"/>
                </a:cubicBezTo>
                <a:cubicBezTo>
                  <a:pt x="481113" y="3079620"/>
                  <a:pt x="428005" y="2954092"/>
                  <a:pt x="419797" y="2850772"/>
                </a:cubicBezTo>
                <a:lnTo>
                  <a:pt x="414486" y="2849806"/>
                </a:lnTo>
                <a:cubicBezTo>
                  <a:pt x="183224" y="2798629"/>
                  <a:pt x="16174" y="2597301"/>
                  <a:pt x="9416" y="2360728"/>
                </a:cubicBezTo>
                <a:cubicBezTo>
                  <a:pt x="8450" y="2329829"/>
                  <a:pt x="7484" y="2296999"/>
                  <a:pt x="6519" y="2261271"/>
                </a:cubicBezTo>
                <a:cubicBezTo>
                  <a:pt x="6519" y="2259823"/>
                  <a:pt x="6519" y="2258857"/>
                  <a:pt x="6519" y="2257409"/>
                </a:cubicBezTo>
                <a:cubicBezTo>
                  <a:pt x="3139" y="2114500"/>
                  <a:pt x="1691" y="2043044"/>
                  <a:pt x="725" y="1900135"/>
                </a:cubicBezTo>
                <a:cubicBezTo>
                  <a:pt x="-241" y="1793919"/>
                  <a:pt x="-241" y="1740328"/>
                  <a:pt x="725" y="1634111"/>
                </a:cubicBezTo>
                <a:cubicBezTo>
                  <a:pt x="1691" y="1491202"/>
                  <a:pt x="2657" y="1419748"/>
                  <a:pt x="6519" y="1276838"/>
                </a:cubicBezTo>
                <a:cubicBezTo>
                  <a:pt x="6519" y="1275390"/>
                  <a:pt x="6519" y="1274424"/>
                  <a:pt x="6519" y="1272975"/>
                </a:cubicBezTo>
                <a:cubicBezTo>
                  <a:pt x="7484" y="1236765"/>
                  <a:pt x="8450" y="1204417"/>
                  <a:pt x="9416" y="1173519"/>
                </a:cubicBezTo>
                <a:cubicBezTo>
                  <a:pt x="16658" y="936945"/>
                  <a:pt x="183224" y="735617"/>
                  <a:pt x="414004" y="684440"/>
                </a:cubicBezTo>
                <a:cubicBezTo>
                  <a:pt x="415935" y="684440"/>
                  <a:pt x="417383" y="683958"/>
                  <a:pt x="419315" y="683474"/>
                </a:cubicBezTo>
                <a:cubicBezTo>
                  <a:pt x="428005" y="579672"/>
                  <a:pt x="480630" y="454144"/>
                  <a:pt x="666509" y="398139"/>
                </a:cubicBezTo>
                <a:cubicBezTo>
                  <a:pt x="926317" y="319563"/>
                  <a:pt x="1058227" y="65775"/>
                  <a:pt x="1087146" y="355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C028D725-15D2-77F4-CA41-F6F0A61B0F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20552" y="0"/>
            <a:ext cx="2187577" cy="2031288"/>
          </a:xfrm>
          <a:custGeom>
            <a:avLst/>
            <a:gdLst>
              <a:gd name="connsiteX0" fmla="*/ 1808 w 2187577"/>
              <a:gd name="connsiteY0" fmla="*/ 0 h 2031288"/>
              <a:gd name="connsiteX1" fmla="*/ 2185669 w 2187577"/>
              <a:gd name="connsiteY1" fmla="*/ 0 h 2031288"/>
              <a:gd name="connsiteX2" fmla="*/ 2186016 w 2187577"/>
              <a:gd name="connsiteY2" fmla="*/ 24824 h 2031288"/>
              <a:gd name="connsiteX3" fmla="*/ 2186853 w 2187577"/>
              <a:gd name="connsiteY3" fmla="*/ 120841 h 2031288"/>
              <a:gd name="connsiteX4" fmla="*/ 2186853 w 2187577"/>
              <a:gd name="connsiteY4" fmla="*/ 386865 h 2031288"/>
              <a:gd name="connsiteX5" fmla="*/ 2181060 w 2187577"/>
              <a:gd name="connsiteY5" fmla="*/ 744139 h 2031288"/>
              <a:gd name="connsiteX6" fmla="*/ 2181060 w 2187577"/>
              <a:gd name="connsiteY6" fmla="*/ 748001 h 2031288"/>
              <a:gd name="connsiteX7" fmla="*/ 2178163 w 2187577"/>
              <a:gd name="connsiteY7" fmla="*/ 847458 h 2031288"/>
              <a:gd name="connsiteX8" fmla="*/ 1773091 w 2187577"/>
              <a:gd name="connsiteY8" fmla="*/ 1336536 h 2031288"/>
              <a:gd name="connsiteX9" fmla="*/ 1768263 w 2187577"/>
              <a:gd name="connsiteY9" fmla="*/ 1337502 h 2031288"/>
              <a:gd name="connsiteX10" fmla="*/ 1520586 w 2187577"/>
              <a:gd name="connsiteY10" fmla="*/ 1622838 h 2031288"/>
              <a:gd name="connsiteX11" fmla="*/ 1093789 w 2187577"/>
              <a:gd name="connsiteY11" fmla="*/ 2031288 h 2031288"/>
              <a:gd name="connsiteX12" fmla="*/ 666992 w 2187577"/>
              <a:gd name="connsiteY12" fmla="*/ 1622838 h 2031288"/>
              <a:gd name="connsiteX13" fmla="*/ 419797 w 2187577"/>
              <a:gd name="connsiteY13" fmla="*/ 1337502 h 2031288"/>
              <a:gd name="connsiteX14" fmla="*/ 414486 w 2187577"/>
              <a:gd name="connsiteY14" fmla="*/ 1336536 h 2031288"/>
              <a:gd name="connsiteX15" fmla="*/ 9416 w 2187577"/>
              <a:gd name="connsiteY15" fmla="*/ 847458 h 2031288"/>
              <a:gd name="connsiteX16" fmla="*/ 6519 w 2187577"/>
              <a:gd name="connsiteY16" fmla="*/ 748001 h 2031288"/>
              <a:gd name="connsiteX17" fmla="*/ 6519 w 2187577"/>
              <a:gd name="connsiteY17" fmla="*/ 744139 h 2031288"/>
              <a:gd name="connsiteX18" fmla="*/ 725 w 2187577"/>
              <a:gd name="connsiteY18" fmla="*/ 386865 h 2031288"/>
              <a:gd name="connsiteX19" fmla="*/ 725 w 2187577"/>
              <a:gd name="connsiteY19" fmla="*/ 120841 h 2031288"/>
              <a:gd name="connsiteX20" fmla="*/ 1495 w 2187577"/>
              <a:gd name="connsiteY20" fmla="*/ 24824 h 203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87577" h="2031288">
                <a:moveTo>
                  <a:pt x="1808" y="0"/>
                </a:moveTo>
                <a:lnTo>
                  <a:pt x="2185669" y="0"/>
                </a:lnTo>
                <a:lnTo>
                  <a:pt x="2186016" y="24824"/>
                </a:lnTo>
                <a:cubicBezTo>
                  <a:pt x="2186340" y="53853"/>
                  <a:pt x="2186612" y="85114"/>
                  <a:pt x="2186853" y="120841"/>
                </a:cubicBezTo>
                <a:cubicBezTo>
                  <a:pt x="2187819" y="227057"/>
                  <a:pt x="2187819" y="280649"/>
                  <a:pt x="2186853" y="386865"/>
                </a:cubicBezTo>
                <a:cubicBezTo>
                  <a:pt x="2185888" y="529774"/>
                  <a:pt x="2184922" y="601230"/>
                  <a:pt x="2181060" y="744139"/>
                </a:cubicBezTo>
                <a:cubicBezTo>
                  <a:pt x="2181060" y="745587"/>
                  <a:pt x="2181060" y="746553"/>
                  <a:pt x="2181060" y="748001"/>
                </a:cubicBezTo>
                <a:cubicBezTo>
                  <a:pt x="2180094" y="784211"/>
                  <a:pt x="2179128" y="816559"/>
                  <a:pt x="2178163" y="847458"/>
                </a:cubicBezTo>
                <a:cubicBezTo>
                  <a:pt x="2170921" y="1084031"/>
                  <a:pt x="2004354" y="1285359"/>
                  <a:pt x="1773091" y="1336536"/>
                </a:cubicBezTo>
                <a:cubicBezTo>
                  <a:pt x="1771161" y="1337020"/>
                  <a:pt x="1769713" y="1337020"/>
                  <a:pt x="1768263" y="1337502"/>
                </a:cubicBezTo>
                <a:cubicBezTo>
                  <a:pt x="1759573" y="1439374"/>
                  <a:pt x="1706465" y="1562970"/>
                  <a:pt x="1520586" y="1622838"/>
                </a:cubicBezTo>
                <a:cubicBezTo>
                  <a:pt x="1225594" y="1717951"/>
                  <a:pt x="1093789" y="2031288"/>
                  <a:pt x="1093789" y="2031288"/>
                </a:cubicBezTo>
                <a:cubicBezTo>
                  <a:pt x="1093789" y="2031288"/>
                  <a:pt x="963916" y="1712639"/>
                  <a:pt x="666992" y="1622838"/>
                </a:cubicBezTo>
                <a:cubicBezTo>
                  <a:pt x="481113" y="1566350"/>
                  <a:pt x="428005" y="1440822"/>
                  <a:pt x="419797" y="1337502"/>
                </a:cubicBezTo>
                <a:lnTo>
                  <a:pt x="414486" y="1336536"/>
                </a:lnTo>
                <a:cubicBezTo>
                  <a:pt x="183224" y="1285359"/>
                  <a:pt x="16174" y="1084031"/>
                  <a:pt x="9416" y="847458"/>
                </a:cubicBezTo>
                <a:cubicBezTo>
                  <a:pt x="8450" y="816559"/>
                  <a:pt x="7484" y="783729"/>
                  <a:pt x="6519" y="748001"/>
                </a:cubicBezTo>
                <a:cubicBezTo>
                  <a:pt x="6519" y="746553"/>
                  <a:pt x="6519" y="745587"/>
                  <a:pt x="6519" y="744139"/>
                </a:cubicBezTo>
                <a:cubicBezTo>
                  <a:pt x="3139" y="601230"/>
                  <a:pt x="1691" y="529774"/>
                  <a:pt x="725" y="386865"/>
                </a:cubicBezTo>
                <a:cubicBezTo>
                  <a:pt x="-241" y="280649"/>
                  <a:pt x="-241" y="227057"/>
                  <a:pt x="725" y="120841"/>
                </a:cubicBezTo>
                <a:cubicBezTo>
                  <a:pt x="967" y="85114"/>
                  <a:pt x="1208" y="53853"/>
                  <a:pt x="1495" y="248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134" name="Picture Placeholder 133">
            <a:extLst>
              <a:ext uri="{FF2B5EF4-FFF2-40B4-BE49-F238E27FC236}">
                <a16:creationId xmlns:a16="http://schemas.microsoft.com/office/drawing/2014/main" id="{BAEBB626-912E-F7BB-A9E5-66C8AA6F164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620552" y="4902912"/>
            <a:ext cx="2187577" cy="1955088"/>
          </a:xfrm>
          <a:custGeom>
            <a:avLst/>
            <a:gdLst>
              <a:gd name="connsiteX0" fmla="*/ 1093306 w 2187577"/>
              <a:gd name="connsiteY0" fmla="*/ 0 h 1955088"/>
              <a:gd name="connsiteX1" fmla="*/ 1520104 w 2187577"/>
              <a:gd name="connsiteY1" fmla="*/ 408451 h 1955088"/>
              <a:gd name="connsiteX2" fmla="*/ 1767781 w 2187577"/>
              <a:gd name="connsiteY2" fmla="*/ 693786 h 1955088"/>
              <a:gd name="connsiteX3" fmla="*/ 1773091 w 2187577"/>
              <a:gd name="connsiteY3" fmla="*/ 694752 h 1955088"/>
              <a:gd name="connsiteX4" fmla="*/ 2178163 w 2187577"/>
              <a:gd name="connsiteY4" fmla="*/ 1183831 h 1955088"/>
              <a:gd name="connsiteX5" fmla="*/ 2181060 w 2187577"/>
              <a:gd name="connsiteY5" fmla="*/ 1283287 h 1955088"/>
              <a:gd name="connsiteX6" fmla="*/ 2181060 w 2187577"/>
              <a:gd name="connsiteY6" fmla="*/ 1287150 h 1955088"/>
              <a:gd name="connsiteX7" fmla="*/ 2186853 w 2187577"/>
              <a:gd name="connsiteY7" fmla="*/ 1644423 h 1955088"/>
              <a:gd name="connsiteX8" fmla="*/ 2186853 w 2187577"/>
              <a:gd name="connsiteY8" fmla="*/ 1910447 h 1955088"/>
              <a:gd name="connsiteX9" fmla="*/ 2186495 w 2187577"/>
              <a:gd name="connsiteY9" fmla="*/ 1955088 h 1955088"/>
              <a:gd name="connsiteX10" fmla="*/ 1114 w 2187577"/>
              <a:gd name="connsiteY10" fmla="*/ 1955088 h 1955088"/>
              <a:gd name="connsiteX11" fmla="*/ 725 w 2187577"/>
              <a:gd name="connsiteY11" fmla="*/ 1910447 h 1955088"/>
              <a:gd name="connsiteX12" fmla="*/ 725 w 2187577"/>
              <a:gd name="connsiteY12" fmla="*/ 1644423 h 1955088"/>
              <a:gd name="connsiteX13" fmla="*/ 6519 w 2187577"/>
              <a:gd name="connsiteY13" fmla="*/ 1287150 h 1955088"/>
              <a:gd name="connsiteX14" fmla="*/ 6519 w 2187577"/>
              <a:gd name="connsiteY14" fmla="*/ 1283287 h 1955088"/>
              <a:gd name="connsiteX15" fmla="*/ 9416 w 2187577"/>
              <a:gd name="connsiteY15" fmla="*/ 1183831 h 1955088"/>
              <a:gd name="connsiteX16" fmla="*/ 414004 w 2187577"/>
              <a:gd name="connsiteY16" fmla="*/ 694752 h 1955088"/>
              <a:gd name="connsiteX17" fmla="*/ 419315 w 2187577"/>
              <a:gd name="connsiteY17" fmla="*/ 693786 h 1955088"/>
              <a:gd name="connsiteX18" fmla="*/ 666509 w 2187577"/>
              <a:gd name="connsiteY18" fmla="*/ 408451 h 1955088"/>
              <a:gd name="connsiteX19" fmla="*/ 1093306 w 2187577"/>
              <a:gd name="connsiteY19" fmla="*/ 0 h 195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87577" h="1955088">
                <a:moveTo>
                  <a:pt x="1093306" y="0"/>
                </a:moveTo>
                <a:cubicBezTo>
                  <a:pt x="1093306" y="0"/>
                  <a:pt x="1225594" y="313339"/>
                  <a:pt x="1520104" y="408451"/>
                </a:cubicBezTo>
                <a:cubicBezTo>
                  <a:pt x="1705983" y="468318"/>
                  <a:pt x="1759091" y="591916"/>
                  <a:pt x="1767781" y="693786"/>
                </a:cubicBezTo>
                <a:lnTo>
                  <a:pt x="1773091" y="694752"/>
                </a:lnTo>
                <a:cubicBezTo>
                  <a:pt x="2004354" y="745929"/>
                  <a:pt x="2171403" y="947257"/>
                  <a:pt x="2178163" y="1183831"/>
                </a:cubicBezTo>
                <a:cubicBezTo>
                  <a:pt x="2179128" y="1214729"/>
                  <a:pt x="2180094" y="1247561"/>
                  <a:pt x="2181060" y="1283287"/>
                </a:cubicBezTo>
                <a:cubicBezTo>
                  <a:pt x="2181060" y="1284736"/>
                  <a:pt x="2181060" y="1285702"/>
                  <a:pt x="2181060" y="1287150"/>
                </a:cubicBezTo>
                <a:cubicBezTo>
                  <a:pt x="2184439" y="1430060"/>
                  <a:pt x="2185888" y="1501514"/>
                  <a:pt x="2186853" y="1644423"/>
                </a:cubicBezTo>
                <a:cubicBezTo>
                  <a:pt x="2187819" y="1750640"/>
                  <a:pt x="2187819" y="1804231"/>
                  <a:pt x="2186853" y="1910447"/>
                </a:cubicBezTo>
                <a:lnTo>
                  <a:pt x="2186495" y="1955088"/>
                </a:lnTo>
                <a:lnTo>
                  <a:pt x="1114" y="1955088"/>
                </a:lnTo>
                <a:lnTo>
                  <a:pt x="725" y="1910447"/>
                </a:lnTo>
                <a:cubicBezTo>
                  <a:pt x="-241" y="1804231"/>
                  <a:pt x="-241" y="1750640"/>
                  <a:pt x="725" y="1644423"/>
                </a:cubicBezTo>
                <a:cubicBezTo>
                  <a:pt x="1691" y="1501514"/>
                  <a:pt x="2657" y="1430060"/>
                  <a:pt x="6519" y="1287150"/>
                </a:cubicBezTo>
                <a:cubicBezTo>
                  <a:pt x="6519" y="1285702"/>
                  <a:pt x="6519" y="1284736"/>
                  <a:pt x="6519" y="1283287"/>
                </a:cubicBezTo>
                <a:cubicBezTo>
                  <a:pt x="7484" y="1247077"/>
                  <a:pt x="8450" y="1214729"/>
                  <a:pt x="9416" y="1183831"/>
                </a:cubicBezTo>
                <a:cubicBezTo>
                  <a:pt x="16658" y="947257"/>
                  <a:pt x="183224" y="745929"/>
                  <a:pt x="414004" y="694752"/>
                </a:cubicBezTo>
                <a:cubicBezTo>
                  <a:pt x="415935" y="694752"/>
                  <a:pt x="417383" y="694270"/>
                  <a:pt x="419315" y="693786"/>
                </a:cubicBezTo>
                <a:cubicBezTo>
                  <a:pt x="428005" y="589984"/>
                  <a:pt x="480630" y="464456"/>
                  <a:pt x="666509" y="408451"/>
                </a:cubicBezTo>
                <a:cubicBezTo>
                  <a:pt x="963432" y="318649"/>
                  <a:pt x="1093306" y="0"/>
                  <a:pt x="10933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ID" sz="2000" b="1" dirty="0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 dirty="0"/>
          </a:p>
        </p:txBody>
      </p:sp>
      <p:sp>
        <p:nvSpPr>
          <p:cNvPr id="132" name="Picture Placeholder 131">
            <a:extLst>
              <a:ext uri="{FF2B5EF4-FFF2-40B4-BE49-F238E27FC236}">
                <a16:creationId xmlns:a16="http://schemas.microsoft.com/office/drawing/2014/main" id="{1B1E1DAF-1BAD-DA23-E64C-689267AEA01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12643" y="4902912"/>
            <a:ext cx="2187576" cy="1955088"/>
          </a:xfrm>
          <a:custGeom>
            <a:avLst/>
            <a:gdLst>
              <a:gd name="connsiteX0" fmla="*/ 1093305 w 2187576"/>
              <a:gd name="connsiteY0" fmla="*/ 0 h 1955088"/>
              <a:gd name="connsiteX1" fmla="*/ 1520103 w 2187576"/>
              <a:gd name="connsiteY1" fmla="*/ 408451 h 1955088"/>
              <a:gd name="connsiteX2" fmla="*/ 1767780 w 2187576"/>
              <a:gd name="connsiteY2" fmla="*/ 693786 h 1955088"/>
              <a:gd name="connsiteX3" fmla="*/ 1773091 w 2187576"/>
              <a:gd name="connsiteY3" fmla="*/ 694752 h 1955088"/>
              <a:gd name="connsiteX4" fmla="*/ 2178163 w 2187576"/>
              <a:gd name="connsiteY4" fmla="*/ 1183831 h 1955088"/>
              <a:gd name="connsiteX5" fmla="*/ 2181059 w 2187576"/>
              <a:gd name="connsiteY5" fmla="*/ 1283287 h 1955088"/>
              <a:gd name="connsiteX6" fmla="*/ 2181059 w 2187576"/>
              <a:gd name="connsiteY6" fmla="*/ 1287150 h 1955088"/>
              <a:gd name="connsiteX7" fmla="*/ 2186852 w 2187576"/>
              <a:gd name="connsiteY7" fmla="*/ 1644423 h 1955088"/>
              <a:gd name="connsiteX8" fmla="*/ 2186852 w 2187576"/>
              <a:gd name="connsiteY8" fmla="*/ 1910447 h 1955088"/>
              <a:gd name="connsiteX9" fmla="*/ 2186494 w 2187576"/>
              <a:gd name="connsiteY9" fmla="*/ 1955088 h 1955088"/>
              <a:gd name="connsiteX10" fmla="*/ 1114 w 2187576"/>
              <a:gd name="connsiteY10" fmla="*/ 1955088 h 1955088"/>
              <a:gd name="connsiteX11" fmla="*/ 724 w 2187576"/>
              <a:gd name="connsiteY11" fmla="*/ 1910447 h 1955088"/>
              <a:gd name="connsiteX12" fmla="*/ 724 w 2187576"/>
              <a:gd name="connsiteY12" fmla="*/ 1644423 h 1955088"/>
              <a:gd name="connsiteX13" fmla="*/ 6518 w 2187576"/>
              <a:gd name="connsiteY13" fmla="*/ 1287150 h 1955088"/>
              <a:gd name="connsiteX14" fmla="*/ 6518 w 2187576"/>
              <a:gd name="connsiteY14" fmla="*/ 1283287 h 1955088"/>
              <a:gd name="connsiteX15" fmla="*/ 9415 w 2187576"/>
              <a:gd name="connsiteY15" fmla="*/ 1183831 h 1955088"/>
              <a:gd name="connsiteX16" fmla="*/ 414003 w 2187576"/>
              <a:gd name="connsiteY16" fmla="*/ 694752 h 1955088"/>
              <a:gd name="connsiteX17" fmla="*/ 419314 w 2187576"/>
              <a:gd name="connsiteY17" fmla="*/ 693786 h 1955088"/>
              <a:gd name="connsiteX18" fmla="*/ 666509 w 2187576"/>
              <a:gd name="connsiteY18" fmla="*/ 408451 h 1955088"/>
              <a:gd name="connsiteX19" fmla="*/ 1093305 w 2187576"/>
              <a:gd name="connsiteY19" fmla="*/ 0 h 195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87576" h="1955088">
                <a:moveTo>
                  <a:pt x="1093305" y="0"/>
                </a:moveTo>
                <a:cubicBezTo>
                  <a:pt x="1093305" y="0"/>
                  <a:pt x="1225593" y="313339"/>
                  <a:pt x="1520103" y="408451"/>
                </a:cubicBezTo>
                <a:cubicBezTo>
                  <a:pt x="1705982" y="468318"/>
                  <a:pt x="1759089" y="591916"/>
                  <a:pt x="1767780" y="693786"/>
                </a:cubicBezTo>
                <a:lnTo>
                  <a:pt x="1773091" y="694752"/>
                </a:lnTo>
                <a:cubicBezTo>
                  <a:pt x="2004353" y="745929"/>
                  <a:pt x="2171403" y="947257"/>
                  <a:pt x="2178163" y="1183831"/>
                </a:cubicBezTo>
                <a:cubicBezTo>
                  <a:pt x="2179127" y="1214729"/>
                  <a:pt x="2180093" y="1247561"/>
                  <a:pt x="2181059" y="1283287"/>
                </a:cubicBezTo>
                <a:cubicBezTo>
                  <a:pt x="2181059" y="1284736"/>
                  <a:pt x="2181059" y="1285702"/>
                  <a:pt x="2181059" y="1287150"/>
                </a:cubicBezTo>
                <a:cubicBezTo>
                  <a:pt x="2184438" y="1430060"/>
                  <a:pt x="2185887" y="1501514"/>
                  <a:pt x="2186852" y="1644423"/>
                </a:cubicBezTo>
                <a:cubicBezTo>
                  <a:pt x="2187818" y="1750640"/>
                  <a:pt x="2187818" y="1804231"/>
                  <a:pt x="2186852" y="1910447"/>
                </a:cubicBezTo>
                <a:lnTo>
                  <a:pt x="2186494" y="1955088"/>
                </a:lnTo>
                <a:lnTo>
                  <a:pt x="1114" y="1955088"/>
                </a:lnTo>
                <a:lnTo>
                  <a:pt x="724" y="1910447"/>
                </a:lnTo>
                <a:cubicBezTo>
                  <a:pt x="-241" y="1804231"/>
                  <a:pt x="-241" y="1750640"/>
                  <a:pt x="724" y="1644423"/>
                </a:cubicBezTo>
                <a:cubicBezTo>
                  <a:pt x="1690" y="1501514"/>
                  <a:pt x="2656" y="1430060"/>
                  <a:pt x="6518" y="1287150"/>
                </a:cubicBezTo>
                <a:cubicBezTo>
                  <a:pt x="6518" y="1285702"/>
                  <a:pt x="6518" y="1284736"/>
                  <a:pt x="6518" y="1283287"/>
                </a:cubicBezTo>
                <a:cubicBezTo>
                  <a:pt x="7483" y="1247077"/>
                  <a:pt x="8449" y="1214729"/>
                  <a:pt x="9415" y="1183831"/>
                </a:cubicBezTo>
                <a:cubicBezTo>
                  <a:pt x="16657" y="947257"/>
                  <a:pt x="183224" y="745929"/>
                  <a:pt x="414003" y="694752"/>
                </a:cubicBezTo>
                <a:cubicBezTo>
                  <a:pt x="415934" y="694752"/>
                  <a:pt x="417382" y="694270"/>
                  <a:pt x="419314" y="693786"/>
                </a:cubicBezTo>
                <a:cubicBezTo>
                  <a:pt x="428004" y="589984"/>
                  <a:pt x="480630" y="464456"/>
                  <a:pt x="666509" y="408451"/>
                </a:cubicBezTo>
                <a:cubicBezTo>
                  <a:pt x="963431" y="318649"/>
                  <a:pt x="1093305" y="0"/>
                  <a:pt x="109330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49F437-6949-84C7-E164-114A1A595B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61899" y="1651565"/>
            <a:ext cx="2187576" cy="3554870"/>
          </a:xfrm>
          <a:custGeom>
            <a:avLst/>
            <a:gdLst>
              <a:gd name="connsiteX0" fmla="*/ 1093305 w 2187576"/>
              <a:gd name="connsiteY0" fmla="*/ 0 h 3554870"/>
              <a:gd name="connsiteX1" fmla="*/ 1520103 w 2187576"/>
              <a:gd name="connsiteY1" fmla="*/ 408451 h 3554870"/>
              <a:gd name="connsiteX2" fmla="*/ 1767780 w 2187576"/>
              <a:gd name="connsiteY2" fmla="*/ 693786 h 3554870"/>
              <a:gd name="connsiteX3" fmla="*/ 1773091 w 2187576"/>
              <a:gd name="connsiteY3" fmla="*/ 694752 h 3554870"/>
              <a:gd name="connsiteX4" fmla="*/ 2178163 w 2187576"/>
              <a:gd name="connsiteY4" fmla="*/ 1183831 h 3554870"/>
              <a:gd name="connsiteX5" fmla="*/ 2181059 w 2187576"/>
              <a:gd name="connsiteY5" fmla="*/ 1283287 h 3554870"/>
              <a:gd name="connsiteX6" fmla="*/ 2181059 w 2187576"/>
              <a:gd name="connsiteY6" fmla="*/ 1287150 h 3554870"/>
              <a:gd name="connsiteX7" fmla="*/ 2186852 w 2187576"/>
              <a:gd name="connsiteY7" fmla="*/ 1644423 h 3554870"/>
              <a:gd name="connsiteX8" fmla="*/ 2186852 w 2187576"/>
              <a:gd name="connsiteY8" fmla="*/ 1910447 h 3554870"/>
              <a:gd name="connsiteX9" fmla="*/ 2181059 w 2187576"/>
              <a:gd name="connsiteY9" fmla="*/ 2267721 h 3554870"/>
              <a:gd name="connsiteX10" fmla="*/ 2181059 w 2187576"/>
              <a:gd name="connsiteY10" fmla="*/ 2271583 h 3554870"/>
              <a:gd name="connsiteX11" fmla="*/ 2178163 w 2187576"/>
              <a:gd name="connsiteY11" fmla="*/ 2371040 h 3554870"/>
              <a:gd name="connsiteX12" fmla="*/ 1773091 w 2187576"/>
              <a:gd name="connsiteY12" fmla="*/ 2860118 h 3554870"/>
              <a:gd name="connsiteX13" fmla="*/ 1768262 w 2187576"/>
              <a:gd name="connsiteY13" fmla="*/ 2861084 h 3554870"/>
              <a:gd name="connsiteX14" fmla="*/ 1520585 w 2187576"/>
              <a:gd name="connsiteY14" fmla="*/ 3146420 h 3554870"/>
              <a:gd name="connsiteX15" fmla="*/ 1093789 w 2187576"/>
              <a:gd name="connsiteY15" fmla="*/ 3554870 h 3554870"/>
              <a:gd name="connsiteX16" fmla="*/ 666991 w 2187576"/>
              <a:gd name="connsiteY16" fmla="*/ 3146420 h 3554870"/>
              <a:gd name="connsiteX17" fmla="*/ 419796 w 2187576"/>
              <a:gd name="connsiteY17" fmla="*/ 2861084 h 3554870"/>
              <a:gd name="connsiteX18" fmla="*/ 414485 w 2187576"/>
              <a:gd name="connsiteY18" fmla="*/ 2860118 h 3554870"/>
              <a:gd name="connsiteX19" fmla="*/ 9415 w 2187576"/>
              <a:gd name="connsiteY19" fmla="*/ 2371040 h 3554870"/>
              <a:gd name="connsiteX20" fmla="*/ 6518 w 2187576"/>
              <a:gd name="connsiteY20" fmla="*/ 2271583 h 3554870"/>
              <a:gd name="connsiteX21" fmla="*/ 6518 w 2187576"/>
              <a:gd name="connsiteY21" fmla="*/ 2267721 h 3554870"/>
              <a:gd name="connsiteX22" fmla="*/ 724 w 2187576"/>
              <a:gd name="connsiteY22" fmla="*/ 1910447 h 3554870"/>
              <a:gd name="connsiteX23" fmla="*/ 724 w 2187576"/>
              <a:gd name="connsiteY23" fmla="*/ 1644423 h 3554870"/>
              <a:gd name="connsiteX24" fmla="*/ 6518 w 2187576"/>
              <a:gd name="connsiteY24" fmla="*/ 1287150 h 3554870"/>
              <a:gd name="connsiteX25" fmla="*/ 6518 w 2187576"/>
              <a:gd name="connsiteY25" fmla="*/ 1283287 h 3554870"/>
              <a:gd name="connsiteX26" fmla="*/ 9415 w 2187576"/>
              <a:gd name="connsiteY26" fmla="*/ 1183831 h 3554870"/>
              <a:gd name="connsiteX27" fmla="*/ 414003 w 2187576"/>
              <a:gd name="connsiteY27" fmla="*/ 694752 h 3554870"/>
              <a:gd name="connsiteX28" fmla="*/ 419314 w 2187576"/>
              <a:gd name="connsiteY28" fmla="*/ 693786 h 3554870"/>
              <a:gd name="connsiteX29" fmla="*/ 666509 w 2187576"/>
              <a:gd name="connsiteY29" fmla="*/ 408451 h 3554870"/>
              <a:gd name="connsiteX30" fmla="*/ 1093305 w 2187576"/>
              <a:gd name="connsiteY30" fmla="*/ 0 h 355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87576" h="3554870">
                <a:moveTo>
                  <a:pt x="1093305" y="0"/>
                </a:moveTo>
                <a:cubicBezTo>
                  <a:pt x="1093305" y="0"/>
                  <a:pt x="1225593" y="313339"/>
                  <a:pt x="1520103" y="408451"/>
                </a:cubicBezTo>
                <a:cubicBezTo>
                  <a:pt x="1705982" y="468318"/>
                  <a:pt x="1759089" y="591916"/>
                  <a:pt x="1767780" y="693786"/>
                </a:cubicBezTo>
                <a:lnTo>
                  <a:pt x="1773091" y="694752"/>
                </a:lnTo>
                <a:cubicBezTo>
                  <a:pt x="2004353" y="745929"/>
                  <a:pt x="2171403" y="947257"/>
                  <a:pt x="2178163" y="1183831"/>
                </a:cubicBezTo>
                <a:cubicBezTo>
                  <a:pt x="2179127" y="1214729"/>
                  <a:pt x="2180093" y="1247561"/>
                  <a:pt x="2181059" y="1283287"/>
                </a:cubicBezTo>
                <a:cubicBezTo>
                  <a:pt x="2181059" y="1284736"/>
                  <a:pt x="2181059" y="1285702"/>
                  <a:pt x="2181059" y="1287150"/>
                </a:cubicBezTo>
                <a:cubicBezTo>
                  <a:pt x="2184438" y="1430060"/>
                  <a:pt x="2185887" y="1501514"/>
                  <a:pt x="2186852" y="1644423"/>
                </a:cubicBezTo>
                <a:cubicBezTo>
                  <a:pt x="2187818" y="1750640"/>
                  <a:pt x="2187818" y="1804231"/>
                  <a:pt x="2186852" y="1910447"/>
                </a:cubicBezTo>
                <a:cubicBezTo>
                  <a:pt x="2185887" y="2053356"/>
                  <a:pt x="2184921" y="2124812"/>
                  <a:pt x="2181059" y="2267721"/>
                </a:cubicBezTo>
                <a:cubicBezTo>
                  <a:pt x="2181059" y="2269169"/>
                  <a:pt x="2181059" y="2270135"/>
                  <a:pt x="2181059" y="2271583"/>
                </a:cubicBezTo>
                <a:cubicBezTo>
                  <a:pt x="2180093" y="2307793"/>
                  <a:pt x="2179127" y="2340141"/>
                  <a:pt x="2178163" y="2371040"/>
                </a:cubicBezTo>
                <a:cubicBezTo>
                  <a:pt x="2170920" y="2607613"/>
                  <a:pt x="2004353" y="2808941"/>
                  <a:pt x="1773091" y="2860118"/>
                </a:cubicBezTo>
                <a:cubicBezTo>
                  <a:pt x="1771160" y="2860602"/>
                  <a:pt x="1769712" y="2860602"/>
                  <a:pt x="1768262" y="2861084"/>
                </a:cubicBezTo>
                <a:cubicBezTo>
                  <a:pt x="1759572" y="2962956"/>
                  <a:pt x="1706464" y="3086552"/>
                  <a:pt x="1520585" y="3146420"/>
                </a:cubicBezTo>
                <a:cubicBezTo>
                  <a:pt x="1225593" y="3241533"/>
                  <a:pt x="1093789" y="3554870"/>
                  <a:pt x="1093789" y="3554870"/>
                </a:cubicBezTo>
                <a:cubicBezTo>
                  <a:pt x="1093789" y="3554870"/>
                  <a:pt x="963915" y="3236221"/>
                  <a:pt x="666991" y="3146420"/>
                </a:cubicBezTo>
                <a:cubicBezTo>
                  <a:pt x="481112" y="3089932"/>
                  <a:pt x="428004" y="2964404"/>
                  <a:pt x="419796" y="2861084"/>
                </a:cubicBezTo>
                <a:lnTo>
                  <a:pt x="414485" y="2860118"/>
                </a:lnTo>
                <a:cubicBezTo>
                  <a:pt x="183224" y="2808941"/>
                  <a:pt x="16174" y="2607613"/>
                  <a:pt x="9415" y="2371040"/>
                </a:cubicBezTo>
                <a:cubicBezTo>
                  <a:pt x="8449" y="2340141"/>
                  <a:pt x="7483" y="2307311"/>
                  <a:pt x="6518" y="2271583"/>
                </a:cubicBezTo>
                <a:cubicBezTo>
                  <a:pt x="6518" y="2270135"/>
                  <a:pt x="6518" y="2269169"/>
                  <a:pt x="6518" y="2267721"/>
                </a:cubicBezTo>
                <a:cubicBezTo>
                  <a:pt x="3138" y="2124812"/>
                  <a:pt x="1690" y="2053356"/>
                  <a:pt x="724" y="1910447"/>
                </a:cubicBezTo>
                <a:cubicBezTo>
                  <a:pt x="-241" y="1804231"/>
                  <a:pt x="-241" y="1750640"/>
                  <a:pt x="724" y="1644423"/>
                </a:cubicBezTo>
                <a:cubicBezTo>
                  <a:pt x="1690" y="1501514"/>
                  <a:pt x="2656" y="1430060"/>
                  <a:pt x="6518" y="1287150"/>
                </a:cubicBezTo>
                <a:cubicBezTo>
                  <a:pt x="6518" y="1285702"/>
                  <a:pt x="6518" y="1284736"/>
                  <a:pt x="6518" y="1283287"/>
                </a:cubicBezTo>
                <a:cubicBezTo>
                  <a:pt x="7483" y="1247077"/>
                  <a:pt x="8449" y="1214729"/>
                  <a:pt x="9415" y="1183831"/>
                </a:cubicBezTo>
                <a:cubicBezTo>
                  <a:pt x="16657" y="947257"/>
                  <a:pt x="183224" y="745929"/>
                  <a:pt x="414003" y="694752"/>
                </a:cubicBezTo>
                <a:cubicBezTo>
                  <a:pt x="415934" y="694752"/>
                  <a:pt x="417382" y="694270"/>
                  <a:pt x="419314" y="693786"/>
                </a:cubicBezTo>
                <a:cubicBezTo>
                  <a:pt x="428004" y="589984"/>
                  <a:pt x="480629" y="464456"/>
                  <a:pt x="666509" y="408451"/>
                </a:cubicBezTo>
                <a:cubicBezTo>
                  <a:pt x="963431" y="318649"/>
                  <a:pt x="1093305" y="0"/>
                  <a:pt x="109330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5435490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Picture Placeholder 129">
            <a:extLst>
              <a:ext uri="{FF2B5EF4-FFF2-40B4-BE49-F238E27FC236}">
                <a16:creationId xmlns:a16="http://schemas.microsoft.com/office/drawing/2014/main" id="{5E1A0CDB-962F-B7BC-A4F3-4907D05C71F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103275" y="1661879"/>
            <a:ext cx="1088725" cy="3533159"/>
          </a:xfrm>
          <a:custGeom>
            <a:avLst/>
            <a:gdLst>
              <a:gd name="connsiteX0" fmla="*/ 1088725 w 1088725"/>
              <a:gd name="connsiteY0" fmla="*/ 0 h 3533159"/>
              <a:gd name="connsiteX1" fmla="*/ 1088725 w 1088725"/>
              <a:gd name="connsiteY1" fmla="*/ 3533159 h 3533159"/>
              <a:gd name="connsiteX2" fmla="*/ 1087629 w 1088725"/>
              <a:gd name="connsiteY2" fmla="*/ 3530691 h 3533159"/>
              <a:gd name="connsiteX3" fmla="*/ 666992 w 1088725"/>
              <a:gd name="connsiteY3" fmla="*/ 3136108 h 3533159"/>
              <a:gd name="connsiteX4" fmla="*/ 419797 w 1088725"/>
              <a:gd name="connsiteY4" fmla="*/ 2850772 h 3533159"/>
              <a:gd name="connsiteX5" fmla="*/ 414486 w 1088725"/>
              <a:gd name="connsiteY5" fmla="*/ 2849806 h 3533159"/>
              <a:gd name="connsiteX6" fmla="*/ 9416 w 1088725"/>
              <a:gd name="connsiteY6" fmla="*/ 2360728 h 3533159"/>
              <a:gd name="connsiteX7" fmla="*/ 6519 w 1088725"/>
              <a:gd name="connsiteY7" fmla="*/ 2261271 h 3533159"/>
              <a:gd name="connsiteX8" fmla="*/ 6519 w 1088725"/>
              <a:gd name="connsiteY8" fmla="*/ 2257409 h 3533159"/>
              <a:gd name="connsiteX9" fmla="*/ 725 w 1088725"/>
              <a:gd name="connsiteY9" fmla="*/ 1900135 h 3533159"/>
              <a:gd name="connsiteX10" fmla="*/ 725 w 1088725"/>
              <a:gd name="connsiteY10" fmla="*/ 1634111 h 3533159"/>
              <a:gd name="connsiteX11" fmla="*/ 6519 w 1088725"/>
              <a:gd name="connsiteY11" fmla="*/ 1276838 h 3533159"/>
              <a:gd name="connsiteX12" fmla="*/ 6519 w 1088725"/>
              <a:gd name="connsiteY12" fmla="*/ 1272975 h 3533159"/>
              <a:gd name="connsiteX13" fmla="*/ 9416 w 1088725"/>
              <a:gd name="connsiteY13" fmla="*/ 1173519 h 3533159"/>
              <a:gd name="connsiteX14" fmla="*/ 414004 w 1088725"/>
              <a:gd name="connsiteY14" fmla="*/ 684440 h 3533159"/>
              <a:gd name="connsiteX15" fmla="*/ 419315 w 1088725"/>
              <a:gd name="connsiteY15" fmla="*/ 683474 h 3533159"/>
              <a:gd name="connsiteX16" fmla="*/ 666509 w 1088725"/>
              <a:gd name="connsiteY16" fmla="*/ 398139 h 3533159"/>
              <a:gd name="connsiteX17" fmla="*/ 1087146 w 1088725"/>
              <a:gd name="connsiteY17" fmla="*/ 3555 h 353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8725" h="3533159">
                <a:moveTo>
                  <a:pt x="1088725" y="0"/>
                </a:moveTo>
                <a:lnTo>
                  <a:pt x="1088725" y="3533159"/>
                </a:lnTo>
                <a:lnTo>
                  <a:pt x="1087629" y="3530691"/>
                </a:lnTo>
                <a:cubicBezTo>
                  <a:pt x="1058711" y="3468472"/>
                  <a:pt x="926801" y="3214684"/>
                  <a:pt x="666992" y="3136108"/>
                </a:cubicBezTo>
                <a:cubicBezTo>
                  <a:pt x="481113" y="3079620"/>
                  <a:pt x="428005" y="2954092"/>
                  <a:pt x="419797" y="2850772"/>
                </a:cubicBezTo>
                <a:lnTo>
                  <a:pt x="414486" y="2849806"/>
                </a:lnTo>
                <a:cubicBezTo>
                  <a:pt x="183224" y="2798629"/>
                  <a:pt x="16174" y="2597301"/>
                  <a:pt x="9416" y="2360728"/>
                </a:cubicBezTo>
                <a:cubicBezTo>
                  <a:pt x="8450" y="2329829"/>
                  <a:pt x="7484" y="2296999"/>
                  <a:pt x="6519" y="2261271"/>
                </a:cubicBezTo>
                <a:cubicBezTo>
                  <a:pt x="6519" y="2259823"/>
                  <a:pt x="6519" y="2258857"/>
                  <a:pt x="6519" y="2257409"/>
                </a:cubicBezTo>
                <a:cubicBezTo>
                  <a:pt x="3139" y="2114500"/>
                  <a:pt x="1691" y="2043044"/>
                  <a:pt x="725" y="1900135"/>
                </a:cubicBezTo>
                <a:cubicBezTo>
                  <a:pt x="-241" y="1793919"/>
                  <a:pt x="-241" y="1740328"/>
                  <a:pt x="725" y="1634111"/>
                </a:cubicBezTo>
                <a:cubicBezTo>
                  <a:pt x="1691" y="1491202"/>
                  <a:pt x="2657" y="1419748"/>
                  <a:pt x="6519" y="1276838"/>
                </a:cubicBezTo>
                <a:cubicBezTo>
                  <a:pt x="6519" y="1275390"/>
                  <a:pt x="6519" y="1274424"/>
                  <a:pt x="6519" y="1272975"/>
                </a:cubicBezTo>
                <a:cubicBezTo>
                  <a:pt x="7484" y="1236765"/>
                  <a:pt x="8450" y="1204417"/>
                  <a:pt x="9416" y="1173519"/>
                </a:cubicBezTo>
                <a:cubicBezTo>
                  <a:pt x="16658" y="936945"/>
                  <a:pt x="183224" y="735617"/>
                  <a:pt x="414004" y="684440"/>
                </a:cubicBezTo>
                <a:cubicBezTo>
                  <a:pt x="415935" y="684440"/>
                  <a:pt x="417383" y="683958"/>
                  <a:pt x="419315" y="683474"/>
                </a:cubicBezTo>
                <a:cubicBezTo>
                  <a:pt x="428005" y="579672"/>
                  <a:pt x="480630" y="454144"/>
                  <a:pt x="666509" y="398139"/>
                </a:cubicBezTo>
                <a:cubicBezTo>
                  <a:pt x="926317" y="319563"/>
                  <a:pt x="1058227" y="65775"/>
                  <a:pt x="1087146" y="355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C028D725-15D2-77F4-CA41-F6F0A61B0F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20552" y="0"/>
            <a:ext cx="2187577" cy="2031288"/>
          </a:xfrm>
          <a:custGeom>
            <a:avLst/>
            <a:gdLst>
              <a:gd name="connsiteX0" fmla="*/ 1808 w 2187577"/>
              <a:gd name="connsiteY0" fmla="*/ 0 h 2031288"/>
              <a:gd name="connsiteX1" fmla="*/ 2185669 w 2187577"/>
              <a:gd name="connsiteY1" fmla="*/ 0 h 2031288"/>
              <a:gd name="connsiteX2" fmla="*/ 2186016 w 2187577"/>
              <a:gd name="connsiteY2" fmla="*/ 24824 h 2031288"/>
              <a:gd name="connsiteX3" fmla="*/ 2186853 w 2187577"/>
              <a:gd name="connsiteY3" fmla="*/ 120841 h 2031288"/>
              <a:gd name="connsiteX4" fmla="*/ 2186853 w 2187577"/>
              <a:gd name="connsiteY4" fmla="*/ 386865 h 2031288"/>
              <a:gd name="connsiteX5" fmla="*/ 2181060 w 2187577"/>
              <a:gd name="connsiteY5" fmla="*/ 744139 h 2031288"/>
              <a:gd name="connsiteX6" fmla="*/ 2181060 w 2187577"/>
              <a:gd name="connsiteY6" fmla="*/ 748001 h 2031288"/>
              <a:gd name="connsiteX7" fmla="*/ 2178163 w 2187577"/>
              <a:gd name="connsiteY7" fmla="*/ 847458 h 2031288"/>
              <a:gd name="connsiteX8" fmla="*/ 1773091 w 2187577"/>
              <a:gd name="connsiteY8" fmla="*/ 1336536 h 2031288"/>
              <a:gd name="connsiteX9" fmla="*/ 1768263 w 2187577"/>
              <a:gd name="connsiteY9" fmla="*/ 1337502 h 2031288"/>
              <a:gd name="connsiteX10" fmla="*/ 1520586 w 2187577"/>
              <a:gd name="connsiteY10" fmla="*/ 1622838 h 2031288"/>
              <a:gd name="connsiteX11" fmla="*/ 1093789 w 2187577"/>
              <a:gd name="connsiteY11" fmla="*/ 2031288 h 2031288"/>
              <a:gd name="connsiteX12" fmla="*/ 666992 w 2187577"/>
              <a:gd name="connsiteY12" fmla="*/ 1622838 h 2031288"/>
              <a:gd name="connsiteX13" fmla="*/ 419797 w 2187577"/>
              <a:gd name="connsiteY13" fmla="*/ 1337502 h 2031288"/>
              <a:gd name="connsiteX14" fmla="*/ 414486 w 2187577"/>
              <a:gd name="connsiteY14" fmla="*/ 1336536 h 2031288"/>
              <a:gd name="connsiteX15" fmla="*/ 9416 w 2187577"/>
              <a:gd name="connsiteY15" fmla="*/ 847458 h 2031288"/>
              <a:gd name="connsiteX16" fmla="*/ 6519 w 2187577"/>
              <a:gd name="connsiteY16" fmla="*/ 748001 h 2031288"/>
              <a:gd name="connsiteX17" fmla="*/ 6519 w 2187577"/>
              <a:gd name="connsiteY17" fmla="*/ 744139 h 2031288"/>
              <a:gd name="connsiteX18" fmla="*/ 725 w 2187577"/>
              <a:gd name="connsiteY18" fmla="*/ 386865 h 2031288"/>
              <a:gd name="connsiteX19" fmla="*/ 725 w 2187577"/>
              <a:gd name="connsiteY19" fmla="*/ 120841 h 2031288"/>
              <a:gd name="connsiteX20" fmla="*/ 1495 w 2187577"/>
              <a:gd name="connsiteY20" fmla="*/ 24824 h 203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87577" h="2031288">
                <a:moveTo>
                  <a:pt x="1808" y="0"/>
                </a:moveTo>
                <a:lnTo>
                  <a:pt x="2185669" y="0"/>
                </a:lnTo>
                <a:lnTo>
                  <a:pt x="2186016" y="24824"/>
                </a:lnTo>
                <a:cubicBezTo>
                  <a:pt x="2186340" y="53853"/>
                  <a:pt x="2186612" y="85114"/>
                  <a:pt x="2186853" y="120841"/>
                </a:cubicBezTo>
                <a:cubicBezTo>
                  <a:pt x="2187819" y="227057"/>
                  <a:pt x="2187819" y="280649"/>
                  <a:pt x="2186853" y="386865"/>
                </a:cubicBezTo>
                <a:cubicBezTo>
                  <a:pt x="2185888" y="529774"/>
                  <a:pt x="2184922" y="601230"/>
                  <a:pt x="2181060" y="744139"/>
                </a:cubicBezTo>
                <a:cubicBezTo>
                  <a:pt x="2181060" y="745587"/>
                  <a:pt x="2181060" y="746553"/>
                  <a:pt x="2181060" y="748001"/>
                </a:cubicBezTo>
                <a:cubicBezTo>
                  <a:pt x="2180094" y="784211"/>
                  <a:pt x="2179128" y="816559"/>
                  <a:pt x="2178163" y="847458"/>
                </a:cubicBezTo>
                <a:cubicBezTo>
                  <a:pt x="2170921" y="1084031"/>
                  <a:pt x="2004354" y="1285359"/>
                  <a:pt x="1773091" y="1336536"/>
                </a:cubicBezTo>
                <a:cubicBezTo>
                  <a:pt x="1771161" y="1337020"/>
                  <a:pt x="1769713" y="1337020"/>
                  <a:pt x="1768263" y="1337502"/>
                </a:cubicBezTo>
                <a:cubicBezTo>
                  <a:pt x="1759573" y="1439374"/>
                  <a:pt x="1706465" y="1562970"/>
                  <a:pt x="1520586" y="1622838"/>
                </a:cubicBezTo>
                <a:cubicBezTo>
                  <a:pt x="1225594" y="1717951"/>
                  <a:pt x="1093789" y="2031288"/>
                  <a:pt x="1093789" y="2031288"/>
                </a:cubicBezTo>
                <a:cubicBezTo>
                  <a:pt x="1093789" y="2031288"/>
                  <a:pt x="963916" y="1712639"/>
                  <a:pt x="666992" y="1622838"/>
                </a:cubicBezTo>
                <a:cubicBezTo>
                  <a:pt x="481113" y="1566350"/>
                  <a:pt x="428005" y="1440822"/>
                  <a:pt x="419797" y="1337502"/>
                </a:cubicBezTo>
                <a:lnTo>
                  <a:pt x="414486" y="1336536"/>
                </a:lnTo>
                <a:cubicBezTo>
                  <a:pt x="183224" y="1285359"/>
                  <a:pt x="16174" y="1084031"/>
                  <a:pt x="9416" y="847458"/>
                </a:cubicBezTo>
                <a:cubicBezTo>
                  <a:pt x="8450" y="816559"/>
                  <a:pt x="7484" y="783729"/>
                  <a:pt x="6519" y="748001"/>
                </a:cubicBezTo>
                <a:cubicBezTo>
                  <a:pt x="6519" y="746553"/>
                  <a:pt x="6519" y="745587"/>
                  <a:pt x="6519" y="744139"/>
                </a:cubicBezTo>
                <a:cubicBezTo>
                  <a:pt x="3139" y="601230"/>
                  <a:pt x="1691" y="529774"/>
                  <a:pt x="725" y="386865"/>
                </a:cubicBezTo>
                <a:cubicBezTo>
                  <a:pt x="-241" y="280649"/>
                  <a:pt x="-241" y="227057"/>
                  <a:pt x="725" y="120841"/>
                </a:cubicBezTo>
                <a:cubicBezTo>
                  <a:pt x="967" y="85114"/>
                  <a:pt x="1208" y="53853"/>
                  <a:pt x="1495" y="248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134" name="Picture Placeholder 133">
            <a:extLst>
              <a:ext uri="{FF2B5EF4-FFF2-40B4-BE49-F238E27FC236}">
                <a16:creationId xmlns:a16="http://schemas.microsoft.com/office/drawing/2014/main" id="{BAEBB626-912E-F7BB-A9E5-66C8AA6F164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620552" y="4902912"/>
            <a:ext cx="2187577" cy="1955088"/>
          </a:xfrm>
          <a:custGeom>
            <a:avLst/>
            <a:gdLst>
              <a:gd name="connsiteX0" fmla="*/ 1093306 w 2187577"/>
              <a:gd name="connsiteY0" fmla="*/ 0 h 1955088"/>
              <a:gd name="connsiteX1" fmla="*/ 1520104 w 2187577"/>
              <a:gd name="connsiteY1" fmla="*/ 408451 h 1955088"/>
              <a:gd name="connsiteX2" fmla="*/ 1767781 w 2187577"/>
              <a:gd name="connsiteY2" fmla="*/ 693786 h 1955088"/>
              <a:gd name="connsiteX3" fmla="*/ 1773091 w 2187577"/>
              <a:gd name="connsiteY3" fmla="*/ 694752 h 1955088"/>
              <a:gd name="connsiteX4" fmla="*/ 2178163 w 2187577"/>
              <a:gd name="connsiteY4" fmla="*/ 1183831 h 1955088"/>
              <a:gd name="connsiteX5" fmla="*/ 2181060 w 2187577"/>
              <a:gd name="connsiteY5" fmla="*/ 1283287 h 1955088"/>
              <a:gd name="connsiteX6" fmla="*/ 2181060 w 2187577"/>
              <a:gd name="connsiteY6" fmla="*/ 1287150 h 1955088"/>
              <a:gd name="connsiteX7" fmla="*/ 2186853 w 2187577"/>
              <a:gd name="connsiteY7" fmla="*/ 1644423 h 1955088"/>
              <a:gd name="connsiteX8" fmla="*/ 2186853 w 2187577"/>
              <a:gd name="connsiteY8" fmla="*/ 1910447 h 1955088"/>
              <a:gd name="connsiteX9" fmla="*/ 2186495 w 2187577"/>
              <a:gd name="connsiteY9" fmla="*/ 1955088 h 1955088"/>
              <a:gd name="connsiteX10" fmla="*/ 1114 w 2187577"/>
              <a:gd name="connsiteY10" fmla="*/ 1955088 h 1955088"/>
              <a:gd name="connsiteX11" fmla="*/ 725 w 2187577"/>
              <a:gd name="connsiteY11" fmla="*/ 1910447 h 1955088"/>
              <a:gd name="connsiteX12" fmla="*/ 725 w 2187577"/>
              <a:gd name="connsiteY12" fmla="*/ 1644423 h 1955088"/>
              <a:gd name="connsiteX13" fmla="*/ 6519 w 2187577"/>
              <a:gd name="connsiteY13" fmla="*/ 1287150 h 1955088"/>
              <a:gd name="connsiteX14" fmla="*/ 6519 w 2187577"/>
              <a:gd name="connsiteY14" fmla="*/ 1283287 h 1955088"/>
              <a:gd name="connsiteX15" fmla="*/ 9416 w 2187577"/>
              <a:gd name="connsiteY15" fmla="*/ 1183831 h 1955088"/>
              <a:gd name="connsiteX16" fmla="*/ 414004 w 2187577"/>
              <a:gd name="connsiteY16" fmla="*/ 694752 h 1955088"/>
              <a:gd name="connsiteX17" fmla="*/ 419315 w 2187577"/>
              <a:gd name="connsiteY17" fmla="*/ 693786 h 1955088"/>
              <a:gd name="connsiteX18" fmla="*/ 666509 w 2187577"/>
              <a:gd name="connsiteY18" fmla="*/ 408451 h 1955088"/>
              <a:gd name="connsiteX19" fmla="*/ 1093306 w 2187577"/>
              <a:gd name="connsiteY19" fmla="*/ 0 h 195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87577" h="1955088">
                <a:moveTo>
                  <a:pt x="1093306" y="0"/>
                </a:moveTo>
                <a:cubicBezTo>
                  <a:pt x="1093306" y="0"/>
                  <a:pt x="1225594" y="313339"/>
                  <a:pt x="1520104" y="408451"/>
                </a:cubicBezTo>
                <a:cubicBezTo>
                  <a:pt x="1705983" y="468318"/>
                  <a:pt x="1759091" y="591916"/>
                  <a:pt x="1767781" y="693786"/>
                </a:cubicBezTo>
                <a:lnTo>
                  <a:pt x="1773091" y="694752"/>
                </a:lnTo>
                <a:cubicBezTo>
                  <a:pt x="2004354" y="745929"/>
                  <a:pt x="2171403" y="947257"/>
                  <a:pt x="2178163" y="1183831"/>
                </a:cubicBezTo>
                <a:cubicBezTo>
                  <a:pt x="2179128" y="1214729"/>
                  <a:pt x="2180094" y="1247561"/>
                  <a:pt x="2181060" y="1283287"/>
                </a:cubicBezTo>
                <a:cubicBezTo>
                  <a:pt x="2181060" y="1284736"/>
                  <a:pt x="2181060" y="1285702"/>
                  <a:pt x="2181060" y="1287150"/>
                </a:cubicBezTo>
                <a:cubicBezTo>
                  <a:pt x="2184439" y="1430060"/>
                  <a:pt x="2185888" y="1501514"/>
                  <a:pt x="2186853" y="1644423"/>
                </a:cubicBezTo>
                <a:cubicBezTo>
                  <a:pt x="2187819" y="1750640"/>
                  <a:pt x="2187819" y="1804231"/>
                  <a:pt x="2186853" y="1910447"/>
                </a:cubicBezTo>
                <a:lnTo>
                  <a:pt x="2186495" y="1955088"/>
                </a:lnTo>
                <a:lnTo>
                  <a:pt x="1114" y="1955088"/>
                </a:lnTo>
                <a:lnTo>
                  <a:pt x="725" y="1910447"/>
                </a:lnTo>
                <a:cubicBezTo>
                  <a:pt x="-241" y="1804231"/>
                  <a:pt x="-241" y="1750640"/>
                  <a:pt x="725" y="1644423"/>
                </a:cubicBezTo>
                <a:cubicBezTo>
                  <a:pt x="1691" y="1501514"/>
                  <a:pt x="2657" y="1430060"/>
                  <a:pt x="6519" y="1287150"/>
                </a:cubicBezTo>
                <a:cubicBezTo>
                  <a:pt x="6519" y="1285702"/>
                  <a:pt x="6519" y="1284736"/>
                  <a:pt x="6519" y="1283287"/>
                </a:cubicBezTo>
                <a:cubicBezTo>
                  <a:pt x="7484" y="1247077"/>
                  <a:pt x="8450" y="1214729"/>
                  <a:pt x="9416" y="1183831"/>
                </a:cubicBezTo>
                <a:cubicBezTo>
                  <a:pt x="16658" y="947257"/>
                  <a:pt x="183224" y="745929"/>
                  <a:pt x="414004" y="694752"/>
                </a:cubicBezTo>
                <a:cubicBezTo>
                  <a:pt x="415935" y="694752"/>
                  <a:pt x="417383" y="694270"/>
                  <a:pt x="419315" y="693786"/>
                </a:cubicBezTo>
                <a:cubicBezTo>
                  <a:pt x="428005" y="589984"/>
                  <a:pt x="480630" y="464456"/>
                  <a:pt x="666509" y="408451"/>
                </a:cubicBezTo>
                <a:cubicBezTo>
                  <a:pt x="963432" y="318649"/>
                  <a:pt x="1093306" y="0"/>
                  <a:pt x="10933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ID" sz="2000" b="1" dirty="0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 dirty="0"/>
          </a:p>
        </p:txBody>
      </p:sp>
      <p:sp>
        <p:nvSpPr>
          <p:cNvPr id="132" name="Picture Placeholder 131">
            <a:extLst>
              <a:ext uri="{FF2B5EF4-FFF2-40B4-BE49-F238E27FC236}">
                <a16:creationId xmlns:a16="http://schemas.microsoft.com/office/drawing/2014/main" id="{1B1E1DAF-1BAD-DA23-E64C-689267AEA01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12643" y="4902912"/>
            <a:ext cx="2187576" cy="1955088"/>
          </a:xfrm>
          <a:custGeom>
            <a:avLst/>
            <a:gdLst>
              <a:gd name="connsiteX0" fmla="*/ 1093305 w 2187576"/>
              <a:gd name="connsiteY0" fmla="*/ 0 h 1955088"/>
              <a:gd name="connsiteX1" fmla="*/ 1520103 w 2187576"/>
              <a:gd name="connsiteY1" fmla="*/ 408451 h 1955088"/>
              <a:gd name="connsiteX2" fmla="*/ 1767780 w 2187576"/>
              <a:gd name="connsiteY2" fmla="*/ 693786 h 1955088"/>
              <a:gd name="connsiteX3" fmla="*/ 1773091 w 2187576"/>
              <a:gd name="connsiteY3" fmla="*/ 694752 h 1955088"/>
              <a:gd name="connsiteX4" fmla="*/ 2178163 w 2187576"/>
              <a:gd name="connsiteY4" fmla="*/ 1183831 h 1955088"/>
              <a:gd name="connsiteX5" fmla="*/ 2181059 w 2187576"/>
              <a:gd name="connsiteY5" fmla="*/ 1283287 h 1955088"/>
              <a:gd name="connsiteX6" fmla="*/ 2181059 w 2187576"/>
              <a:gd name="connsiteY6" fmla="*/ 1287150 h 1955088"/>
              <a:gd name="connsiteX7" fmla="*/ 2186852 w 2187576"/>
              <a:gd name="connsiteY7" fmla="*/ 1644423 h 1955088"/>
              <a:gd name="connsiteX8" fmla="*/ 2186852 w 2187576"/>
              <a:gd name="connsiteY8" fmla="*/ 1910447 h 1955088"/>
              <a:gd name="connsiteX9" fmla="*/ 2186494 w 2187576"/>
              <a:gd name="connsiteY9" fmla="*/ 1955088 h 1955088"/>
              <a:gd name="connsiteX10" fmla="*/ 1114 w 2187576"/>
              <a:gd name="connsiteY10" fmla="*/ 1955088 h 1955088"/>
              <a:gd name="connsiteX11" fmla="*/ 724 w 2187576"/>
              <a:gd name="connsiteY11" fmla="*/ 1910447 h 1955088"/>
              <a:gd name="connsiteX12" fmla="*/ 724 w 2187576"/>
              <a:gd name="connsiteY12" fmla="*/ 1644423 h 1955088"/>
              <a:gd name="connsiteX13" fmla="*/ 6518 w 2187576"/>
              <a:gd name="connsiteY13" fmla="*/ 1287150 h 1955088"/>
              <a:gd name="connsiteX14" fmla="*/ 6518 w 2187576"/>
              <a:gd name="connsiteY14" fmla="*/ 1283287 h 1955088"/>
              <a:gd name="connsiteX15" fmla="*/ 9415 w 2187576"/>
              <a:gd name="connsiteY15" fmla="*/ 1183831 h 1955088"/>
              <a:gd name="connsiteX16" fmla="*/ 414003 w 2187576"/>
              <a:gd name="connsiteY16" fmla="*/ 694752 h 1955088"/>
              <a:gd name="connsiteX17" fmla="*/ 419314 w 2187576"/>
              <a:gd name="connsiteY17" fmla="*/ 693786 h 1955088"/>
              <a:gd name="connsiteX18" fmla="*/ 666509 w 2187576"/>
              <a:gd name="connsiteY18" fmla="*/ 408451 h 1955088"/>
              <a:gd name="connsiteX19" fmla="*/ 1093305 w 2187576"/>
              <a:gd name="connsiteY19" fmla="*/ 0 h 195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87576" h="1955088">
                <a:moveTo>
                  <a:pt x="1093305" y="0"/>
                </a:moveTo>
                <a:cubicBezTo>
                  <a:pt x="1093305" y="0"/>
                  <a:pt x="1225593" y="313339"/>
                  <a:pt x="1520103" y="408451"/>
                </a:cubicBezTo>
                <a:cubicBezTo>
                  <a:pt x="1705982" y="468318"/>
                  <a:pt x="1759089" y="591916"/>
                  <a:pt x="1767780" y="693786"/>
                </a:cubicBezTo>
                <a:lnTo>
                  <a:pt x="1773091" y="694752"/>
                </a:lnTo>
                <a:cubicBezTo>
                  <a:pt x="2004353" y="745929"/>
                  <a:pt x="2171403" y="947257"/>
                  <a:pt x="2178163" y="1183831"/>
                </a:cubicBezTo>
                <a:cubicBezTo>
                  <a:pt x="2179127" y="1214729"/>
                  <a:pt x="2180093" y="1247561"/>
                  <a:pt x="2181059" y="1283287"/>
                </a:cubicBezTo>
                <a:cubicBezTo>
                  <a:pt x="2181059" y="1284736"/>
                  <a:pt x="2181059" y="1285702"/>
                  <a:pt x="2181059" y="1287150"/>
                </a:cubicBezTo>
                <a:cubicBezTo>
                  <a:pt x="2184438" y="1430060"/>
                  <a:pt x="2185887" y="1501514"/>
                  <a:pt x="2186852" y="1644423"/>
                </a:cubicBezTo>
                <a:cubicBezTo>
                  <a:pt x="2187818" y="1750640"/>
                  <a:pt x="2187818" y="1804231"/>
                  <a:pt x="2186852" y="1910447"/>
                </a:cubicBezTo>
                <a:lnTo>
                  <a:pt x="2186494" y="1955088"/>
                </a:lnTo>
                <a:lnTo>
                  <a:pt x="1114" y="1955088"/>
                </a:lnTo>
                <a:lnTo>
                  <a:pt x="724" y="1910447"/>
                </a:lnTo>
                <a:cubicBezTo>
                  <a:pt x="-241" y="1804231"/>
                  <a:pt x="-241" y="1750640"/>
                  <a:pt x="724" y="1644423"/>
                </a:cubicBezTo>
                <a:cubicBezTo>
                  <a:pt x="1690" y="1501514"/>
                  <a:pt x="2656" y="1430060"/>
                  <a:pt x="6518" y="1287150"/>
                </a:cubicBezTo>
                <a:cubicBezTo>
                  <a:pt x="6518" y="1285702"/>
                  <a:pt x="6518" y="1284736"/>
                  <a:pt x="6518" y="1283287"/>
                </a:cubicBezTo>
                <a:cubicBezTo>
                  <a:pt x="7483" y="1247077"/>
                  <a:pt x="8449" y="1214729"/>
                  <a:pt x="9415" y="1183831"/>
                </a:cubicBezTo>
                <a:cubicBezTo>
                  <a:pt x="16657" y="947257"/>
                  <a:pt x="183224" y="745929"/>
                  <a:pt x="414003" y="694752"/>
                </a:cubicBezTo>
                <a:cubicBezTo>
                  <a:pt x="415934" y="694752"/>
                  <a:pt x="417382" y="694270"/>
                  <a:pt x="419314" y="693786"/>
                </a:cubicBezTo>
                <a:cubicBezTo>
                  <a:pt x="428004" y="589984"/>
                  <a:pt x="480630" y="464456"/>
                  <a:pt x="666509" y="408451"/>
                </a:cubicBezTo>
                <a:cubicBezTo>
                  <a:pt x="963431" y="318649"/>
                  <a:pt x="1093305" y="0"/>
                  <a:pt x="109330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49F437-6949-84C7-E164-114A1A595B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61899" y="1651565"/>
            <a:ext cx="2187576" cy="3554870"/>
          </a:xfrm>
          <a:custGeom>
            <a:avLst/>
            <a:gdLst>
              <a:gd name="connsiteX0" fmla="*/ 1093305 w 2187576"/>
              <a:gd name="connsiteY0" fmla="*/ 0 h 3554870"/>
              <a:gd name="connsiteX1" fmla="*/ 1520103 w 2187576"/>
              <a:gd name="connsiteY1" fmla="*/ 408451 h 3554870"/>
              <a:gd name="connsiteX2" fmla="*/ 1767780 w 2187576"/>
              <a:gd name="connsiteY2" fmla="*/ 693786 h 3554870"/>
              <a:gd name="connsiteX3" fmla="*/ 1773091 w 2187576"/>
              <a:gd name="connsiteY3" fmla="*/ 694752 h 3554870"/>
              <a:gd name="connsiteX4" fmla="*/ 2178163 w 2187576"/>
              <a:gd name="connsiteY4" fmla="*/ 1183831 h 3554870"/>
              <a:gd name="connsiteX5" fmla="*/ 2181059 w 2187576"/>
              <a:gd name="connsiteY5" fmla="*/ 1283287 h 3554870"/>
              <a:gd name="connsiteX6" fmla="*/ 2181059 w 2187576"/>
              <a:gd name="connsiteY6" fmla="*/ 1287150 h 3554870"/>
              <a:gd name="connsiteX7" fmla="*/ 2186852 w 2187576"/>
              <a:gd name="connsiteY7" fmla="*/ 1644423 h 3554870"/>
              <a:gd name="connsiteX8" fmla="*/ 2186852 w 2187576"/>
              <a:gd name="connsiteY8" fmla="*/ 1910447 h 3554870"/>
              <a:gd name="connsiteX9" fmla="*/ 2181059 w 2187576"/>
              <a:gd name="connsiteY9" fmla="*/ 2267721 h 3554870"/>
              <a:gd name="connsiteX10" fmla="*/ 2181059 w 2187576"/>
              <a:gd name="connsiteY10" fmla="*/ 2271583 h 3554870"/>
              <a:gd name="connsiteX11" fmla="*/ 2178163 w 2187576"/>
              <a:gd name="connsiteY11" fmla="*/ 2371040 h 3554870"/>
              <a:gd name="connsiteX12" fmla="*/ 1773091 w 2187576"/>
              <a:gd name="connsiteY12" fmla="*/ 2860118 h 3554870"/>
              <a:gd name="connsiteX13" fmla="*/ 1768262 w 2187576"/>
              <a:gd name="connsiteY13" fmla="*/ 2861084 h 3554870"/>
              <a:gd name="connsiteX14" fmla="*/ 1520585 w 2187576"/>
              <a:gd name="connsiteY14" fmla="*/ 3146420 h 3554870"/>
              <a:gd name="connsiteX15" fmla="*/ 1093789 w 2187576"/>
              <a:gd name="connsiteY15" fmla="*/ 3554870 h 3554870"/>
              <a:gd name="connsiteX16" fmla="*/ 666991 w 2187576"/>
              <a:gd name="connsiteY16" fmla="*/ 3146420 h 3554870"/>
              <a:gd name="connsiteX17" fmla="*/ 419796 w 2187576"/>
              <a:gd name="connsiteY17" fmla="*/ 2861084 h 3554870"/>
              <a:gd name="connsiteX18" fmla="*/ 414485 w 2187576"/>
              <a:gd name="connsiteY18" fmla="*/ 2860118 h 3554870"/>
              <a:gd name="connsiteX19" fmla="*/ 9415 w 2187576"/>
              <a:gd name="connsiteY19" fmla="*/ 2371040 h 3554870"/>
              <a:gd name="connsiteX20" fmla="*/ 6518 w 2187576"/>
              <a:gd name="connsiteY20" fmla="*/ 2271583 h 3554870"/>
              <a:gd name="connsiteX21" fmla="*/ 6518 w 2187576"/>
              <a:gd name="connsiteY21" fmla="*/ 2267721 h 3554870"/>
              <a:gd name="connsiteX22" fmla="*/ 724 w 2187576"/>
              <a:gd name="connsiteY22" fmla="*/ 1910447 h 3554870"/>
              <a:gd name="connsiteX23" fmla="*/ 724 w 2187576"/>
              <a:gd name="connsiteY23" fmla="*/ 1644423 h 3554870"/>
              <a:gd name="connsiteX24" fmla="*/ 6518 w 2187576"/>
              <a:gd name="connsiteY24" fmla="*/ 1287150 h 3554870"/>
              <a:gd name="connsiteX25" fmla="*/ 6518 w 2187576"/>
              <a:gd name="connsiteY25" fmla="*/ 1283287 h 3554870"/>
              <a:gd name="connsiteX26" fmla="*/ 9415 w 2187576"/>
              <a:gd name="connsiteY26" fmla="*/ 1183831 h 3554870"/>
              <a:gd name="connsiteX27" fmla="*/ 414003 w 2187576"/>
              <a:gd name="connsiteY27" fmla="*/ 694752 h 3554870"/>
              <a:gd name="connsiteX28" fmla="*/ 419314 w 2187576"/>
              <a:gd name="connsiteY28" fmla="*/ 693786 h 3554870"/>
              <a:gd name="connsiteX29" fmla="*/ 666509 w 2187576"/>
              <a:gd name="connsiteY29" fmla="*/ 408451 h 3554870"/>
              <a:gd name="connsiteX30" fmla="*/ 1093305 w 2187576"/>
              <a:gd name="connsiteY30" fmla="*/ 0 h 355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87576" h="3554870">
                <a:moveTo>
                  <a:pt x="1093305" y="0"/>
                </a:moveTo>
                <a:cubicBezTo>
                  <a:pt x="1093305" y="0"/>
                  <a:pt x="1225593" y="313339"/>
                  <a:pt x="1520103" y="408451"/>
                </a:cubicBezTo>
                <a:cubicBezTo>
                  <a:pt x="1705982" y="468318"/>
                  <a:pt x="1759089" y="591916"/>
                  <a:pt x="1767780" y="693786"/>
                </a:cubicBezTo>
                <a:lnTo>
                  <a:pt x="1773091" y="694752"/>
                </a:lnTo>
                <a:cubicBezTo>
                  <a:pt x="2004353" y="745929"/>
                  <a:pt x="2171403" y="947257"/>
                  <a:pt x="2178163" y="1183831"/>
                </a:cubicBezTo>
                <a:cubicBezTo>
                  <a:pt x="2179127" y="1214729"/>
                  <a:pt x="2180093" y="1247561"/>
                  <a:pt x="2181059" y="1283287"/>
                </a:cubicBezTo>
                <a:cubicBezTo>
                  <a:pt x="2181059" y="1284736"/>
                  <a:pt x="2181059" y="1285702"/>
                  <a:pt x="2181059" y="1287150"/>
                </a:cubicBezTo>
                <a:cubicBezTo>
                  <a:pt x="2184438" y="1430060"/>
                  <a:pt x="2185887" y="1501514"/>
                  <a:pt x="2186852" y="1644423"/>
                </a:cubicBezTo>
                <a:cubicBezTo>
                  <a:pt x="2187818" y="1750640"/>
                  <a:pt x="2187818" y="1804231"/>
                  <a:pt x="2186852" y="1910447"/>
                </a:cubicBezTo>
                <a:cubicBezTo>
                  <a:pt x="2185887" y="2053356"/>
                  <a:pt x="2184921" y="2124812"/>
                  <a:pt x="2181059" y="2267721"/>
                </a:cubicBezTo>
                <a:cubicBezTo>
                  <a:pt x="2181059" y="2269169"/>
                  <a:pt x="2181059" y="2270135"/>
                  <a:pt x="2181059" y="2271583"/>
                </a:cubicBezTo>
                <a:cubicBezTo>
                  <a:pt x="2180093" y="2307793"/>
                  <a:pt x="2179127" y="2340141"/>
                  <a:pt x="2178163" y="2371040"/>
                </a:cubicBezTo>
                <a:cubicBezTo>
                  <a:pt x="2170920" y="2607613"/>
                  <a:pt x="2004353" y="2808941"/>
                  <a:pt x="1773091" y="2860118"/>
                </a:cubicBezTo>
                <a:cubicBezTo>
                  <a:pt x="1771160" y="2860602"/>
                  <a:pt x="1769712" y="2860602"/>
                  <a:pt x="1768262" y="2861084"/>
                </a:cubicBezTo>
                <a:cubicBezTo>
                  <a:pt x="1759572" y="2962956"/>
                  <a:pt x="1706464" y="3086552"/>
                  <a:pt x="1520585" y="3146420"/>
                </a:cubicBezTo>
                <a:cubicBezTo>
                  <a:pt x="1225593" y="3241533"/>
                  <a:pt x="1093789" y="3554870"/>
                  <a:pt x="1093789" y="3554870"/>
                </a:cubicBezTo>
                <a:cubicBezTo>
                  <a:pt x="1093789" y="3554870"/>
                  <a:pt x="963915" y="3236221"/>
                  <a:pt x="666991" y="3146420"/>
                </a:cubicBezTo>
                <a:cubicBezTo>
                  <a:pt x="481112" y="3089932"/>
                  <a:pt x="428004" y="2964404"/>
                  <a:pt x="419796" y="2861084"/>
                </a:cubicBezTo>
                <a:lnTo>
                  <a:pt x="414485" y="2860118"/>
                </a:lnTo>
                <a:cubicBezTo>
                  <a:pt x="183224" y="2808941"/>
                  <a:pt x="16174" y="2607613"/>
                  <a:pt x="9415" y="2371040"/>
                </a:cubicBezTo>
                <a:cubicBezTo>
                  <a:pt x="8449" y="2340141"/>
                  <a:pt x="7483" y="2307311"/>
                  <a:pt x="6518" y="2271583"/>
                </a:cubicBezTo>
                <a:cubicBezTo>
                  <a:pt x="6518" y="2270135"/>
                  <a:pt x="6518" y="2269169"/>
                  <a:pt x="6518" y="2267721"/>
                </a:cubicBezTo>
                <a:cubicBezTo>
                  <a:pt x="3138" y="2124812"/>
                  <a:pt x="1690" y="2053356"/>
                  <a:pt x="724" y="1910447"/>
                </a:cubicBezTo>
                <a:cubicBezTo>
                  <a:pt x="-241" y="1804231"/>
                  <a:pt x="-241" y="1750640"/>
                  <a:pt x="724" y="1644423"/>
                </a:cubicBezTo>
                <a:cubicBezTo>
                  <a:pt x="1690" y="1501514"/>
                  <a:pt x="2656" y="1430060"/>
                  <a:pt x="6518" y="1287150"/>
                </a:cubicBezTo>
                <a:cubicBezTo>
                  <a:pt x="6518" y="1285702"/>
                  <a:pt x="6518" y="1284736"/>
                  <a:pt x="6518" y="1283287"/>
                </a:cubicBezTo>
                <a:cubicBezTo>
                  <a:pt x="7483" y="1247077"/>
                  <a:pt x="8449" y="1214729"/>
                  <a:pt x="9415" y="1183831"/>
                </a:cubicBezTo>
                <a:cubicBezTo>
                  <a:pt x="16657" y="947257"/>
                  <a:pt x="183224" y="745929"/>
                  <a:pt x="414003" y="694752"/>
                </a:cubicBezTo>
                <a:cubicBezTo>
                  <a:pt x="415934" y="694752"/>
                  <a:pt x="417382" y="694270"/>
                  <a:pt x="419314" y="693786"/>
                </a:cubicBezTo>
                <a:cubicBezTo>
                  <a:pt x="428004" y="589984"/>
                  <a:pt x="480629" y="464456"/>
                  <a:pt x="666509" y="408451"/>
                </a:cubicBezTo>
                <a:cubicBezTo>
                  <a:pt x="963431" y="318649"/>
                  <a:pt x="1093305" y="0"/>
                  <a:pt x="109330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406849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7AF6ADC-EE03-49B6-E456-1A0C92FD9F9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11997" y="905951"/>
            <a:ext cx="4453863" cy="6035936"/>
          </a:xfrm>
          <a:custGeom>
            <a:avLst/>
            <a:gdLst>
              <a:gd name="connsiteX0" fmla="*/ 2228398 w 4453863"/>
              <a:gd name="connsiteY0" fmla="*/ 0 h 6035936"/>
              <a:gd name="connsiteX1" fmla="*/ 2923612 w 4453863"/>
              <a:gd name="connsiteY1" fmla="*/ 571033 h 6035936"/>
              <a:gd name="connsiteX2" fmla="*/ 3721494 w 4453863"/>
              <a:gd name="connsiteY2" fmla="*/ 1552740 h 6035936"/>
              <a:gd name="connsiteX3" fmla="*/ 3686293 w 4453863"/>
              <a:gd name="connsiteY3" fmla="*/ 1748299 h 6035936"/>
              <a:gd name="connsiteX4" fmla="*/ 3640336 w 4453863"/>
              <a:gd name="connsiteY4" fmla="*/ 1879324 h 6035936"/>
              <a:gd name="connsiteX5" fmla="*/ 3778206 w 4453863"/>
              <a:gd name="connsiteY5" fmla="*/ 1894969 h 6035936"/>
              <a:gd name="connsiteX6" fmla="*/ 4453863 w 4453863"/>
              <a:gd name="connsiteY6" fmla="*/ 2584315 h 6035936"/>
              <a:gd name="connsiteX7" fmla="*/ 4453863 w 4453863"/>
              <a:gd name="connsiteY7" fmla="*/ 6035936 h 6035936"/>
              <a:gd name="connsiteX8" fmla="*/ 0 w 4453863"/>
              <a:gd name="connsiteY8" fmla="*/ 6035936 h 6035936"/>
              <a:gd name="connsiteX9" fmla="*/ 0 w 4453863"/>
              <a:gd name="connsiteY9" fmla="*/ 6034958 h 6035936"/>
              <a:gd name="connsiteX10" fmla="*/ 0 w 4453863"/>
              <a:gd name="connsiteY10" fmla="*/ 2583337 h 6035936"/>
              <a:gd name="connsiteX11" fmla="*/ 675657 w 4453863"/>
              <a:gd name="connsiteY11" fmla="*/ 1893991 h 6035936"/>
              <a:gd name="connsiteX12" fmla="*/ 813527 w 4453863"/>
              <a:gd name="connsiteY12" fmla="*/ 1878346 h 6035936"/>
              <a:gd name="connsiteX13" fmla="*/ 767570 w 4453863"/>
              <a:gd name="connsiteY13" fmla="*/ 1747322 h 6035936"/>
              <a:gd name="connsiteX14" fmla="*/ 732370 w 4453863"/>
              <a:gd name="connsiteY14" fmla="*/ 1551763 h 6035936"/>
              <a:gd name="connsiteX15" fmla="*/ 1532207 w 4453863"/>
              <a:gd name="connsiteY15" fmla="*/ 572011 h 6035936"/>
              <a:gd name="connsiteX16" fmla="*/ 2228398 w 4453863"/>
              <a:gd name="connsiteY16" fmla="*/ 0 h 603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453863" h="6035936">
                <a:moveTo>
                  <a:pt x="2228398" y="0"/>
                </a:moveTo>
                <a:cubicBezTo>
                  <a:pt x="2378979" y="248360"/>
                  <a:pt x="2654718" y="411652"/>
                  <a:pt x="2923612" y="571033"/>
                </a:cubicBezTo>
                <a:cubicBezTo>
                  <a:pt x="3334286" y="814504"/>
                  <a:pt x="3721494" y="1044286"/>
                  <a:pt x="3721494" y="1552740"/>
                </a:cubicBezTo>
                <a:cubicBezTo>
                  <a:pt x="3721494" y="1616297"/>
                  <a:pt x="3709760" y="1681809"/>
                  <a:pt x="3686293" y="1748299"/>
                </a:cubicBezTo>
                <a:lnTo>
                  <a:pt x="3640336" y="1879324"/>
                </a:lnTo>
                <a:lnTo>
                  <a:pt x="3778206" y="1894969"/>
                </a:lnTo>
                <a:cubicBezTo>
                  <a:pt x="4163457" y="1938970"/>
                  <a:pt x="4453863" y="2236220"/>
                  <a:pt x="4453863" y="2584315"/>
                </a:cubicBezTo>
                <a:lnTo>
                  <a:pt x="4453863" y="6035936"/>
                </a:lnTo>
                <a:lnTo>
                  <a:pt x="0" y="6035936"/>
                </a:lnTo>
                <a:lnTo>
                  <a:pt x="0" y="6034958"/>
                </a:lnTo>
                <a:lnTo>
                  <a:pt x="0" y="2583337"/>
                </a:lnTo>
                <a:cubicBezTo>
                  <a:pt x="0" y="2234264"/>
                  <a:pt x="290406" y="1937992"/>
                  <a:pt x="675657" y="1893991"/>
                </a:cubicBezTo>
                <a:lnTo>
                  <a:pt x="813527" y="1878346"/>
                </a:lnTo>
                <a:lnTo>
                  <a:pt x="767570" y="1747322"/>
                </a:lnTo>
                <a:cubicBezTo>
                  <a:pt x="744103" y="1680832"/>
                  <a:pt x="732370" y="1615319"/>
                  <a:pt x="732370" y="1551763"/>
                </a:cubicBezTo>
                <a:cubicBezTo>
                  <a:pt x="732370" y="1045264"/>
                  <a:pt x="1120555" y="814504"/>
                  <a:pt x="1532207" y="572011"/>
                </a:cubicBezTo>
                <a:cubicBezTo>
                  <a:pt x="1802079" y="412630"/>
                  <a:pt x="2078795" y="248360"/>
                  <a:pt x="222839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7589941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93126D-DDE1-782C-FF00-F6851145E4C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9498" y="531136"/>
            <a:ext cx="3566453" cy="5795580"/>
          </a:xfrm>
          <a:custGeom>
            <a:avLst/>
            <a:gdLst>
              <a:gd name="connsiteX0" fmla="*/ 1782440 w 3566453"/>
              <a:gd name="connsiteY0" fmla="*/ 0 h 5795580"/>
              <a:gd name="connsiteX1" fmla="*/ 2478257 w 3566453"/>
              <a:gd name="connsiteY1" fmla="*/ 665906 h 5795580"/>
              <a:gd name="connsiteX2" fmla="*/ 2882051 w 3566453"/>
              <a:gd name="connsiteY2" fmla="*/ 1131094 h 5795580"/>
              <a:gd name="connsiteX3" fmla="*/ 2890709 w 3566453"/>
              <a:gd name="connsiteY3" fmla="*/ 1132669 h 5795580"/>
              <a:gd name="connsiteX4" fmla="*/ 3551106 w 3566453"/>
              <a:gd name="connsiteY4" fmla="*/ 1930025 h 5795580"/>
              <a:gd name="connsiteX5" fmla="*/ 3555828 w 3566453"/>
              <a:gd name="connsiteY5" fmla="*/ 2092171 h 5795580"/>
              <a:gd name="connsiteX6" fmla="*/ 3555828 w 3566453"/>
              <a:gd name="connsiteY6" fmla="*/ 2098468 h 5795580"/>
              <a:gd name="connsiteX7" fmla="*/ 3565273 w 3566453"/>
              <a:gd name="connsiteY7" fmla="*/ 2680938 h 5795580"/>
              <a:gd name="connsiteX8" fmla="*/ 3565273 w 3566453"/>
              <a:gd name="connsiteY8" fmla="*/ 3114643 h 5795580"/>
              <a:gd name="connsiteX9" fmla="*/ 3555828 w 3566453"/>
              <a:gd name="connsiteY9" fmla="*/ 3697113 h 5795580"/>
              <a:gd name="connsiteX10" fmla="*/ 3555828 w 3566453"/>
              <a:gd name="connsiteY10" fmla="*/ 3703410 h 5795580"/>
              <a:gd name="connsiteX11" fmla="*/ 3551106 w 3566453"/>
              <a:gd name="connsiteY11" fmla="*/ 3865557 h 5795580"/>
              <a:gd name="connsiteX12" fmla="*/ 2890709 w 3566453"/>
              <a:gd name="connsiteY12" fmla="*/ 4662912 h 5795580"/>
              <a:gd name="connsiteX13" fmla="*/ 2882837 w 3566453"/>
              <a:gd name="connsiteY13" fmla="*/ 4664486 h 5795580"/>
              <a:gd name="connsiteX14" fmla="*/ 2479043 w 3566453"/>
              <a:gd name="connsiteY14" fmla="*/ 5129675 h 5795580"/>
              <a:gd name="connsiteX15" fmla="*/ 1783228 w 3566453"/>
              <a:gd name="connsiteY15" fmla="*/ 5795580 h 5795580"/>
              <a:gd name="connsiteX16" fmla="*/ 1087411 w 3566453"/>
              <a:gd name="connsiteY16" fmla="*/ 5129675 h 5795580"/>
              <a:gd name="connsiteX17" fmla="*/ 684404 w 3566453"/>
              <a:gd name="connsiteY17" fmla="*/ 4664486 h 5795580"/>
              <a:gd name="connsiteX18" fmla="*/ 675746 w 3566453"/>
              <a:gd name="connsiteY18" fmla="*/ 4662912 h 5795580"/>
              <a:gd name="connsiteX19" fmla="*/ 15350 w 3566453"/>
              <a:gd name="connsiteY19" fmla="*/ 3865557 h 5795580"/>
              <a:gd name="connsiteX20" fmla="*/ 10628 w 3566453"/>
              <a:gd name="connsiteY20" fmla="*/ 3703410 h 5795580"/>
              <a:gd name="connsiteX21" fmla="*/ 10628 w 3566453"/>
              <a:gd name="connsiteY21" fmla="*/ 3697113 h 5795580"/>
              <a:gd name="connsiteX22" fmla="*/ 1182 w 3566453"/>
              <a:gd name="connsiteY22" fmla="*/ 3114643 h 5795580"/>
              <a:gd name="connsiteX23" fmla="*/ 1182 w 3566453"/>
              <a:gd name="connsiteY23" fmla="*/ 2680938 h 5795580"/>
              <a:gd name="connsiteX24" fmla="*/ 10628 w 3566453"/>
              <a:gd name="connsiteY24" fmla="*/ 2098468 h 5795580"/>
              <a:gd name="connsiteX25" fmla="*/ 10628 w 3566453"/>
              <a:gd name="connsiteY25" fmla="*/ 2092171 h 5795580"/>
              <a:gd name="connsiteX26" fmla="*/ 15350 w 3566453"/>
              <a:gd name="connsiteY26" fmla="*/ 1930025 h 5795580"/>
              <a:gd name="connsiteX27" fmla="*/ 674959 w 3566453"/>
              <a:gd name="connsiteY27" fmla="*/ 1132669 h 5795580"/>
              <a:gd name="connsiteX28" fmla="*/ 683617 w 3566453"/>
              <a:gd name="connsiteY28" fmla="*/ 1131094 h 5795580"/>
              <a:gd name="connsiteX29" fmla="*/ 1086624 w 3566453"/>
              <a:gd name="connsiteY29" fmla="*/ 665906 h 5795580"/>
              <a:gd name="connsiteX30" fmla="*/ 1782440 w 3566453"/>
              <a:gd name="connsiteY30" fmla="*/ 0 h 5795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66453" h="5795580">
                <a:moveTo>
                  <a:pt x="1782440" y="0"/>
                </a:moveTo>
                <a:cubicBezTo>
                  <a:pt x="1782440" y="0"/>
                  <a:pt x="1998111" y="510843"/>
                  <a:pt x="2478257" y="665906"/>
                </a:cubicBezTo>
                <a:cubicBezTo>
                  <a:pt x="2781299" y="763509"/>
                  <a:pt x="2867882" y="965012"/>
                  <a:pt x="2882051" y="1131094"/>
                </a:cubicBezTo>
                <a:lnTo>
                  <a:pt x="2890709" y="1132669"/>
                </a:lnTo>
                <a:cubicBezTo>
                  <a:pt x="3267740" y="1216104"/>
                  <a:pt x="3540085" y="1544334"/>
                  <a:pt x="3551106" y="1930025"/>
                </a:cubicBezTo>
                <a:cubicBezTo>
                  <a:pt x="3552679" y="1980399"/>
                  <a:pt x="3554253" y="2033925"/>
                  <a:pt x="3555828" y="2092171"/>
                </a:cubicBezTo>
                <a:cubicBezTo>
                  <a:pt x="3555828" y="2094532"/>
                  <a:pt x="3555828" y="2096106"/>
                  <a:pt x="3555828" y="2098468"/>
                </a:cubicBezTo>
                <a:cubicBezTo>
                  <a:pt x="3561337" y="2331457"/>
                  <a:pt x="3563699" y="2447951"/>
                  <a:pt x="3565273" y="2680938"/>
                </a:cubicBezTo>
                <a:cubicBezTo>
                  <a:pt x="3566847" y="2854105"/>
                  <a:pt x="3566847" y="2941475"/>
                  <a:pt x="3565273" y="3114643"/>
                </a:cubicBezTo>
                <a:cubicBezTo>
                  <a:pt x="3563699" y="3347630"/>
                  <a:pt x="3562125" y="3464125"/>
                  <a:pt x="3555828" y="3697113"/>
                </a:cubicBezTo>
                <a:cubicBezTo>
                  <a:pt x="3555828" y="3699474"/>
                  <a:pt x="3555828" y="3701049"/>
                  <a:pt x="3555828" y="3703410"/>
                </a:cubicBezTo>
                <a:cubicBezTo>
                  <a:pt x="3554253" y="3762444"/>
                  <a:pt x="3552679" y="3815181"/>
                  <a:pt x="3551106" y="3865557"/>
                </a:cubicBezTo>
                <a:cubicBezTo>
                  <a:pt x="3539299" y="4251247"/>
                  <a:pt x="3267740" y="4579477"/>
                  <a:pt x="2890709" y="4662912"/>
                </a:cubicBezTo>
                <a:cubicBezTo>
                  <a:pt x="2887561" y="4663700"/>
                  <a:pt x="2885200" y="4663700"/>
                  <a:pt x="2882837" y="4664486"/>
                </a:cubicBezTo>
                <a:cubicBezTo>
                  <a:pt x="2868669" y="4830570"/>
                  <a:pt x="2782086" y="5032071"/>
                  <a:pt x="2479043" y="5129675"/>
                </a:cubicBezTo>
                <a:cubicBezTo>
                  <a:pt x="1998111" y="5284739"/>
                  <a:pt x="1783228" y="5795580"/>
                  <a:pt x="1783228" y="5795580"/>
                </a:cubicBezTo>
                <a:cubicBezTo>
                  <a:pt x="1783228" y="5795580"/>
                  <a:pt x="1571492" y="5276080"/>
                  <a:pt x="1087411" y="5129675"/>
                </a:cubicBezTo>
                <a:cubicBezTo>
                  <a:pt x="784368" y="5037582"/>
                  <a:pt x="697785" y="4832931"/>
                  <a:pt x="684404" y="4664486"/>
                </a:cubicBezTo>
                <a:lnTo>
                  <a:pt x="675746" y="4662912"/>
                </a:lnTo>
                <a:cubicBezTo>
                  <a:pt x="298714" y="4579477"/>
                  <a:pt x="26369" y="4251247"/>
                  <a:pt x="15350" y="3865557"/>
                </a:cubicBezTo>
                <a:cubicBezTo>
                  <a:pt x="13775" y="3815181"/>
                  <a:pt x="12201" y="3761657"/>
                  <a:pt x="10628" y="3703410"/>
                </a:cubicBezTo>
                <a:cubicBezTo>
                  <a:pt x="10628" y="3701049"/>
                  <a:pt x="10628" y="3699474"/>
                  <a:pt x="10628" y="3697113"/>
                </a:cubicBezTo>
                <a:cubicBezTo>
                  <a:pt x="5118" y="3464125"/>
                  <a:pt x="2756" y="3347630"/>
                  <a:pt x="1182" y="3114643"/>
                </a:cubicBezTo>
                <a:cubicBezTo>
                  <a:pt x="-393" y="2941475"/>
                  <a:pt x="-393" y="2854105"/>
                  <a:pt x="1182" y="2680938"/>
                </a:cubicBezTo>
                <a:cubicBezTo>
                  <a:pt x="2756" y="2447951"/>
                  <a:pt x="4331" y="2331457"/>
                  <a:pt x="10628" y="2098468"/>
                </a:cubicBezTo>
                <a:cubicBezTo>
                  <a:pt x="10628" y="2096106"/>
                  <a:pt x="10628" y="2094532"/>
                  <a:pt x="10628" y="2092171"/>
                </a:cubicBezTo>
                <a:cubicBezTo>
                  <a:pt x="12201" y="2033137"/>
                  <a:pt x="13775" y="1980399"/>
                  <a:pt x="15350" y="1930025"/>
                </a:cubicBezTo>
                <a:cubicBezTo>
                  <a:pt x="27157" y="1544334"/>
                  <a:pt x="298714" y="1216104"/>
                  <a:pt x="674959" y="1132669"/>
                </a:cubicBezTo>
                <a:cubicBezTo>
                  <a:pt x="678107" y="1132669"/>
                  <a:pt x="680468" y="1131882"/>
                  <a:pt x="683617" y="1131094"/>
                </a:cubicBezTo>
                <a:cubicBezTo>
                  <a:pt x="697785" y="961863"/>
                  <a:pt x="783582" y="757212"/>
                  <a:pt x="1086624" y="665906"/>
                </a:cubicBezTo>
                <a:cubicBezTo>
                  <a:pt x="1570703" y="519501"/>
                  <a:pt x="1782440" y="0"/>
                  <a:pt x="1782440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2573437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09C2BAA-BE08-4E40-573E-E87A6ED877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3025937"/>
            <a:ext cx="12191999" cy="3832065"/>
          </a:xfrm>
          <a:custGeom>
            <a:avLst/>
            <a:gdLst>
              <a:gd name="connsiteX0" fmla="*/ 570026 w 12191999"/>
              <a:gd name="connsiteY0" fmla="*/ 0 h 3832065"/>
              <a:gd name="connsiteX1" fmla="*/ 1001439 w 12191999"/>
              <a:gd name="connsiteY1" fmla="*/ 378267 h 3832065"/>
              <a:gd name="connsiteX2" fmla="*/ 1496562 w 12191999"/>
              <a:gd name="connsiteY2" fmla="*/ 1028575 h 3832065"/>
              <a:gd name="connsiteX3" fmla="*/ 1474719 w 12191999"/>
              <a:gd name="connsiteY3" fmla="*/ 1158119 h 3832065"/>
              <a:gd name="connsiteX4" fmla="*/ 1446200 w 12191999"/>
              <a:gd name="connsiteY4" fmla="*/ 1244913 h 3832065"/>
              <a:gd name="connsiteX5" fmla="*/ 1531755 w 12191999"/>
              <a:gd name="connsiteY5" fmla="*/ 1255277 h 3832065"/>
              <a:gd name="connsiteX6" fmla="*/ 1951032 w 12191999"/>
              <a:gd name="connsiteY6" fmla="*/ 1711917 h 3832065"/>
              <a:gd name="connsiteX7" fmla="*/ 1951032 w 12191999"/>
              <a:gd name="connsiteY7" fmla="*/ 2587561 h 3832065"/>
              <a:gd name="connsiteX8" fmla="*/ 1959241 w 12191999"/>
              <a:gd name="connsiteY8" fmla="*/ 2502755 h 3832065"/>
              <a:gd name="connsiteX9" fmla="*/ 2370308 w 12191999"/>
              <a:gd name="connsiteY9" fmla="*/ 2130929 h 3832065"/>
              <a:gd name="connsiteX10" fmla="*/ 2455862 w 12191999"/>
              <a:gd name="connsiteY10" fmla="*/ 2120565 h 3832065"/>
              <a:gd name="connsiteX11" fmla="*/ 2427343 w 12191999"/>
              <a:gd name="connsiteY11" fmla="*/ 2033771 h 3832065"/>
              <a:gd name="connsiteX12" fmla="*/ 2405500 w 12191999"/>
              <a:gd name="connsiteY12" fmla="*/ 1904228 h 3832065"/>
              <a:gd name="connsiteX13" fmla="*/ 2901836 w 12191999"/>
              <a:gd name="connsiteY13" fmla="*/ 1255215 h 3832065"/>
              <a:gd name="connsiteX14" fmla="*/ 3333857 w 12191999"/>
              <a:gd name="connsiteY14" fmla="*/ 876300 h 3832065"/>
              <a:gd name="connsiteX15" fmla="*/ 3765269 w 12191999"/>
              <a:gd name="connsiteY15" fmla="*/ 1254567 h 3832065"/>
              <a:gd name="connsiteX16" fmla="*/ 4260393 w 12191999"/>
              <a:gd name="connsiteY16" fmla="*/ 1904875 h 3832065"/>
              <a:gd name="connsiteX17" fmla="*/ 4238549 w 12191999"/>
              <a:gd name="connsiteY17" fmla="*/ 2034419 h 3832065"/>
              <a:gd name="connsiteX18" fmla="*/ 4210032 w 12191999"/>
              <a:gd name="connsiteY18" fmla="*/ 2121213 h 3832065"/>
              <a:gd name="connsiteX19" fmla="*/ 4295585 w 12191999"/>
              <a:gd name="connsiteY19" fmla="*/ 2131577 h 3832065"/>
              <a:gd name="connsiteX20" fmla="*/ 4714863 w 12191999"/>
              <a:gd name="connsiteY20" fmla="*/ 2588217 h 3832065"/>
              <a:gd name="connsiteX21" fmla="*/ 4714863 w 12191999"/>
              <a:gd name="connsiteY21" fmla="*/ 3247960 h 3832065"/>
              <a:gd name="connsiteX22" fmla="*/ 4723072 w 12191999"/>
              <a:gd name="connsiteY22" fmla="*/ 3163155 h 3832065"/>
              <a:gd name="connsiteX23" fmla="*/ 5134138 w 12191999"/>
              <a:gd name="connsiteY23" fmla="*/ 2791329 h 3832065"/>
              <a:gd name="connsiteX24" fmla="*/ 5219694 w 12191999"/>
              <a:gd name="connsiteY24" fmla="*/ 2780965 h 3832065"/>
              <a:gd name="connsiteX25" fmla="*/ 5191176 w 12191999"/>
              <a:gd name="connsiteY25" fmla="*/ 2694171 h 3832065"/>
              <a:gd name="connsiteX26" fmla="*/ 5169330 w 12191999"/>
              <a:gd name="connsiteY26" fmla="*/ 2564628 h 3832065"/>
              <a:gd name="connsiteX27" fmla="*/ 5665666 w 12191999"/>
              <a:gd name="connsiteY27" fmla="*/ 1915615 h 3832065"/>
              <a:gd name="connsiteX28" fmla="*/ 6097687 w 12191999"/>
              <a:gd name="connsiteY28" fmla="*/ 1536700 h 3832065"/>
              <a:gd name="connsiteX29" fmla="*/ 6529098 w 12191999"/>
              <a:gd name="connsiteY29" fmla="*/ 1914967 h 3832065"/>
              <a:gd name="connsiteX30" fmla="*/ 7024222 w 12191999"/>
              <a:gd name="connsiteY30" fmla="*/ 2565275 h 3832065"/>
              <a:gd name="connsiteX31" fmla="*/ 7002378 w 12191999"/>
              <a:gd name="connsiteY31" fmla="*/ 2694819 h 3832065"/>
              <a:gd name="connsiteX32" fmla="*/ 6973860 w 12191999"/>
              <a:gd name="connsiteY32" fmla="*/ 2781613 h 3832065"/>
              <a:gd name="connsiteX33" fmla="*/ 7059415 w 12191999"/>
              <a:gd name="connsiteY33" fmla="*/ 2791977 h 3832065"/>
              <a:gd name="connsiteX34" fmla="*/ 7470481 w 12191999"/>
              <a:gd name="connsiteY34" fmla="*/ 3163988 h 3832065"/>
              <a:gd name="connsiteX35" fmla="*/ 7478691 w 12191999"/>
              <a:gd name="connsiteY35" fmla="*/ 3248607 h 3832065"/>
              <a:gd name="connsiteX36" fmla="*/ 7478691 w 12191999"/>
              <a:gd name="connsiteY36" fmla="*/ 2587570 h 3832065"/>
              <a:gd name="connsiteX37" fmla="*/ 7897967 w 12191999"/>
              <a:gd name="connsiteY37" fmla="*/ 2130929 h 3832065"/>
              <a:gd name="connsiteX38" fmla="*/ 7983521 w 12191999"/>
              <a:gd name="connsiteY38" fmla="*/ 2120565 h 3832065"/>
              <a:gd name="connsiteX39" fmla="*/ 7955003 w 12191999"/>
              <a:gd name="connsiteY39" fmla="*/ 2033771 h 3832065"/>
              <a:gd name="connsiteX40" fmla="*/ 7933160 w 12191999"/>
              <a:gd name="connsiteY40" fmla="*/ 1904228 h 3832065"/>
              <a:gd name="connsiteX41" fmla="*/ 8429496 w 12191999"/>
              <a:gd name="connsiteY41" fmla="*/ 1255215 h 3832065"/>
              <a:gd name="connsiteX42" fmla="*/ 8861516 w 12191999"/>
              <a:gd name="connsiteY42" fmla="*/ 876300 h 3832065"/>
              <a:gd name="connsiteX43" fmla="*/ 9292928 w 12191999"/>
              <a:gd name="connsiteY43" fmla="*/ 1254567 h 3832065"/>
              <a:gd name="connsiteX44" fmla="*/ 9788051 w 12191999"/>
              <a:gd name="connsiteY44" fmla="*/ 1904875 h 3832065"/>
              <a:gd name="connsiteX45" fmla="*/ 9766208 w 12191999"/>
              <a:gd name="connsiteY45" fmla="*/ 2034419 h 3832065"/>
              <a:gd name="connsiteX46" fmla="*/ 9737689 w 12191999"/>
              <a:gd name="connsiteY46" fmla="*/ 2121213 h 3832065"/>
              <a:gd name="connsiteX47" fmla="*/ 9823244 w 12191999"/>
              <a:gd name="connsiteY47" fmla="*/ 2131577 h 3832065"/>
              <a:gd name="connsiteX48" fmla="*/ 10210628 w 12191999"/>
              <a:gd name="connsiteY48" fmla="*/ 2423687 h 3832065"/>
              <a:gd name="connsiteX49" fmla="*/ 10242520 w 12191999"/>
              <a:gd name="connsiteY49" fmla="*/ 2588212 h 3832065"/>
              <a:gd name="connsiteX50" fmla="*/ 10242520 w 12191999"/>
              <a:gd name="connsiteY50" fmla="*/ 1711270 h 3832065"/>
              <a:gd name="connsiteX51" fmla="*/ 10661797 w 12191999"/>
              <a:gd name="connsiteY51" fmla="*/ 1254629 h 3832065"/>
              <a:gd name="connsiteX52" fmla="*/ 10747351 w 12191999"/>
              <a:gd name="connsiteY52" fmla="*/ 1244265 h 3832065"/>
              <a:gd name="connsiteX53" fmla="*/ 10718833 w 12191999"/>
              <a:gd name="connsiteY53" fmla="*/ 1157471 h 3832065"/>
              <a:gd name="connsiteX54" fmla="*/ 10696990 w 12191999"/>
              <a:gd name="connsiteY54" fmla="*/ 1027928 h 3832065"/>
              <a:gd name="connsiteX55" fmla="*/ 11193326 w 12191999"/>
              <a:gd name="connsiteY55" fmla="*/ 378915 h 3832065"/>
              <a:gd name="connsiteX56" fmla="*/ 11625346 w 12191999"/>
              <a:gd name="connsiteY56" fmla="*/ 0 h 3832065"/>
              <a:gd name="connsiteX57" fmla="*/ 12056758 w 12191999"/>
              <a:gd name="connsiteY57" fmla="*/ 378267 h 3832065"/>
              <a:gd name="connsiteX58" fmla="*/ 12191999 w 12191999"/>
              <a:gd name="connsiteY58" fmla="*/ 467724 h 3832065"/>
              <a:gd name="connsiteX59" fmla="*/ 12191999 w 12191999"/>
              <a:gd name="connsiteY59" fmla="*/ 3832065 h 3832065"/>
              <a:gd name="connsiteX60" fmla="*/ 0 w 12191999"/>
              <a:gd name="connsiteY60" fmla="*/ 3832065 h 3832065"/>
              <a:gd name="connsiteX61" fmla="*/ 0 w 12191999"/>
              <a:gd name="connsiteY61" fmla="*/ 469763 h 3832065"/>
              <a:gd name="connsiteX62" fmla="*/ 138007 w 12191999"/>
              <a:gd name="connsiteY62" fmla="*/ 378915 h 3832065"/>
              <a:gd name="connsiteX63" fmla="*/ 570026 w 12191999"/>
              <a:gd name="connsiteY63" fmla="*/ 0 h 3832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3832065">
                <a:moveTo>
                  <a:pt x="570026" y="0"/>
                </a:moveTo>
                <a:cubicBezTo>
                  <a:pt x="663469" y="164520"/>
                  <a:pt x="834578" y="272689"/>
                  <a:pt x="1001439" y="378267"/>
                </a:cubicBezTo>
                <a:cubicBezTo>
                  <a:pt x="1256282" y="539549"/>
                  <a:pt x="1496562" y="691762"/>
                  <a:pt x="1496562" y="1028575"/>
                </a:cubicBezTo>
                <a:cubicBezTo>
                  <a:pt x="1496562" y="1070677"/>
                  <a:pt x="1489281" y="1114074"/>
                  <a:pt x="1474719" y="1158119"/>
                </a:cubicBezTo>
                <a:lnTo>
                  <a:pt x="1446200" y="1244913"/>
                </a:lnTo>
                <a:lnTo>
                  <a:pt x="1531755" y="1255277"/>
                </a:lnTo>
                <a:cubicBezTo>
                  <a:pt x="1770822" y="1284424"/>
                  <a:pt x="1951032" y="1481330"/>
                  <a:pt x="1951032" y="1711917"/>
                </a:cubicBezTo>
                <a:lnTo>
                  <a:pt x="1951032" y="2587561"/>
                </a:lnTo>
                <a:lnTo>
                  <a:pt x="1959241" y="2502755"/>
                </a:lnTo>
                <a:cubicBezTo>
                  <a:pt x="1997003" y="2309882"/>
                  <a:pt x="2161124" y="2156433"/>
                  <a:pt x="2370308" y="2130929"/>
                </a:cubicBezTo>
                <a:lnTo>
                  <a:pt x="2455862" y="2120565"/>
                </a:lnTo>
                <a:lnTo>
                  <a:pt x="2427343" y="2033771"/>
                </a:lnTo>
                <a:cubicBezTo>
                  <a:pt x="2412782" y="1989726"/>
                  <a:pt x="2405500" y="1946329"/>
                  <a:pt x="2405500" y="1904228"/>
                </a:cubicBezTo>
                <a:cubicBezTo>
                  <a:pt x="2405500" y="1568710"/>
                  <a:pt x="2646388" y="1415849"/>
                  <a:pt x="2901836" y="1255215"/>
                </a:cubicBezTo>
                <a:cubicBezTo>
                  <a:pt x="3069306" y="1149637"/>
                  <a:pt x="3241021" y="1040820"/>
                  <a:pt x="3333857" y="876300"/>
                </a:cubicBezTo>
                <a:cubicBezTo>
                  <a:pt x="3427299" y="1040820"/>
                  <a:pt x="3598408" y="1148989"/>
                  <a:pt x="3765269" y="1254567"/>
                </a:cubicBezTo>
                <a:cubicBezTo>
                  <a:pt x="4020112" y="1415849"/>
                  <a:pt x="4260393" y="1568062"/>
                  <a:pt x="4260393" y="1904875"/>
                </a:cubicBezTo>
                <a:cubicBezTo>
                  <a:pt x="4260393" y="1946977"/>
                  <a:pt x="4253112" y="1990374"/>
                  <a:pt x="4238549" y="2034419"/>
                </a:cubicBezTo>
                <a:lnTo>
                  <a:pt x="4210032" y="2121213"/>
                </a:lnTo>
                <a:lnTo>
                  <a:pt x="4295585" y="2131577"/>
                </a:lnTo>
                <a:cubicBezTo>
                  <a:pt x="4534651" y="2160724"/>
                  <a:pt x="4714863" y="2357630"/>
                  <a:pt x="4714863" y="2588217"/>
                </a:cubicBezTo>
                <a:lnTo>
                  <a:pt x="4714863" y="3247960"/>
                </a:lnTo>
                <a:lnTo>
                  <a:pt x="4723072" y="3163155"/>
                </a:lnTo>
                <a:cubicBezTo>
                  <a:pt x="4760834" y="2970282"/>
                  <a:pt x="4924956" y="2816833"/>
                  <a:pt x="5134138" y="2791329"/>
                </a:cubicBezTo>
                <a:lnTo>
                  <a:pt x="5219694" y="2780965"/>
                </a:lnTo>
                <a:lnTo>
                  <a:pt x="5191176" y="2694171"/>
                </a:lnTo>
                <a:cubicBezTo>
                  <a:pt x="5176612" y="2650126"/>
                  <a:pt x="5169330" y="2606729"/>
                  <a:pt x="5169330" y="2564628"/>
                </a:cubicBezTo>
                <a:cubicBezTo>
                  <a:pt x="5169330" y="2229110"/>
                  <a:pt x="5410217" y="2076249"/>
                  <a:pt x="5665666" y="1915615"/>
                </a:cubicBezTo>
                <a:cubicBezTo>
                  <a:pt x="5833135" y="1810037"/>
                  <a:pt x="6004850" y="1701220"/>
                  <a:pt x="6097687" y="1536700"/>
                </a:cubicBezTo>
                <a:cubicBezTo>
                  <a:pt x="6191128" y="1701220"/>
                  <a:pt x="6362238" y="1809389"/>
                  <a:pt x="6529098" y="1914967"/>
                </a:cubicBezTo>
                <a:cubicBezTo>
                  <a:pt x="6783942" y="2076249"/>
                  <a:pt x="7024222" y="2228462"/>
                  <a:pt x="7024222" y="2565275"/>
                </a:cubicBezTo>
                <a:cubicBezTo>
                  <a:pt x="7024222" y="2607377"/>
                  <a:pt x="7016941" y="2650774"/>
                  <a:pt x="7002378" y="2694819"/>
                </a:cubicBezTo>
                <a:lnTo>
                  <a:pt x="6973860" y="2781613"/>
                </a:lnTo>
                <a:lnTo>
                  <a:pt x="7059415" y="2791977"/>
                </a:lnTo>
                <a:cubicBezTo>
                  <a:pt x="7268599" y="2817481"/>
                  <a:pt x="7432720" y="2971425"/>
                  <a:pt x="7470481" y="3163988"/>
                </a:cubicBezTo>
                <a:lnTo>
                  <a:pt x="7478691" y="3248607"/>
                </a:lnTo>
                <a:lnTo>
                  <a:pt x="7478691" y="2587570"/>
                </a:lnTo>
                <a:cubicBezTo>
                  <a:pt x="7478691" y="2356335"/>
                  <a:pt x="7658900" y="2160076"/>
                  <a:pt x="7897967" y="2130929"/>
                </a:cubicBezTo>
                <a:lnTo>
                  <a:pt x="7983521" y="2120565"/>
                </a:lnTo>
                <a:lnTo>
                  <a:pt x="7955003" y="2033771"/>
                </a:lnTo>
                <a:cubicBezTo>
                  <a:pt x="7940441" y="1989726"/>
                  <a:pt x="7933160" y="1946329"/>
                  <a:pt x="7933160" y="1904228"/>
                </a:cubicBezTo>
                <a:cubicBezTo>
                  <a:pt x="7933160" y="1568710"/>
                  <a:pt x="8174047" y="1415849"/>
                  <a:pt x="8429496" y="1255215"/>
                </a:cubicBezTo>
                <a:cubicBezTo>
                  <a:pt x="8596965" y="1149637"/>
                  <a:pt x="8768680" y="1040820"/>
                  <a:pt x="8861516" y="876300"/>
                </a:cubicBezTo>
                <a:cubicBezTo>
                  <a:pt x="8954958" y="1040820"/>
                  <a:pt x="9126067" y="1148989"/>
                  <a:pt x="9292928" y="1254567"/>
                </a:cubicBezTo>
                <a:cubicBezTo>
                  <a:pt x="9547771" y="1415849"/>
                  <a:pt x="9788051" y="1568062"/>
                  <a:pt x="9788051" y="1904875"/>
                </a:cubicBezTo>
                <a:cubicBezTo>
                  <a:pt x="9788051" y="1946977"/>
                  <a:pt x="9780770" y="1990374"/>
                  <a:pt x="9766208" y="2034419"/>
                </a:cubicBezTo>
                <a:lnTo>
                  <a:pt x="9737689" y="2121213"/>
                </a:lnTo>
                <a:lnTo>
                  <a:pt x="9823244" y="2131577"/>
                </a:lnTo>
                <a:cubicBezTo>
                  <a:pt x="10002544" y="2153438"/>
                  <a:pt x="10148737" y="2269662"/>
                  <a:pt x="10210628" y="2423687"/>
                </a:cubicBezTo>
                <a:lnTo>
                  <a:pt x="10242520" y="2588212"/>
                </a:lnTo>
                <a:lnTo>
                  <a:pt x="10242520" y="1711270"/>
                </a:lnTo>
                <a:cubicBezTo>
                  <a:pt x="10242520" y="1480035"/>
                  <a:pt x="10422730" y="1283776"/>
                  <a:pt x="10661797" y="1254629"/>
                </a:cubicBezTo>
                <a:lnTo>
                  <a:pt x="10747351" y="1244265"/>
                </a:lnTo>
                <a:lnTo>
                  <a:pt x="10718833" y="1157471"/>
                </a:lnTo>
                <a:cubicBezTo>
                  <a:pt x="10704271" y="1113426"/>
                  <a:pt x="10696990" y="1070029"/>
                  <a:pt x="10696990" y="1027928"/>
                </a:cubicBezTo>
                <a:cubicBezTo>
                  <a:pt x="10696990" y="692410"/>
                  <a:pt x="10937877" y="539549"/>
                  <a:pt x="11193326" y="378915"/>
                </a:cubicBezTo>
                <a:cubicBezTo>
                  <a:pt x="11360795" y="273337"/>
                  <a:pt x="11532510" y="164520"/>
                  <a:pt x="11625346" y="0"/>
                </a:cubicBezTo>
                <a:cubicBezTo>
                  <a:pt x="11718788" y="164520"/>
                  <a:pt x="11889897" y="272689"/>
                  <a:pt x="12056758" y="378267"/>
                </a:cubicBezTo>
                <a:lnTo>
                  <a:pt x="12191999" y="467724"/>
                </a:lnTo>
                <a:lnTo>
                  <a:pt x="12191999" y="3832065"/>
                </a:lnTo>
                <a:lnTo>
                  <a:pt x="0" y="3832065"/>
                </a:lnTo>
                <a:lnTo>
                  <a:pt x="0" y="469763"/>
                </a:lnTo>
                <a:lnTo>
                  <a:pt x="138007" y="378915"/>
                </a:lnTo>
                <a:cubicBezTo>
                  <a:pt x="305476" y="273337"/>
                  <a:pt x="477191" y="164520"/>
                  <a:pt x="57002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9839589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7975B5C-B89D-D14F-161E-0C10785623B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0"/>
            <a:ext cx="6109471" cy="6858000"/>
          </a:xfrm>
          <a:custGeom>
            <a:avLst/>
            <a:gdLst>
              <a:gd name="connsiteX0" fmla="*/ 0 w 6109471"/>
              <a:gd name="connsiteY0" fmla="*/ 0 h 6858000"/>
              <a:gd name="connsiteX1" fmla="*/ 6109471 w 6109471"/>
              <a:gd name="connsiteY1" fmla="*/ 0 h 6858000"/>
              <a:gd name="connsiteX2" fmla="*/ 6109471 w 6109471"/>
              <a:gd name="connsiteY2" fmla="*/ 6858000 h 6858000"/>
              <a:gd name="connsiteX3" fmla="*/ 0 w 61094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9471" h="6858000">
                <a:moveTo>
                  <a:pt x="0" y="0"/>
                </a:moveTo>
                <a:lnTo>
                  <a:pt x="6109471" y="0"/>
                </a:lnTo>
                <a:lnTo>
                  <a:pt x="610947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614864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0FCF90-016C-B861-E1CA-EBD016DFFA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554026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4BAACF5-E4F5-CF4B-4ABA-C46989E8DD0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37381" y="2477168"/>
            <a:ext cx="3673089" cy="4380832"/>
          </a:xfrm>
          <a:custGeom>
            <a:avLst/>
            <a:gdLst>
              <a:gd name="connsiteX0" fmla="*/ 1837754 w 3673089"/>
              <a:gd name="connsiteY0" fmla="*/ 0 h 4380832"/>
              <a:gd name="connsiteX1" fmla="*/ 2411095 w 3673089"/>
              <a:gd name="connsiteY1" fmla="*/ 470930 h 4380832"/>
              <a:gd name="connsiteX2" fmla="*/ 3069106 w 3673089"/>
              <a:gd name="connsiteY2" fmla="*/ 1280541 h 4380832"/>
              <a:gd name="connsiteX3" fmla="*/ 3040076 w 3673089"/>
              <a:gd name="connsiteY3" fmla="*/ 1441818 h 4380832"/>
              <a:gd name="connsiteX4" fmla="*/ 3002176 w 3673089"/>
              <a:gd name="connsiteY4" fmla="*/ 1549874 h 4380832"/>
              <a:gd name="connsiteX5" fmla="*/ 3115876 w 3673089"/>
              <a:gd name="connsiteY5" fmla="*/ 1562776 h 4380832"/>
              <a:gd name="connsiteX6" fmla="*/ 3673089 w 3673089"/>
              <a:gd name="connsiteY6" fmla="*/ 2131279 h 4380832"/>
              <a:gd name="connsiteX7" fmla="*/ 3673089 w 3673089"/>
              <a:gd name="connsiteY7" fmla="*/ 4380832 h 4380832"/>
              <a:gd name="connsiteX8" fmla="*/ 0 w 3673089"/>
              <a:gd name="connsiteY8" fmla="*/ 4380832 h 4380832"/>
              <a:gd name="connsiteX9" fmla="*/ 0 w 3673089"/>
              <a:gd name="connsiteY9" fmla="*/ 2130472 h 4380832"/>
              <a:gd name="connsiteX10" fmla="*/ 557213 w 3673089"/>
              <a:gd name="connsiteY10" fmla="*/ 1561970 h 4380832"/>
              <a:gd name="connsiteX11" fmla="*/ 670913 w 3673089"/>
              <a:gd name="connsiteY11" fmla="*/ 1549068 h 4380832"/>
              <a:gd name="connsiteX12" fmla="*/ 633013 w 3673089"/>
              <a:gd name="connsiteY12" fmla="*/ 1441012 h 4380832"/>
              <a:gd name="connsiteX13" fmla="*/ 603983 w 3673089"/>
              <a:gd name="connsiteY13" fmla="*/ 1279735 h 4380832"/>
              <a:gd name="connsiteX14" fmla="*/ 1263607 w 3673089"/>
              <a:gd name="connsiteY14" fmla="*/ 471736 h 4380832"/>
              <a:gd name="connsiteX15" fmla="*/ 1837754 w 3673089"/>
              <a:gd name="connsiteY15" fmla="*/ 0 h 438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73089" h="4380832">
                <a:moveTo>
                  <a:pt x="1837754" y="0"/>
                </a:moveTo>
                <a:cubicBezTo>
                  <a:pt x="1961938" y="204822"/>
                  <a:pt x="2189339" y="339489"/>
                  <a:pt x="2411095" y="470930"/>
                </a:cubicBezTo>
                <a:cubicBezTo>
                  <a:pt x="2749777" y="671720"/>
                  <a:pt x="3069106" y="861220"/>
                  <a:pt x="3069106" y="1280541"/>
                </a:cubicBezTo>
                <a:cubicBezTo>
                  <a:pt x="3069106" y="1332956"/>
                  <a:pt x="3059429" y="1386984"/>
                  <a:pt x="3040076" y="1441818"/>
                </a:cubicBezTo>
                <a:lnTo>
                  <a:pt x="3002176" y="1549874"/>
                </a:lnTo>
                <a:lnTo>
                  <a:pt x="3115876" y="1562776"/>
                </a:lnTo>
                <a:cubicBezTo>
                  <a:pt x="3433592" y="1599064"/>
                  <a:pt x="3673089" y="1844205"/>
                  <a:pt x="3673089" y="2131279"/>
                </a:cubicBezTo>
                <a:lnTo>
                  <a:pt x="3673089" y="4380832"/>
                </a:lnTo>
                <a:lnTo>
                  <a:pt x="0" y="4380832"/>
                </a:lnTo>
                <a:lnTo>
                  <a:pt x="0" y="2130472"/>
                </a:lnTo>
                <a:cubicBezTo>
                  <a:pt x="0" y="1842592"/>
                  <a:pt x="239497" y="1598257"/>
                  <a:pt x="557213" y="1561970"/>
                </a:cubicBezTo>
                <a:lnTo>
                  <a:pt x="670913" y="1549068"/>
                </a:lnTo>
                <a:lnTo>
                  <a:pt x="633013" y="1441012"/>
                </a:lnTo>
                <a:cubicBezTo>
                  <a:pt x="613660" y="1386178"/>
                  <a:pt x="603983" y="1332150"/>
                  <a:pt x="603983" y="1279735"/>
                </a:cubicBezTo>
                <a:cubicBezTo>
                  <a:pt x="603983" y="862027"/>
                  <a:pt x="924119" y="671720"/>
                  <a:pt x="1263607" y="471736"/>
                </a:cubicBezTo>
                <a:cubicBezTo>
                  <a:pt x="1486170" y="340295"/>
                  <a:pt x="1714377" y="204822"/>
                  <a:pt x="183775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960813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4BAACF5-E4F5-CF4B-4ABA-C46989E8DD0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60905" y="2477168"/>
            <a:ext cx="3673089" cy="4380832"/>
          </a:xfrm>
          <a:custGeom>
            <a:avLst/>
            <a:gdLst>
              <a:gd name="connsiteX0" fmla="*/ 1837754 w 3673089"/>
              <a:gd name="connsiteY0" fmla="*/ 0 h 4380832"/>
              <a:gd name="connsiteX1" fmla="*/ 2411095 w 3673089"/>
              <a:gd name="connsiteY1" fmla="*/ 470930 h 4380832"/>
              <a:gd name="connsiteX2" fmla="*/ 3069106 w 3673089"/>
              <a:gd name="connsiteY2" fmla="*/ 1280541 h 4380832"/>
              <a:gd name="connsiteX3" fmla="*/ 3040076 w 3673089"/>
              <a:gd name="connsiteY3" fmla="*/ 1441818 h 4380832"/>
              <a:gd name="connsiteX4" fmla="*/ 3002176 w 3673089"/>
              <a:gd name="connsiteY4" fmla="*/ 1549874 h 4380832"/>
              <a:gd name="connsiteX5" fmla="*/ 3115876 w 3673089"/>
              <a:gd name="connsiteY5" fmla="*/ 1562776 h 4380832"/>
              <a:gd name="connsiteX6" fmla="*/ 3673089 w 3673089"/>
              <a:gd name="connsiteY6" fmla="*/ 2131279 h 4380832"/>
              <a:gd name="connsiteX7" fmla="*/ 3673089 w 3673089"/>
              <a:gd name="connsiteY7" fmla="*/ 4380832 h 4380832"/>
              <a:gd name="connsiteX8" fmla="*/ 0 w 3673089"/>
              <a:gd name="connsiteY8" fmla="*/ 4380832 h 4380832"/>
              <a:gd name="connsiteX9" fmla="*/ 0 w 3673089"/>
              <a:gd name="connsiteY9" fmla="*/ 2130472 h 4380832"/>
              <a:gd name="connsiteX10" fmla="*/ 557213 w 3673089"/>
              <a:gd name="connsiteY10" fmla="*/ 1561970 h 4380832"/>
              <a:gd name="connsiteX11" fmla="*/ 670913 w 3673089"/>
              <a:gd name="connsiteY11" fmla="*/ 1549068 h 4380832"/>
              <a:gd name="connsiteX12" fmla="*/ 633013 w 3673089"/>
              <a:gd name="connsiteY12" fmla="*/ 1441012 h 4380832"/>
              <a:gd name="connsiteX13" fmla="*/ 603983 w 3673089"/>
              <a:gd name="connsiteY13" fmla="*/ 1279735 h 4380832"/>
              <a:gd name="connsiteX14" fmla="*/ 1263607 w 3673089"/>
              <a:gd name="connsiteY14" fmla="*/ 471736 h 4380832"/>
              <a:gd name="connsiteX15" fmla="*/ 1837754 w 3673089"/>
              <a:gd name="connsiteY15" fmla="*/ 0 h 438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73089" h="4380832">
                <a:moveTo>
                  <a:pt x="1837754" y="0"/>
                </a:moveTo>
                <a:cubicBezTo>
                  <a:pt x="1961938" y="204822"/>
                  <a:pt x="2189339" y="339489"/>
                  <a:pt x="2411095" y="470930"/>
                </a:cubicBezTo>
                <a:cubicBezTo>
                  <a:pt x="2749777" y="671720"/>
                  <a:pt x="3069106" y="861220"/>
                  <a:pt x="3069106" y="1280541"/>
                </a:cubicBezTo>
                <a:cubicBezTo>
                  <a:pt x="3069106" y="1332956"/>
                  <a:pt x="3059429" y="1386984"/>
                  <a:pt x="3040076" y="1441818"/>
                </a:cubicBezTo>
                <a:lnTo>
                  <a:pt x="3002176" y="1549874"/>
                </a:lnTo>
                <a:lnTo>
                  <a:pt x="3115876" y="1562776"/>
                </a:lnTo>
                <a:cubicBezTo>
                  <a:pt x="3433592" y="1599064"/>
                  <a:pt x="3673089" y="1844205"/>
                  <a:pt x="3673089" y="2131279"/>
                </a:cubicBezTo>
                <a:lnTo>
                  <a:pt x="3673089" y="4380832"/>
                </a:lnTo>
                <a:lnTo>
                  <a:pt x="0" y="4380832"/>
                </a:lnTo>
                <a:lnTo>
                  <a:pt x="0" y="2130472"/>
                </a:lnTo>
                <a:cubicBezTo>
                  <a:pt x="0" y="1842592"/>
                  <a:pt x="239497" y="1598257"/>
                  <a:pt x="557213" y="1561970"/>
                </a:cubicBezTo>
                <a:lnTo>
                  <a:pt x="670913" y="1549068"/>
                </a:lnTo>
                <a:lnTo>
                  <a:pt x="633013" y="1441012"/>
                </a:lnTo>
                <a:cubicBezTo>
                  <a:pt x="613660" y="1386178"/>
                  <a:pt x="603983" y="1332150"/>
                  <a:pt x="603983" y="1279735"/>
                </a:cubicBezTo>
                <a:cubicBezTo>
                  <a:pt x="603983" y="862027"/>
                  <a:pt x="924119" y="671720"/>
                  <a:pt x="1263607" y="471736"/>
                </a:cubicBezTo>
                <a:cubicBezTo>
                  <a:pt x="1486170" y="340295"/>
                  <a:pt x="1714377" y="204822"/>
                  <a:pt x="183775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2" name="Picture Placeholder 14">
            <a:extLst>
              <a:ext uri="{FF2B5EF4-FFF2-40B4-BE49-F238E27FC236}">
                <a16:creationId xmlns:a16="http://schemas.microsoft.com/office/drawing/2014/main" id="{E49BAA68-B42A-5643-F5DF-D2BA9B72A84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54277" y="3306726"/>
            <a:ext cx="2977549" cy="3551274"/>
          </a:xfrm>
          <a:custGeom>
            <a:avLst/>
            <a:gdLst>
              <a:gd name="connsiteX0" fmla="*/ 1837754 w 3673089"/>
              <a:gd name="connsiteY0" fmla="*/ 0 h 4380832"/>
              <a:gd name="connsiteX1" fmla="*/ 2411095 w 3673089"/>
              <a:gd name="connsiteY1" fmla="*/ 470930 h 4380832"/>
              <a:gd name="connsiteX2" fmla="*/ 3069106 w 3673089"/>
              <a:gd name="connsiteY2" fmla="*/ 1280541 h 4380832"/>
              <a:gd name="connsiteX3" fmla="*/ 3040076 w 3673089"/>
              <a:gd name="connsiteY3" fmla="*/ 1441818 h 4380832"/>
              <a:gd name="connsiteX4" fmla="*/ 3002176 w 3673089"/>
              <a:gd name="connsiteY4" fmla="*/ 1549874 h 4380832"/>
              <a:gd name="connsiteX5" fmla="*/ 3115876 w 3673089"/>
              <a:gd name="connsiteY5" fmla="*/ 1562776 h 4380832"/>
              <a:gd name="connsiteX6" fmla="*/ 3673089 w 3673089"/>
              <a:gd name="connsiteY6" fmla="*/ 2131279 h 4380832"/>
              <a:gd name="connsiteX7" fmla="*/ 3673089 w 3673089"/>
              <a:gd name="connsiteY7" fmla="*/ 4380832 h 4380832"/>
              <a:gd name="connsiteX8" fmla="*/ 0 w 3673089"/>
              <a:gd name="connsiteY8" fmla="*/ 4380832 h 4380832"/>
              <a:gd name="connsiteX9" fmla="*/ 0 w 3673089"/>
              <a:gd name="connsiteY9" fmla="*/ 2130472 h 4380832"/>
              <a:gd name="connsiteX10" fmla="*/ 557213 w 3673089"/>
              <a:gd name="connsiteY10" fmla="*/ 1561970 h 4380832"/>
              <a:gd name="connsiteX11" fmla="*/ 670913 w 3673089"/>
              <a:gd name="connsiteY11" fmla="*/ 1549068 h 4380832"/>
              <a:gd name="connsiteX12" fmla="*/ 633013 w 3673089"/>
              <a:gd name="connsiteY12" fmla="*/ 1441012 h 4380832"/>
              <a:gd name="connsiteX13" fmla="*/ 603983 w 3673089"/>
              <a:gd name="connsiteY13" fmla="*/ 1279735 h 4380832"/>
              <a:gd name="connsiteX14" fmla="*/ 1263607 w 3673089"/>
              <a:gd name="connsiteY14" fmla="*/ 471736 h 4380832"/>
              <a:gd name="connsiteX15" fmla="*/ 1837754 w 3673089"/>
              <a:gd name="connsiteY15" fmla="*/ 0 h 438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73089" h="4380832">
                <a:moveTo>
                  <a:pt x="1837754" y="0"/>
                </a:moveTo>
                <a:cubicBezTo>
                  <a:pt x="1961938" y="204822"/>
                  <a:pt x="2189339" y="339489"/>
                  <a:pt x="2411095" y="470930"/>
                </a:cubicBezTo>
                <a:cubicBezTo>
                  <a:pt x="2749777" y="671720"/>
                  <a:pt x="3069106" y="861220"/>
                  <a:pt x="3069106" y="1280541"/>
                </a:cubicBezTo>
                <a:cubicBezTo>
                  <a:pt x="3069106" y="1332956"/>
                  <a:pt x="3059429" y="1386984"/>
                  <a:pt x="3040076" y="1441818"/>
                </a:cubicBezTo>
                <a:lnTo>
                  <a:pt x="3002176" y="1549874"/>
                </a:lnTo>
                <a:lnTo>
                  <a:pt x="3115876" y="1562776"/>
                </a:lnTo>
                <a:cubicBezTo>
                  <a:pt x="3433592" y="1599064"/>
                  <a:pt x="3673089" y="1844205"/>
                  <a:pt x="3673089" y="2131279"/>
                </a:cubicBezTo>
                <a:lnTo>
                  <a:pt x="3673089" y="4380832"/>
                </a:lnTo>
                <a:lnTo>
                  <a:pt x="0" y="4380832"/>
                </a:lnTo>
                <a:lnTo>
                  <a:pt x="0" y="2130472"/>
                </a:lnTo>
                <a:cubicBezTo>
                  <a:pt x="0" y="1842592"/>
                  <a:pt x="239497" y="1598257"/>
                  <a:pt x="557213" y="1561970"/>
                </a:cubicBezTo>
                <a:lnTo>
                  <a:pt x="670913" y="1549068"/>
                </a:lnTo>
                <a:lnTo>
                  <a:pt x="633013" y="1441012"/>
                </a:lnTo>
                <a:cubicBezTo>
                  <a:pt x="613660" y="1386178"/>
                  <a:pt x="603983" y="1332150"/>
                  <a:pt x="603983" y="1279735"/>
                </a:cubicBezTo>
                <a:cubicBezTo>
                  <a:pt x="603983" y="862027"/>
                  <a:pt x="924119" y="671720"/>
                  <a:pt x="1263607" y="471736"/>
                </a:cubicBezTo>
                <a:cubicBezTo>
                  <a:pt x="1486170" y="340295"/>
                  <a:pt x="1714377" y="204822"/>
                  <a:pt x="183775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3" name="Picture Placeholder 14">
            <a:extLst>
              <a:ext uri="{FF2B5EF4-FFF2-40B4-BE49-F238E27FC236}">
                <a16:creationId xmlns:a16="http://schemas.microsoft.com/office/drawing/2014/main" id="{14081DFE-40C8-6EB6-F2AA-B6659713574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52109" y="4314135"/>
            <a:ext cx="2132892" cy="2543865"/>
          </a:xfrm>
          <a:custGeom>
            <a:avLst/>
            <a:gdLst>
              <a:gd name="connsiteX0" fmla="*/ 1837754 w 3673089"/>
              <a:gd name="connsiteY0" fmla="*/ 0 h 4380832"/>
              <a:gd name="connsiteX1" fmla="*/ 2411095 w 3673089"/>
              <a:gd name="connsiteY1" fmla="*/ 470930 h 4380832"/>
              <a:gd name="connsiteX2" fmla="*/ 3069106 w 3673089"/>
              <a:gd name="connsiteY2" fmla="*/ 1280541 h 4380832"/>
              <a:gd name="connsiteX3" fmla="*/ 3040076 w 3673089"/>
              <a:gd name="connsiteY3" fmla="*/ 1441818 h 4380832"/>
              <a:gd name="connsiteX4" fmla="*/ 3002176 w 3673089"/>
              <a:gd name="connsiteY4" fmla="*/ 1549874 h 4380832"/>
              <a:gd name="connsiteX5" fmla="*/ 3115876 w 3673089"/>
              <a:gd name="connsiteY5" fmla="*/ 1562776 h 4380832"/>
              <a:gd name="connsiteX6" fmla="*/ 3673089 w 3673089"/>
              <a:gd name="connsiteY6" fmla="*/ 2131279 h 4380832"/>
              <a:gd name="connsiteX7" fmla="*/ 3673089 w 3673089"/>
              <a:gd name="connsiteY7" fmla="*/ 4380832 h 4380832"/>
              <a:gd name="connsiteX8" fmla="*/ 0 w 3673089"/>
              <a:gd name="connsiteY8" fmla="*/ 4380832 h 4380832"/>
              <a:gd name="connsiteX9" fmla="*/ 0 w 3673089"/>
              <a:gd name="connsiteY9" fmla="*/ 2130472 h 4380832"/>
              <a:gd name="connsiteX10" fmla="*/ 557213 w 3673089"/>
              <a:gd name="connsiteY10" fmla="*/ 1561970 h 4380832"/>
              <a:gd name="connsiteX11" fmla="*/ 670913 w 3673089"/>
              <a:gd name="connsiteY11" fmla="*/ 1549068 h 4380832"/>
              <a:gd name="connsiteX12" fmla="*/ 633013 w 3673089"/>
              <a:gd name="connsiteY12" fmla="*/ 1441012 h 4380832"/>
              <a:gd name="connsiteX13" fmla="*/ 603983 w 3673089"/>
              <a:gd name="connsiteY13" fmla="*/ 1279735 h 4380832"/>
              <a:gd name="connsiteX14" fmla="*/ 1263607 w 3673089"/>
              <a:gd name="connsiteY14" fmla="*/ 471736 h 4380832"/>
              <a:gd name="connsiteX15" fmla="*/ 1837754 w 3673089"/>
              <a:gd name="connsiteY15" fmla="*/ 0 h 438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73089" h="4380832">
                <a:moveTo>
                  <a:pt x="1837754" y="0"/>
                </a:moveTo>
                <a:cubicBezTo>
                  <a:pt x="1961938" y="204822"/>
                  <a:pt x="2189339" y="339489"/>
                  <a:pt x="2411095" y="470930"/>
                </a:cubicBezTo>
                <a:cubicBezTo>
                  <a:pt x="2749777" y="671720"/>
                  <a:pt x="3069106" y="861220"/>
                  <a:pt x="3069106" y="1280541"/>
                </a:cubicBezTo>
                <a:cubicBezTo>
                  <a:pt x="3069106" y="1332956"/>
                  <a:pt x="3059429" y="1386984"/>
                  <a:pt x="3040076" y="1441818"/>
                </a:cubicBezTo>
                <a:lnTo>
                  <a:pt x="3002176" y="1549874"/>
                </a:lnTo>
                <a:lnTo>
                  <a:pt x="3115876" y="1562776"/>
                </a:lnTo>
                <a:cubicBezTo>
                  <a:pt x="3433592" y="1599064"/>
                  <a:pt x="3673089" y="1844205"/>
                  <a:pt x="3673089" y="2131279"/>
                </a:cubicBezTo>
                <a:lnTo>
                  <a:pt x="3673089" y="4380832"/>
                </a:lnTo>
                <a:lnTo>
                  <a:pt x="0" y="4380832"/>
                </a:lnTo>
                <a:lnTo>
                  <a:pt x="0" y="2130472"/>
                </a:lnTo>
                <a:cubicBezTo>
                  <a:pt x="0" y="1842592"/>
                  <a:pt x="239497" y="1598257"/>
                  <a:pt x="557213" y="1561970"/>
                </a:cubicBezTo>
                <a:lnTo>
                  <a:pt x="670913" y="1549068"/>
                </a:lnTo>
                <a:lnTo>
                  <a:pt x="633013" y="1441012"/>
                </a:lnTo>
                <a:cubicBezTo>
                  <a:pt x="613660" y="1386178"/>
                  <a:pt x="603983" y="1332150"/>
                  <a:pt x="603983" y="1279735"/>
                </a:cubicBezTo>
                <a:cubicBezTo>
                  <a:pt x="603983" y="862027"/>
                  <a:pt x="924119" y="671720"/>
                  <a:pt x="1263607" y="471736"/>
                </a:cubicBezTo>
                <a:cubicBezTo>
                  <a:pt x="1486170" y="340295"/>
                  <a:pt x="1714377" y="204822"/>
                  <a:pt x="183775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4" name="Picture Placeholder 14">
            <a:extLst>
              <a:ext uri="{FF2B5EF4-FFF2-40B4-BE49-F238E27FC236}">
                <a16:creationId xmlns:a16="http://schemas.microsoft.com/office/drawing/2014/main" id="{7B41B76D-F25A-C0FF-DDFB-B90DA79F125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505283" y="5230004"/>
            <a:ext cx="1364985" cy="1627995"/>
          </a:xfrm>
          <a:custGeom>
            <a:avLst/>
            <a:gdLst>
              <a:gd name="connsiteX0" fmla="*/ 1837754 w 3673089"/>
              <a:gd name="connsiteY0" fmla="*/ 0 h 4380832"/>
              <a:gd name="connsiteX1" fmla="*/ 2411095 w 3673089"/>
              <a:gd name="connsiteY1" fmla="*/ 470930 h 4380832"/>
              <a:gd name="connsiteX2" fmla="*/ 3069106 w 3673089"/>
              <a:gd name="connsiteY2" fmla="*/ 1280541 h 4380832"/>
              <a:gd name="connsiteX3" fmla="*/ 3040076 w 3673089"/>
              <a:gd name="connsiteY3" fmla="*/ 1441818 h 4380832"/>
              <a:gd name="connsiteX4" fmla="*/ 3002176 w 3673089"/>
              <a:gd name="connsiteY4" fmla="*/ 1549874 h 4380832"/>
              <a:gd name="connsiteX5" fmla="*/ 3115876 w 3673089"/>
              <a:gd name="connsiteY5" fmla="*/ 1562776 h 4380832"/>
              <a:gd name="connsiteX6" fmla="*/ 3673089 w 3673089"/>
              <a:gd name="connsiteY6" fmla="*/ 2131279 h 4380832"/>
              <a:gd name="connsiteX7" fmla="*/ 3673089 w 3673089"/>
              <a:gd name="connsiteY7" fmla="*/ 4380832 h 4380832"/>
              <a:gd name="connsiteX8" fmla="*/ 0 w 3673089"/>
              <a:gd name="connsiteY8" fmla="*/ 4380832 h 4380832"/>
              <a:gd name="connsiteX9" fmla="*/ 0 w 3673089"/>
              <a:gd name="connsiteY9" fmla="*/ 2130472 h 4380832"/>
              <a:gd name="connsiteX10" fmla="*/ 557213 w 3673089"/>
              <a:gd name="connsiteY10" fmla="*/ 1561970 h 4380832"/>
              <a:gd name="connsiteX11" fmla="*/ 670913 w 3673089"/>
              <a:gd name="connsiteY11" fmla="*/ 1549068 h 4380832"/>
              <a:gd name="connsiteX12" fmla="*/ 633013 w 3673089"/>
              <a:gd name="connsiteY12" fmla="*/ 1441012 h 4380832"/>
              <a:gd name="connsiteX13" fmla="*/ 603983 w 3673089"/>
              <a:gd name="connsiteY13" fmla="*/ 1279735 h 4380832"/>
              <a:gd name="connsiteX14" fmla="*/ 1263607 w 3673089"/>
              <a:gd name="connsiteY14" fmla="*/ 471736 h 4380832"/>
              <a:gd name="connsiteX15" fmla="*/ 1837754 w 3673089"/>
              <a:gd name="connsiteY15" fmla="*/ 0 h 438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73089" h="4380832">
                <a:moveTo>
                  <a:pt x="1837754" y="0"/>
                </a:moveTo>
                <a:cubicBezTo>
                  <a:pt x="1961938" y="204822"/>
                  <a:pt x="2189339" y="339489"/>
                  <a:pt x="2411095" y="470930"/>
                </a:cubicBezTo>
                <a:cubicBezTo>
                  <a:pt x="2749777" y="671720"/>
                  <a:pt x="3069106" y="861220"/>
                  <a:pt x="3069106" y="1280541"/>
                </a:cubicBezTo>
                <a:cubicBezTo>
                  <a:pt x="3069106" y="1332956"/>
                  <a:pt x="3059429" y="1386984"/>
                  <a:pt x="3040076" y="1441818"/>
                </a:cubicBezTo>
                <a:lnTo>
                  <a:pt x="3002176" y="1549874"/>
                </a:lnTo>
                <a:lnTo>
                  <a:pt x="3115876" y="1562776"/>
                </a:lnTo>
                <a:cubicBezTo>
                  <a:pt x="3433592" y="1599064"/>
                  <a:pt x="3673089" y="1844205"/>
                  <a:pt x="3673089" y="2131279"/>
                </a:cubicBezTo>
                <a:lnTo>
                  <a:pt x="3673089" y="4380832"/>
                </a:lnTo>
                <a:lnTo>
                  <a:pt x="0" y="4380832"/>
                </a:lnTo>
                <a:lnTo>
                  <a:pt x="0" y="2130472"/>
                </a:lnTo>
                <a:cubicBezTo>
                  <a:pt x="0" y="1842592"/>
                  <a:pt x="239497" y="1598257"/>
                  <a:pt x="557213" y="1561970"/>
                </a:cubicBezTo>
                <a:lnTo>
                  <a:pt x="670913" y="1549068"/>
                </a:lnTo>
                <a:lnTo>
                  <a:pt x="633013" y="1441012"/>
                </a:lnTo>
                <a:cubicBezTo>
                  <a:pt x="613660" y="1386178"/>
                  <a:pt x="603983" y="1332150"/>
                  <a:pt x="603983" y="1279735"/>
                </a:cubicBezTo>
                <a:cubicBezTo>
                  <a:pt x="603983" y="862027"/>
                  <a:pt x="924119" y="671720"/>
                  <a:pt x="1263607" y="471736"/>
                </a:cubicBezTo>
                <a:cubicBezTo>
                  <a:pt x="1486170" y="340295"/>
                  <a:pt x="1714377" y="204822"/>
                  <a:pt x="183775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3643352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C35B945-1D0F-A33B-2BD0-34EA6097001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1226109" y="467270"/>
            <a:ext cx="974836" cy="3168270"/>
          </a:xfrm>
          <a:custGeom>
            <a:avLst/>
            <a:gdLst>
              <a:gd name="connsiteX0" fmla="*/ 974406 w 974836"/>
              <a:gd name="connsiteY0" fmla="*/ 0 h 3168270"/>
              <a:gd name="connsiteX1" fmla="*/ 974836 w 974836"/>
              <a:gd name="connsiteY1" fmla="*/ 938 h 3168270"/>
              <a:gd name="connsiteX2" fmla="*/ 974836 w 974836"/>
              <a:gd name="connsiteY2" fmla="*/ 3168270 h 3168270"/>
              <a:gd name="connsiteX3" fmla="*/ 969347 w 974836"/>
              <a:gd name="connsiteY3" fmla="*/ 3155913 h 3168270"/>
              <a:gd name="connsiteX4" fmla="*/ 594454 w 974836"/>
              <a:gd name="connsiteY4" fmla="*/ 2804241 h 3168270"/>
              <a:gd name="connsiteX5" fmla="*/ 374142 w 974836"/>
              <a:gd name="connsiteY5" fmla="*/ 2549937 h 3168270"/>
              <a:gd name="connsiteX6" fmla="*/ 369409 w 974836"/>
              <a:gd name="connsiteY6" fmla="*/ 2549076 h 3168270"/>
              <a:gd name="connsiteX7" fmla="*/ 8391 w 974836"/>
              <a:gd name="connsiteY7" fmla="*/ 2113186 h 3168270"/>
              <a:gd name="connsiteX8" fmla="*/ 5809 w 974836"/>
              <a:gd name="connsiteY8" fmla="*/ 2024545 h 3168270"/>
              <a:gd name="connsiteX9" fmla="*/ 5809 w 974836"/>
              <a:gd name="connsiteY9" fmla="*/ 2021102 h 3168270"/>
              <a:gd name="connsiteX10" fmla="*/ 645 w 974836"/>
              <a:gd name="connsiteY10" fmla="*/ 1702683 h 3168270"/>
              <a:gd name="connsiteX11" fmla="*/ 645 w 974836"/>
              <a:gd name="connsiteY11" fmla="*/ 1465589 h 3168270"/>
              <a:gd name="connsiteX12" fmla="*/ 5809 w 974836"/>
              <a:gd name="connsiteY12" fmla="*/ 1147170 h 3168270"/>
              <a:gd name="connsiteX13" fmla="*/ 5809 w 974836"/>
              <a:gd name="connsiteY13" fmla="*/ 1143728 h 3168270"/>
              <a:gd name="connsiteX14" fmla="*/ 8391 w 974836"/>
              <a:gd name="connsiteY14" fmla="*/ 1055087 h 3168270"/>
              <a:gd name="connsiteX15" fmla="*/ 368979 w 974836"/>
              <a:gd name="connsiteY15" fmla="*/ 619197 h 3168270"/>
              <a:gd name="connsiteX16" fmla="*/ 373712 w 974836"/>
              <a:gd name="connsiteY16" fmla="*/ 618336 h 3168270"/>
              <a:gd name="connsiteX17" fmla="*/ 594025 w 974836"/>
              <a:gd name="connsiteY17" fmla="*/ 364031 h 3168270"/>
              <a:gd name="connsiteX18" fmla="*/ 974406 w 974836"/>
              <a:gd name="connsiteY18" fmla="*/ 0 h 316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74836" h="3168270">
                <a:moveTo>
                  <a:pt x="974406" y="0"/>
                </a:moveTo>
                <a:lnTo>
                  <a:pt x="974836" y="938"/>
                </a:lnTo>
                <a:lnTo>
                  <a:pt x="974836" y="3168270"/>
                </a:lnTo>
                <a:lnTo>
                  <a:pt x="969347" y="3155913"/>
                </a:lnTo>
                <a:cubicBezTo>
                  <a:pt x="943573" y="3100460"/>
                  <a:pt x="826008" y="2874272"/>
                  <a:pt x="594454" y="2804241"/>
                </a:cubicBezTo>
                <a:cubicBezTo>
                  <a:pt x="428790" y="2753897"/>
                  <a:pt x="381458" y="2642020"/>
                  <a:pt x="374142" y="2549937"/>
                </a:cubicBezTo>
                <a:lnTo>
                  <a:pt x="369409" y="2549076"/>
                </a:lnTo>
                <a:cubicBezTo>
                  <a:pt x="163297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09" y="2024545"/>
                </a:cubicBezTo>
                <a:cubicBezTo>
                  <a:pt x="5809" y="2023254"/>
                  <a:pt x="5809" y="2022393"/>
                  <a:pt x="5809" y="2021102"/>
                </a:cubicBezTo>
                <a:cubicBezTo>
                  <a:pt x="2797" y="1893735"/>
                  <a:pt x="1506" y="1830050"/>
                  <a:pt x="645" y="1702683"/>
                </a:cubicBezTo>
                <a:cubicBezTo>
                  <a:pt x="-215" y="1608018"/>
                  <a:pt x="-215" y="1560255"/>
                  <a:pt x="645" y="1465589"/>
                </a:cubicBezTo>
                <a:cubicBezTo>
                  <a:pt x="1506" y="1338222"/>
                  <a:pt x="2367" y="1274538"/>
                  <a:pt x="5809" y="1147170"/>
                </a:cubicBezTo>
                <a:cubicBezTo>
                  <a:pt x="5809" y="1145879"/>
                  <a:pt x="5809" y="1145019"/>
                  <a:pt x="5809" y="1143728"/>
                </a:cubicBezTo>
                <a:cubicBezTo>
                  <a:pt x="6669" y="1111456"/>
                  <a:pt x="7530" y="1082626"/>
                  <a:pt x="8391" y="1055087"/>
                </a:cubicBezTo>
                <a:cubicBezTo>
                  <a:pt x="14845" y="844241"/>
                  <a:pt x="163297" y="664808"/>
                  <a:pt x="368979" y="619197"/>
                </a:cubicBezTo>
                <a:cubicBezTo>
                  <a:pt x="370700" y="619197"/>
                  <a:pt x="371991" y="618767"/>
                  <a:pt x="373712" y="618336"/>
                </a:cubicBezTo>
                <a:cubicBezTo>
                  <a:pt x="381458" y="525822"/>
                  <a:pt x="428360" y="413945"/>
                  <a:pt x="594025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4EA92B-0AC3-4AFF-48AC-7A28823BBC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910233" y="3344617"/>
            <a:ext cx="1949673" cy="3168272"/>
          </a:xfrm>
          <a:custGeom>
            <a:avLst/>
            <a:gdLst>
              <a:gd name="connsiteX0" fmla="*/ 974406 w 1949673"/>
              <a:gd name="connsiteY0" fmla="*/ 0 h 3168272"/>
              <a:gd name="connsiteX1" fmla="*/ 1354789 w 1949673"/>
              <a:gd name="connsiteY1" fmla="*/ 364031 h 3168272"/>
              <a:gd name="connsiteX2" fmla="*/ 1575531 w 1949673"/>
              <a:gd name="connsiteY2" fmla="*/ 618336 h 3168272"/>
              <a:gd name="connsiteX3" fmla="*/ 1580264 w 1949673"/>
              <a:gd name="connsiteY3" fmla="*/ 619197 h 3168272"/>
              <a:gd name="connsiteX4" fmla="*/ 1941283 w 1949673"/>
              <a:gd name="connsiteY4" fmla="*/ 1055087 h 3168272"/>
              <a:gd name="connsiteX5" fmla="*/ 1943865 w 1949673"/>
              <a:gd name="connsiteY5" fmla="*/ 1143728 h 3168272"/>
              <a:gd name="connsiteX6" fmla="*/ 1943865 w 1949673"/>
              <a:gd name="connsiteY6" fmla="*/ 1147170 h 3168272"/>
              <a:gd name="connsiteX7" fmla="*/ 1949028 w 1949673"/>
              <a:gd name="connsiteY7" fmla="*/ 1465589 h 3168272"/>
              <a:gd name="connsiteX8" fmla="*/ 1949028 w 1949673"/>
              <a:gd name="connsiteY8" fmla="*/ 1702683 h 3168272"/>
              <a:gd name="connsiteX9" fmla="*/ 1943865 w 1949673"/>
              <a:gd name="connsiteY9" fmla="*/ 2021102 h 3168272"/>
              <a:gd name="connsiteX10" fmla="*/ 1943865 w 1949673"/>
              <a:gd name="connsiteY10" fmla="*/ 2024545 h 3168272"/>
              <a:gd name="connsiteX11" fmla="*/ 1941283 w 1949673"/>
              <a:gd name="connsiteY11" fmla="*/ 2113186 h 3168272"/>
              <a:gd name="connsiteX12" fmla="*/ 1580264 w 1949673"/>
              <a:gd name="connsiteY12" fmla="*/ 2549076 h 3168272"/>
              <a:gd name="connsiteX13" fmla="*/ 1575960 w 1949673"/>
              <a:gd name="connsiteY13" fmla="*/ 2549937 h 3168272"/>
              <a:gd name="connsiteX14" fmla="*/ 1355219 w 1949673"/>
              <a:gd name="connsiteY14" fmla="*/ 2804241 h 3168272"/>
              <a:gd name="connsiteX15" fmla="*/ 974837 w 1949673"/>
              <a:gd name="connsiteY15" fmla="*/ 3168272 h 3168272"/>
              <a:gd name="connsiteX16" fmla="*/ 594454 w 1949673"/>
              <a:gd name="connsiteY16" fmla="*/ 2804241 h 3168272"/>
              <a:gd name="connsiteX17" fmla="*/ 374142 w 1949673"/>
              <a:gd name="connsiteY17" fmla="*/ 2549937 h 3168272"/>
              <a:gd name="connsiteX18" fmla="*/ 369409 w 1949673"/>
              <a:gd name="connsiteY18" fmla="*/ 2549076 h 3168272"/>
              <a:gd name="connsiteX19" fmla="*/ 8391 w 1949673"/>
              <a:gd name="connsiteY19" fmla="*/ 2113186 h 3168272"/>
              <a:gd name="connsiteX20" fmla="*/ 5809 w 1949673"/>
              <a:gd name="connsiteY20" fmla="*/ 2024545 h 3168272"/>
              <a:gd name="connsiteX21" fmla="*/ 5809 w 1949673"/>
              <a:gd name="connsiteY21" fmla="*/ 2021102 h 3168272"/>
              <a:gd name="connsiteX22" fmla="*/ 645 w 1949673"/>
              <a:gd name="connsiteY22" fmla="*/ 1702683 h 3168272"/>
              <a:gd name="connsiteX23" fmla="*/ 645 w 1949673"/>
              <a:gd name="connsiteY23" fmla="*/ 1465589 h 3168272"/>
              <a:gd name="connsiteX24" fmla="*/ 5809 w 1949673"/>
              <a:gd name="connsiteY24" fmla="*/ 1147170 h 3168272"/>
              <a:gd name="connsiteX25" fmla="*/ 5809 w 1949673"/>
              <a:gd name="connsiteY25" fmla="*/ 1143728 h 3168272"/>
              <a:gd name="connsiteX26" fmla="*/ 8391 w 1949673"/>
              <a:gd name="connsiteY26" fmla="*/ 1055087 h 3168272"/>
              <a:gd name="connsiteX27" fmla="*/ 368979 w 1949673"/>
              <a:gd name="connsiteY27" fmla="*/ 619197 h 3168272"/>
              <a:gd name="connsiteX28" fmla="*/ 373712 w 1949673"/>
              <a:gd name="connsiteY28" fmla="*/ 618336 h 3168272"/>
              <a:gd name="connsiteX29" fmla="*/ 594024 w 1949673"/>
              <a:gd name="connsiteY29" fmla="*/ 364031 h 3168272"/>
              <a:gd name="connsiteX30" fmla="*/ 974406 w 1949673"/>
              <a:gd name="connsiteY30" fmla="*/ 0 h 31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49673" h="3168272">
                <a:moveTo>
                  <a:pt x="974406" y="0"/>
                </a:moveTo>
                <a:cubicBezTo>
                  <a:pt x="974406" y="0"/>
                  <a:pt x="1092308" y="279263"/>
                  <a:pt x="1354789" y="364031"/>
                </a:cubicBezTo>
                <a:cubicBezTo>
                  <a:pt x="1520453" y="417388"/>
                  <a:pt x="1567785" y="527544"/>
                  <a:pt x="1575531" y="618336"/>
                </a:cubicBezTo>
                <a:lnTo>
                  <a:pt x="1580264" y="619197"/>
                </a:lnTo>
                <a:cubicBezTo>
                  <a:pt x="1786376" y="664808"/>
                  <a:pt x="1935258" y="844241"/>
                  <a:pt x="1941283" y="1055087"/>
                </a:cubicBezTo>
                <a:cubicBezTo>
                  <a:pt x="1942143" y="1082626"/>
                  <a:pt x="1943004" y="1111886"/>
                  <a:pt x="1943865" y="1143728"/>
                </a:cubicBezTo>
                <a:cubicBezTo>
                  <a:pt x="1943865" y="1145019"/>
                  <a:pt x="1943865" y="1145879"/>
                  <a:pt x="1943865" y="1147170"/>
                </a:cubicBezTo>
                <a:cubicBezTo>
                  <a:pt x="1946876" y="1274538"/>
                  <a:pt x="1948168" y="1338222"/>
                  <a:pt x="1949028" y="1465589"/>
                </a:cubicBezTo>
                <a:cubicBezTo>
                  <a:pt x="1949888" y="1560255"/>
                  <a:pt x="1949888" y="1608018"/>
                  <a:pt x="1949028" y="1702683"/>
                </a:cubicBezTo>
                <a:cubicBezTo>
                  <a:pt x="1948168" y="1830050"/>
                  <a:pt x="1947307" y="1893735"/>
                  <a:pt x="1943865" y="2021102"/>
                </a:cubicBezTo>
                <a:cubicBezTo>
                  <a:pt x="1943865" y="2022393"/>
                  <a:pt x="1943865" y="2023254"/>
                  <a:pt x="1943865" y="2024545"/>
                </a:cubicBezTo>
                <a:cubicBezTo>
                  <a:pt x="1943004" y="2056817"/>
                  <a:pt x="1942143" y="2085647"/>
                  <a:pt x="1941283" y="2113186"/>
                </a:cubicBezTo>
                <a:cubicBezTo>
                  <a:pt x="1934828" y="2324031"/>
                  <a:pt x="1786376" y="2503464"/>
                  <a:pt x="1580264" y="2549076"/>
                </a:cubicBezTo>
                <a:cubicBezTo>
                  <a:pt x="1578543" y="2549507"/>
                  <a:pt x="1577252" y="2549507"/>
                  <a:pt x="1575960" y="2549937"/>
                </a:cubicBezTo>
                <a:cubicBezTo>
                  <a:pt x="1568215" y="2640729"/>
                  <a:pt x="1520883" y="2750884"/>
                  <a:pt x="1355219" y="2804241"/>
                </a:cubicBezTo>
                <a:cubicBezTo>
                  <a:pt x="1092308" y="2889011"/>
                  <a:pt x="974837" y="3168272"/>
                  <a:pt x="974837" y="3168272"/>
                </a:cubicBezTo>
                <a:cubicBezTo>
                  <a:pt x="974837" y="3168272"/>
                  <a:pt x="859087" y="2884277"/>
                  <a:pt x="594454" y="2804241"/>
                </a:cubicBezTo>
                <a:cubicBezTo>
                  <a:pt x="428790" y="2753897"/>
                  <a:pt x="381458" y="2642020"/>
                  <a:pt x="374142" y="2549937"/>
                </a:cubicBezTo>
                <a:lnTo>
                  <a:pt x="369409" y="2549076"/>
                </a:lnTo>
                <a:cubicBezTo>
                  <a:pt x="163297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09" y="2024545"/>
                </a:cubicBezTo>
                <a:cubicBezTo>
                  <a:pt x="5809" y="2023254"/>
                  <a:pt x="5809" y="2022393"/>
                  <a:pt x="5809" y="2021102"/>
                </a:cubicBezTo>
                <a:cubicBezTo>
                  <a:pt x="2797" y="1893735"/>
                  <a:pt x="1506" y="1830050"/>
                  <a:pt x="645" y="1702683"/>
                </a:cubicBezTo>
                <a:cubicBezTo>
                  <a:pt x="-215" y="1608018"/>
                  <a:pt x="-215" y="1560255"/>
                  <a:pt x="645" y="1465589"/>
                </a:cubicBezTo>
                <a:cubicBezTo>
                  <a:pt x="1506" y="1338222"/>
                  <a:pt x="2367" y="1274538"/>
                  <a:pt x="5809" y="1147170"/>
                </a:cubicBezTo>
                <a:cubicBezTo>
                  <a:pt x="5809" y="1145879"/>
                  <a:pt x="5809" y="1145019"/>
                  <a:pt x="5809" y="1143728"/>
                </a:cubicBezTo>
                <a:cubicBezTo>
                  <a:pt x="6669" y="1111456"/>
                  <a:pt x="7530" y="1082626"/>
                  <a:pt x="8391" y="1055087"/>
                </a:cubicBezTo>
                <a:cubicBezTo>
                  <a:pt x="14845" y="844241"/>
                  <a:pt x="163297" y="664808"/>
                  <a:pt x="368979" y="619197"/>
                </a:cubicBezTo>
                <a:cubicBezTo>
                  <a:pt x="370700" y="619197"/>
                  <a:pt x="371991" y="618767"/>
                  <a:pt x="373712" y="618336"/>
                </a:cubicBezTo>
                <a:cubicBezTo>
                  <a:pt x="381458" y="525822"/>
                  <a:pt x="428360" y="413945"/>
                  <a:pt x="594024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FCE19C6-7242-C47A-8DDE-D2D8A7DAC7F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571851" y="405097"/>
            <a:ext cx="1949673" cy="3168272"/>
          </a:xfrm>
          <a:custGeom>
            <a:avLst/>
            <a:gdLst>
              <a:gd name="connsiteX0" fmla="*/ 974406 w 1949673"/>
              <a:gd name="connsiteY0" fmla="*/ 0 h 3168272"/>
              <a:gd name="connsiteX1" fmla="*/ 1354789 w 1949673"/>
              <a:gd name="connsiteY1" fmla="*/ 364031 h 3168272"/>
              <a:gd name="connsiteX2" fmla="*/ 1575531 w 1949673"/>
              <a:gd name="connsiteY2" fmla="*/ 618336 h 3168272"/>
              <a:gd name="connsiteX3" fmla="*/ 1580264 w 1949673"/>
              <a:gd name="connsiteY3" fmla="*/ 619197 h 3168272"/>
              <a:gd name="connsiteX4" fmla="*/ 1941283 w 1949673"/>
              <a:gd name="connsiteY4" fmla="*/ 1055087 h 3168272"/>
              <a:gd name="connsiteX5" fmla="*/ 1943865 w 1949673"/>
              <a:gd name="connsiteY5" fmla="*/ 1143728 h 3168272"/>
              <a:gd name="connsiteX6" fmla="*/ 1943865 w 1949673"/>
              <a:gd name="connsiteY6" fmla="*/ 1147170 h 3168272"/>
              <a:gd name="connsiteX7" fmla="*/ 1949028 w 1949673"/>
              <a:gd name="connsiteY7" fmla="*/ 1465589 h 3168272"/>
              <a:gd name="connsiteX8" fmla="*/ 1949028 w 1949673"/>
              <a:gd name="connsiteY8" fmla="*/ 1702683 h 3168272"/>
              <a:gd name="connsiteX9" fmla="*/ 1943865 w 1949673"/>
              <a:gd name="connsiteY9" fmla="*/ 2021102 h 3168272"/>
              <a:gd name="connsiteX10" fmla="*/ 1943865 w 1949673"/>
              <a:gd name="connsiteY10" fmla="*/ 2024545 h 3168272"/>
              <a:gd name="connsiteX11" fmla="*/ 1941283 w 1949673"/>
              <a:gd name="connsiteY11" fmla="*/ 2113186 h 3168272"/>
              <a:gd name="connsiteX12" fmla="*/ 1580264 w 1949673"/>
              <a:gd name="connsiteY12" fmla="*/ 2549076 h 3168272"/>
              <a:gd name="connsiteX13" fmla="*/ 1575960 w 1949673"/>
              <a:gd name="connsiteY13" fmla="*/ 2549937 h 3168272"/>
              <a:gd name="connsiteX14" fmla="*/ 1355219 w 1949673"/>
              <a:gd name="connsiteY14" fmla="*/ 2804241 h 3168272"/>
              <a:gd name="connsiteX15" fmla="*/ 974837 w 1949673"/>
              <a:gd name="connsiteY15" fmla="*/ 3168272 h 3168272"/>
              <a:gd name="connsiteX16" fmla="*/ 594454 w 1949673"/>
              <a:gd name="connsiteY16" fmla="*/ 2804241 h 3168272"/>
              <a:gd name="connsiteX17" fmla="*/ 374142 w 1949673"/>
              <a:gd name="connsiteY17" fmla="*/ 2549937 h 3168272"/>
              <a:gd name="connsiteX18" fmla="*/ 369409 w 1949673"/>
              <a:gd name="connsiteY18" fmla="*/ 2549076 h 3168272"/>
              <a:gd name="connsiteX19" fmla="*/ 8391 w 1949673"/>
              <a:gd name="connsiteY19" fmla="*/ 2113186 h 3168272"/>
              <a:gd name="connsiteX20" fmla="*/ 5809 w 1949673"/>
              <a:gd name="connsiteY20" fmla="*/ 2024545 h 3168272"/>
              <a:gd name="connsiteX21" fmla="*/ 5809 w 1949673"/>
              <a:gd name="connsiteY21" fmla="*/ 2021102 h 3168272"/>
              <a:gd name="connsiteX22" fmla="*/ 645 w 1949673"/>
              <a:gd name="connsiteY22" fmla="*/ 1702683 h 3168272"/>
              <a:gd name="connsiteX23" fmla="*/ 645 w 1949673"/>
              <a:gd name="connsiteY23" fmla="*/ 1465589 h 3168272"/>
              <a:gd name="connsiteX24" fmla="*/ 5809 w 1949673"/>
              <a:gd name="connsiteY24" fmla="*/ 1147170 h 3168272"/>
              <a:gd name="connsiteX25" fmla="*/ 5809 w 1949673"/>
              <a:gd name="connsiteY25" fmla="*/ 1143728 h 3168272"/>
              <a:gd name="connsiteX26" fmla="*/ 8391 w 1949673"/>
              <a:gd name="connsiteY26" fmla="*/ 1055087 h 3168272"/>
              <a:gd name="connsiteX27" fmla="*/ 368979 w 1949673"/>
              <a:gd name="connsiteY27" fmla="*/ 619197 h 3168272"/>
              <a:gd name="connsiteX28" fmla="*/ 373712 w 1949673"/>
              <a:gd name="connsiteY28" fmla="*/ 618336 h 3168272"/>
              <a:gd name="connsiteX29" fmla="*/ 594024 w 1949673"/>
              <a:gd name="connsiteY29" fmla="*/ 364031 h 3168272"/>
              <a:gd name="connsiteX30" fmla="*/ 974406 w 1949673"/>
              <a:gd name="connsiteY30" fmla="*/ 0 h 31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49673" h="3168272">
                <a:moveTo>
                  <a:pt x="974406" y="0"/>
                </a:moveTo>
                <a:cubicBezTo>
                  <a:pt x="974406" y="0"/>
                  <a:pt x="1092308" y="279263"/>
                  <a:pt x="1354789" y="364031"/>
                </a:cubicBezTo>
                <a:cubicBezTo>
                  <a:pt x="1520453" y="417388"/>
                  <a:pt x="1567785" y="527544"/>
                  <a:pt x="1575531" y="618336"/>
                </a:cubicBezTo>
                <a:lnTo>
                  <a:pt x="1580264" y="619197"/>
                </a:lnTo>
                <a:cubicBezTo>
                  <a:pt x="1786376" y="664808"/>
                  <a:pt x="1935258" y="844241"/>
                  <a:pt x="1941283" y="1055087"/>
                </a:cubicBezTo>
                <a:cubicBezTo>
                  <a:pt x="1942143" y="1082626"/>
                  <a:pt x="1943004" y="1111886"/>
                  <a:pt x="1943865" y="1143728"/>
                </a:cubicBezTo>
                <a:cubicBezTo>
                  <a:pt x="1943865" y="1145019"/>
                  <a:pt x="1943865" y="1145879"/>
                  <a:pt x="1943865" y="1147170"/>
                </a:cubicBezTo>
                <a:cubicBezTo>
                  <a:pt x="1946876" y="1274538"/>
                  <a:pt x="1948168" y="1338222"/>
                  <a:pt x="1949028" y="1465589"/>
                </a:cubicBezTo>
                <a:cubicBezTo>
                  <a:pt x="1949888" y="1560255"/>
                  <a:pt x="1949888" y="1608018"/>
                  <a:pt x="1949028" y="1702683"/>
                </a:cubicBezTo>
                <a:cubicBezTo>
                  <a:pt x="1948168" y="1830050"/>
                  <a:pt x="1947307" y="1893735"/>
                  <a:pt x="1943865" y="2021102"/>
                </a:cubicBezTo>
                <a:cubicBezTo>
                  <a:pt x="1943865" y="2022393"/>
                  <a:pt x="1943865" y="2023254"/>
                  <a:pt x="1943865" y="2024545"/>
                </a:cubicBezTo>
                <a:cubicBezTo>
                  <a:pt x="1943004" y="2056817"/>
                  <a:pt x="1942143" y="2085647"/>
                  <a:pt x="1941283" y="2113186"/>
                </a:cubicBezTo>
                <a:cubicBezTo>
                  <a:pt x="1934828" y="2324031"/>
                  <a:pt x="1786376" y="2503464"/>
                  <a:pt x="1580264" y="2549076"/>
                </a:cubicBezTo>
                <a:cubicBezTo>
                  <a:pt x="1578543" y="2549507"/>
                  <a:pt x="1577252" y="2549507"/>
                  <a:pt x="1575960" y="2549937"/>
                </a:cubicBezTo>
                <a:cubicBezTo>
                  <a:pt x="1568215" y="2640729"/>
                  <a:pt x="1520883" y="2750884"/>
                  <a:pt x="1355219" y="2804241"/>
                </a:cubicBezTo>
                <a:cubicBezTo>
                  <a:pt x="1092308" y="2889011"/>
                  <a:pt x="974837" y="3168272"/>
                  <a:pt x="974837" y="3168272"/>
                </a:cubicBezTo>
                <a:cubicBezTo>
                  <a:pt x="974837" y="3168272"/>
                  <a:pt x="859087" y="2884277"/>
                  <a:pt x="594454" y="2804241"/>
                </a:cubicBezTo>
                <a:cubicBezTo>
                  <a:pt x="428790" y="2753897"/>
                  <a:pt x="381458" y="2642020"/>
                  <a:pt x="374142" y="2549937"/>
                </a:cubicBezTo>
                <a:lnTo>
                  <a:pt x="369409" y="2549076"/>
                </a:lnTo>
                <a:cubicBezTo>
                  <a:pt x="163297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09" y="2024545"/>
                </a:cubicBezTo>
                <a:cubicBezTo>
                  <a:pt x="5809" y="2023254"/>
                  <a:pt x="5809" y="2022393"/>
                  <a:pt x="5809" y="2021102"/>
                </a:cubicBezTo>
                <a:cubicBezTo>
                  <a:pt x="2797" y="1893735"/>
                  <a:pt x="1506" y="1830050"/>
                  <a:pt x="645" y="1702683"/>
                </a:cubicBezTo>
                <a:cubicBezTo>
                  <a:pt x="-215" y="1608018"/>
                  <a:pt x="-215" y="1560255"/>
                  <a:pt x="645" y="1465589"/>
                </a:cubicBezTo>
                <a:cubicBezTo>
                  <a:pt x="1506" y="1338222"/>
                  <a:pt x="2367" y="1274538"/>
                  <a:pt x="5809" y="1147170"/>
                </a:cubicBezTo>
                <a:cubicBezTo>
                  <a:pt x="5809" y="1145879"/>
                  <a:pt x="5809" y="1145019"/>
                  <a:pt x="5809" y="1143728"/>
                </a:cubicBezTo>
                <a:cubicBezTo>
                  <a:pt x="6669" y="1111455"/>
                  <a:pt x="7530" y="1082626"/>
                  <a:pt x="8391" y="1055087"/>
                </a:cubicBezTo>
                <a:cubicBezTo>
                  <a:pt x="14845" y="844241"/>
                  <a:pt x="163297" y="664808"/>
                  <a:pt x="368979" y="619197"/>
                </a:cubicBezTo>
                <a:cubicBezTo>
                  <a:pt x="370700" y="619197"/>
                  <a:pt x="371991" y="618767"/>
                  <a:pt x="373712" y="618336"/>
                </a:cubicBezTo>
                <a:cubicBezTo>
                  <a:pt x="381458" y="525822"/>
                  <a:pt x="428360" y="413946"/>
                  <a:pt x="594024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08A8328-7842-CE82-7431-6C0C3A541BE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36624" y="3314559"/>
            <a:ext cx="1949673" cy="3168272"/>
          </a:xfrm>
          <a:custGeom>
            <a:avLst/>
            <a:gdLst>
              <a:gd name="connsiteX0" fmla="*/ 974406 w 1949673"/>
              <a:gd name="connsiteY0" fmla="*/ 0 h 3168272"/>
              <a:gd name="connsiteX1" fmla="*/ 1354789 w 1949673"/>
              <a:gd name="connsiteY1" fmla="*/ 364031 h 3168272"/>
              <a:gd name="connsiteX2" fmla="*/ 1575531 w 1949673"/>
              <a:gd name="connsiteY2" fmla="*/ 618336 h 3168272"/>
              <a:gd name="connsiteX3" fmla="*/ 1580264 w 1949673"/>
              <a:gd name="connsiteY3" fmla="*/ 619197 h 3168272"/>
              <a:gd name="connsiteX4" fmla="*/ 1941283 w 1949673"/>
              <a:gd name="connsiteY4" fmla="*/ 1055087 h 3168272"/>
              <a:gd name="connsiteX5" fmla="*/ 1943865 w 1949673"/>
              <a:gd name="connsiteY5" fmla="*/ 1143728 h 3168272"/>
              <a:gd name="connsiteX6" fmla="*/ 1943865 w 1949673"/>
              <a:gd name="connsiteY6" fmla="*/ 1147170 h 3168272"/>
              <a:gd name="connsiteX7" fmla="*/ 1949028 w 1949673"/>
              <a:gd name="connsiteY7" fmla="*/ 1465589 h 3168272"/>
              <a:gd name="connsiteX8" fmla="*/ 1949028 w 1949673"/>
              <a:gd name="connsiteY8" fmla="*/ 1702683 h 3168272"/>
              <a:gd name="connsiteX9" fmla="*/ 1943865 w 1949673"/>
              <a:gd name="connsiteY9" fmla="*/ 2021102 h 3168272"/>
              <a:gd name="connsiteX10" fmla="*/ 1943865 w 1949673"/>
              <a:gd name="connsiteY10" fmla="*/ 2024545 h 3168272"/>
              <a:gd name="connsiteX11" fmla="*/ 1941283 w 1949673"/>
              <a:gd name="connsiteY11" fmla="*/ 2113186 h 3168272"/>
              <a:gd name="connsiteX12" fmla="*/ 1580264 w 1949673"/>
              <a:gd name="connsiteY12" fmla="*/ 2549076 h 3168272"/>
              <a:gd name="connsiteX13" fmla="*/ 1575961 w 1949673"/>
              <a:gd name="connsiteY13" fmla="*/ 2549937 h 3168272"/>
              <a:gd name="connsiteX14" fmla="*/ 1355219 w 1949673"/>
              <a:gd name="connsiteY14" fmla="*/ 2804241 h 3168272"/>
              <a:gd name="connsiteX15" fmla="*/ 974837 w 1949673"/>
              <a:gd name="connsiteY15" fmla="*/ 3168272 h 3168272"/>
              <a:gd name="connsiteX16" fmla="*/ 594455 w 1949673"/>
              <a:gd name="connsiteY16" fmla="*/ 2804241 h 3168272"/>
              <a:gd name="connsiteX17" fmla="*/ 374143 w 1949673"/>
              <a:gd name="connsiteY17" fmla="*/ 2549937 h 3168272"/>
              <a:gd name="connsiteX18" fmla="*/ 369410 w 1949673"/>
              <a:gd name="connsiteY18" fmla="*/ 2549076 h 3168272"/>
              <a:gd name="connsiteX19" fmla="*/ 8391 w 1949673"/>
              <a:gd name="connsiteY19" fmla="*/ 2113186 h 3168272"/>
              <a:gd name="connsiteX20" fmla="*/ 5810 w 1949673"/>
              <a:gd name="connsiteY20" fmla="*/ 2024545 h 3168272"/>
              <a:gd name="connsiteX21" fmla="*/ 5810 w 1949673"/>
              <a:gd name="connsiteY21" fmla="*/ 2021102 h 3168272"/>
              <a:gd name="connsiteX22" fmla="*/ 646 w 1949673"/>
              <a:gd name="connsiteY22" fmla="*/ 1702683 h 3168272"/>
              <a:gd name="connsiteX23" fmla="*/ 646 w 1949673"/>
              <a:gd name="connsiteY23" fmla="*/ 1465589 h 3168272"/>
              <a:gd name="connsiteX24" fmla="*/ 5810 w 1949673"/>
              <a:gd name="connsiteY24" fmla="*/ 1147170 h 3168272"/>
              <a:gd name="connsiteX25" fmla="*/ 5810 w 1949673"/>
              <a:gd name="connsiteY25" fmla="*/ 1143728 h 3168272"/>
              <a:gd name="connsiteX26" fmla="*/ 8391 w 1949673"/>
              <a:gd name="connsiteY26" fmla="*/ 1055087 h 3168272"/>
              <a:gd name="connsiteX27" fmla="*/ 368980 w 1949673"/>
              <a:gd name="connsiteY27" fmla="*/ 619197 h 3168272"/>
              <a:gd name="connsiteX28" fmla="*/ 373713 w 1949673"/>
              <a:gd name="connsiteY28" fmla="*/ 618336 h 3168272"/>
              <a:gd name="connsiteX29" fmla="*/ 594025 w 1949673"/>
              <a:gd name="connsiteY29" fmla="*/ 364031 h 3168272"/>
              <a:gd name="connsiteX30" fmla="*/ 974406 w 1949673"/>
              <a:gd name="connsiteY30" fmla="*/ 0 h 31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49673" h="3168272">
                <a:moveTo>
                  <a:pt x="974406" y="0"/>
                </a:moveTo>
                <a:cubicBezTo>
                  <a:pt x="974406" y="0"/>
                  <a:pt x="1092308" y="279263"/>
                  <a:pt x="1354789" y="364031"/>
                </a:cubicBezTo>
                <a:cubicBezTo>
                  <a:pt x="1520453" y="417388"/>
                  <a:pt x="1567785" y="527544"/>
                  <a:pt x="1575531" y="618336"/>
                </a:cubicBezTo>
                <a:lnTo>
                  <a:pt x="1580264" y="619197"/>
                </a:lnTo>
                <a:cubicBezTo>
                  <a:pt x="1786376" y="664808"/>
                  <a:pt x="1935259" y="844241"/>
                  <a:pt x="1941283" y="1055087"/>
                </a:cubicBezTo>
                <a:cubicBezTo>
                  <a:pt x="1942143" y="1082626"/>
                  <a:pt x="1943004" y="1111886"/>
                  <a:pt x="1943865" y="1143728"/>
                </a:cubicBezTo>
                <a:cubicBezTo>
                  <a:pt x="1943865" y="1145019"/>
                  <a:pt x="1943865" y="1145879"/>
                  <a:pt x="1943865" y="1147170"/>
                </a:cubicBezTo>
                <a:cubicBezTo>
                  <a:pt x="1946876" y="1274538"/>
                  <a:pt x="1948168" y="1338222"/>
                  <a:pt x="1949028" y="1465589"/>
                </a:cubicBezTo>
                <a:cubicBezTo>
                  <a:pt x="1949888" y="1560255"/>
                  <a:pt x="1949888" y="1608018"/>
                  <a:pt x="1949028" y="1702683"/>
                </a:cubicBezTo>
                <a:cubicBezTo>
                  <a:pt x="1948168" y="1830050"/>
                  <a:pt x="1947307" y="1893735"/>
                  <a:pt x="1943865" y="2021102"/>
                </a:cubicBezTo>
                <a:cubicBezTo>
                  <a:pt x="1943865" y="2022393"/>
                  <a:pt x="1943865" y="2023254"/>
                  <a:pt x="1943865" y="2024545"/>
                </a:cubicBezTo>
                <a:cubicBezTo>
                  <a:pt x="1943004" y="2056817"/>
                  <a:pt x="1942143" y="2085647"/>
                  <a:pt x="1941283" y="2113186"/>
                </a:cubicBezTo>
                <a:cubicBezTo>
                  <a:pt x="1934829" y="2324031"/>
                  <a:pt x="1786376" y="2503464"/>
                  <a:pt x="1580264" y="2549076"/>
                </a:cubicBezTo>
                <a:cubicBezTo>
                  <a:pt x="1578543" y="2549507"/>
                  <a:pt x="1577252" y="2549507"/>
                  <a:pt x="1575961" y="2549937"/>
                </a:cubicBezTo>
                <a:cubicBezTo>
                  <a:pt x="1568215" y="2640729"/>
                  <a:pt x="1520883" y="2750884"/>
                  <a:pt x="1355219" y="2804241"/>
                </a:cubicBezTo>
                <a:cubicBezTo>
                  <a:pt x="1092308" y="2889011"/>
                  <a:pt x="974837" y="3168272"/>
                  <a:pt x="974837" y="3168272"/>
                </a:cubicBezTo>
                <a:cubicBezTo>
                  <a:pt x="974837" y="3168272"/>
                  <a:pt x="859087" y="2884277"/>
                  <a:pt x="594455" y="2804241"/>
                </a:cubicBezTo>
                <a:cubicBezTo>
                  <a:pt x="428790" y="2753897"/>
                  <a:pt x="381458" y="2642020"/>
                  <a:pt x="374143" y="2549937"/>
                </a:cubicBezTo>
                <a:lnTo>
                  <a:pt x="369410" y="2549076"/>
                </a:lnTo>
                <a:cubicBezTo>
                  <a:pt x="163298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10" y="2024545"/>
                </a:cubicBezTo>
                <a:cubicBezTo>
                  <a:pt x="5810" y="2023254"/>
                  <a:pt x="5810" y="2022393"/>
                  <a:pt x="5810" y="2021102"/>
                </a:cubicBezTo>
                <a:cubicBezTo>
                  <a:pt x="2797" y="1893735"/>
                  <a:pt x="1506" y="1830050"/>
                  <a:pt x="646" y="1702683"/>
                </a:cubicBezTo>
                <a:cubicBezTo>
                  <a:pt x="-215" y="1608018"/>
                  <a:pt x="-215" y="1560255"/>
                  <a:pt x="646" y="1465589"/>
                </a:cubicBezTo>
                <a:cubicBezTo>
                  <a:pt x="1506" y="1338222"/>
                  <a:pt x="2367" y="1274538"/>
                  <a:pt x="5810" y="1147170"/>
                </a:cubicBezTo>
                <a:cubicBezTo>
                  <a:pt x="5810" y="1145879"/>
                  <a:pt x="5810" y="1145019"/>
                  <a:pt x="5810" y="1143728"/>
                </a:cubicBezTo>
                <a:cubicBezTo>
                  <a:pt x="6669" y="1111456"/>
                  <a:pt x="7530" y="1082626"/>
                  <a:pt x="8391" y="1055087"/>
                </a:cubicBezTo>
                <a:cubicBezTo>
                  <a:pt x="14846" y="844241"/>
                  <a:pt x="163298" y="664808"/>
                  <a:pt x="368980" y="619197"/>
                </a:cubicBezTo>
                <a:cubicBezTo>
                  <a:pt x="370700" y="619197"/>
                  <a:pt x="371991" y="618767"/>
                  <a:pt x="373713" y="618336"/>
                </a:cubicBezTo>
                <a:cubicBezTo>
                  <a:pt x="381458" y="525822"/>
                  <a:pt x="428360" y="413945"/>
                  <a:pt x="594025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14DB05-CE5B-32C6-8A10-9ED8715B01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563014" y="3314559"/>
            <a:ext cx="1949673" cy="3168272"/>
          </a:xfrm>
          <a:custGeom>
            <a:avLst/>
            <a:gdLst>
              <a:gd name="connsiteX0" fmla="*/ 974406 w 1949673"/>
              <a:gd name="connsiteY0" fmla="*/ 0 h 3168272"/>
              <a:gd name="connsiteX1" fmla="*/ 1354789 w 1949673"/>
              <a:gd name="connsiteY1" fmla="*/ 364031 h 3168272"/>
              <a:gd name="connsiteX2" fmla="*/ 1575531 w 1949673"/>
              <a:gd name="connsiteY2" fmla="*/ 618336 h 3168272"/>
              <a:gd name="connsiteX3" fmla="*/ 1580264 w 1949673"/>
              <a:gd name="connsiteY3" fmla="*/ 619197 h 3168272"/>
              <a:gd name="connsiteX4" fmla="*/ 1941283 w 1949673"/>
              <a:gd name="connsiteY4" fmla="*/ 1055087 h 3168272"/>
              <a:gd name="connsiteX5" fmla="*/ 1943865 w 1949673"/>
              <a:gd name="connsiteY5" fmla="*/ 1143728 h 3168272"/>
              <a:gd name="connsiteX6" fmla="*/ 1943865 w 1949673"/>
              <a:gd name="connsiteY6" fmla="*/ 1147170 h 3168272"/>
              <a:gd name="connsiteX7" fmla="*/ 1949028 w 1949673"/>
              <a:gd name="connsiteY7" fmla="*/ 1465589 h 3168272"/>
              <a:gd name="connsiteX8" fmla="*/ 1949028 w 1949673"/>
              <a:gd name="connsiteY8" fmla="*/ 1702683 h 3168272"/>
              <a:gd name="connsiteX9" fmla="*/ 1943865 w 1949673"/>
              <a:gd name="connsiteY9" fmla="*/ 2021102 h 3168272"/>
              <a:gd name="connsiteX10" fmla="*/ 1943865 w 1949673"/>
              <a:gd name="connsiteY10" fmla="*/ 2024545 h 3168272"/>
              <a:gd name="connsiteX11" fmla="*/ 1941283 w 1949673"/>
              <a:gd name="connsiteY11" fmla="*/ 2113186 h 3168272"/>
              <a:gd name="connsiteX12" fmla="*/ 1580264 w 1949673"/>
              <a:gd name="connsiteY12" fmla="*/ 2549076 h 3168272"/>
              <a:gd name="connsiteX13" fmla="*/ 1575961 w 1949673"/>
              <a:gd name="connsiteY13" fmla="*/ 2549937 h 3168272"/>
              <a:gd name="connsiteX14" fmla="*/ 1355219 w 1949673"/>
              <a:gd name="connsiteY14" fmla="*/ 2804241 h 3168272"/>
              <a:gd name="connsiteX15" fmla="*/ 974837 w 1949673"/>
              <a:gd name="connsiteY15" fmla="*/ 3168272 h 3168272"/>
              <a:gd name="connsiteX16" fmla="*/ 594455 w 1949673"/>
              <a:gd name="connsiteY16" fmla="*/ 2804241 h 3168272"/>
              <a:gd name="connsiteX17" fmla="*/ 374143 w 1949673"/>
              <a:gd name="connsiteY17" fmla="*/ 2549937 h 3168272"/>
              <a:gd name="connsiteX18" fmla="*/ 369410 w 1949673"/>
              <a:gd name="connsiteY18" fmla="*/ 2549076 h 3168272"/>
              <a:gd name="connsiteX19" fmla="*/ 8391 w 1949673"/>
              <a:gd name="connsiteY19" fmla="*/ 2113186 h 3168272"/>
              <a:gd name="connsiteX20" fmla="*/ 5810 w 1949673"/>
              <a:gd name="connsiteY20" fmla="*/ 2024545 h 3168272"/>
              <a:gd name="connsiteX21" fmla="*/ 5810 w 1949673"/>
              <a:gd name="connsiteY21" fmla="*/ 2021102 h 3168272"/>
              <a:gd name="connsiteX22" fmla="*/ 646 w 1949673"/>
              <a:gd name="connsiteY22" fmla="*/ 1702683 h 3168272"/>
              <a:gd name="connsiteX23" fmla="*/ 646 w 1949673"/>
              <a:gd name="connsiteY23" fmla="*/ 1465589 h 3168272"/>
              <a:gd name="connsiteX24" fmla="*/ 5810 w 1949673"/>
              <a:gd name="connsiteY24" fmla="*/ 1147170 h 3168272"/>
              <a:gd name="connsiteX25" fmla="*/ 5810 w 1949673"/>
              <a:gd name="connsiteY25" fmla="*/ 1143728 h 3168272"/>
              <a:gd name="connsiteX26" fmla="*/ 8391 w 1949673"/>
              <a:gd name="connsiteY26" fmla="*/ 1055087 h 3168272"/>
              <a:gd name="connsiteX27" fmla="*/ 368980 w 1949673"/>
              <a:gd name="connsiteY27" fmla="*/ 619197 h 3168272"/>
              <a:gd name="connsiteX28" fmla="*/ 373713 w 1949673"/>
              <a:gd name="connsiteY28" fmla="*/ 618336 h 3168272"/>
              <a:gd name="connsiteX29" fmla="*/ 594025 w 1949673"/>
              <a:gd name="connsiteY29" fmla="*/ 364031 h 3168272"/>
              <a:gd name="connsiteX30" fmla="*/ 974406 w 1949673"/>
              <a:gd name="connsiteY30" fmla="*/ 0 h 31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49673" h="3168272">
                <a:moveTo>
                  <a:pt x="974406" y="0"/>
                </a:moveTo>
                <a:cubicBezTo>
                  <a:pt x="974406" y="0"/>
                  <a:pt x="1092308" y="279263"/>
                  <a:pt x="1354789" y="364031"/>
                </a:cubicBezTo>
                <a:cubicBezTo>
                  <a:pt x="1520453" y="417388"/>
                  <a:pt x="1567785" y="527544"/>
                  <a:pt x="1575531" y="618336"/>
                </a:cubicBezTo>
                <a:lnTo>
                  <a:pt x="1580264" y="619197"/>
                </a:lnTo>
                <a:cubicBezTo>
                  <a:pt x="1786376" y="664808"/>
                  <a:pt x="1935259" y="844241"/>
                  <a:pt x="1941283" y="1055087"/>
                </a:cubicBezTo>
                <a:cubicBezTo>
                  <a:pt x="1942143" y="1082626"/>
                  <a:pt x="1943004" y="1111886"/>
                  <a:pt x="1943865" y="1143728"/>
                </a:cubicBezTo>
                <a:cubicBezTo>
                  <a:pt x="1943865" y="1145019"/>
                  <a:pt x="1943865" y="1145879"/>
                  <a:pt x="1943865" y="1147170"/>
                </a:cubicBezTo>
                <a:cubicBezTo>
                  <a:pt x="1946876" y="1274538"/>
                  <a:pt x="1948168" y="1338222"/>
                  <a:pt x="1949028" y="1465589"/>
                </a:cubicBezTo>
                <a:cubicBezTo>
                  <a:pt x="1949889" y="1560255"/>
                  <a:pt x="1949889" y="1608018"/>
                  <a:pt x="1949028" y="1702683"/>
                </a:cubicBezTo>
                <a:cubicBezTo>
                  <a:pt x="1948168" y="1830050"/>
                  <a:pt x="1947307" y="1893735"/>
                  <a:pt x="1943865" y="2021102"/>
                </a:cubicBezTo>
                <a:cubicBezTo>
                  <a:pt x="1943865" y="2022393"/>
                  <a:pt x="1943865" y="2023254"/>
                  <a:pt x="1943865" y="2024545"/>
                </a:cubicBezTo>
                <a:cubicBezTo>
                  <a:pt x="1943004" y="2056817"/>
                  <a:pt x="1942143" y="2085647"/>
                  <a:pt x="1941283" y="2113186"/>
                </a:cubicBezTo>
                <a:cubicBezTo>
                  <a:pt x="1934829" y="2324031"/>
                  <a:pt x="1786376" y="2503464"/>
                  <a:pt x="1580264" y="2549076"/>
                </a:cubicBezTo>
                <a:cubicBezTo>
                  <a:pt x="1578543" y="2549507"/>
                  <a:pt x="1577252" y="2549507"/>
                  <a:pt x="1575961" y="2549937"/>
                </a:cubicBezTo>
                <a:cubicBezTo>
                  <a:pt x="1568215" y="2640729"/>
                  <a:pt x="1520883" y="2750884"/>
                  <a:pt x="1355219" y="2804241"/>
                </a:cubicBezTo>
                <a:cubicBezTo>
                  <a:pt x="1092308" y="2889011"/>
                  <a:pt x="974837" y="3168272"/>
                  <a:pt x="974837" y="3168272"/>
                </a:cubicBezTo>
                <a:cubicBezTo>
                  <a:pt x="974837" y="3168272"/>
                  <a:pt x="859087" y="2884277"/>
                  <a:pt x="594455" y="2804241"/>
                </a:cubicBezTo>
                <a:cubicBezTo>
                  <a:pt x="428790" y="2753897"/>
                  <a:pt x="381458" y="2642020"/>
                  <a:pt x="374143" y="2549937"/>
                </a:cubicBezTo>
                <a:lnTo>
                  <a:pt x="369410" y="2549076"/>
                </a:lnTo>
                <a:cubicBezTo>
                  <a:pt x="163298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10" y="2024545"/>
                </a:cubicBezTo>
                <a:cubicBezTo>
                  <a:pt x="5810" y="2023254"/>
                  <a:pt x="5810" y="2022393"/>
                  <a:pt x="5810" y="2021102"/>
                </a:cubicBezTo>
                <a:cubicBezTo>
                  <a:pt x="2797" y="1893735"/>
                  <a:pt x="1506" y="1830050"/>
                  <a:pt x="646" y="1702683"/>
                </a:cubicBezTo>
                <a:cubicBezTo>
                  <a:pt x="-215" y="1608018"/>
                  <a:pt x="-215" y="1560255"/>
                  <a:pt x="646" y="1465589"/>
                </a:cubicBezTo>
                <a:cubicBezTo>
                  <a:pt x="1506" y="1338222"/>
                  <a:pt x="2367" y="1274538"/>
                  <a:pt x="5810" y="1147170"/>
                </a:cubicBezTo>
                <a:cubicBezTo>
                  <a:pt x="5810" y="1145879"/>
                  <a:pt x="5810" y="1145019"/>
                  <a:pt x="5810" y="1143728"/>
                </a:cubicBezTo>
                <a:cubicBezTo>
                  <a:pt x="6669" y="1111456"/>
                  <a:pt x="7530" y="1082626"/>
                  <a:pt x="8391" y="1055087"/>
                </a:cubicBezTo>
                <a:cubicBezTo>
                  <a:pt x="14846" y="844241"/>
                  <a:pt x="163298" y="664808"/>
                  <a:pt x="368980" y="619197"/>
                </a:cubicBezTo>
                <a:cubicBezTo>
                  <a:pt x="370700" y="619197"/>
                  <a:pt x="371991" y="618767"/>
                  <a:pt x="373713" y="618336"/>
                </a:cubicBezTo>
                <a:cubicBezTo>
                  <a:pt x="381458" y="525822"/>
                  <a:pt x="428360" y="413945"/>
                  <a:pt x="594025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A465A63-EB48-383D-CED0-51B3E9A062C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17585" y="347041"/>
            <a:ext cx="1949673" cy="3168272"/>
          </a:xfrm>
          <a:custGeom>
            <a:avLst/>
            <a:gdLst>
              <a:gd name="connsiteX0" fmla="*/ 974406 w 1949673"/>
              <a:gd name="connsiteY0" fmla="*/ 0 h 3168272"/>
              <a:gd name="connsiteX1" fmla="*/ 1354789 w 1949673"/>
              <a:gd name="connsiteY1" fmla="*/ 364031 h 3168272"/>
              <a:gd name="connsiteX2" fmla="*/ 1575531 w 1949673"/>
              <a:gd name="connsiteY2" fmla="*/ 618336 h 3168272"/>
              <a:gd name="connsiteX3" fmla="*/ 1580264 w 1949673"/>
              <a:gd name="connsiteY3" fmla="*/ 619197 h 3168272"/>
              <a:gd name="connsiteX4" fmla="*/ 1941283 w 1949673"/>
              <a:gd name="connsiteY4" fmla="*/ 1055087 h 3168272"/>
              <a:gd name="connsiteX5" fmla="*/ 1943865 w 1949673"/>
              <a:gd name="connsiteY5" fmla="*/ 1143728 h 3168272"/>
              <a:gd name="connsiteX6" fmla="*/ 1943865 w 1949673"/>
              <a:gd name="connsiteY6" fmla="*/ 1147170 h 3168272"/>
              <a:gd name="connsiteX7" fmla="*/ 1949028 w 1949673"/>
              <a:gd name="connsiteY7" fmla="*/ 1465589 h 3168272"/>
              <a:gd name="connsiteX8" fmla="*/ 1949028 w 1949673"/>
              <a:gd name="connsiteY8" fmla="*/ 1702683 h 3168272"/>
              <a:gd name="connsiteX9" fmla="*/ 1943865 w 1949673"/>
              <a:gd name="connsiteY9" fmla="*/ 2021102 h 3168272"/>
              <a:gd name="connsiteX10" fmla="*/ 1943865 w 1949673"/>
              <a:gd name="connsiteY10" fmla="*/ 2024545 h 3168272"/>
              <a:gd name="connsiteX11" fmla="*/ 1941283 w 1949673"/>
              <a:gd name="connsiteY11" fmla="*/ 2113186 h 3168272"/>
              <a:gd name="connsiteX12" fmla="*/ 1580264 w 1949673"/>
              <a:gd name="connsiteY12" fmla="*/ 2549076 h 3168272"/>
              <a:gd name="connsiteX13" fmla="*/ 1575961 w 1949673"/>
              <a:gd name="connsiteY13" fmla="*/ 2549937 h 3168272"/>
              <a:gd name="connsiteX14" fmla="*/ 1355219 w 1949673"/>
              <a:gd name="connsiteY14" fmla="*/ 2804241 h 3168272"/>
              <a:gd name="connsiteX15" fmla="*/ 974837 w 1949673"/>
              <a:gd name="connsiteY15" fmla="*/ 3168272 h 3168272"/>
              <a:gd name="connsiteX16" fmla="*/ 594455 w 1949673"/>
              <a:gd name="connsiteY16" fmla="*/ 2804241 h 3168272"/>
              <a:gd name="connsiteX17" fmla="*/ 374143 w 1949673"/>
              <a:gd name="connsiteY17" fmla="*/ 2549937 h 3168272"/>
              <a:gd name="connsiteX18" fmla="*/ 369410 w 1949673"/>
              <a:gd name="connsiteY18" fmla="*/ 2549076 h 3168272"/>
              <a:gd name="connsiteX19" fmla="*/ 8391 w 1949673"/>
              <a:gd name="connsiteY19" fmla="*/ 2113186 h 3168272"/>
              <a:gd name="connsiteX20" fmla="*/ 5810 w 1949673"/>
              <a:gd name="connsiteY20" fmla="*/ 2024545 h 3168272"/>
              <a:gd name="connsiteX21" fmla="*/ 5810 w 1949673"/>
              <a:gd name="connsiteY21" fmla="*/ 2021102 h 3168272"/>
              <a:gd name="connsiteX22" fmla="*/ 646 w 1949673"/>
              <a:gd name="connsiteY22" fmla="*/ 1702683 h 3168272"/>
              <a:gd name="connsiteX23" fmla="*/ 646 w 1949673"/>
              <a:gd name="connsiteY23" fmla="*/ 1465589 h 3168272"/>
              <a:gd name="connsiteX24" fmla="*/ 5810 w 1949673"/>
              <a:gd name="connsiteY24" fmla="*/ 1147170 h 3168272"/>
              <a:gd name="connsiteX25" fmla="*/ 5810 w 1949673"/>
              <a:gd name="connsiteY25" fmla="*/ 1143728 h 3168272"/>
              <a:gd name="connsiteX26" fmla="*/ 8391 w 1949673"/>
              <a:gd name="connsiteY26" fmla="*/ 1055087 h 3168272"/>
              <a:gd name="connsiteX27" fmla="*/ 368980 w 1949673"/>
              <a:gd name="connsiteY27" fmla="*/ 619197 h 3168272"/>
              <a:gd name="connsiteX28" fmla="*/ 373713 w 1949673"/>
              <a:gd name="connsiteY28" fmla="*/ 618336 h 3168272"/>
              <a:gd name="connsiteX29" fmla="*/ 594025 w 1949673"/>
              <a:gd name="connsiteY29" fmla="*/ 364031 h 3168272"/>
              <a:gd name="connsiteX30" fmla="*/ 974406 w 1949673"/>
              <a:gd name="connsiteY30" fmla="*/ 0 h 31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49673" h="3168272">
                <a:moveTo>
                  <a:pt x="974406" y="0"/>
                </a:moveTo>
                <a:cubicBezTo>
                  <a:pt x="974406" y="0"/>
                  <a:pt x="1092308" y="279263"/>
                  <a:pt x="1354789" y="364031"/>
                </a:cubicBezTo>
                <a:cubicBezTo>
                  <a:pt x="1520453" y="417388"/>
                  <a:pt x="1567785" y="527544"/>
                  <a:pt x="1575531" y="618336"/>
                </a:cubicBezTo>
                <a:lnTo>
                  <a:pt x="1580264" y="619197"/>
                </a:lnTo>
                <a:cubicBezTo>
                  <a:pt x="1786376" y="664808"/>
                  <a:pt x="1935259" y="844241"/>
                  <a:pt x="1941283" y="1055087"/>
                </a:cubicBezTo>
                <a:cubicBezTo>
                  <a:pt x="1942143" y="1082626"/>
                  <a:pt x="1943004" y="1111886"/>
                  <a:pt x="1943865" y="1143728"/>
                </a:cubicBezTo>
                <a:cubicBezTo>
                  <a:pt x="1943865" y="1145018"/>
                  <a:pt x="1943865" y="1145879"/>
                  <a:pt x="1943865" y="1147170"/>
                </a:cubicBezTo>
                <a:cubicBezTo>
                  <a:pt x="1946876" y="1274538"/>
                  <a:pt x="1948168" y="1338222"/>
                  <a:pt x="1949028" y="1465589"/>
                </a:cubicBezTo>
                <a:cubicBezTo>
                  <a:pt x="1949889" y="1560255"/>
                  <a:pt x="1949889" y="1608018"/>
                  <a:pt x="1949028" y="1702683"/>
                </a:cubicBezTo>
                <a:cubicBezTo>
                  <a:pt x="1948168" y="1830050"/>
                  <a:pt x="1947307" y="1893735"/>
                  <a:pt x="1943865" y="2021102"/>
                </a:cubicBezTo>
                <a:cubicBezTo>
                  <a:pt x="1943865" y="2022393"/>
                  <a:pt x="1943865" y="2023254"/>
                  <a:pt x="1943865" y="2024545"/>
                </a:cubicBezTo>
                <a:cubicBezTo>
                  <a:pt x="1943004" y="2056817"/>
                  <a:pt x="1942143" y="2085647"/>
                  <a:pt x="1941283" y="2113186"/>
                </a:cubicBezTo>
                <a:cubicBezTo>
                  <a:pt x="1934829" y="2324031"/>
                  <a:pt x="1786376" y="2503464"/>
                  <a:pt x="1580264" y="2549076"/>
                </a:cubicBezTo>
                <a:cubicBezTo>
                  <a:pt x="1578543" y="2549507"/>
                  <a:pt x="1577252" y="2549507"/>
                  <a:pt x="1575961" y="2549937"/>
                </a:cubicBezTo>
                <a:cubicBezTo>
                  <a:pt x="1568215" y="2640729"/>
                  <a:pt x="1520883" y="2750884"/>
                  <a:pt x="1355219" y="2804241"/>
                </a:cubicBezTo>
                <a:cubicBezTo>
                  <a:pt x="1092308" y="2889011"/>
                  <a:pt x="974837" y="3168272"/>
                  <a:pt x="974837" y="3168272"/>
                </a:cubicBezTo>
                <a:cubicBezTo>
                  <a:pt x="974837" y="3168272"/>
                  <a:pt x="859087" y="2884277"/>
                  <a:pt x="594455" y="2804241"/>
                </a:cubicBezTo>
                <a:cubicBezTo>
                  <a:pt x="428790" y="2753897"/>
                  <a:pt x="381458" y="2642020"/>
                  <a:pt x="374143" y="2549937"/>
                </a:cubicBezTo>
                <a:lnTo>
                  <a:pt x="369410" y="2549076"/>
                </a:lnTo>
                <a:cubicBezTo>
                  <a:pt x="163298" y="2503464"/>
                  <a:pt x="14415" y="2324031"/>
                  <a:pt x="8391" y="2113186"/>
                </a:cubicBezTo>
                <a:cubicBezTo>
                  <a:pt x="7530" y="2085647"/>
                  <a:pt x="6669" y="2056387"/>
                  <a:pt x="5810" y="2024545"/>
                </a:cubicBezTo>
                <a:cubicBezTo>
                  <a:pt x="5810" y="2023254"/>
                  <a:pt x="5810" y="2022393"/>
                  <a:pt x="5810" y="2021102"/>
                </a:cubicBezTo>
                <a:cubicBezTo>
                  <a:pt x="2797" y="1893735"/>
                  <a:pt x="1506" y="1830050"/>
                  <a:pt x="646" y="1702683"/>
                </a:cubicBezTo>
                <a:cubicBezTo>
                  <a:pt x="-215" y="1608018"/>
                  <a:pt x="-215" y="1560255"/>
                  <a:pt x="646" y="1465589"/>
                </a:cubicBezTo>
                <a:cubicBezTo>
                  <a:pt x="1506" y="1338222"/>
                  <a:pt x="2367" y="1274538"/>
                  <a:pt x="5810" y="1147170"/>
                </a:cubicBezTo>
                <a:cubicBezTo>
                  <a:pt x="5810" y="1145879"/>
                  <a:pt x="5810" y="1145018"/>
                  <a:pt x="5810" y="1143728"/>
                </a:cubicBezTo>
                <a:cubicBezTo>
                  <a:pt x="6669" y="1111456"/>
                  <a:pt x="7530" y="1082626"/>
                  <a:pt x="8391" y="1055087"/>
                </a:cubicBezTo>
                <a:cubicBezTo>
                  <a:pt x="14846" y="844241"/>
                  <a:pt x="163298" y="664808"/>
                  <a:pt x="368980" y="619197"/>
                </a:cubicBezTo>
                <a:cubicBezTo>
                  <a:pt x="370700" y="619197"/>
                  <a:pt x="371991" y="618767"/>
                  <a:pt x="373713" y="618336"/>
                </a:cubicBezTo>
                <a:cubicBezTo>
                  <a:pt x="381458" y="525822"/>
                  <a:pt x="428360" y="413945"/>
                  <a:pt x="594025" y="364031"/>
                </a:cubicBezTo>
                <a:cubicBezTo>
                  <a:pt x="858656" y="283996"/>
                  <a:pt x="974406" y="0"/>
                  <a:pt x="9744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5123071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E5A8B4-34C5-BB14-43AB-8DBCD533B1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754905" y="-2074214"/>
            <a:ext cx="5956525" cy="8587103"/>
          </a:xfrm>
          <a:custGeom>
            <a:avLst/>
            <a:gdLst>
              <a:gd name="connsiteX0" fmla="*/ 4129734 w 5956525"/>
              <a:gd name="connsiteY0" fmla="*/ 5418831 h 8587103"/>
              <a:gd name="connsiteX1" fmla="*/ 4510117 w 5956525"/>
              <a:gd name="connsiteY1" fmla="*/ 5782862 h 8587103"/>
              <a:gd name="connsiteX2" fmla="*/ 4730859 w 5956525"/>
              <a:gd name="connsiteY2" fmla="*/ 6037167 h 8587103"/>
              <a:gd name="connsiteX3" fmla="*/ 4735592 w 5956525"/>
              <a:gd name="connsiteY3" fmla="*/ 6038028 h 8587103"/>
              <a:gd name="connsiteX4" fmla="*/ 5096611 w 5956525"/>
              <a:gd name="connsiteY4" fmla="*/ 6473918 h 8587103"/>
              <a:gd name="connsiteX5" fmla="*/ 5099193 w 5956525"/>
              <a:gd name="connsiteY5" fmla="*/ 6562559 h 8587103"/>
              <a:gd name="connsiteX6" fmla="*/ 5099193 w 5956525"/>
              <a:gd name="connsiteY6" fmla="*/ 6566001 h 8587103"/>
              <a:gd name="connsiteX7" fmla="*/ 5104356 w 5956525"/>
              <a:gd name="connsiteY7" fmla="*/ 6884420 h 8587103"/>
              <a:gd name="connsiteX8" fmla="*/ 5104356 w 5956525"/>
              <a:gd name="connsiteY8" fmla="*/ 7121514 h 8587103"/>
              <a:gd name="connsiteX9" fmla="*/ 5099193 w 5956525"/>
              <a:gd name="connsiteY9" fmla="*/ 7439933 h 8587103"/>
              <a:gd name="connsiteX10" fmla="*/ 5099193 w 5956525"/>
              <a:gd name="connsiteY10" fmla="*/ 7443376 h 8587103"/>
              <a:gd name="connsiteX11" fmla="*/ 5096611 w 5956525"/>
              <a:gd name="connsiteY11" fmla="*/ 7532017 h 8587103"/>
              <a:gd name="connsiteX12" fmla="*/ 4735592 w 5956525"/>
              <a:gd name="connsiteY12" fmla="*/ 7967907 h 8587103"/>
              <a:gd name="connsiteX13" fmla="*/ 4731288 w 5956525"/>
              <a:gd name="connsiteY13" fmla="*/ 7968768 h 8587103"/>
              <a:gd name="connsiteX14" fmla="*/ 4510547 w 5956525"/>
              <a:gd name="connsiteY14" fmla="*/ 8223072 h 8587103"/>
              <a:gd name="connsiteX15" fmla="*/ 4130165 w 5956525"/>
              <a:gd name="connsiteY15" fmla="*/ 8587103 h 8587103"/>
              <a:gd name="connsiteX16" fmla="*/ 3749782 w 5956525"/>
              <a:gd name="connsiteY16" fmla="*/ 8223072 h 8587103"/>
              <a:gd name="connsiteX17" fmla="*/ 3529470 w 5956525"/>
              <a:gd name="connsiteY17" fmla="*/ 7968768 h 8587103"/>
              <a:gd name="connsiteX18" fmla="*/ 3524737 w 5956525"/>
              <a:gd name="connsiteY18" fmla="*/ 7967907 h 8587103"/>
              <a:gd name="connsiteX19" fmla="*/ 3163719 w 5956525"/>
              <a:gd name="connsiteY19" fmla="*/ 7532017 h 8587103"/>
              <a:gd name="connsiteX20" fmla="*/ 3161137 w 5956525"/>
              <a:gd name="connsiteY20" fmla="*/ 7443376 h 8587103"/>
              <a:gd name="connsiteX21" fmla="*/ 3161137 w 5956525"/>
              <a:gd name="connsiteY21" fmla="*/ 7439933 h 8587103"/>
              <a:gd name="connsiteX22" fmla="*/ 3155973 w 5956525"/>
              <a:gd name="connsiteY22" fmla="*/ 7121514 h 8587103"/>
              <a:gd name="connsiteX23" fmla="*/ 3155973 w 5956525"/>
              <a:gd name="connsiteY23" fmla="*/ 6884420 h 8587103"/>
              <a:gd name="connsiteX24" fmla="*/ 3161137 w 5956525"/>
              <a:gd name="connsiteY24" fmla="*/ 6566001 h 8587103"/>
              <a:gd name="connsiteX25" fmla="*/ 3161137 w 5956525"/>
              <a:gd name="connsiteY25" fmla="*/ 6562559 h 8587103"/>
              <a:gd name="connsiteX26" fmla="*/ 3163719 w 5956525"/>
              <a:gd name="connsiteY26" fmla="*/ 6473918 h 8587103"/>
              <a:gd name="connsiteX27" fmla="*/ 3524307 w 5956525"/>
              <a:gd name="connsiteY27" fmla="*/ 6038028 h 8587103"/>
              <a:gd name="connsiteX28" fmla="*/ 3529040 w 5956525"/>
              <a:gd name="connsiteY28" fmla="*/ 6037167 h 8587103"/>
              <a:gd name="connsiteX29" fmla="*/ 3749352 w 5956525"/>
              <a:gd name="connsiteY29" fmla="*/ 5782862 h 8587103"/>
              <a:gd name="connsiteX30" fmla="*/ 4129734 w 5956525"/>
              <a:gd name="connsiteY30" fmla="*/ 5418831 h 8587103"/>
              <a:gd name="connsiteX31" fmla="*/ 1456125 w 5956525"/>
              <a:gd name="connsiteY31" fmla="*/ 5388773 h 8587103"/>
              <a:gd name="connsiteX32" fmla="*/ 1836508 w 5956525"/>
              <a:gd name="connsiteY32" fmla="*/ 5752804 h 8587103"/>
              <a:gd name="connsiteX33" fmla="*/ 2057250 w 5956525"/>
              <a:gd name="connsiteY33" fmla="*/ 6007109 h 8587103"/>
              <a:gd name="connsiteX34" fmla="*/ 2061983 w 5956525"/>
              <a:gd name="connsiteY34" fmla="*/ 6007970 h 8587103"/>
              <a:gd name="connsiteX35" fmla="*/ 2423002 w 5956525"/>
              <a:gd name="connsiteY35" fmla="*/ 6443860 h 8587103"/>
              <a:gd name="connsiteX36" fmla="*/ 2425584 w 5956525"/>
              <a:gd name="connsiteY36" fmla="*/ 6532501 h 8587103"/>
              <a:gd name="connsiteX37" fmla="*/ 2425584 w 5956525"/>
              <a:gd name="connsiteY37" fmla="*/ 6535943 h 8587103"/>
              <a:gd name="connsiteX38" fmla="*/ 2430747 w 5956525"/>
              <a:gd name="connsiteY38" fmla="*/ 6854362 h 8587103"/>
              <a:gd name="connsiteX39" fmla="*/ 2430747 w 5956525"/>
              <a:gd name="connsiteY39" fmla="*/ 7091456 h 8587103"/>
              <a:gd name="connsiteX40" fmla="*/ 2425584 w 5956525"/>
              <a:gd name="connsiteY40" fmla="*/ 7409875 h 8587103"/>
              <a:gd name="connsiteX41" fmla="*/ 2425584 w 5956525"/>
              <a:gd name="connsiteY41" fmla="*/ 7413318 h 8587103"/>
              <a:gd name="connsiteX42" fmla="*/ 2423002 w 5956525"/>
              <a:gd name="connsiteY42" fmla="*/ 7501959 h 8587103"/>
              <a:gd name="connsiteX43" fmla="*/ 2061983 w 5956525"/>
              <a:gd name="connsiteY43" fmla="*/ 7937849 h 8587103"/>
              <a:gd name="connsiteX44" fmla="*/ 2057680 w 5956525"/>
              <a:gd name="connsiteY44" fmla="*/ 7938710 h 8587103"/>
              <a:gd name="connsiteX45" fmla="*/ 1836938 w 5956525"/>
              <a:gd name="connsiteY45" fmla="*/ 8193014 h 8587103"/>
              <a:gd name="connsiteX46" fmla="*/ 1456556 w 5956525"/>
              <a:gd name="connsiteY46" fmla="*/ 8557045 h 8587103"/>
              <a:gd name="connsiteX47" fmla="*/ 1076174 w 5956525"/>
              <a:gd name="connsiteY47" fmla="*/ 8193014 h 8587103"/>
              <a:gd name="connsiteX48" fmla="*/ 855862 w 5956525"/>
              <a:gd name="connsiteY48" fmla="*/ 7938710 h 8587103"/>
              <a:gd name="connsiteX49" fmla="*/ 851129 w 5956525"/>
              <a:gd name="connsiteY49" fmla="*/ 7937849 h 8587103"/>
              <a:gd name="connsiteX50" fmla="*/ 490110 w 5956525"/>
              <a:gd name="connsiteY50" fmla="*/ 7501959 h 8587103"/>
              <a:gd name="connsiteX51" fmla="*/ 487529 w 5956525"/>
              <a:gd name="connsiteY51" fmla="*/ 7413318 h 8587103"/>
              <a:gd name="connsiteX52" fmla="*/ 487529 w 5956525"/>
              <a:gd name="connsiteY52" fmla="*/ 7409875 h 8587103"/>
              <a:gd name="connsiteX53" fmla="*/ 482365 w 5956525"/>
              <a:gd name="connsiteY53" fmla="*/ 7091456 h 8587103"/>
              <a:gd name="connsiteX54" fmla="*/ 482365 w 5956525"/>
              <a:gd name="connsiteY54" fmla="*/ 6854362 h 8587103"/>
              <a:gd name="connsiteX55" fmla="*/ 487529 w 5956525"/>
              <a:gd name="connsiteY55" fmla="*/ 6535943 h 8587103"/>
              <a:gd name="connsiteX56" fmla="*/ 487529 w 5956525"/>
              <a:gd name="connsiteY56" fmla="*/ 6532501 h 8587103"/>
              <a:gd name="connsiteX57" fmla="*/ 490110 w 5956525"/>
              <a:gd name="connsiteY57" fmla="*/ 6443860 h 8587103"/>
              <a:gd name="connsiteX58" fmla="*/ 850699 w 5956525"/>
              <a:gd name="connsiteY58" fmla="*/ 6007970 h 8587103"/>
              <a:gd name="connsiteX59" fmla="*/ 855432 w 5956525"/>
              <a:gd name="connsiteY59" fmla="*/ 6007109 h 8587103"/>
              <a:gd name="connsiteX60" fmla="*/ 1075744 w 5956525"/>
              <a:gd name="connsiteY60" fmla="*/ 5752804 h 8587103"/>
              <a:gd name="connsiteX61" fmla="*/ 1456125 w 5956525"/>
              <a:gd name="connsiteY61" fmla="*/ 5388773 h 8587103"/>
              <a:gd name="connsiteX62" fmla="*/ 3154897 w 5956525"/>
              <a:gd name="connsiteY62" fmla="*/ 2762803 h 8587103"/>
              <a:gd name="connsiteX63" fmla="*/ 3535280 w 5956525"/>
              <a:gd name="connsiteY63" fmla="*/ 3126834 h 8587103"/>
              <a:gd name="connsiteX64" fmla="*/ 3756022 w 5956525"/>
              <a:gd name="connsiteY64" fmla="*/ 3381139 h 8587103"/>
              <a:gd name="connsiteX65" fmla="*/ 3760755 w 5956525"/>
              <a:gd name="connsiteY65" fmla="*/ 3382000 h 8587103"/>
              <a:gd name="connsiteX66" fmla="*/ 4121774 w 5956525"/>
              <a:gd name="connsiteY66" fmla="*/ 3817890 h 8587103"/>
              <a:gd name="connsiteX67" fmla="*/ 4124356 w 5956525"/>
              <a:gd name="connsiteY67" fmla="*/ 3906531 h 8587103"/>
              <a:gd name="connsiteX68" fmla="*/ 4124356 w 5956525"/>
              <a:gd name="connsiteY68" fmla="*/ 3909973 h 8587103"/>
              <a:gd name="connsiteX69" fmla="*/ 4129519 w 5956525"/>
              <a:gd name="connsiteY69" fmla="*/ 4228392 h 8587103"/>
              <a:gd name="connsiteX70" fmla="*/ 4129519 w 5956525"/>
              <a:gd name="connsiteY70" fmla="*/ 4465487 h 8587103"/>
              <a:gd name="connsiteX71" fmla="*/ 4124356 w 5956525"/>
              <a:gd name="connsiteY71" fmla="*/ 4783905 h 8587103"/>
              <a:gd name="connsiteX72" fmla="*/ 4124356 w 5956525"/>
              <a:gd name="connsiteY72" fmla="*/ 4787348 h 8587103"/>
              <a:gd name="connsiteX73" fmla="*/ 4121774 w 5956525"/>
              <a:gd name="connsiteY73" fmla="*/ 4875989 h 8587103"/>
              <a:gd name="connsiteX74" fmla="*/ 3760755 w 5956525"/>
              <a:gd name="connsiteY74" fmla="*/ 5311879 h 8587103"/>
              <a:gd name="connsiteX75" fmla="*/ 3756452 w 5956525"/>
              <a:gd name="connsiteY75" fmla="*/ 5312740 h 8587103"/>
              <a:gd name="connsiteX76" fmla="*/ 3535710 w 5956525"/>
              <a:gd name="connsiteY76" fmla="*/ 5567044 h 8587103"/>
              <a:gd name="connsiteX77" fmla="*/ 3155328 w 5956525"/>
              <a:gd name="connsiteY77" fmla="*/ 5931075 h 8587103"/>
              <a:gd name="connsiteX78" fmla="*/ 2774946 w 5956525"/>
              <a:gd name="connsiteY78" fmla="*/ 5567044 h 8587103"/>
              <a:gd name="connsiteX79" fmla="*/ 2554634 w 5956525"/>
              <a:gd name="connsiteY79" fmla="*/ 5312740 h 8587103"/>
              <a:gd name="connsiteX80" fmla="*/ 2549901 w 5956525"/>
              <a:gd name="connsiteY80" fmla="*/ 5311879 h 8587103"/>
              <a:gd name="connsiteX81" fmla="*/ 2188882 w 5956525"/>
              <a:gd name="connsiteY81" fmla="*/ 4875989 h 8587103"/>
              <a:gd name="connsiteX82" fmla="*/ 2186301 w 5956525"/>
              <a:gd name="connsiteY82" fmla="*/ 4787348 h 8587103"/>
              <a:gd name="connsiteX83" fmla="*/ 2186301 w 5956525"/>
              <a:gd name="connsiteY83" fmla="*/ 4783905 h 8587103"/>
              <a:gd name="connsiteX84" fmla="*/ 2181137 w 5956525"/>
              <a:gd name="connsiteY84" fmla="*/ 4465487 h 8587103"/>
              <a:gd name="connsiteX85" fmla="*/ 2181137 w 5956525"/>
              <a:gd name="connsiteY85" fmla="*/ 4228392 h 8587103"/>
              <a:gd name="connsiteX86" fmla="*/ 2186301 w 5956525"/>
              <a:gd name="connsiteY86" fmla="*/ 3909973 h 8587103"/>
              <a:gd name="connsiteX87" fmla="*/ 2186301 w 5956525"/>
              <a:gd name="connsiteY87" fmla="*/ 3906531 h 8587103"/>
              <a:gd name="connsiteX88" fmla="*/ 2188882 w 5956525"/>
              <a:gd name="connsiteY88" fmla="*/ 3817890 h 8587103"/>
              <a:gd name="connsiteX89" fmla="*/ 2549471 w 5956525"/>
              <a:gd name="connsiteY89" fmla="*/ 3382000 h 8587103"/>
              <a:gd name="connsiteX90" fmla="*/ 2554204 w 5956525"/>
              <a:gd name="connsiteY90" fmla="*/ 3381139 h 8587103"/>
              <a:gd name="connsiteX91" fmla="*/ 2774516 w 5956525"/>
              <a:gd name="connsiteY91" fmla="*/ 3126834 h 8587103"/>
              <a:gd name="connsiteX92" fmla="*/ 3154897 w 5956525"/>
              <a:gd name="connsiteY92" fmla="*/ 2762803 h 8587103"/>
              <a:gd name="connsiteX93" fmla="*/ 974405 w 5956525"/>
              <a:gd name="connsiteY93" fmla="*/ 2250559 h 8587103"/>
              <a:gd name="connsiteX94" fmla="*/ 1354788 w 5956525"/>
              <a:gd name="connsiteY94" fmla="*/ 2614590 h 8587103"/>
              <a:gd name="connsiteX95" fmla="*/ 1575530 w 5956525"/>
              <a:gd name="connsiteY95" fmla="*/ 2868895 h 8587103"/>
              <a:gd name="connsiteX96" fmla="*/ 1580263 w 5956525"/>
              <a:gd name="connsiteY96" fmla="*/ 2869756 h 8587103"/>
              <a:gd name="connsiteX97" fmla="*/ 1941282 w 5956525"/>
              <a:gd name="connsiteY97" fmla="*/ 3305646 h 8587103"/>
              <a:gd name="connsiteX98" fmla="*/ 1943864 w 5956525"/>
              <a:gd name="connsiteY98" fmla="*/ 3394287 h 8587103"/>
              <a:gd name="connsiteX99" fmla="*/ 1943864 w 5956525"/>
              <a:gd name="connsiteY99" fmla="*/ 3397729 h 8587103"/>
              <a:gd name="connsiteX100" fmla="*/ 1949027 w 5956525"/>
              <a:gd name="connsiteY100" fmla="*/ 3716148 h 8587103"/>
              <a:gd name="connsiteX101" fmla="*/ 1949027 w 5956525"/>
              <a:gd name="connsiteY101" fmla="*/ 3953242 h 8587103"/>
              <a:gd name="connsiteX102" fmla="*/ 1943864 w 5956525"/>
              <a:gd name="connsiteY102" fmla="*/ 4271661 h 8587103"/>
              <a:gd name="connsiteX103" fmla="*/ 1943864 w 5956525"/>
              <a:gd name="connsiteY103" fmla="*/ 4275104 h 8587103"/>
              <a:gd name="connsiteX104" fmla="*/ 1941282 w 5956525"/>
              <a:gd name="connsiteY104" fmla="*/ 4363745 h 8587103"/>
              <a:gd name="connsiteX105" fmla="*/ 1580263 w 5956525"/>
              <a:gd name="connsiteY105" fmla="*/ 4799635 h 8587103"/>
              <a:gd name="connsiteX106" fmla="*/ 1575960 w 5956525"/>
              <a:gd name="connsiteY106" fmla="*/ 4800496 h 8587103"/>
              <a:gd name="connsiteX107" fmla="*/ 1355218 w 5956525"/>
              <a:gd name="connsiteY107" fmla="*/ 5054800 h 8587103"/>
              <a:gd name="connsiteX108" fmla="*/ 974836 w 5956525"/>
              <a:gd name="connsiteY108" fmla="*/ 5418831 h 8587103"/>
              <a:gd name="connsiteX109" fmla="*/ 594454 w 5956525"/>
              <a:gd name="connsiteY109" fmla="*/ 5054800 h 8587103"/>
              <a:gd name="connsiteX110" fmla="*/ 374142 w 5956525"/>
              <a:gd name="connsiteY110" fmla="*/ 4800496 h 8587103"/>
              <a:gd name="connsiteX111" fmla="*/ 369409 w 5956525"/>
              <a:gd name="connsiteY111" fmla="*/ 4799635 h 8587103"/>
              <a:gd name="connsiteX112" fmla="*/ 8390 w 5956525"/>
              <a:gd name="connsiteY112" fmla="*/ 4363745 h 8587103"/>
              <a:gd name="connsiteX113" fmla="*/ 5809 w 5956525"/>
              <a:gd name="connsiteY113" fmla="*/ 4275104 h 8587103"/>
              <a:gd name="connsiteX114" fmla="*/ 5809 w 5956525"/>
              <a:gd name="connsiteY114" fmla="*/ 4271661 h 8587103"/>
              <a:gd name="connsiteX115" fmla="*/ 645 w 5956525"/>
              <a:gd name="connsiteY115" fmla="*/ 3953242 h 8587103"/>
              <a:gd name="connsiteX116" fmla="*/ 645 w 5956525"/>
              <a:gd name="connsiteY116" fmla="*/ 3716148 h 8587103"/>
              <a:gd name="connsiteX117" fmla="*/ 5809 w 5956525"/>
              <a:gd name="connsiteY117" fmla="*/ 3397729 h 8587103"/>
              <a:gd name="connsiteX118" fmla="*/ 5809 w 5956525"/>
              <a:gd name="connsiteY118" fmla="*/ 3394287 h 8587103"/>
              <a:gd name="connsiteX119" fmla="*/ 8390 w 5956525"/>
              <a:gd name="connsiteY119" fmla="*/ 3305646 h 8587103"/>
              <a:gd name="connsiteX120" fmla="*/ 368979 w 5956525"/>
              <a:gd name="connsiteY120" fmla="*/ 2869756 h 8587103"/>
              <a:gd name="connsiteX121" fmla="*/ 373712 w 5956525"/>
              <a:gd name="connsiteY121" fmla="*/ 2868895 h 8587103"/>
              <a:gd name="connsiteX122" fmla="*/ 594024 w 5956525"/>
              <a:gd name="connsiteY122" fmla="*/ 2614590 h 8587103"/>
              <a:gd name="connsiteX123" fmla="*/ 974405 w 5956525"/>
              <a:gd name="connsiteY123" fmla="*/ 2250559 h 8587103"/>
              <a:gd name="connsiteX124" fmla="*/ 4981258 w 5956525"/>
              <a:gd name="connsiteY124" fmla="*/ 922545 h 8587103"/>
              <a:gd name="connsiteX125" fmla="*/ 5361641 w 5956525"/>
              <a:gd name="connsiteY125" fmla="*/ 1286577 h 8587103"/>
              <a:gd name="connsiteX126" fmla="*/ 5582383 w 5956525"/>
              <a:gd name="connsiteY126" fmla="*/ 1540882 h 8587103"/>
              <a:gd name="connsiteX127" fmla="*/ 5587116 w 5956525"/>
              <a:gd name="connsiteY127" fmla="*/ 1541743 h 8587103"/>
              <a:gd name="connsiteX128" fmla="*/ 5948135 w 5956525"/>
              <a:gd name="connsiteY128" fmla="*/ 1977633 h 8587103"/>
              <a:gd name="connsiteX129" fmla="*/ 5950717 w 5956525"/>
              <a:gd name="connsiteY129" fmla="*/ 2066274 h 8587103"/>
              <a:gd name="connsiteX130" fmla="*/ 5950717 w 5956525"/>
              <a:gd name="connsiteY130" fmla="*/ 2069716 h 8587103"/>
              <a:gd name="connsiteX131" fmla="*/ 5955880 w 5956525"/>
              <a:gd name="connsiteY131" fmla="*/ 2388135 h 8587103"/>
              <a:gd name="connsiteX132" fmla="*/ 5955880 w 5956525"/>
              <a:gd name="connsiteY132" fmla="*/ 2625228 h 8587103"/>
              <a:gd name="connsiteX133" fmla="*/ 5950717 w 5956525"/>
              <a:gd name="connsiteY133" fmla="*/ 2943648 h 8587103"/>
              <a:gd name="connsiteX134" fmla="*/ 5950717 w 5956525"/>
              <a:gd name="connsiteY134" fmla="*/ 2947091 h 8587103"/>
              <a:gd name="connsiteX135" fmla="*/ 5948135 w 5956525"/>
              <a:gd name="connsiteY135" fmla="*/ 3035732 h 8587103"/>
              <a:gd name="connsiteX136" fmla="*/ 5587116 w 5956525"/>
              <a:gd name="connsiteY136" fmla="*/ 3471622 h 8587103"/>
              <a:gd name="connsiteX137" fmla="*/ 5582813 w 5956525"/>
              <a:gd name="connsiteY137" fmla="*/ 3472483 h 8587103"/>
              <a:gd name="connsiteX138" fmla="*/ 5362071 w 5956525"/>
              <a:gd name="connsiteY138" fmla="*/ 3726787 h 8587103"/>
              <a:gd name="connsiteX139" fmla="*/ 4981689 w 5956525"/>
              <a:gd name="connsiteY139" fmla="*/ 4090818 h 8587103"/>
              <a:gd name="connsiteX140" fmla="*/ 4601307 w 5956525"/>
              <a:gd name="connsiteY140" fmla="*/ 3726787 h 8587103"/>
              <a:gd name="connsiteX141" fmla="*/ 4380995 w 5956525"/>
              <a:gd name="connsiteY141" fmla="*/ 3472483 h 8587103"/>
              <a:gd name="connsiteX142" fmla="*/ 4376262 w 5956525"/>
              <a:gd name="connsiteY142" fmla="*/ 3471622 h 8587103"/>
              <a:gd name="connsiteX143" fmla="*/ 4015243 w 5956525"/>
              <a:gd name="connsiteY143" fmla="*/ 3035732 h 8587103"/>
              <a:gd name="connsiteX144" fmla="*/ 4012662 w 5956525"/>
              <a:gd name="connsiteY144" fmla="*/ 2947091 h 8587103"/>
              <a:gd name="connsiteX145" fmla="*/ 4012662 w 5956525"/>
              <a:gd name="connsiteY145" fmla="*/ 2943648 h 8587103"/>
              <a:gd name="connsiteX146" fmla="*/ 4007498 w 5956525"/>
              <a:gd name="connsiteY146" fmla="*/ 2625228 h 8587103"/>
              <a:gd name="connsiteX147" fmla="*/ 4007498 w 5956525"/>
              <a:gd name="connsiteY147" fmla="*/ 2388135 h 8587103"/>
              <a:gd name="connsiteX148" fmla="*/ 4012662 w 5956525"/>
              <a:gd name="connsiteY148" fmla="*/ 2069716 h 8587103"/>
              <a:gd name="connsiteX149" fmla="*/ 4012662 w 5956525"/>
              <a:gd name="connsiteY149" fmla="*/ 2066274 h 8587103"/>
              <a:gd name="connsiteX150" fmla="*/ 4015243 w 5956525"/>
              <a:gd name="connsiteY150" fmla="*/ 1977633 h 8587103"/>
              <a:gd name="connsiteX151" fmla="*/ 4375832 w 5956525"/>
              <a:gd name="connsiteY151" fmla="*/ 1541743 h 8587103"/>
              <a:gd name="connsiteX152" fmla="*/ 4380565 w 5956525"/>
              <a:gd name="connsiteY152" fmla="*/ 1540882 h 8587103"/>
              <a:gd name="connsiteX153" fmla="*/ 4600877 w 5956525"/>
              <a:gd name="connsiteY153" fmla="*/ 1286577 h 8587103"/>
              <a:gd name="connsiteX154" fmla="*/ 4981258 w 5956525"/>
              <a:gd name="connsiteY154" fmla="*/ 922545 h 8587103"/>
              <a:gd name="connsiteX155" fmla="*/ 2307650 w 5956525"/>
              <a:gd name="connsiteY155" fmla="*/ 0 h 8587103"/>
              <a:gd name="connsiteX156" fmla="*/ 2688033 w 5956525"/>
              <a:gd name="connsiteY156" fmla="*/ 364031 h 8587103"/>
              <a:gd name="connsiteX157" fmla="*/ 2908775 w 5956525"/>
              <a:gd name="connsiteY157" fmla="*/ 618336 h 8587103"/>
              <a:gd name="connsiteX158" fmla="*/ 2913508 w 5956525"/>
              <a:gd name="connsiteY158" fmla="*/ 619197 h 8587103"/>
              <a:gd name="connsiteX159" fmla="*/ 3274527 w 5956525"/>
              <a:gd name="connsiteY159" fmla="*/ 1055087 h 8587103"/>
              <a:gd name="connsiteX160" fmla="*/ 3277109 w 5956525"/>
              <a:gd name="connsiteY160" fmla="*/ 1143728 h 8587103"/>
              <a:gd name="connsiteX161" fmla="*/ 3277109 w 5956525"/>
              <a:gd name="connsiteY161" fmla="*/ 1147170 h 8587103"/>
              <a:gd name="connsiteX162" fmla="*/ 3282272 w 5956525"/>
              <a:gd name="connsiteY162" fmla="*/ 1465589 h 8587103"/>
              <a:gd name="connsiteX163" fmla="*/ 3282272 w 5956525"/>
              <a:gd name="connsiteY163" fmla="*/ 1702683 h 8587103"/>
              <a:gd name="connsiteX164" fmla="*/ 3277109 w 5956525"/>
              <a:gd name="connsiteY164" fmla="*/ 2021102 h 8587103"/>
              <a:gd name="connsiteX165" fmla="*/ 3277109 w 5956525"/>
              <a:gd name="connsiteY165" fmla="*/ 2024545 h 8587103"/>
              <a:gd name="connsiteX166" fmla="*/ 3274527 w 5956525"/>
              <a:gd name="connsiteY166" fmla="*/ 2113186 h 8587103"/>
              <a:gd name="connsiteX167" fmla="*/ 2913508 w 5956525"/>
              <a:gd name="connsiteY167" fmla="*/ 2549076 h 8587103"/>
              <a:gd name="connsiteX168" fmla="*/ 2909205 w 5956525"/>
              <a:gd name="connsiteY168" fmla="*/ 2549937 h 8587103"/>
              <a:gd name="connsiteX169" fmla="*/ 2688463 w 5956525"/>
              <a:gd name="connsiteY169" fmla="*/ 2804241 h 8587103"/>
              <a:gd name="connsiteX170" fmla="*/ 2308081 w 5956525"/>
              <a:gd name="connsiteY170" fmla="*/ 3168272 h 8587103"/>
              <a:gd name="connsiteX171" fmla="*/ 1927699 w 5956525"/>
              <a:gd name="connsiteY171" fmla="*/ 2804241 h 8587103"/>
              <a:gd name="connsiteX172" fmla="*/ 1707387 w 5956525"/>
              <a:gd name="connsiteY172" fmla="*/ 2549937 h 8587103"/>
              <a:gd name="connsiteX173" fmla="*/ 1702654 w 5956525"/>
              <a:gd name="connsiteY173" fmla="*/ 2549076 h 8587103"/>
              <a:gd name="connsiteX174" fmla="*/ 1341635 w 5956525"/>
              <a:gd name="connsiteY174" fmla="*/ 2113186 h 8587103"/>
              <a:gd name="connsiteX175" fmla="*/ 1339054 w 5956525"/>
              <a:gd name="connsiteY175" fmla="*/ 2024545 h 8587103"/>
              <a:gd name="connsiteX176" fmla="*/ 1339054 w 5956525"/>
              <a:gd name="connsiteY176" fmla="*/ 2021102 h 8587103"/>
              <a:gd name="connsiteX177" fmla="*/ 1333890 w 5956525"/>
              <a:gd name="connsiteY177" fmla="*/ 1702683 h 8587103"/>
              <a:gd name="connsiteX178" fmla="*/ 1333890 w 5956525"/>
              <a:gd name="connsiteY178" fmla="*/ 1465589 h 8587103"/>
              <a:gd name="connsiteX179" fmla="*/ 1339054 w 5956525"/>
              <a:gd name="connsiteY179" fmla="*/ 1147170 h 8587103"/>
              <a:gd name="connsiteX180" fmla="*/ 1339054 w 5956525"/>
              <a:gd name="connsiteY180" fmla="*/ 1143728 h 8587103"/>
              <a:gd name="connsiteX181" fmla="*/ 1341635 w 5956525"/>
              <a:gd name="connsiteY181" fmla="*/ 1055087 h 8587103"/>
              <a:gd name="connsiteX182" fmla="*/ 1702224 w 5956525"/>
              <a:gd name="connsiteY182" fmla="*/ 619197 h 8587103"/>
              <a:gd name="connsiteX183" fmla="*/ 1706957 w 5956525"/>
              <a:gd name="connsiteY183" fmla="*/ 618336 h 8587103"/>
              <a:gd name="connsiteX184" fmla="*/ 1927269 w 5956525"/>
              <a:gd name="connsiteY184" fmla="*/ 364031 h 8587103"/>
              <a:gd name="connsiteX185" fmla="*/ 2307650 w 5956525"/>
              <a:gd name="connsiteY185" fmla="*/ 0 h 858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5956525" h="8587103">
                <a:moveTo>
                  <a:pt x="4129734" y="5418831"/>
                </a:moveTo>
                <a:cubicBezTo>
                  <a:pt x="4129734" y="5418831"/>
                  <a:pt x="4247636" y="5698094"/>
                  <a:pt x="4510117" y="5782862"/>
                </a:cubicBezTo>
                <a:cubicBezTo>
                  <a:pt x="4675781" y="5836219"/>
                  <a:pt x="4723113" y="5946375"/>
                  <a:pt x="4730859" y="6037167"/>
                </a:cubicBezTo>
                <a:lnTo>
                  <a:pt x="4735592" y="6038028"/>
                </a:lnTo>
                <a:cubicBezTo>
                  <a:pt x="4941704" y="6083639"/>
                  <a:pt x="5090586" y="6263072"/>
                  <a:pt x="5096611" y="6473918"/>
                </a:cubicBezTo>
                <a:cubicBezTo>
                  <a:pt x="5097471" y="6501457"/>
                  <a:pt x="5098332" y="6530717"/>
                  <a:pt x="5099193" y="6562559"/>
                </a:cubicBezTo>
                <a:cubicBezTo>
                  <a:pt x="5099193" y="6563850"/>
                  <a:pt x="5099193" y="6564710"/>
                  <a:pt x="5099193" y="6566001"/>
                </a:cubicBezTo>
                <a:cubicBezTo>
                  <a:pt x="5102204" y="6693369"/>
                  <a:pt x="5103496" y="6757053"/>
                  <a:pt x="5104356" y="6884420"/>
                </a:cubicBezTo>
                <a:cubicBezTo>
                  <a:pt x="5105216" y="6979086"/>
                  <a:pt x="5105216" y="7026849"/>
                  <a:pt x="5104356" y="7121514"/>
                </a:cubicBezTo>
                <a:cubicBezTo>
                  <a:pt x="5103496" y="7248881"/>
                  <a:pt x="5102635" y="7312566"/>
                  <a:pt x="5099193" y="7439933"/>
                </a:cubicBezTo>
                <a:cubicBezTo>
                  <a:pt x="5099193" y="7441224"/>
                  <a:pt x="5099193" y="7442085"/>
                  <a:pt x="5099193" y="7443376"/>
                </a:cubicBezTo>
                <a:cubicBezTo>
                  <a:pt x="5098332" y="7475648"/>
                  <a:pt x="5097471" y="7504478"/>
                  <a:pt x="5096611" y="7532017"/>
                </a:cubicBezTo>
                <a:cubicBezTo>
                  <a:pt x="5090156" y="7742862"/>
                  <a:pt x="4941704" y="7922295"/>
                  <a:pt x="4735592" y="7967907"/>
                </a:cubicBezTo>
                <a:cubicBezTo>
                  <a:pt x="4733871" y="7968338"/>
                  <a:pt x="4732580" y="7968338"/>
                  <a:pt x="4731288" y="7968768"/>
                </a:cubicBezTo>
                <a:cubicBezTo>
                  <a:pt x="4723543" y="8059560"/>
                  <a:pt x="4676211" y="8169715"/>
                  <a:pt x="4510547" y="8223072"/>
                </a:cubicBezTo>
                <a:cubicBezTo>
                  <a:pt x="4247636" y="8307842"/>
                  <a:pt x="4130165" y="8587103"/>
                  <a:pt x="4130165" y="8587103"/>
                </a:cubicBezTo>
                <a:cubicBezTo>
                  <a:pt x="4130165" y="8587103"/>
                  <a:pt x="4014415" y="8303108"/>
                  <a:pt x="3749782" y="8223072"/>
                </a:cubicBezTo>
                <a:cubicBezTo>
                  <a:pt x="3584118" y="8172728"/>
                  <a:pt x="3536786" y="8060851"/>
                  <a:pt x="3529470" y="7968768"/>
                </a:cubicBezTo>
                <a:lnTo>
                  <a:pt x="3524737" y="7967907"/>
                </a:lnTo>
                <a:cubicBezTo>
                  <a:pt x="3318625" y="7922295"/>
                  <a:pt x="3169743" y="7742862"/>
                  <a:pt x="3163719" y="7532017"/>
                </a:cubicBezTo>
                <a:cubicBezTo>
                  <a:pt x="3162858" y="7504478"/>
                  <a:pt x="3161997" y="7475218"/>
                  <a:pt x="3161137" y="7443376"/>
                </a:cubicBezTo>
                <a:cubicBezTo>
                  <a:pt x="3161137" y="7442085"/>
                  <a:pt x="3161137" y="7441224"/>
                  <a:pt x="3161137" y="7439933"/>
                </a:cubicBezTo>
                <a:cubicBezTo>
                  <a:pt x="3158125" y="7312566"/>
                  <a:pt x="3156834" y="7248881"/>
                  <a:pt x="3155973" y="7121514"/>
                </a:cubicBezTo>
                <a:cubicBezTo>
                  <a:pt x="3155113" y="7026849"/>
                  <a:pt x="3155113" y="6979086"/>
                  <a:pt x="3155973" y="6884420"/>
                </a:cubicBezTo>
                <a:cubicBezTo>
                  <a:pt x="3156834" y="6757053"/>
                  <a:pt x="3157695" y="6693369"/>
                  <a:pt x="3161137" y="6566001"/>
                </a:cubicBezTo>
                <a:cubicBezTo>
                  <a:pt x="3161137" y="6564710"/>
                  <a:pt x="3161137" y="6563850"/>
                  <a:pt x="3161137" y="6562559"/>
                </a:cubicBezTo>
                <a:cubicBezTo>
                  <a:pt x="3161997" y="6530287"/>
                  <a:pt x="3162858" y="6501457"/>
                  <a:pt x="3163719" y="6473918"/>
                </a:cubicBezTo>
                <a:cubicBezTo>
                  <a:pt x="3170173" y="6263072"/>
                  <a:pt x="3318625" y="6083639"/>
                  <a:pt x="3524307" y="6038028"/>
                </a:cubicBezTo>
                <a:cubicBezTo>
                  <a:pt x="3526028" y="6038028"/>
                  <a:pt x="3527319" y="6037598"/>
                  <a:pt x="3529040" y="6037167"/>
                </a:cubicBezTo>
                <a:cubicBezTo>
                  <a:pt x="3536786" y="5944653"/>
                  <a:pt x="3583688" y="5832776"/>
                  <a:pt x="3749352" y="5782862"/>
                </a:cubicBezTo>
                <a:cubicBezTo>
                  <a:pt x="4013984" y="5702827"/>
                  <a:pt x="4129734" y="5418831"/>
                  <a:pt x="4129734" y="5418831"/>
                </a:cubicBezTo>
                <a:close/>
                <a:moveTo>
                  <a:pt x="1456125" y="5388773"/>
                </a:moveTo>
                <a:cubicBezTo>
                  <a:pt x="1456125" y="5388773"/>
                  <a:pt x="1574027" y="5668036"/>
                  <a:pt x="1836508" y="5752804"/>
                </a:cubicBezTo>
                <a:cubicBezTo>
                  <a:pt x="2002172" y="5806161"/>
                  <a:pt x="2049504" y="5916317"/>
                  <a:pt x="2057250" y="6007109"/>
                </a:cubicBezTo>
                <a:lnTo>
                  <a:pt x="2061983" y="6007970"/>
                </a:lnTo>
                <a:cubicBezTo>
                  <a:pt x="2268095" y="6053581"/>
                  <a:pt x="2416978" y="6233014"/>
                  <a:pt x="2423002" y="6443860"/>
                </a:cubicBezTo>
                <a:cubicBezTo>
                  <a:pt x="2423862" y="6471399"/>
                  <a:pt x="2424723" y="6500659"/>
                  <a:pt x="2425584" y="6532501"/>
                </a:cubicBezTo>
                <a:cubicBezTo>
                  <a:pt x="2425584" y="6533792"/>
                  <a:pt x="2425584" y="6534652"/>
                  <a:pt x="2425584" y="6535943"/>
                </a:cubicBezTo>
                <a:cubicBezTo>
                  <a:pt x="2428595" y="6663311"/>
                  <a:pt x="2429887" y="6726995"/>
                  <a:pt x="2430747" y="6854362"/>
                </a:cubicBezTo>
                <a:cubicBezTo>
                  <a:pt x="2431607" y="6949028"/>
                  <a:pt x="2431607" y="6996791"/>
                  <a:pt x="2430747" y="7091456"/>
                </a:cubicBezTo>
                <a:cubicBezTo>
                  <a:pt x="2429887" y="7218823"/>
                  <a:pt x="2429026" y="7282508"/>
                  <a:pt x="2425584" y="7409875"/>
                </a:cubicBezTo>
                <a:cubicBezTo>
                  <a:pt x="2425584" y="7411166"/>
                  <a:pt x="2425584" y="7412027"/>
                  <a:pt x="2425584" y="7413318"/>
                </a:cubicBezTo>
                <a:cubicBezTo>
                  <a:pt x="2424723" y="7445590"/>
                  <a:pt x="2423862" y="7474420"/>
                  <a:pt x="2423002" y="7501959"/>
                </a:cubicBezTo>
                <a:cubicBezTo>
                  <a:pt x="2416548" y="7712804"/>
                  <a:pt x="2268095" y="7892237"/>
                  <a:pt x="2061983" y="7937849"/>
                </a:cubicBezTo>
                <a:cubicBezTo>
                  <a:pt x="2060262" y="7938280"/>
                  <a:pt x="2058971" y="7938280"/>
                  <a:pt x="2057680" y="7938710"/>
                </a:cubicBezTo>
                <a:cubicBezTo>
                  <a:pt x="2049934" y="8029502"/>
                  <a:pt x="2002602" y="8139657"/>
                  <a:pt x="1836938" y="8193014"/>
                </a:cubicBezTo>
                <a:cubicBezTo>
                  <a:pt x="1574027" y="8277784"/>
                  <a:pt x="1456556" y="8557045"/>
                  <a:pt x="1456556" y="8557045"/>
                </a:cubicBezTo>
                <a:cubicBezTo>
                  <a:pt x="1456556" y="8557045"/>
                  <a:pt x="1340806" y="8273050"/>
                  <a:pt x="1076174" y="8193014"/>
                </a:cubicBezTo>
                <a:cubicBezTo>
                  <a:pt x="910509" y="8142670"/>
                  <a:pt x="863177" y="8030793"/>
                  <a:pt x="855862" y="7938710"/>
                </a:cubicBezTo>
                <a:lnTo>
                  <a:pt x="851129" y="7937849"/>
                </a:lnTo>
                <a:cubicBezTo>
                  <a:pt x="645017" y="7892237"/>
                  <a:pt x="496134" y="7712804"/>
                  <a:pt x="490110" y="7501959"/>
                </a:cubicBezTo>
                <a:cubicBezTo>
                  <a:pt x="489249" y="7474420"/>
                  <a:pt x="488388" y="7445160"/>
                  <a:pt x="487529" y="7413318"/>
                </a:cubicBezTo>
                <a:cubicBezTo>
                  <a:pt x="487529" y="7412027"/>
                  <a:pt x="487529" y="7411166"/>
                  <a:pt x="487529" y="7409875"/>
                </a:cubicBezTo>
                <a:cubicBezTo>
                  <a:pt x="484516" y="7282508"/>
                  <a:pt x="483225" y="7218823"/>
                  <a:pt x="482365" y="7091456"/>
                </a:cubicBezTo>
                <a:cubicBezTo>
                  <a:pt x="481504" y="6996791"/>
                  <a:pt x="481504" y="6949028"/>
                  <a:pt x="482365" y="6854362"/>
                </a:cubicBezTo>
                <a:cubicBezTo>
                  <a:pt x="483225" y="6726995"/>
                  <a:pt x="484086" y="6663311"/>
                  <a:pt x="487529" y="6535943"/>
                </a:cubicBezTo>
                <a:cubicBezTo>
                  <a:pt x="487529" y="6534652"/>
                  <a:pt x="487529" y="6533792"/>
                  <a:pt x="487529" y="6532501"/>
                </a:cubicBezTo>
                <a:cubicBezTo>
                  <a:pt x="488388" y="6500229"/>
                  <a:pt x="489249" y="6471399"/>
                  <a:pt x="490110" y="6443860"/>
                </a:cubicBezTo>
                <a:cubicBezTo>
                  <a:pt x="496565" y="6233014"/>
                  <a:pt x="645017" y="6053581"/>
                  <a:pt x="850699" y="6007970"/>
                </a:cubicBezTo>
                <a:cubicBezTo>
                  <a:pt x="852419" y="6007970"/>
                  <a:pt x="853710" y="6007540"/>
                  <a:pt x="855432" y="6007109"/>
                </a:cubicBezTo>
                <a:cubicBezTo>
                  <a:pt x="863177" y="5914595"/>
                  <a:pt x="910079" y="5802718"/>
                  <a:pt x="1075744" y="5752804"/>
                </a:cubicBezTo>
                <a:cubicBezTo>
                  <a:pt x="1340375" y="5672769"/>
                  <a:pt x="1456125" y="5388773"/>
                  <a:pt x="1456125" y="5388773"/>
                </a:cubicBezTo>
                <a:close/>
                <a:moveTo>
                  <a:pt x="3154897" y="2762803"/>
                </a:moveTo>
                <a:cubicBezTo>
                  <a:pt x="3154897" y="2762803"/>
                  <a:pt x="3272799" y="3042066"/>
                  <a:pt x="3535280" y="3126834"/>
                </a:cubicBezTo>
                <a:cubicBezTo>
                  <a:pt x="3700944" y="3180191"/>
                  <a:pt x="3748276" y="3290347"/>
                  <a:pt x="3756022" y="3381139"/>
                </a:cubicBezTo>
                <a:lnTo>
                  <a:pt x="3760755" y="3382000"/>
                </a:lnTo>
                <a:cubicBezTo>
                  <a:pt x="3966867" y="3427611"/>
                  <a:pt x="4115750" y="3607044"/>
                  <a:pt x="4121774" y="3817890"/>
                </a:cubicBezTo>
                <a:cubicBezTo>
                  <a:pt x="4122634" y="3845429"/>
                  <a:pt x="4123495" y="3874689"/>
                  <a:pt x="4124356" y="3906531"/>
                </a:cubicBezTo>
                <a:cubicBezTo>
                  <a:pt x="4124356" y="3907822"/>
                  <a:pt x="4124356" y="3908682"/>
                  <a:pt x="4124356" y="3909973"/>
                </a:cubicBezTo>
                <a:cubicBezTo>
                  <a:pt x="4127367" y="4037341"/>
                  <a:pt x="4128659" y="4101025"/>
                  <a:pt x="4129519" y="4228392"/>
                </a:cubicBezTo>
                <a:cubicBezTo>
                  <a:pt x="4130380" y="4323058"/>
                  <a:pt x="4130380" y="4370822"/>
                  <a:pt x="4129519" y="4465487"/>
                </a:cubicBezTo>
                <a:cubicBezTo>
                  <a:pt x="4128659" y="4592854"/>
                  <a:pt x="4127798" y="4656538"/>
                  <a:pt x="4124356" y="4783905"/>
                </a:cubicBezTo>
                <a:cubicBezTo>
                  <a:pt x="4124356" y="4785196"/>
                  <a:pt x="4124356" y="4786057"/>
                  <a:pt x="4124356" y="4787348"/>
                </a:cubicBezTo>
                <a:cubicBezTo>
                  <a:pt x="4123495" y="4819620"/>
                  <a:pt x="4122634" y="4848450"/>
                  <a:pt x="4121774" y="4875989"/>
                </a:cubicBezTo>
                <a:cubicBezTo>
                  <a:pt x="4115320" y="5086834"/>
                  <a:pt x="3966867" y="5266267"/>
                  <a:pt x="3760755" y="5311879"/>
                </a:cubicBezTo>
                <a:cubicBezTo>
                  <a:pt x="3759034" y="5312310"/>
                  <a:pt x="3757743" y="5312310"/>
                  <a:pt x="3756452" y="5312740"/>
                </a:cubicBezTo>
                <a:cubicBezTo>
                  <a:pt x="3748706" y="5403532"/>
                  <a:pt x="3701374" y="5513687"/>
                  <a:pt x="3535710" y="5567044"/>
                </a:cubicBezTo>
                <a:cubicBezTo>
                  <a:pt x="3272799" y="5651814"/>
                  <a:pt x="3155328" y="5931075"/>
                  <a:pt x="3155328" y="5931075"/>
                </a:cubicBezTo>
                <a:cubicBezTo>
                  <a:pt x="3155328" y="5931075"/>
                  <a:pt x="3039578" y="5647080"/>
                  <a:pt x="2774946" y="5567044"/>
                </a:cubicBezTo>
                <a:cubicBezTo>
                  <a:pt x="2609281" y="5516700"/>
                  <a:pt x="2561949" y="5404823"/>
                  <a:pt x="2554634" y="5312740"/>
                </a:cubicBezTo>
                <a:lnTo>
                  <a:pt x="2549901" y="5311879"/>
                </a:lnTo>
                <a:cubicBezTo>
                  <a:pt x="2343789" y="5266267"/>
                  <a:pt x="2194906" y="5086834"/>
                  <a:pt x="2188882" y="4875989"/>
                </a:cubicBezTo>
                <a:cubicBezTo>
                  <a:pt x="2188021" y="4848450"/>
                  <a:pt x="2187160" y="4819190"/>
                  <a:pt x="2186301" y="4787348"/>
                </a:cubicBezTo>
                <a:cubicBezTo>
                  <a:pt x="2186301" y="4786057"/>
                  <a:pt x="2186301" y="4785196"/>
                  <a:pt x="2186301" y="4783905"/>
                </a:cubicBezTo>
                <a:cubicBezTo>
                  <a:pt x="2183288" y="4656538"/>
                  <a:pt x="2181997" y="4592854"/>
                  <a:pt x="2181137" y="4465487"/>
                </a:cubicBezTo>
                <a:cubicBezTo>
                  <a:pt x="2180276" y="4370822"/>
                  <a:pt x="2180276" y="4323058"/>
                  <a:pt x="2181137" y="4228392"/>
                </a:cubicBezTo>
                <a:cubicBezTo>
                  <a:pt x="2181997" y="4101025"/>
                  <a:pt x="2182858" y="4037341"/>
                  <a:pt x="2186301" y="3909973"/>
                </a:cubicBezTo>
                <a:cubicBezTo>
                  <a:pt x="2186301" y="3908682"/>
                  <a:pt x="2186301" y="3907822"/>
                  <a:pt x="2186301" y="3906531"/>
                </a:cubicBezTo>
                <a:cubicBezTo>
                  <a:pt x="2187160" y="3874259"/>
                  <a:pt x="2188021" y="3845429"/>
                  <a:pt x="2188882" y="3817890"/>
                </a:cubicBezTo>
                <a:cubicBezTo>
                  <a:pt x="2195337" y="3607044"/>
                  <a:pt x="2343789" y="3427611"/>
                  <a:pt x="2549471" y="3382000"/>
                </a:cubicBezTo>
                <a:cubicBezTo>
                  <a:pt x="2551191" y="3382000"/>
                  <a:pt x="2552482" y="3381570"/>
                  <a:pt x="2554204" y="3381139"/>
                </a:cubicBezTo>
                <a:cubicBezTo>
                  <a:pt x="2561949" y="3288625"/>
                  <a:pt x="2608851" y="3176748"/>
                  <a:pt x="2774516" y="3126834"/>
                </a:cubicBezTo>
                <a:cubicBezTo>
                  <a:pt x="3039147" y="3046799"/>
                  <a:pt x="3154897" y="2762803"/>
                  <a:pt x="3154897" y="2762803"/>
                </a:cubicBezTo>
                <a:close/>
                <a:moveTo>
                  <a:pt x="974405" y="2250559"/>
                </a:moveTo>
                <a:cubicBezTo>
                  <a:pt x="974405" y="2250559"/>
                  <a:pt x="1092307" y="2529822"/>
                  <a:pt x="1354788" y="2614590"/>
                </a:cubicBezTo>
                <a:cubicBezTo>
                  <a:pt x="1520452" y="2667947"/>
                  <a:pt x="1567784" y="2778103"/>
                  <a:pt x="1575530" y="2868895"/>
                </a:cubicBezTo>
                <a:lnTo>
                  <a:pt x="1580263" y="2869756"/>
                </a:lnTo>
                <a:cubicBezTo>
                  <a:pt x="1786375" y="2915367"/>
                  <a:pt x="1935258" y="3094800"/>
                  <a:pt x="1941282" y="3305646"/>
                </a:cubicBezTo>
                <a:cubicBezTo>
                  <a:pt x="1942142" y="3333185"/>
                  <a:pt x="1943003" y="3362445"/>
                  <a:pt x="1943864" y="3394287"/>
                </a:cubicBezTo>
                <a:cubicBezTo>
                  <a:pt x="1943864" y="3395578"/>
                  <a:pt x="1943864" y="3396438"/>
                  <a:pt x="1943864" y="3397729"/>
                </a:cubicBezTo>
                <a:cubicBezTo>
                  <a:pt x="1946875" y="3525097"/>
                  <a:pt x="1948167" y="3588781"/>
                  <a:pt x="1949027" y="3716148"/>
                </a:cubicBezTo>
                <a:cubicBezTo>
                  <a:pt x="1949888" y="3810814"/>
                  <a:pt x="1949888" y="3858577"/>
                  <a:pt x="1949027" y="3953242"/>
                </a:cubicBezTo>
                <a:cubicBezTo>
                  <a:pt x="1948167" y="4080609"/>
                  <a:pt x="1947306" y="4144294"/>
                  <a:pt x="1943864" y="4271661"/>
                </a:cubicBezTo>
                <a:cubicBezTo>
                  <a:pt x="1943864" y="4272952"/>
                  <a:pt x="1943864" y="4273814"/>
                  <a:pt x="1943864" y="4275104"/>
                </a:cubicBezTo>
                <a:cubicBezTo>
                  <a:pt x="1943003" y="4307376"/>
                  <a:pt x="1942142" y="4336206"/>
                  <a:pt x="1941282" y="4363745"/>
                </a:cubicBezTo>
                <a:cubicBezTo>
                  <a:pt x="1934828" y="4574590"/>
                  <a:pt x="1786375" y="4754023"/>
                  <a:pt x="1580263" y="4799635"/>
                </a:cubicBezTo>
                <a:cubicBezTo>
                  <a:pt x="1578542" y="4800066"/>
                  <a:pt x="1577251" y="4800066"/>
                  <a:pt x="1575960" y="4800496"/>
                </a:cubicBezTo>
                <a:cubicBezTo>
                  <a:pt x="1568214" y="4891288"/>
                  <a:pt x="1520882" y="5001443"/>
                  <a:pt x="1355218" y="5054800"/>
                </a:cubicBezTo>
                <a:cubicBezTo>
                  <a:pt x="1092307" y="5139570"/>
                  <a:pt x="974836" y="5418831"/>
                  <a:pt x="974836" y="5418831"/>
                </a:cubicBezTo>
                <a:cubicBezTo>
                  <a:pt x="974836" y="5418831"/>
                  <a:pt x="859086" y="5134836"/>
                  <a:pt x="594454" y="5054800"/>
                </a:cubicBezTo>
                <a:cubicBezTo>
                  <a:pt x="428789" y="5004456"/>
                  <a:pt x="381457" y="4892579"/>
                  <a:pt x="374142" y="4800496"/>
                </a:cubicBezTo>
                <a:lnTo>
                  <a:pt x="369409" y="4799635"/>
                </a:lnTo>
                <a:cubicBezTo>
                  <a:pt x="163297" y="4754023"/>
                  <a:pt x="14414" y="4574590"/>
                  <a:pt x="8390" y="4363745"/>
                </a:cubicBezTo>
                <a:cubicBezTo>
                  <a:pt x="7529" y="4336206"/>
                  <a:pt x="6668" y="4306946"/>
                  <a:pt x="5809" y="4275104"/>
                </a:cubicBezTo>
                <a:cubicBezTo>
                  <a:pt x="5809" y="4273814"/>
                  <a:pt x="5809" y="4272952"/>
                  <a:pt x="5809" y="4271661"/>
                </a:cubicBezTo>
                <a:cubicBezTo>
                  <a:pt x="2796" y="4144294"/>
                  <a:pt x="1505" y="4080609"/>
                  <a:pt x="645" y="3953242"/>
                </a:cubicBezTo>
                <a:cubicBezTo>
                  <a:pt x="-216" y="3858577"/>
                  <a:pt x="-216" y="3810814"/>
                  <a:pt x="645" y="3716148"/>
                </a:cubicBezTo>
                <a:cubicBezTo>
                  <a:pt x="1505" y="3588781"/>
                  <a:pt x="2366" y="3525097"/>
                  <a:pt x="5809" y="3397729"/>
                </a:cubicBezTo>
                <a:cubicBezTo>
                  <a:pt x="5809" y="3396438"/>
                  <a:pt x="5809" y="3395578"/>
                  <a:pt x="5809" y="3394287"/>
                </a:cubicBezTo>
                <a:cubicBezTo>
                  <a:pt x="6668" y="3362015"/>
                  <a:pt x="7529" y="3333185"/>
                  <a:pt x="8390" y="3305646"/>
                </a:cubicBezTo>
                <a:cubicBezTo>
                  <a:pt x="14845" y="3094800"/>
                  <a:pt x="163297" y="2915367"/>
                  <a:pt x="368979" y="2869756"/>
                </a:cubicBezTo>
                <a:cubicBezTo>
                  <a:pt x="370699" y="2869756"/>
                  <a:pt x="371990" y="2869326"/>
                  <a:pt x="373712" y="2868895"/>
                </a:cubicBezTo>
                <a:cubicBezTo>
                  <a:pt x="381457" y="2776381"/>
                  <a:pt x="428359" y="2664504"/>
                  <a:pt x="594024" y="2614590"/>
                </a:cubicBezTo>
                <a:cubicBezTo>
                  <a:pt x="858655" y="2534555"/>
                  <a:pt x="974405" y="2250559"/>
                  <a:pt x="974405" y="2250559"/>
                </a:cubicBezTo>
                <a:close/>
                <a:moveTo>
                  <a:pt x="4981258" y="922545"/>
                </a:moveTo>
                <a:cubicBezTo>
                  <a:pt x="4981258" y="922545"/>
                  <a:pt x="5099160" y="1201809"/>
                  <a:pt x="5361641" y="1286577"/>
                </a:cubicBezTo>
                <a:cubicBezTo>
                  <a:pt x="5527305" y="1339934"/>
                  <a:pt x="5574637" y="1450090"/>
                  <a:pt x="5582383" y="1540882"/>
                </a:cubicBezTo>
                <a:lnTo>
                  <a:pt x="5587116" y="1541743"/>
                </a:lnTo>
                <a:cubicBezTo>
                  <a:pt x="5793228" y="1587354"/>
                  <a:pt x="5942111" y="1766787"/>
                  <a:pt x="5948135" y="1977633"/>
                </a:cubicBezTo>
                <a:cubicBezTo>
                  <a:pt x="5948995" y="2005172"/>
                  <a:pt x="5949856" y="2034432"/>
                  <a:pt x="5950717" y="2066274"/>
                </a:cubicBezTo>
                <a:cubicBezTo>
                  <a:pt x="5950717" y="2067565"/>
                  <a:pt x="5950717" y="2068425"/>
                  <a:pt x="5950717" y="2069716"/>
                </a:cubicBezTo>
                <a:cubicBezTo>
                  <a:pt x="5953728" y="2197084"/>
                  <a:pt x="5955020" y="2260768"/>
                  <a:pt x="5955880" y="2388135"/>
                </a:cubicBezTo>
                <a:cubicBezTo>
                  <a:pt x="5956741" y="2482801"/>
                  <a:pt x="5956741" y="2530564"/>
                  <a:pt x="5955880" y="2625228"/>
                </a:cubicBezTo>
                <a:cubicBezTo>
                  <a:pt x="5955020" y="2752596"/>
                  <a:pt x="5954159" y="2816281"/>
                  <a:pt x="5950717" y="2943648"/>
                </a:cubicBezTo>
                <a:cubicBezTo>
                  <a:pt x="5950717" y="2944938"/>
                  <a:pt x="5950717" y="2945800"/>
                  <a:pt x="5950717" y="2947091"/>
                </a:cubicBezTo>
                <a:cubicBezTo>
                  <a:pt x="5949856" y="2979363"/>
                  <a:pt x="5948995" y="3008193"/>
                  <a:pt x="5948135" y="3035732"/>
                </a:cubicBezTo>
                <a:cubicBezTo>
                  <a:pt x="5941681" y="3246577"/>
                  <a:pt x="5793228" y="3426010"/>
                  <a:pt x="5587116" y="3471622"/>
                </a:cubicBezTo>
                <a:cubicBezTo>
                  <a:pt x="5585395" y="3472053"/>
                  <a:pt x="5584104" y="3472053"/>
                  <a:pt x="5582813" y="3472483"/>
                </a:cubicBezTo>
                <a:cubicBezTo>
                  <a:pt x="5575067" y="3563275"/>
                  <a:pt x="5527735" y="3673430"/>
                  <a:pt x="5362071" y="3726787"/>
                </a:cubicBezTo>
                <a:cubicBezTo>
                  <a:pt x="5099160" y="3811557"/>
                  <a:pt x="4981689" y="4090818"/>
                  <a:pt x="4981689" y="4090818"/>
                </a:cubicBezTo>
                <a:cubicBezTo>
                  <a:pt x="4981689" y="4090818"/>
                  <a:pt x="4865939" y="3806823"/>
                  <a:pt x="4601307" y="3726787"/>
                </a:cubicBezTo>
                <a:cubicBezTo>
                  <a:pt x="4435642" y="3676443"/>
                  <a:pt x="4388310" y="3564566"/>
                  <a:pt x="4380995" y="3472483"/>
                </a:cubicBezTo>
                <a:lnTo>
                  <a:pt x="4376262" y="3471622"/>
                </a:lnTo>
                <a:cubicBezTo>
                  <a:pt x="4170150" y="3426010"/>
                  <a:pt x="4021267" y="3246577"/>
                  <a:pt x="4015243" y="3035732"/>
                </a:cubicBezTo>
                <a:cubicBezTo>
                  <a:pt x="4014382" y="3008193"/>
                  <a:pt x="4013521" y="2978933"/>
                  <a:pt x="4012662" y="2947091"/>
                </a:cubicBezTo>
                <a:cubicBezTo>
                  <a:pt x="4012662" y="2945800"/>
                  <a:pt x="4012662" y="2944938"/>
                  <a:pt x="4012662" y="2943648"/>
                </a:cubicBezTo>
                <a:cubicBezTo>
                  <a:pt x="4009649" y="2816281"/>
                  <a:pt x="4008358" y="2752596"/>
                  <a:pt x="4007498" y="2625228"/>
                </a:cubicBezTo>
                <a:cubicBezTo>
                  <a:pt x="4006637" y="2530564"/>
                  <a:pt x="4006637" y="2482801"/>
                  <a:pt x="4007498" y="2388135"/>
                </a:cubicBezTo>
                <a:cubicBezTo>
                  <a:pt x="4008358" y="2260768"/>
                  <a:pt x="4009219" y="2197084"/>
                  <a:pt x="4012662" y="2069716"/>
                </a:cubicBezTo>
                <a:cubicBezTo>
                  <a:pt x="4012662" y="2068425"/>
                  <a:pt x="4012662" y="2067565"/>
                  <a:pt x="4012662" y="2066274"/>
                </a:cubicBezTo>
                <a:cubicBezTo>
                  <a:pt x="4013521" y="2034001"/>
                  <a:pt x="4014382" y="2005172"/>
                  <a:pt x="4015243" y="1977633"/>
                </a:cubicBezTo>
                <a:cubicBezTo>
                  <a:pt x="4021698" y="1766787"/>
                  <a:pt x="4170150" y="1587354"/>
                  <a:pt x="4375832" y="1541743"/>
                </a:cubicBezTo>
                <a:cubicBezTo>
                  <a:pt x="4377552" y="1541743"/>
                  <a:pt x="4378843" y="1541313"/>
                  <a:pt x="4380565" y="1540882"/>
                </a:cubicBezTo>
                <a:cubicBezTo>
                  <a:pt x="4388310" y="1448368"/>
                  <a:pt x="4435212" y="1336491"/>
                  <a:pt x="4600877" y="1286577"/>
                </a:cubicBezTo>
                <a:cubicBezTo>
                  <a:pt x="4865508" y="1206542"/>
                  <a:pt x="4981258" y="922545"/>
                  <a:pt x="4981258" y="922545"/>
                </a:cubicBezTo>
                <a:close/>
                <a:moveTo>
                  <a:pt x="2307650" y="0"/>
                </a:moveTo>
                <a:cubicBezTo>
                  <a:pt x="2307650" y="0"/>
                  <a:pt x="2425552" y="279263"/>
                  <a:pt x="2688033" y="364031"/>
                </a:cubicBezTo>
                <a:cubicBezTo>
                  <a:pt x="2853697" y="417388"/>
                  <a:pt x="2901029" y="527544"/>
                  <a:pt x="2908775" y="618336"/>
                </a:cubicBezTo>
                <a:lnTo>
                  <a:pt x="2913508" y="619197"/>
                </a:lnTo>
                <a:cubicBezTo>
                  <a:pt x="3119620" y="664808"/>
                  <a:pt x="3268503" y="844241"/>
                  <a:pt x="3274527" y="1055087"/>
                </a:cubicBezTo>
                <a:cubicBezTo>
                  <a:pt x="3275387" y="1082626"/>
                  <a:pt x="3276248" y="1111886"/>
                  <a:pt x="3277109" y="1143728"/>
                </a:cubicBezTo>
                <a:cubicBezTo>
                  <a:pt x="3277109" y="1145019"/>
                  <a:pt x="3277109" y="1145879"/>
                  <a:pt x="3277109" y="1147170"/>
                </a:cubicBezTo>
                <a:cubicBezTo>
                  <a:pt x="3280120" y="1274538"/>
                  <a:pt x="3281412" y="1338222"/>
                  <a:pt x="3282272" y="1465589"/>
                </a:cubicBezTo>
                <a:cubicBezTo>
                  <a:pt x="3283133" y="1560255"/>
                  <a:pt x="3283133" y="1608018"/>
                  <a:pt x="3282272" y="1702683"/>
                </a:cubicBezTo>
                <a:cubicBezTo>
                  <a:pt x="3281412" y="1830050"/>
                  <a:pt x="3280551" y="1893735"/>
                  <a:pt x="3277109" y="2021102"/>
                </a:cubicBezTo>
                <a:cubicBezTo>
                  <a:pt x="3277109" y="2022393"/>
                  <a:pt x="3277109" y="2023254"/>
                  <a:pt x="3277109" y="2024545"/>
                </a:cubicBezTo>
                <a:cubicBezTo>
                  <a:pt x="3276248" y="2056817"/>
                  <a:pt x="3275387" y="2085647"/>
                  <a:pt x="3274527" y="2113186"/>
                </a:cubicBezTo>
                <a:cubicBezTo>
                  <a:pt x="3268073" y="2324031"/>
                  <a:pt x="3119620" y="2503464"/>
                  <a:pt x="2913508" y="2549076"/>
                </a:cubicBezTo>
                <a:cubicBezTo>
                  <a:pt x="2911787" y="2549507"/>
                  <a:pt x="2910496" y="2549507"/>
                  <a:pt x="2909205" y="2549937"/>
                </a:cubicBezTo>
                <a:cubicBezTo>
                  <a:pt x="2901459" y="2640729"/>
                  <a:pt x="2854127" y="2750884"/>
                  <a:pt x="2688463" y="2804241"/>
                </a:cubicBezTo>
                <a:cubicBezTo>
                  <a:pt x="2425552" y="2889011"/>
                  <a:pt x="2308081" y="3168272"/>
                  <a:pt x="2308081" y="3168272"/>
                </a:cubicBezTo>
                <a:cubicBezTo>
                  <a:pt x="2308081" y="3168272"/>
                  <a:pt x="2192331" y="2884277"/>
                  <a:pt x="1927699" y="2804241"/>
                </a:cubicBezTo>
                <a:cubicBezTo>
                  <a:pt x="1762034" y="2753897"/>
                  <a:pt x="1714702" y="2642020"/>
                  <a:pt x="1707387" y="2549937"/>
                </a:cubicBezTo>
                <a:lnTo>
                  <a:pt x="1702654" y="2549076"/>
                </a:lnTo>
                <a:cubicBezTo>
                  <a:pt x="1496542" y="2503464"/>
                  <a:pt x="1347659" y="2324031"/>
                  <a:pt x="1341635" y="2113186"/>
                </a:cubicBezTo>
                <a:cubicBezTo>
                  <a:pt x="1340774" y="2085647"/>
                  <a:pt x="1339913" y="2056387"/>
                  <a:pt x="1339054" y="2024545"/>
                </a:cubicBezTo>
                <a:cubicBezTo>
                  <a:pt x="1339054" y="2023254"/>
                  <a:pt x="1339054" y="2022393"/>
                  <a:pt x="1339054" y="2021102"/>
                </a:cubicBezTo>
                <a:cubicBezTo>
                  <a:pt x="1336041" y="1893735"/>
                  <a:pt x="1334750" y="1830050"/>
                  <a:pt x="1333890" y="1702683"/>
                </a:cubicBezTo>
                <a:cubicBezTo>
                  <a:pt x="1333029" y="1608018"/>
                  <a:pt x="1333029" y="1560255"/>
                  <a:pt x="1333890" y="1465589"/>
                </a:cubicBezTo>
                <a:cubicBezTo>
                  <a:pt x="1334750" y="1338222"/>
                  <a:pt x="1335611" y="1274538"/>
                  <a:pt x="1339054" y="1147170"/>
                </a:cubicBezTo>
                <a:cubicBezTo>
                  <a:pt x="1339054" y="1145879"/>
                  <a:pt x="1339054" y="1145019"/>
                  <a:pt x="1339054" y="1143728"/>
                </a:cubicBezTo>
                <a:cubicBezTo>
                  <a:pt x="1339913" y="1111456"/>
                  <a:pt x="1340774" y="1082626"/>
                  <a:pt x="1341635" y="1055087"/>
                </a:cubicBezTo>
                <a:cubicBezTo>
                  <a:pt x="1348090" y="844241"/>
                  <a:pt x="1496542" y="664808"/>
                  <a:pt x="1702224" y="619197"/>
                </a:cubicBezTo>
                <a:cubicBezTo>
                  <a:pt x="1703944" y="619197"/>
                  <a:pt x="1705235" y="618767"/>
                  <a:pt x="1706957" y="618336"/>
                </a:cubicBezTo>
                <a:cubicBezTo>
                  <a:pt x="1714702" y="525822"/>
                  <a:pt x="1761604" y="413945"/>
                  <a:pt x="1927269" y="364031"/>
                </a:cubicBezTo>
                <a:cubicBezTo>
                  <a:pt x="2191900" y="283996"/>
                  <a:pt x="2307650" y="0"/>
                  <a:pt x="2307650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77218192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B084899-71A0-9AB3-65E2-8DE75E7C2F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95799" y="1007992"/>
            <a:ext cx="2979531" cy="4841817"/>
          </a:xfrm>
          <a:custGeom>
            <a:avLst/>
            <a:gdLst>
              <a:gd name="connsiteX0" fmla="*/ 1489108 w 2979531"/>
              <a:gd name="connsiteY0" fmla="*/ 0 h 4841817"/>
              <a:gd name="connsiteX1" fmla="*/ 2070417 w 2979531"/>
              <a:gd name="connsiteY1" fmla="*/ 556319 h 4841817"/>
              <a:gd name="connsiteX2" fmla="*/ 2407759 w 2979531"/>
              <a:gd name="connsiteY2" fmla="*/ 944953 h 4841817"/>
              <a:gd name="connsiteX3" fmla="*/ 2414992 w 2979531"/>
              <a:gd name="connsiteY3" fmla="*/ 946269 h 4841817"/>
              <a:gd name="connsiteX4" fmla="*/ 2966710 w 2979531"/>
              <a:gd name="connsiteY4" fmla="*/ 1612406 h 4841817"/>
              <a:gd name="connsiteX5" fmla="*/ 2970655 w 2979531"/>
              <a:gd name="connsiteY5" fmla="*/ 1747868 h 4841817"/>
              <a:gd name="connsiteX6" fmla="*/ 2970655 w 2979531"/>
              <a:gd name="connsiteY6" fmla="*/ 1753128 h 4841817"/>
              <a:gd name="connsiteX7" fmla="*/ 2978545 w 2979531"/>
              <a:gd name="connsiteY7" fmla="*/ 2239743 h 4841817"/>
              <a:gd name="connsiteX8" fmla="*/ 2978545 w 2979531"/>
              <a:gd name="connsiteY8" fmla="*/ 2602074 h 4841817"/>
              <a:gd name="connsiteX9" fmla="*/ 2970655 w 2979531"/>
              <a:gd name="connsiteY9" fmla="*/ 3088689 h 4841817"/>
              <a:gd name="connsiteX10" fmla="*/ 2970655 w 2979531"/>
              <a:gd name="connsiteY10" fmla="*/ 3093950 h 4841817"/>
              <a:gd name="connsiteX11" fmla="*/ 2966710 w 2979531"/>
              <a:gd name="connsiteY11" fmla="*/ 3229413 h 4841817"/>
              <a:gd name="connsiteX12" fmla="*/ 2414992 w 2979531"/>
              <a:gd name="connsiteY12" fmla="*/ 3895549 h 4841817"/>
              <a:gd name="connsiteX13" fmla="*/ 2408416 w 2979531"/>
              <a:gd name="connsiteY13" fmla="*/ 3896864 h 4841817"/>
              <a:gd name="connsiteX14" fmla="*/ 2071074 w 2979531"/>
              <a:gd name="connsiteY14" fmla="*/ 4285498 h 4841817"/>
              <a:gd name="connsiteX15" fmla="*/ 1489767 w 2979531"/>
              <a:gd name="connsiteY15" fmla="*/ 4841817 h 4841817"/>
              <a:gd name="connsiteX16" fmla="*/ 908458 w 2979531"/>
              <a:gd name="connsiteY16" fmla="*/ 4285498 h 4841817"/>
              <a:gd name="connsiteX17" fmla="*/ 571773 w 2979531"/>
              <a:gd name="connsiteY17" fmla="*/ 3896864 h 4841817"/>
              <a:gd name="connsiteX18" fmla="*/ 564540 w 2979531"/>
              <a:gd name="connsiteY18" fmla="*/ 3895549 h 4841817"/>
              <a:gd name="connsiteX19" fmla="*/ 12824 w 2979531"/>
              <a:gd name="connsiteY19" fmla="*/ 3229413 h 4841817"/>
              <a:gd name="connsiteX20" fmla="*/ 8879 w 2979531"/>
              <a:gd name="connsiteY20" fmla="*/ 3093950 h 4841817"/>
              <a:gd name="connsiteX21" fmla="*/ 8879 w 2979531"/>
              <a:gd name="connsiteY21" fmla="*/ 3088689 h 4841817"/>
              <a:gd name="connsiteX22" fmla="*/ 987 w 2979531"/>
              <a:gd name="connsiteY22" fmla="*/ 2602074 h 4841817"/>
              <a:gd name="connsiteX23" fmla="*/ 987 w 2979531"/>
              <a:gd name="connsiteY23" fmla="*/ 2239743 h 4841817"/>
              <a:gd name="connsiteX24" fmla="*/ 8879 w 2979531"/>
              <a:gd name="connsiteY24" fmla="*/ 1753128 h 4841817"/>
              <a:gd name="connsiteX25" fmla="*/ 8879 w 2979531"/>
              <a:gd name="connsiteY25" fmla="*/ 1747868 h 4841817"/>
              <a:gd name="connsiteX26" fmla="*/ 12824 w 2979531"/>
              <a:gd name="connsiteY26" fmla="*/ 1612406 h 4841817"/>
              <a:gd name="connsiteX27" fmla="*/ 563883 w 2979531"/>
              <a:gd name="connsiteY27" fmla="*/ 946269 h 4841817"/>
              <a:gd name="connsiteX28" fmla="*/ 571116 w 2979531"/>
              <a:gd name="connsiteY28" fmla="*/ 944953 h 4841817"/>
              <a:gd name="connsiteX29" fmla="*/ 907802 w 2979531"/>
              <a:gd name="connsiteY29" fmla="*/ 556319 h 4841817"/>
              <a:gd name="connsiteX30" fmla="*/ 1489108 w 2979531"/>
              <a:gd name="connsiteY30" fmla="*/ 0 h 4841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79531" h="4841817">
                <a:moveTo>
                  <a:pt x="1489108" y="0"/>
                </a:moveTo>
                <a:cubicBezTo>
                  <a:pt x="1489108" y="0"/>
                  <a:pt x="1669288" y="426775"/>
                  <a:pt x="2070417" y="556319"/>
                </a:cubicBezTo>
                <a:cubicBezTo>
                  <a:pt x="2323588" y="637860"/>
                  <a:pt x="2395922" y="806203"/>
                  <a:pt x="2407759" y="944953"/>
                </a:cubicBezTo>
                <a:lnTo>
                  <a:pt x="2414992" y="946269"/>
                </a:lnTo>
                <a:cubicBezTo>
                  <a:pt x="2729977" y="1015973"/>
                  <a:pt x="2957503" y="1290187"/>
                  <a:pt x="2966710" y="1612406"/>
                </a:cubicBezTo>
                <a:cubicBezTo>
                  <a:pt x="2968024" y="1654490"/>
                  <a:pt x="2969339" y="1699207"/>
                  <a:pt x="2970655" y="1747868"/>
                </a:cubicBezTo>
                <a:cubicBezTo>
                  <a:pt x="2970655" y="1749840"/>
                  <a:pt x="2970655" y="1751156"/>
                  <a:pt x="2970655" y="1753128"/>
                </a:cubicBezTo>
                <a:cubicBezTo>
                  <a:pt x="2975257" y="1947775"/>
                  <a:pt x="2977231" y="2045098"/>
                  <a:pt x="2978545" y="2239743"/>
                </a:cubicBezTo>
                <a:cubicBezTo>
                  <a:pt x="2979860" y="2384413"/>
                  <a:pt x="2979860" y="2457405"/>
                  <a:pt x="2978545" y="2602074"/>
                </a:cubicBezTo>
                <a:cubicBezTo>
                  <a:pt x="2977231" y="2796719"/>
                  <a:pt x="2975915" y="2894044"/>
                  <a:pt x="2970655" y="3088689"/>
                </a:cubicBezTo>
                <a:cubicBezTo>
                  <a:pt x="2970655" y="3090661"/>
                  <a:pt x="2970655" y="3091977"/>
                  <a:pt x="2970655" y="3093950"/>
                </a:cubicBezTo>
                <a:cubicBezTo>
                  <a:pt x="2969339" y="3143269"/>
                  <a:pt x="2968024" y="3187327"/>
                  <a:pt x="2966710" y="3229413"/>
                </a:cubicBezTo>
                <a:cubicBezTo>
                  <a:pt x="2956846" y="3551631"/>
                  <a:pt x="2729977" y="3825844"/>
                  <a:pt x="2414992" y="3895549"/>
                </a:cubicBezTo>
                <a:cubicBezTo>
                  <a:pt x="2412363" y="3896207"/>
                  <a:pt x="2410390" y="3896207"/>
                  <a:pt x="2408416" y="3896864"/>
                </a:cubicBezTo>
                <a:cubicBezTo>
                  <a:pt x="2396579" y="4035616"/>
                  <a:pt x="2324245" y="4203957"/>
                  <a:pt x="2071074" y="4285498"/>
                </a:cubicBezTo>
                <a:cubicBezTo>
                  <a:pt x="1669288" y="4415044"/>
                  <a:pt x="1489767" y="4841817"/>
                  <a:pt x="1489767" y="4841817"/>
                </a:cubicBezTo>
                <a:cubicBezTo>
                  <a:pt x="1489767" y="4841817"/>
                  <a:pt x="1312876" y="4407810"/>
                  <a:pt x="908458" y="4285498"/>
                </a:cubicBezTo>
                <a:cubicBezTo>
                  <a:pt x="655287" y="4208561"/>
                  <a:pt x="582953" y="4037588"/>
                  <a:pt x="571773" y="3896864"/>
                </a:cubicBezTo>
                <a:lnTo>
                  <a:pt x="564540" y="3895549"/>
                </a:lnTo>
                <a:cubicBezTo>
                  <a:pt x="249556" y="3825844"/>
                  <a:pt x="22030" y="3551631"/>
                  <a:pt x="12824" y="3229413"/>
                </a:cubicBezTo>
                <a:cubicBezTo>
                  <a:pt x="11509" y="3187327"/>
                  <a:pt x="10193" y="3142612"/>
                  <a:pt x="8879" y="3093950"/>
                </a:cubicBezTo>
                <a:cubicBezTo>
                  <a:pt x="8879" y="3091977"/>
                  <a:pt x="8879" y="3090661"/>
                  <a:pt x="8879" y="3088689"/>
                </a:cubicBezTo>
                <a:cubicBezTo>
                  <a:pt x="4275" y="2894044"/>
                  <a:pt x="2303" y="2796719"/>
                  <a:pt x="987" y="2602074"/>
                </a:cubicBezTo>
                <a:cubicBezTo>
                  <a:pt x="-328" y="2457405"/>
                  <a:pt x="-328" y="2384413"/>
                  <a:pt x="987" y="2239743"/>
                </a:cubicBezTo>
                <a:cubicBezTo>
                  <a:pt x="2303" y="2045098"/>
                  <a:pt x="3618" y="1947775"/>
                  <a:pt x="8879" y="1753128"/>
                </a:cubicBezTo>
                <a:cubicBezTo>
                  <a:pt x="8879" y="1751156"/>
                  <a:pt x="8879" y="1749840"/>
                  <a:pt x="8879" y="1747868"/>
                </a:cubicBezTo>
                <a:cubicBezTo>
                  <a:pt x="10193" y="1698549"/>
                  <a:pt x="11509" y="1654490"/>
                  <a:pt x="12824" y="1612406"/>
                </a:cubicBezTo>
                <a:cubicBezTo>
                  <a:pt x="22688" y="1290187"/>
                  <a:pt x="249556" y="1015973"/>
                  <a:pt x="563883" y="946269"/>
                </a:cubicBezTo>
                <a:cubicBezTo>
                  <a:pt x="566513" y="946269"/>
                  <a:pt x="568485" y="945612"/>
                  <a:pt x="571116" y="944953"/>
                </a:cubicBezTo>
                <a:cubicBezTo>
                  <a:pt x="582953" y="803572"/>
                  <a:pt x="654630" y="632600"/>
                  <a:pt x="907802" y="556319"/>
                </a:cubicBezTo>
                <a:cubicBezTo>
                  <a:pt x="1312217" y="434008"/>
                  <a:pt x="1489108" y="0"/>
                  <a:pt x="148910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ID" sz="2000" b="1">
                <a:solidFill>
                  <a:schemeClr val="lt1"/>
                </a:solidFill>
                <a:latin typeface="+mj-lt"/>
              </a:defRPr>
            </a:lvl1pPr>
          </a:lstStyle>
          <a:p>
            <a:pPr marL="0" lvl="0"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680753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Rectangle 2195">
            <a:extLst>
              <a:ext uri="{FF2B5EF4-FFF2-40B4-BE49-F238E27FC236}">
                <a16:creationId xmlns:a16="http://schemas.microsoft.com/office/drawing/2014/main" id="{D4BAF268-CDD1-8BB2-C378-2EB577231890}"/>
              </a:ext>
            </a:extLst>
          </p:cNvPr>
          <p:cNvSpPr/>
          <p:nvPr userDrawn="1"/>
        </p:nvSpPr>
        <p:spPr>
          <a:xfrm>
            <a:off x="1" y="0"/>
            <a:ext cx="685800" cy="6858000"/>
          </a:xfrm>
          <a:prstGeom prst="rect">
            <a:avLst/>
          </a:prstGeom>
          <a:solidFill>
            <a:srgbClr val="E3C0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199" name="Graphic 1111">
            <a:extLst>
              <a:ext uri="{FF2B5EF4-FFF2-40B4-BE49-F238E27FC236}">
                <a16:creationId xmlns:a16="http://schemas.microsoft.com/office/drawing/2014/main" id="{9264C309-8715-15CA-8E5B-C7B28F655719}"/>
              </a:ext>
            </a:extLst>
          </p:cNvPr>
          <p:cNvGrpSpPr/>
          <p:nvPr userDrawn="1"/>
        </p:nvGrpSpPr>
        <p:grpSpPr>
          <a:xfrm>
            <a:off x="5329238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BDD64203-1A65-D595-2DAC-7E4AF1F832F3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CFA030C1-E375-DC2F-8B3F-6DDD651C7EDF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06DD3714-8E25-DF96-ACDF-9F9A66C291B5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94628043-3FE2-0F76-1ECF-54D61B589765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40B93791-B99D-E884-288F-7EE18A790281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42EC3C76-86EB-BFA5-8FD3-C2AD45C866E9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1B603E02-F2C2-5F13-F2E1-121173B0CA11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70BA913A-C4C5-D679-5DA6-8710263FA80A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C2BC751A-221E-C96C-EDC9-A2D72911E8E4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4D062F3-6F2E-91EE-4FEC-2947F2E3CBC5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679FCAED-DFD8-ED2C-01D2-BA917437C29C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708DB62E-E177-56BF-052E-8320703456E8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FBCF2AD3-5A6F-C34B-C082-F8F58C639B6C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41E77CF3-D8B4-60BE-B58F-71453037BD1D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551C572F-9C46-463B-8C5D-F12399C28DE4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A7DC5699-6222-A9EB-E696-DF196C430BFC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6DC64CC3-C3CB-F10C-F357-08A0C3C35AB7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BC93F02-B1E8-2B15-8CA3-A3C4EDC385A0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3A0903CB-30E5-47AB-79E8-5DB8C16D62FB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7A68E946-8FFA-7718-A9D3-9B18CA8EA1D4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CF159EB4-C759-137C-E8D4-817FD90486EA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C2A7AE62-96B4-E5DA-BD40-935245050C07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B6EDD3C8-7F0A-A57B-6B4D-94D35A48466E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D6264F52-9AF7-2916-3A69-D87CCBF03B29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4761CD0-1F84-6FFA-F135-53C2B88039F2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A35EA8AE-72F7-3D5F-37B7-020450AC208A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4CB5AB19-01D3-5E5F-EF7C-36EC660F497F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E65A33D5-0226-06B5-45AF-204A76DD6D0E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12C5357F-C45E-0359-0521-4DC064B1300E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387C2B33-50FE-D0A0-B113-787BDEFDE482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9FA2C1EE-D255-7201-E420-DF00A46C1ECE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F67A830E-083E-DFD3-DC3F-582984144FCB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F9E76308-C6B9-64D8-2B27-4AAF6EE71580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FB693B2B-C3C1-6B4B-E5BE-DF0914A13B23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5DFD2CEF-6490-C4BF-D613-B4C04C2B2E89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0047C137-BD08-91D5-5EFC-374451461F7D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C026516F-03CC-300E-8F92-9D29FA263258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F592B603-BF43-7D29-A173-FC07B9BF9AAB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96A6A772-8087-784E-CD8E-DC5B3D2120FA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91D8BBDB-14B2-C27E-FDBB-F03D4A426D7F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AF70282-1E74-19DA-06C1-E078A8902824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FEDE9CC0-B8E7-C3BA-6CF3-531084663F56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70CA6F8D-4B18-3BB3-39EB-2C99FEFE44FC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244905C4-DBB3-039F-CB06-8AD21DE5B5B9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66499BF-0DB9-AFA3-213D-F11D37ED706B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6F7B27D9-5870-5A1A-461E-21EDEC10E508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9047A946-9306-D6DF-7560-164DC3AE4C36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5F7DDAC8-897D-AD86-AB81-4969B65C86CF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ADFAFAF0-3D26-9461-6D8D-5338C371663E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409833C3-78B3-B2CE-FE00-CA15CD45B6DD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5BD86A08-A569-DCBE-2B14-F5DDEA1167D1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B3F6442-3192-7DA6-C7F9-5101D4866E70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89A0DB80-110B-9E18-5ECE-68D83BE5213D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831E8248-2B0C-CA8A-6B9B-04573936A40C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1FDC7D69-D640-4C62-6F7E-BA35D8B8DCCA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EFC4AD4F-F355-C8AD-009A-3E86FFB36B33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863DFF53-A30A-A8D2-5303-A6BA22955AF3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F8ECF6C3-67DB-3440-4EC8-DCE92A6C6702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C33725B6-74B8-989C-55D4-3245882CDFCF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5AE2379F-79CC-2B13-1A68-F047E1E92D6D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D8801F3D-9B78-B734-73E4-1453FA982ECB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18202DA0-FB84-6B0D-32C8-FE18CB6E87DB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000EB72F-2BEC-094C-3719-81265AE1BE22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50B189EA-6361-57D1-8978-3E87A89CD9E7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E41C24F3-07F2-428F-CE74-4B6C97880725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23210215-10D5-FE6B-F571-8A8A0977CC36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C808A20-F987-29D5-6BC2-645CA298E803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1255F425-2AE8-B11D-02D5-177EC26780C8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1345FE4F-4B34-2D22-99CC-424C0C180E88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D43787D9-5426-0AD9-F080-A23A390E929D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1630CCF0-B95E-DD8A-0D7C-0443E2F3F181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0F1F3FBA-FE5D-7EE4-5FD5-B043C533A732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A88CE6A7-A468-F1D5-3EB3-F0065DFA1292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7C34AC5B-DC44-FB6F-508C-29127191FE97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B177C001-378A-8072-6A62-D528E50D3493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BB331DEE-FE0D-E483-BC11-D144C49EA8B9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C5B852D1-CEE3-3749-B969-F4AC122F58BB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9A43EBB1-9357-FAF8-AE5D-5AA828562738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AEB38FC2-ED13-3852-A859-B0D318C924FF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32A136B1-1228-8754-1C8E-99CEFFE65BD3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CFC7127C-2347-7497-4AD7-A416EDC882D2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44D1CBBE-1848-8C06-A266-93FC4A8ECFEB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C2E5DECA-F896-6139-2347-9AB340F19FD4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DE15EBD3-A447-55F9-EAD4-516A3B493C10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7D0F3117-3BDD-5FBC-E3F3-28275AB04569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57299E25-67A0-F96C-37E1-0DA2798043DE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20CE87F-3CDD-AAF7-FDCB-C32D071667FC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8017FBB4-8DE0-60B9-AB5A-29395ED97160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399945FA-93B1-60D2-E1BF-04D5D9E07BD6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FE546798-A0FE-E1FF-759B-CE6E739C9C8D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A2A5723F-8EA0-07C7-7F0C-3397828BFF84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DF30D530-88CB-6790-871B-EDB11C9953FB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7A931160-1A20-51CE-FE8E-784A1C9D75D5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C5CD4BD1-C53F-2C46-5C57-B88CBF754232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4633DC-954B-474A-C91F-809F8D4CC605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4F400A61-4BFE-809A-8805-C5DC5578373A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DB0514D2-0000-9E68-E6BA-129865FE2569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339BDB90-E326-CEC8-F21E-C913052C8BBD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763AA18D-855E-EEDF-F19B-128C91CABA88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3F3C467-D4AB-3F2B-4A75-8179F4A4313B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3658E2E8-8163-1AAD-0F2C-50831FC065F9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2E95680C-11C9-BA79-FF9E-51BAF6470F1E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D5E50863-2D92-6AAC-35FF-F555892C7D85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89D28A44-A314-2BAB-EF18-C5D10EDBF5A5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944153AA-52C9-5D91-5B8D-91DD55913226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7BFD1BA-2A2F-E0D1-4188-876EA02B011E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8284386E-8D2D-9BF2-634D-B9A6020A4BF5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3E44E4D8-899E-CC18-6F63-9215B854447F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400EDC03-8A96-3065-26C2-3589059E539C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E0D41F64-B77F-CDBD-904A-BC1B4F4E8D6E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DDB8C232-D43F-CA8C-A734-AC8BE5B62A16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D938519A-1A81-5864-E1AE-118A56ACB4A6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49A987DF-FB42-EF33-3A6D-7F50DA781338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4B7A0315-3CCC-D05A-30D4-1967803C3D25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7EA9160B-280C-616B-C96A-EB84A674066C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EC7164B4-60A0-F82F-004A-408C6431040C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4CF03FB2-880E-9E51-BEDE-84BEC9A85AB9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EF1DE016-7881-68E7-B3E1-2AB561DBEEB3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57ADA5F3-A834-961B-0B19-62465F9C24DA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1F9E90D1-9775-EEFD-045E-2055D045373F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E0E4CD78-B526-6948-3534-F7B6A048D7CC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7784BC42-6DC4-41EC-FDEC-0050A72C29D6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D78F2736-3C6E-554B-960F-82C1D0E14EC1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63597F86-CF54-E409-A001-BE5D4826533F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9668E764-D452-E65F-2A28-0E7E885F0530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F6E9F1E8-CAC2-413A-D2AE-131700395BBC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B38062E0-F746-91B1-8C96-E9EB9259425F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ABB03A68-4B14-279B-C468-3D5F8DD49D15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088D96B2-807D-682E-B4FE-E27137352496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786070AB-F119-C044-266E-EEC6A8A36791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25A2DAE9-C3F8-368E-1F7D-BB7EA84BAF40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BA58D355-0DFB-A6C8-A01A-95043724899C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9F879D42-9E63-EC82-C701-8524C6431D3A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82E2D837-F0AA-F0A3-75B9-7CA1B88B492D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81ED5CE8-F2AF-6A79-B2CA-20E6079F46AA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7CB06C1F-EC85-BE32-5394-64DDBADD82F6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A8E2779D-E266-5DD5-23AE-718AE42532D7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16FD1421-FA78-B315-3405-F52AB98D07AA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6902A7B4-0DC7-088C-3355-2B620625CA5B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E2CD8946-41E8-347F-E4A0-8FE5A6C3B0DD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186A2CFA-9B36-8587-B17F-1DBF863EC65E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24A3E1C4-1747-DEA4-310B-3E9B0177F09C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C5296A50-313F-008A-8D78-2BDBCFD58EA3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7959C156-289F-8E89-DF2C-0975E152428A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9AEA764F-E281-3842-52B2-1CE4FC05A751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3C017AD-F10A-0F7B-64D5-F0347BC7DDFE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4E098C02-1F7F-0C77-2F1B-EDAB78D18295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D4D93095-F725-B5CF-0423-FF9B0762096C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9F19364C-965F-AE69-C18B-460C048B8BDC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CEF6E6D8-B718-13B5-472C-0F8601D2809A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38279A5C-3E40-65C2-E2E8-2D376DC6FA28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FD511B24-E04F-EC85-0DA9-B868914DA326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0C3AFD22-D29D-F8DB-CA91-8A83D29DECF6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CB3F320A-3346-195B-DBFB-04A95A3CEC06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8DA067A7-1906-5829-B4C7-09642432C584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7C25C162-9B2D-C92B-E920-8DA0462E427B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5B0BAC31-8478-02C5-3834-FAA3BC9F5A81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242E35D2-4B71-456E-03E9-3F182DDFA002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C35A55D8-07A6-430B-7AA7-89F4EE9A2244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019AE31B-7AFA-3A9A-2C9F-6F42A860BD80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C5A405FF-6B4D-1C22-DAB4-CE9182777F35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41AB08EA-9B73-5538-E4FF-2440CED9ED1C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248F4758-51A9-5F88-D0EE-BF8E20C22083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246FAB06-AA55-D6E0-01DB-A593FC342E3D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4B44DE87-4611-A5A4-F92A-E9D503DFD3B5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C2551CC-A288-4AEB-AED5-6DACB92C5463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249CF4F1-F9F6-E236-9BF5-BDE028CD019C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563C5178-92D4-6191-54E9-D5D149BCA9FA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0E1565F0-F810-2949-2B64-CF1B91FF1D82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77AB8621-6C6C-97E5-ED5A-4782E41CFF3C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999D85E-C500-C429-FAE1-408FA9392DBD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69195299-48A1-B703-55CF-6FC6EEFDF4A4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7A949430-0692-3DC1-85B5-9275078D6A47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F8481FB4-93DB-DA3F-060A-1F2549ACF003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7B4388C1-1D9B-03BE-8146-7C4EDD1C83E9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BA1F93B1-CED1-F378-B504-79E05C521491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B5F6FFB0-71DD-7341-2B61-4E434CBD4C3D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D786FBED-C4CD-8278-E3B9-5541C113ED1B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9F76E30B-D5BB-9371-D770-5891519B8978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EAA6C90A-5698-5EC8-0531-0C3A67E09BDA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62EAEECB-1B9A-D972-2268-525B0B0D488F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A5C22023-8018-2F88-225B-F9E41FF9DD9B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CB685A6D-3107-FC65-EE4E-8CA27323FAA8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46D8E3C7-B767-0AC1-C9BA-5B1465ADD938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68445EA7-0CF8-C438-D262-0AF08416F0CB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001BAF42-058D-DC55-A3BE-0E9AB0C843F3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E355B8CE-9F2A-3703-DA95-7B65AB010DB1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C2F34DC7-1421-225E-9551-57A23D695D39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37094D17-CC86-FE50-D945-29C1A22618C6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A814EB05-810E-13AC-2743-D834C4AB17F2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D35892DF-80EB-415B-A5C5-DC8DED96A306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579F331D-0FF3-3EE4-4626-410CAE49B75A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71CB4026-2840-551E-B4C2-55F9309F3713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754232F4-32BB-2F07-683A-FADC44890464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B8426A59-E28C-F5AC-9954-9949CAB9DB39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77E9CA54-2440-8708-7EB5-7EBDB6B653D0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C32B3BCC-8789-0D9C-3864-1617B181EC29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07F7F39A-6B88-E20B-A0F3-657547507993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07D2CACD-7C25-84CD-883A-1F8D5A10A0B9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00E5D402-9E40-21A2-5B6D-45162D4422F7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22C95096-A0A1-7B8B-3B0F-BB282A30AF07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597F52EC-B75B-81B8-3A00-C9992836508F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0357BBB6-92AC-5366-F23A-5EEE26FAABC4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DF8A04CE-E44C-8EA7-2266-2B8D703DA7FE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8F4C156D-4756-0EE3-0538-3C42B309B74C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2D8E23C3-D5D1-CAB3-5721-DF059F955FA5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6D85966B-827E-8A3A-8C43-21AE01CB573F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4D8B2F7F-C571-AD3F-0F9C-070A5161B957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B4EAC4D7-6065-8EDA-A36A-1D56BFA122AB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0CD77399-DD43-F216-F545-09F267F715ED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794513F5-EC5A-FD01-93AF-C67C318394E4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A07D1CAD-BD38-7A0F-55C3-CABCAF787AA8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5698D1A7-DAE5-480C-09CA-9D9D6F0AA484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BFFAF55-852F-EEB2-971B-BE7859A745B3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529B31DF-9F84-C4C7-25E2-344393924ADD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2C429F71-8EDE-A223-762D-AAFE6E424DB6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EE000061-60E6-27D4-D4F8-6B48E5EB32C2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229D80E3-8738-1266-3ECB-3F4EC942BBA5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C7B13909-AD59-0341-6BAA-FE205BC2DD25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A7D83AD5-6095-748F-29A0-73257872E410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031F9B2D-F024-43D5-F477-D6D8498A066A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4684EFCA-6984-A781-0C05-DE5BE314160E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B22A49DE-2BEF-1A24-A269-4E72EC5C230E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ADBEB25D-6632-9FCB-C594-3979FCBE02BB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AEF86909-619D-08E9-F691-5F5FC0400712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0AC05D22-8D6A-C10D-3CC5-894C18571B30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6ECE131C-A58E-B13D-62B8-564C94224668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75EAB5E6-47F5-0933-52A8-261B15615F68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7F4CD101-C47A-758C-1AF4-C54BE6ADBF6C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D1C9A176-510C-0A4F-0DE7-4C6209433AB8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79E75800-01A0-A6F9-4822-95EFD4842C1D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7F44DEA1-455E-0B1F-836C-A45CBEB7B63E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AF6C1E50-5109-392C-DB71-BB951D507145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752EA476-C0AB-DD5E-FFAC-D74D24314DAA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D2FC92DE-CFFC-5C80-ED9A-8BA97A056B0E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F24635E4-DA2F-9449-A70E-8E0CDA79533D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773E1B91-EE57-6CBA-5507-8E7587C47020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01D6A124-67DA-D176-8E9C-B3ECD164BDEB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20662341-75AE-EA55-E58C-3699EA44AE97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F1436608-9D74-BAC2-2285-FCB76B8C3FE0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E45D4836-B768-30E6-5D6F-FD31DD76E15C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E2743F3C-6A27-E729-8644-98A5AEFB9FE6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66DD81D7-F8A5-65B3-B1AD-F94A099309A8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4BD771DF-E3C2-D1E7-4780-B9D5D86586EF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96E1348E-B08E-380F-C996-14630B68C06D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12111455-74A9-9774-C0D3-DF936637A814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502D2651-F576-B657-A819-367674FF4DDD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8EC9BCBB-BE50-DD72-48EF-F895BD695BF3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5B57075A-EEC9-78CD-66F0-EF7A1B08E140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1C387283-F14E-C0A7-F99E-4AA28E3879AC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A527A13A-4848-D142-F18F-526DBA27127E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A61B5D74-BA4F-EF41-1424-73015B800E01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0FFD48D8-A66C-C53F-61CC-D6BCF7CA45D9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C140BB68-B035-AFD6-351F-8D6AEB21F8EC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AD1A8CC0-87B3-F12F-EBA3-5A5BA429DF11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83DBD00-8AD2-8029-BCA5-DFDE918AA1D4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6C5A1ABE-704A-4567-4F3C-769B5CA837B2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674E8C07-9B01-1F2F-BADF-1DD9E5E35A2E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B92DDB15-EEFF-22A5-DEF7-288E56E73661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1E4F2683-63F7-FAAD-3B38-DBF3F50CBC58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F12C1CC-368E-D745-C850-27BCE76726CC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CCC72895-431B-D84B-EA24-A2F42A52C6B3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F2F50ABE-9F13-3900-BEFC-F0F168537F4E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FEE72712-4700-8A16-A435-76F0FA1A85BA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DF06ED7F-935A-916F-C96A-6F01516F0A62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C590D8B-49D0-ACD9-F66C-C4ED332222B8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10862B4F-A472-6AE9-BDD2-5F0440D3AFB1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F40B56D0-1CBF-AFFF-B392-D6F81AE1CF17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3D8B3E50-F1D3-6AA3-E908-90AE0F7E100F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7E7581CD-397A-6BAD-68D2-F08B1F454282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9D8A6377-6D6A-7E06-D2BB-F1F23F875DDA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ACE9AD32-7B67-5984-722D-064B0862166F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9023E3BA-528D-8132-44B8-66EAAC4645B4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085F8882-17BA-B806-E12F-7858A266808A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F7882913-E597-B9AA-CBDC-46F9E8BA2F26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7F8916B0-9332-4B85-7E79-EA8AE909181C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40C45BF3-6D21-6334-9B70-05F253D80EBB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9A6CD84D-164E-73A9-8103-8DD680104EED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39EA2DCB-407A-5A08-63BF-264A7C0EDCB8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D1C18536-2569-0FBC-63C8-A1ABB6CBE255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10119182-3BAF-BA7A-750B-1C8AFCF14E50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F33FB2DE-0AA1-5F85-8C53-A22AD8C8B987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C1E3B640-98B3-B86D-F229-1E4FFB0CA6B4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AF9AE177-0E3D-E794-CA5B-79F00AFE621D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44D3E32E-6720-D911-A4A3-3B6A570513AF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9C0FF0D3-9377-D7FA-88A3-EE27DE7950C3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1F17A629-184E-C927-A14E-BD7BE2D89967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A9223B66-7BB6-4815-C0E2-D9181E7C0608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B091B859-2F97-1E0F-B620-605FA0D00446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263632CD-3ACA-2712-49A1-F97E1A0BF9F5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B38BF093-8A1A-69F2-1F5E-3E98E8A07C54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E21FF5C4-DF5F-91CB-95EE-86B93E08CFFE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96CFC5C7-1128-457A-762B-9621FCA33805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34B9A648-CB91-2F82-3205-1D2AAC9441D2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2BFA4944-A2F6-251D-1428-6049C90F0A1D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3276B0F7-0FE3-6938-BD50-BC9A9312A279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8E8BC103-65C9-A557-A286-6A470AEA1184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2962402F-BF3D-C465-D070-EEDC89222F9D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1810D9A7-672D-8317-6495-D9A0EF81D035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204F0B90-A15F-3AEA-08AC-E711D9400BD1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69E5F498-D124-BB20-4492-3EC1A332C6F6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E9A0827C-1605-33AF-D1AF-F63C1D3E91CF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DA3C7798-86B1-9826-7730-7B67ABEAD580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7A633BAA-F925-D53D-DE70-8D0D27A76FD8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B7D80CF9-BB98-060C-B12D-DEA90F4F32F7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96E78029-0074-3781-67D8-08EA61F2299F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997E6E96-6971-375A-A7CC-AB662B5F8F00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38BEC99E-BE78-B5A0-283B-09477842DABB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9DF39B34-B2B2-2697-ADB6-6BA45BD41422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D34FDA70-3D1C-D3DA-19D6-29D0770E74AC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836B6EE-44F9-6CB7-934F-D46AC65EF1EF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3F3B6852-E81B-07A7-9033-BA3164D13ED8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F4C59F11-077D-FCAB-6C2D-D57ED4D0695D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452CFE22-A9A4-1169-D53C-9BF5CB0BB51A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23147BC1-0CA5-B1B1-6F15-3DDAF124A57C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6AB37F43-5AB8-D5D2-7DFF-847110EFBEF1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DA414A48-8CF8-D048-D352-C0172D53E7A6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0CB31DC2-972A-75E5-84A3-1DBEB0E1669B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137266B9-284A-B4DD-38DF-031C2452DE12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BF213E91-B861-A5E7-4397-102F9A1F3FE3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E7A9FFD-424C-519D-1AB3-CC9BBE7CA174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AD9ADB0A-82D2-A420-034A-FDA965203545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1BA4DB8E-8E9D-2A27-5676-F0BCA0CCCCA6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35CACC0B-7970-F641-0589-DB6E6EC1F7A0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845CDEEA-245B-9237-C091-4C6DF83024C4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51E45C32-9364-165D-DD51-3AD26240F098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A56861F6-7F92-C16E-A589-99AE35C72BA6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B5D7CC1E-DCB2-9909-E905-DA166598299D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92E360DE-150D-B806-93A1-876D5A65484A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50D211DE-888A-CCEB-E6F0-0B83344BFF30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FFDA0BE3-B91A-F0B9-6B54-4719343A1857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EFD46A2B-FA48-A3B9-6231-0666702A803D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A7CB6395-C2E4-379A-A39E-6E23184B2053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50A9B7AC-00CD-5A0A-78A6-8638D7468C77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C72C8B24-4B95-1793-9F52-B8A08E119782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261E2641-1EBF-F7CB-14B0-E3AE56D31ED8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8ECBC3AB-711B-FF83-B840-8390315EC514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5F7D82C-6AD3-5806-E619-0EC9474A91DD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75480E43-FDAA-ACD0-0409-A40C032612DF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D4BFE344-235A-212B-5691-29A522620533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B626904E-DF8A-E745-F5B4-7180F1EB25CA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4C387577-A1E5-38E7-2F62-3F429979222F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22BA93F-0CF7-971D-5D13-2A335A705969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C5CFA756-9981-F278-1FF2-7206E12C60DA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93719F1F-7661-5782-FC02-FBA262D00964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7EF88292-1D4D-C992-FBBB-B39D83D725B2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D76AA187-5A37-B48E-EA24-7C2C750B0115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49B9DA59-767A-7F10-E03F-D0D39464E84C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C79A0C7-DF90-377B-5C48-CC9CCC462FB2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B65FFF58-69C9-EE97-05A2-4D0126C13C24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F735B51A-AA52-C50A-3E87-18091AB92408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457D0060-224F-D97B-3A2D-810FAD7241EA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437A8A55-890D-D811-846C-78AD65427B1D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35E94B9C-9F9D-F5FF-EAD6-AE452C77651E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376A8D8A-9C92-FE17-B911-6B04BC800D58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004E035C-3663-37F9-ED79-8A71FE28D7F6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27847655-6F6F-786A-09B0-D6BEFDDEC5B7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A8394AA1-ABAE-E461-FDC9-D41F1EE5F337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C4CFAC1C-788B-85E6-DBA8-4DCBF9632BD4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A0855BA9-63E3-2A9C-1213-CF4BE568788A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19AE2717-1E32-6FEA-D03F-15AEF60BBF44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2D1F37B5-2692-1237-12ED-0CA01CA89CB1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D129D39D-33F7-6F4E-B6E7-56530F67621B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732B3D9E-C39A-ED93-00CA-0C2AF86E8A2E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EC8D8E00-3235-4431-DC43-54590A90ADC1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4EAE1B5D-68A4-14C4-1DFD-77CB7AC2A77D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2A83A79F-0A95-7629-C780-7326CCD44CE3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E5D7A000-0EF8-D5A1-2F3D-F8A1FA36A817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DA8E521-7FEB-AD23-1449-D62C49C1DEF9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3F2DFEC6-D7BE-B2FA-F469-172F9694BC74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4F88F197-C7A1-9CD3-23CD-FC55855B86D4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FA3350CB-7FC8-EAC3-117E-62A759AE52CA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18ABD0C5-AF4E-7B80-15F4-17D51BC72153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03CC24CF-C864-C19F-E514-59EBE2E41C22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883994A4-C62A-47AE-12CF-F60C5D8AA136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DF054350-2020-5257-24A2-4AD101D634CF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1E21FF47-D322-F612-0C91-A3F149D57577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235697C8-66D3-FC48-2B39-7DFD3C72EDA3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DF883C24-2128-EED4-E6AB-7271D7F78C52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C402905E-39DB-CF2C-3455-5231CC510475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37AD902B-296B-09BA-1360-9CDFE8247285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C475D291-1716-62AA-9B86-BAD39608B370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0EBAD9BD-29AE-8861-4741-633996572C8F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038B0C12-5588-E8AC-75F4-AEB8EB98A76B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6CAC0A76-D07D-1D4B-8741-5DBEEE16736F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68C675C4-F6DD-A69B-500F-331D4D5D7968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F4278397-0F96-07D7-716D-F494F22A96F1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B5ECA6D6-498D-04E1-B335-BEDBAE0960A5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CA60D6E8-81B0-3570-94D0-EA2EA380C0FC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8E863FBF-61CF-43F7-5C6C-55CB67EC5F1B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AB9ED49A-FE20-E709-6806-D87605AB1E4A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692500A5-2DD5-4F88-B755-64C032CFB282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D9FF29DC-B0A8-9F1A-CE06-F382925F4DF4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3C597327-33B0-16FA-D6C3-76BFB2D23DDA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E74B1038-0612-72FF-7471-8FE0877110BB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C1CB1686-2CC2-594C-4C32-815B854D6177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397BC37C-5AC9-A0DA-AD1D-E904AB4E7A40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ABE99EA7-8520-F65D-9757-3A1508A30F75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518E685C-3CA0-E037-26E7-44DD31EF2A82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746E416F-51B6-2D93-645F-C36DC90730FA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7CADFDB8-604D-CD98-4DC5-4073A111EC89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E7A91CD0-E1C3-742B-7787-AAD06CF204D6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6B5DE959-B02E-4F38-9CF8-87BF75B4C253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732CC2F5-99BE-7CA9-7E27-BA39B59BC3CA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3A7B2209-654E-096E-3F5D-EF1942BEC9B2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EBFE4F4A-0947-578D-1715-AD9537F05C48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8B39B01-9176-3889-AAB9-3BEB1FE0F901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74005551-0A95-F3C3-0892-B22202B7B2E5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3182706E-53D3-628C-A2EC-4F889C5E5E6B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858B2E0E-BCC5-C1DD-456B-FA5B937F4B88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7936FEE8-8033-B524-58F7-41CD58DA2803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65E1A217-6D57-EB64-2DE1-197E34A199B0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0780BB86-298B-695A-51A3-E11CDA281261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1C8251F6-78C1-2454-3566-BA8F7ADE7204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871C7326-F5CC-4DBB-0602-BACC0866B32F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27DE9B89-BCDC-30B3-B040-1591CEF04AB2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80BE36CB-A514-0A5D-71C9-71BF8F3E9A78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A15D5E30-00F0-2476-03C3-D26DE6FF78BC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07F55175-94CD-282C-7702-A42B570BB8EC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3160EEAE-A393-93F8-5930-BF7416BED40C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16A01C68-CF8D-BC0E-3EF2-7340EC4B6C8D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A78EAC6F-632D-8737-2A5D-FC1FE5924FB0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6A47DF7C-8E4E-0543-68E7-626DF955C60C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73C82901-0D06-56BC-3A38-C49F13712505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1AE7F6CC-F25D-57A1-AC70-82E2855588CB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9A6D5A65-38D7-C409-86CB-E789F4B09383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90CC2CC2-D0C3-221E-8432-2B84E96E116B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25EFDB1F-1E10-B97E-398A-B69A5E730AD8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501406A2-62D8-0082-EADE-1096B577406B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B655C20B-8D18-968A-A697-10563116F157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2106E33F-5368-A123-4270-2E97A113920A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58016E6A-B60E-43A8-CF79-ABE74C319299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199D61B-EEBF-0EEA-B519-8AA018DEE50B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D0EF129C-3B4A-5BF7-D567-93257E815817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715814C1-2526-8144-0A39-8B5180824EE7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9E52FE8D-7DA5-7C0B-C481-6F21293D8891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3208DEF6-F57D-3173-F342-75F964454CDE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ED607F7D-50C1-2CF0-7686-8D831151061D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A9384221-E82C-96DB-1967-8F7E4F63B752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101C16EE-7CAF-FF35-C0D0-7F1776ED6779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685199F9-11FA-75C9-8C56-A63362DCA8FA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CDF6E8C2-D475-396A-7D31-E90E628268B3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20737183-A486-8140-5F35-09E7EDB57F15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3A2DEBD0-C200-223C-B4E3-185099C14C41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91C3856F-E9DF-0C0E-F23D-F18150ECDC89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D43C3816-5716-A7A6-D732-5C7205B88946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D58C1EE0-C9FB-B975-6E48-276587C50FA6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C1FF113E-96C7-35AB-5C18-BA60797E80EB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A05C601E-F224-1CBF-58C1-B50A99DE3707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F69DD525-F7C6-A338-EEC5-5220C6F6B3BF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7167C0DD-563C-AB2E-1DD8-2105F30B3EDB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CFA52979-1F00-658F-FF3B-66E9E45A68DB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E61FBD93-D091-7C6A-18D8-39934081F51B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88BF986B-4D92-3E0F-DB7D-729D3E21A918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B5B1088A-5697-27E8-6C12-BCD8C72702AB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88A6551-8793-D344-A06C-E90D907D17A4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14E43387-3548-EF24-4AE6-C2278FB2011E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BA2F0326-6B1D-A794-9751-8BBFE10E1B2C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21A1DE2A-4FF2-8C8E-2850-B2AD177E4A47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873C137F-88B9-8211-FFBA-11F7CEBCA408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BB26B7BC-DA4B-D5F3-9CF5-1C63A5C99368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3677F98E-F78C-6460-3E76-BBA64C198CA0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4A189B42-9E3E-3056-F05A-DB560E970458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76D68E17-F1B9-ADF4-40C5-5B6F45754D94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A4CE10FE-9107-D91C-F3BB-5C3830DD33B5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8735EE23-01B6-CE14-D78E-B49472F622E3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9EBCFC84-6EF9-7BDE-B5D7-2E5C48FE8D74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10B4C0C4-B244-B426-08D1-8697786C8D37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E94F43FA-4F58-1C74-2FC9-122CEF29B0DE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CAB141DD-EE52-6344-851A-991E0EA8D6A6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2269C587-15C3-E111-8E84-585F3CB9AFB2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21E2D626-1F2D-4E9F-1A49-0F6D2B1F218C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4F6B038D-B279-FFA4-D746-15F4980557F7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A5DD9C42-5B21-042B-E14E-6D05F7F24872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66FA2285-205C-3434-1EB0-8CB4C7AE3791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24E770E2-71F9-46A6-9730-146B14B1E366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1266F0DB-C1DD-DB77-0C9B-8005E66D7E94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77A94246-50E1-DDEA-E19D-E7E75015DA32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2601D7DE-73AF-3E5C-BB31-8B836C08C899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B0063575-D03D-1DED-A441-3EFE9A955627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8ADD6395-2C51-ED1C-0AC4-FADDB56C16AA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99112013-EA90-2887-796E-2F8320ACE103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63C36D78-D08C-E8CA-74A5-DA7F8325EC22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6313FDB3-1C10-AFAE-3664-EE85AF6284D1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33FB0043-745F-40AD-7AC6-CD18E11514AA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81906046-FF84-507B-A979-F9029743DB17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45946E19-22FF-28FB-8BE5-5A09A3FBF6BF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8AF6D1E9-73BA-E7DA-4599-FFC9B62ED720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C1D185E4-E0C0-9A42-A545-21E984CF8212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03497C66-BC24-A7EC-DB11-B108120400FC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F33F7B14-F6E2-85C2-8B2C-1840DD1BF301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55A9C896-24AC-ED97-66B6-14593A503298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9FA7404-7F89-8711-0A1A-BAE654F75F71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3595B99F-77E3-144E-E35A-E131C3C28335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A817BAAF-DC35-698E-900E-395500058BCF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F4AF866C-1868-9866-420C-563ADD68CE98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D646490F-2AB1-8CAD-0281-8B88D8ABD9F8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C56728A8-86B0-1DF9-2519-7EBF4BE21BBE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80DF2378-B4FC-92E5-CA25-D30245861201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016DE178-47B9-0F20-798C-8FF6B6485E16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964246E8-26AA-80CF-85DE-CD64C1AC4639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FE00ADEC-4EED-F886-D70D-9A85143F097E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E501BD30-F5AF-CD99-2D2D-45C6A67F6A4E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24911098-68BD-3C80-D1DB-CF22605B5653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76A86B9E-C2FF-08E7-A837-AA72C6778506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38209446-48C7-9697-99E3-F8FF24710D4A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3EC96891-A9B8-8697-AB38-B306F735FE97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CA49BD58-73D7-7CD7-88F9-E2D3D90D3DC4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61F8B306-CB20-F862-661B-EF25D4BF8725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48A68AE5-613C-DED1-54DC-0EBE1643C8BA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45E91304-3D1A-591D-204F-CA19A68A8CBD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3BA741A0-0C0E-4B2B-BE1C-1855A88FC49C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2507C4E3-A16C-D72C-FE82-7ABDD0BD8B67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B2399ABB-EBCC-E8F4-18B0-B7D9B1F83536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80849044-41C0-1D02-F7DD-9CC5677EBBAA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68EBE8B1-92B9-ACBB-195F-4376F6D15266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4B285248-C1B7-8ECF-B46C-EAFC815AE408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291CEF57-E349-9073-7F90-240D4C72D56E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3A990139-65BD-64F8-B2B5-3F11CA86A8F4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FD5709F0-432F-D38A-9C11-0DA1087ADEB9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012A38EC-F239-CA3E-2A4A-19ACD2693B1D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93614708-5073-A618-FA02-1DA17B8F4060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3108AB2D-B4A2-904A-DD5F-F022CCB71DF4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1DA6B83-5336-B1BC-E0F8-D63502007087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7656202-7867-38EA-729C-E5EBA3C0FB49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742F612F-191F-CA25-D62E-F2A924E28A98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C31864C-97F2-66D6-CA4C-4C1250033194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F6088B16-0835-DC59-6C2A-AFC6C0086731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A47D99AA-09D7-222B-3A5C-56A42796EE8D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98982273-4572-A983-AF54-8CAB9D15215D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15F1561C-AC3F-154B-BD7B-22CF1F44CDE6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F7666F6A-845C-3B29-53C4-88C0DBBBCFB4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871227DB-F3D3-F19C-C08D-83D6E678CB15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6AEF5D9C-33F4-B085-7F03-55CF8F48AAD1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287B9FFE-69CC-90F3-46CE-4FA4F1143FDD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7DE028C0-BECD-DADA-443A-753FFEF8978E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471A6383-9EEE-899F-94F9-4DA861F76D4F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170FAD92-4E95-9846-AF86-B09C6F749E37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F81E61E7-1E02-E37D-9BA2-65C29D4970C9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4AC89C0E-0203-3010-1ADF-5F8C8899D36F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EF2B218D-6515-5D19-4253-E9EFF4D1EBEA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A68EA9FE-9881-2C4A-FD74-5CBB9395748D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077A4040-139B-29A0-F6C4-6C846073062A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BE79B34B-3636-E76F-91AC-D18A0EE65DDE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045A3AE3-212A-477D-0F65-C2CF2043DCFC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D2D15D7A-BF66-90DC-3A25-DB0F2A8E2CA0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C69C9EFB-22B5-D637-F3B6-ABB38EC884F9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99C39059-42C5-9268-E195-6D44211C2E3B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005D7C7D-D0F5-7325-3AAF-B33C5BD3CCB5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56CA5769-36C4-0C48-C972-20521CF8752C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6EF589CF-5BAA-8047-626B-C9506193ED03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10191338-9A64-63A5-E07B-2A0AAE1F6BFD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91B37935-111D-6481-1302-729E4FA000F2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E9817356-4578-EC27-B104-61D04FCEDC78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35B269F7-00E1-1000-E0AA-1E059739E41A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FF699F4F-FC3F-3CA0-2FE9-49E5323D3740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D6AFB113-B142-E515-6767-69894C764A75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E866BF63-E4CE-B766-082C-273B038FB3AC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CD96B17C-052B-2483-A014-F013C4791680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25E519FF-90D3-31DE-786F-11DC8102FCFC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0C2CEA66-9E77-7660-A2DB-EE38F65D04A8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F105FF93-83C7-6CB4-2F33-A63A2C2BABEC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5F874B05-BD86-15AE-F5CD-9FF08E0F9493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9A1584A-7479-46C8-1D2D-57B1FDDDE1B7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E2D36A70-B723-0539-6060-501C4306C93E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607FFC97-C038-0B0A-A1F2-22675A8485B7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4E6B78C6-0754-55AD-2685-2F84840CA48D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F01B6512-2E49-EBEE-55B8-A1B449323FE2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8E538A25-2A70-02F4-8134-2C6FE247E1B1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A5C34A37-9A30-E621-80AA-70B9999F718E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26289320-46E9-465E-7228-ACB6279A5F85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41C645A5-D81E-63E3-F096-D853ED551720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7CCC7D22-56A2-CFFC-AEAF-C480F7EA8FF6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5A02D4F8-9CC0-8190-4FD6-81A2B5603111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D24DD704-7494-BFAD-4ABC-5A4830790C3A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A54CCD0A-5906-5655-1928-7C9A49C1C8A0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A318AEBF-F6DB-DFDC-5CB0-C1F022E4BDAA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EC0B128C-31CF-D52D-1702-8E4F25799A3A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8F959B21-171B-85BD-F9C0-5C1B49538BA2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AB9CB6D6-08C9-6780-C388-795CB0A51A91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071E1B44-C6C6-2D3A-7BAF-A535D693503A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40C51549-CC69-A19D-A65F-96EFFE88619E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44AA02A5-57A3-EF7F-C79E-7BB0C745793F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905CC489-BD27-3352-BA25-1F1D97BD7CDE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19AF48F3-8BCD-DE08-C998-760A67C9C433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6D71B288-DC04-EB76-66B7-439D5C093D1E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5AE41F39-3DC5-D478-4B96-18FE8D130864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743AE6F0-87E8-7468-B91B-6089526636C7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6E228DCA-1981-C8DC-6BE4-4551117EAFB6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04C6000E-7DD4-7BF2-48B6-F9B2D030EC69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6FE52802-3510-DCBA-07F4-7EB663E70DC9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322A4191-8E66-8E2B-672E-EF74011EEE35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4666C5AD-C4D8-DDF2-C9A9-F29EAB3CC219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29ED0A67-8F9B-B750-019C-D7007F17BB4B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1DD6B77A-7DE5-37AB-51BD-79AB431B926E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211A765E-BCB4-DAA8-1409-22D3BF8FE704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77ED5DD2-92D0-C15C-B0EE-AB1B25537B3D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AB7DC249-E2C7-3EB9-0C7E-050205DE6FD3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048A2B81-3A9C-E530-2F08-D823FB505EDF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F78CEC49-9E97-7D00-0D2B-E4EA3C5C6B3A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8C7FB3FE-16E4-5B9A-D021-5E98C7EE0065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C1A06A76-1616-567D-423E-513E92D1DD69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3C55DAA1-467B-9122-7471-A97CC1949D86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5064C21F-4EEB-C2E7-63BF-0D4995C9A237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1DBF3FE3-4A53-B546-567A-68F789477416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BDB52C59-7BEB-679D-D51D-3060D8B4FACA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BAF2072D-0B93-8A33-B205-7EC9F067E3C5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315BFDFD-CBF7-AE39-DC8E-57A7F7B1183D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7821246D-5793-9496-12CA-A638F7397351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25AFAA19-74FC-F292-061B-55CD81BC720F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FA1F98EB-1D12-66DB-07DA-D308AB16A541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5E9C00B1-A86C-F0A1-9C21-FD7BD87CF897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B4C6B9EF-98B3-3A68-27E6-D4866D41748F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C0008AB7-BB5F-21A8-8295-888374C4E394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9CB8F506-49E1-6ED4-1F85-5907E08C3232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C5183918-F92B-14B2-8339-1781CAF0F5C1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063D7CB-E7E7-A6FA-D45B-F56D000CAB10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0A17C1FE-164E-2C73-AC85-B0774C2B774B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384153BD-AB23-172B-DD51-3FC0EB6B6F81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992B530B-514C-6A2C-A0C2-D8FAC9499020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0473497D-2DB0-7167-1439-9F83416D2A9E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8341F1BE-9380-F019-2C13-37DF72A0C01F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C1786AFE-429E-932F-53CD-1385CF8375D9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0630F785-0E9C-3B03-536E-744AFB64C5F3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9491AA6F-4AC5-DC00-F144-F17E0571B432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D2B6BA89-5C45-8B64-C8D6-D5A4016A44C5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076C7CA5-A3A7-FDE5-BDD8-2DEC28CC2694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1D106403-1009-786F-6136-C2BC107663DC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B7A894B0-F538-E90E-9823-489BB8E5FD30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FFFBDAD4-2A92-3E35-DE8E-2B28FC80D933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51BFFB14-2D47-8D99-39AA-E42E910AAB5C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0FF81F4A-F79D-24EC-0D6B-A5FD67913784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B0F8E73D-BD61-5D4E-E9DA-273F0554E161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4CF6FF43-5888-D0A7-B414-E9062CAFD1A0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ECF419D9-557B-8A45-7F79-77AEFD955B37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18CAE1CB-5CC8-D54F-6FED-2DF575A8B456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85799234-8F1B-21A6-179B-DD40FE01EC6E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71B9C1B8-7497-AD76-7031-28B3D4464123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E488C880-F548-C8B8-796D-85E9ED3F5131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75AB2B39-C9BC-D72F-3ECB-707D6A28BAF8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4FA58507-F4C8-CA24-4573-29356199943C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458D5D67-E15F-2000-7DD9-EB84B838CB6C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64E8DC22-55A6-F4BC-B13C-3DABFC8226EB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BD06F5E9-9EC3-ED1B-2F72-0D87FB3BF978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28B5FD11-4978-AAA5-6577-03A4D5C8E6F7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37AB92C0-C547-7FC9-1ECC-692FB9845E4C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D7EFA2E4-36F2-EDE3-D2BC-0D0B5387673F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CAF24838-5907-5AE4-D018-44C7F3E7398B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FF9185CD-30FB-1C99-FB82-ACDB0406A716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F164946D-90DA-BC2D-C6B9-530EDA1C13F3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690EF273-CE51-127B-8C55-9B342284A0D5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17029E89-6286-11EC-F0BD-CD1AEF74234D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74EBEDA6-A1C7-9C5D-7347-57E084AAEBDA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62B43757-8319-3D8D-6E53-D9BF5C0412EB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98902BA8-ECF9-DB98-FA0F-271F7EBEB6CB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B0659FDF-FA8C-F6C4-1D15-D89CAA02F7F5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79639D05-F539-3688-CC2A-0915EA641F88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29F1CB50-92C8-84FA-5032-7C82270D0EC8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639E4D6A-C857-43AF-01FF-CF75779B65B0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F37D1CCB-0594-6584-4295-3DA38F85442C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536A2775-B0FB-757D-9B51-B2AEC6525FF5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14717A6F-CEF9-F58C-FBC7-71FD42701FE3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2E197ED0-389E-F3D6-ABCD-E0209BBEE262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4809E56D-85A5-A7EA-5CF0-2BEFEA64DA0A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AC129702-A21F-3DD2-2E2E-175FAE43A94A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C22CF6B5-BF0E-8DCD-CA9C-AA40B0B3A7BD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A9BEA37F-E6DF-3ED3-CCD6-897EC7F5E2D1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385441A-CC24-B4D9-E18D-BABDF43EDD8C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BD410CB0-8EA5-D28D-B105-B574C9CDCAE6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3B962837-7EC3-FABF-ADCB-B07D1D06DA5E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14F72C82-1F30-8140-CDC2-7BBC8EF33AFA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DD1C8395-2113-1A55-67C9-9C88D8619A79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EB815DB7-ED60-6FB0-F4F8-7D868BBC0550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2ED5D4E6-2EBE-483D-5387-FDC987C6E5CE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7506EF59-D944-1F69-AA3E-A1AC5F084AE1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80436630-B57E-5DEC-D321-B26B0209553F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536EFFB1-7C9F-4592-86F8-E126D2F2F27C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64E878AE-F0CE-D748-D95D-F9CEF9EAEE14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4C408E87-54F5-D1F6-7D12-8A0EF932450F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06114148-AC12-F1C3-B7E5-F705771BBEEC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3BE3678C-F6A4-E1FE-F2BD-9D72A652690E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FE82998E-B91B-6488-D0DC-F7A84C252543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9B4966F4-87D7-801B-9DCE-2A5D96712B2A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A7B99C98-61A3-1504-F7E8-830948806818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C2ED3E12-50CF-5FE4-3204-A58137D6E6BF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E0899A62-B167-C4DE-CEA0-69D413112DDB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446E7A8E-AFC9-2383-FE57-34B238924876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2098E699-EA3E-7940-9710-0E70ACE28096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5AEEF293-A5B9-EB31-F9C0-611F3E3CD7DB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E3580A3E-1108-6AE1-D6F3-C5FFECFD6163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01E2E0D8-3EC2-2E40-3D79-23F17033644D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150ADB7E-CC7C-1957-5EB4-F7EFF176DFA4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CE725AC1-D1F8-DC83-5FDA-D1936505A9D4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F2FE107C-EB7F-54C4-ACFF-C51253172259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7E6EF531-59F2-E775-59CD-A9E74DB67DD5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4FCF4E24-5D51-0D74-1173-0815B40F2A45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7537650A-64AA-16E1-5865-12DA77F2A806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16430809-DEC4-3EF1-78B2-17ACFFDA67CC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BA987099-87B9-F7DE-0A98-C272CC7FD843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9A78F792-92A7-A1EB-21D2-EB9918A1260D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9904EA15-C220-6670-5119-C76A5B6C2A0C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92381ED7-F0FF-8ACD-A31C-39095FB608D1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6D5320C3-329F-26E7-BBA6-696906DF9394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5E34898C-C4CD-167B-EC68-B07F5189D57E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91E20C91-0E0E-C23C-6BF3-578BBCAD485C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F905E57F-FE75-378C-C6FD-2B16FC926BF3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88BD01D0-6B8B-EA87-2AF9-C39770498BD1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D7968E3C-7832-7322-498C-DF7AD69AC4C7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35826154-6DE9-4FFA-CE0D-E2B75F68D89C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131D2FFF-4B8C-88C3-5DC8-692EFECE8DD6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EF03FE17-7A53-0699-5C34-81658EAEF9A3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6CC43C6C-8F84-15AF-980A-78CC37DED3E0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77A18EB7-3CA1-48FD-3818-58BD984AD6B6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8A1A8B00-CA50-FC28-CA86-D7DBD8F93B94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4386B4DA-EF29-EF4B-D251-6DEC3D8F4FBD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4E080AFD-0213-6C9D-8A6C-9C6836698ECF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80FFFA13-08AD-1026-40C8-3563A768DE10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FCF2F3F4-64E6-276D-5F43-02010361A532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B48E0939-062E-C288-CDE9-A55A75383139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2C2CBFD-9FF1-8043-46F4-394E6A5A80E0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6008BFF-DB19-A3D3-6BD5-10A278DAA398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9D5C9AB8-E5F9-7332-6881-D004F2D3A8C9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3A9F60F6-1DF7-7EF0-304C-A41E69CB05F8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A5CDD800-6345-1C7C-B1E9-6B7C63B44EC5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A863D917-F0DE-29D1-CB04-535C35BF4B13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AC2AFD2D-B3FB-90F7-0963-9AFEB354F181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46F699F8-E674-9F9E-13A7-866B6CC1C639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5EC33C7E-CD24-DE4D-1E90-994220461BDC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C1817CFD-BE85-E993-300C-DC28A54A3742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9D7041DC-5BA3-7EDE-8E2D-24D82DE841F5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2C001FA4-1F05-092A-ED8D-56739C82D092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96DBAF2-31B4-02FE-8389-66AB40919CCE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1D892233-EE0A-DA71-EA37-EAED2236593F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01EE6D84-2524-362D-8FB5-C3A5E44757ED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64325BA1-6DE6-75F4-04E2-728E6F4C11EB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B30DDD14-FC4D-C584-9D38-17A040430E22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A7C9B1A5-7C0C-A3BF-D75E-D1386864F3DE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B58BB398-9C2E-1C57-625A-9389978EE44A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2EF8D7BD-CFDB-6446-D46D-E1A4E197D2B9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8E79814E-6D73-A263-7196-5E807B5708D5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552E58AA-B914-1497-6DAA-04D0280DA69D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89930A92-779D-116B-118D-4720D3CE4F53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CC86312F-E6C8-4A45-7426-2795203EAB98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5D35E7A3-82F7-CBD9-414E-AEEE0A3CA6C2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3213653F-73EC-E970-E292-BC433F7A5FF8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6CA3E665-BEA2-D77E-BFFE-CB4FEC09694C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4EA1D46E-3356-13BF-66ED-1A41F42A6EB7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B1B4FF6E-29CE-DF11-B4A0-672652535770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8E3BAD94-E096-CF3B-5F7C-035447EC51FE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4088E1E7-695E-7F97-FDE1-B5701203F2DD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E6EAA1B2-085F-7C05-540B-12117AB48E10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46A9708C-BEF2-3F7B-8081-36F502248FD6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09B09B4E-49BF-8050-AB42-46EA8E09D3B9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8D4ECC3A-2112-DC4A-AA1E-4756CEFEFEE2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7BE361ED-0C9E-94C9-7BBC-69BD010BEB4A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2CB11590-1117-F82B-863F-76E0B5319856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A58AAE7D-AEE8-2929-DE6E-A208FE54E76E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EAE9B21D-600D-CBAB-0BA2-3C98FA69AF2E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D60904EA-E957-F698-4F73-B892BC120D78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938CB82-B92D-C78A-9371-AEA5B349B863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AAE9006D-2788-890F-3501-69EBD6C6F3E6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9DF0AEBE-F344-79A0-BA8C-232539071589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A863EEC6-6A74-B215-6AAA-26D0C64C6FA4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5E95EE86-D1EB-8412-0CD2-013ABC06526F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998943A3-FF4C-2621-07DB-5500BEF7B3F2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F3A70BB9-7C10-4FDF-9440-CBEC84C00F13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C94E0D06-DB5F-C31E-700A-88AF388A1F06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1DB564E5-FE50-B64C-183F-BEBE61318715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E786A807-252E-7AF5-4E8C-B8BE7348B3F8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140304EC-0CE0-2564-B1D9-32DE12BD07E6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29D9CE45-76EF-2316-1591-B3693158FF11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C0C0A3CC-55B0-A9BB-B8F5-2291AF844E03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FA5DA6DD-C51F-1073-6E5E-4C2E09C8C621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1A76F651-CA4E-A62D-5B55-9523B12FCD30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05AFCCBF-37C8-8F60-95B3-89DB7BA0DC9C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7C3F97BC-6B63-1DF7-517B-E3D232FC737A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CA59DDAE-9DD6-0A38-E61F-CE1C639DAA26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945F7FB0-D55F-FA96-353F-F5734B5B56AD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5766ECD9-7BF4-B7EF-077D-FEDCCA376F22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6324829F-8C34-1F7A-5FAC-54EB9B6A3EF8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8C1FC487-0B9B-A854-1F3D-B2B842CB10FF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E9D4F370-E286-795F-0A33-35E78B8A6CB1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FF237339-A5F3-FFE7-47DD-3D110D62D62C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938760D5-6D10-FD0B-7206-88AE1684154D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8D8489B9-469C-0C5D-7184-FC86BF417BFB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DB4ABBC5-D176-B7D0-9356-92C502BC72BD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A7429908-D09B-24B6-2C1C-E329932BE2F9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632512E8-702C-50CF-37C8-F3A09503D76F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2DFF7D1F-D696-9231-815A-CC22373F69E6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009DD627-1971-A89F-B3C2-EBE73C9CE54F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A52C49DD-8ED0-86CB-E09C-0F581ACBFE21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1A009E13-3BC3-357A-2067-A1D153BB4ED9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5A7FF19B-4568-FA3C-6463-C078FD39BE2F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ECD1C86E-6606-E980-242A-D2C872273764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F9457981-C61F-78A1-BB3C-EE06BF3FA5BC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3424E4D1-D0CB-63AE-7DA0-D339B86B3AB1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1D790ECF-4664-7F3A-7494-5803D02D9649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1F60EB8C-66CB-FCE4-F8F6-A759585F1F08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5F2D0949-5EA6-2D9F-15DC-B201D4E7F8DB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398DD1B2-0CAE-406C-FDCB-79DC33C599BD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C497BA6B-F6F2-1B61-EE0E-91640C5600D6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C4154DB1-F2F5-4BB4-FF9F-28BF8F4670F0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DF2F8D04-B1FF-BDAB-9426-6D8D5D9D997A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2BA0A5B0-71E4-8CB3-DD0E-8CFACFD97A9F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2BB0594E-A20D-4AE8-8EE7-591500D6D69A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301CADB1-3830-C0CB-13BB-F70E3CACF598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41E754A2-4120-9C48-8691-F4B1A5C2783F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0FC5392C-C2DB-AFC7-4129-86BC0D357334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9B1074AF-38EC-D272-5D23-191061E24A0E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3F72167-4495-DE23-8FFB-371829381883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6011DC35-83E4-28C8-E3EA-2967736116C2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61467E7E-38FB-EC9E-4A27-1C33B134A82D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88190B5F-F0D7-6150-8E5D-C58591494C70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01EFB18E-7B4F-DBF4-E353-2DE6DE28429A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15B029D3-7440-E728-0F0C-B98812F438CF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A5DE5C54-81E7-882A-566E-B3FEAA039E35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5332D4F2-A6EA-B0A9-598D-6A398B723AD0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74BC3850-5D8B-DCFF-7FD9-7D5C442FE6D5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193D86AA-D571-F856-176C-CC69CA10C8C9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67A16637-84EC-0C48-0BFC-AC59FA45EC70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E1607014-1043-164C-1E50-2B64078055D6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2347ADC8-8DF2-7036-67A8-47A3CC519432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BEFBB2C8-25DD-1104-6C10-4001E1E96848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D5FFFE98-BCC3-5FD3-B311-CC5B1DD140B5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3EFD1151-73A1-8407-A961-3E38DE03FA84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E57FC791-7613-7C9E-B17F-F9945D1CCCF1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5A306997-B519-3D85-6225-F7D32F3875B2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565708D-1A93-8F9B-FE20-6D685BED326D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B4931CE4-0F94-A20F-0215-52DE9E8B7FF6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8BA81022-B148-B208-034A-C28084A2CAEC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58A43FDF-A6E1-43B2-4CFE-8451F3D71BE7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4C12D36A-F7C1-0610-87E7-3DBD067F1995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4DB07162-ECC0-C4E2-6882-26F4F9AD3549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23973DEA-8DAE-3DC0-C102-9DEC7AE9C772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710A07F3-6782-1C15-F95D-C3BFF5DF9254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7A5E61A0-1F5F-6821-64C1-DEE826ED37C2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1B5FB22D-E930-D6D7-0D6A-9C2595699A80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3CF27766-C7C4-A0A6-BF27-E8B584F66EB2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38E7C8DE-17DA-3D43-D01E-72B0BF605D99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C92D9CA-65AA-CDA6-338D-87710E8546DC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253EAC5C-2867-CCA2-E227-F65F9B57397E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C5778086-D964-1AB8-2C88-7CE110530B21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A6D92C32-AD42-B7F0-AB25-19C89F59FAF6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B22C9C7E-4BED-06FA-B727-D1DAA863C58B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D5B41CC-91B5-CB29-8984-7FBEF2F331D4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69A2EB41-7EE9-675F-0705-CB4306193440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A210AE01-20DF-F3E8-3495-67F2EFBD74B8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D7B11CD7-2659-1FFF-729B-BA07A3A9EB2B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56E24E5-0BEA-C08F-66D0-DD9C05A5A875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51E693C6-B4F4-89FF-F4DA-CFCC9B6E0346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F41AD6A6-8433-D9AE-F17C-930822BB9004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3A98C6AB-5E60-A8D8-757A-980429DA6BCD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BB40C3F2-DE51-3531-DEB6-236D444476D7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95DD4ED4-100C-0085-A8DB-52A8D174D12A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66087E35-F204-321F-2392-F550B79D78E2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AA7AF743-CF72-D9A9-98CA-878EF2524320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425A4FE2-EB40-F560-8A00-7577A1867DDD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31DCF9A5-0EC2-F9B5-C9EE-3A4958C14EA2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988BB394-F3EB-A75A-AB64-598DE62D3CDB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F842EE0C-75F4-2C41-33C8-04DC6426A04A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7A5D091B-B151-265E-9263-B1E45D01D2E7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986E1902-6CE3-8061-BD50-7D7E92A4E3FE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7D6F5C0C-32FF-8B80-E700-FD385747B1EE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6CE6B32E-0572-2BBA-1ED0-CFFB92FFBC01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3F51254F-7860-908C-B521-409D412CED04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C9D97BFA-29D9-1199-229C-9331297830AA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CF481A52-644D-87D8-4473-51B364618326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831B81CD-E3F1-F385-5804-D03C9C2A19B8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4573BE9B-6BB0-07BE-5561-19DCC35B815D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ECE03DCE-E985-3D00-60F4-F7A10A83264B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7857BBA5-ECC3-605A-8E8F-A22DAFBAA2F1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88B37379-6B8A-770C-2E92-EF637AAFB5E6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817CA139-BC33-E84D-AFDB-35AC3A4D9489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1465E355-2D77-4AAA-312C-73C87A4B903A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D50EE55F-1979-B38D-E41A-077151E7EA82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34128654-1965-A4AC-07A4-E54B87EBFCEF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7FC21539-F801-BB14-E614-D3E579A71537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D01AF6D3-AA09-A1D3-B063-C72E53D12A35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D7B9EBB2-FBDF-EF3F-EDA5-4980B98F7C1F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9344AC48-6718-D6F7-00D1-87DD078C8850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FBA0B7E6-B144-74C1-64D9-ECA847AB90CE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27FAB226-9F48-83DA-8523-7D356FA93CB6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3B0798B6-DDAA-1F27-C770-981D2EC46A6E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10A0F354-F1FE-A1E7-2DED-FCE31C38F95D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2726D612-CF65-944F-CCF4-AC0E4A45EC45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3DEE1C56-1FBD-90A6-35E1-46E01C2DD0FF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182BD23C-8A54-C2C8-FE70-16A664839FE8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EA521068-E0EF-1EEE-52EE-D66F2B2CD2C7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77CF07F-89DB-A098-3A65-C5B9D81D8E08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02C1698B-5EAF-61E8-3155-4904E009BB1F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8EFBF16A-E170-ECD2-D905-32E4A4843562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4BC8FE3B-38DC-DB2A-7B25-DCF345CFBA68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34303301-69BC-5A2A-E53F-808FA235013C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8E34649B-61B5-CBBB-702B-6E3D2AB578B9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66FD97AB-144F-13A8-9DE6-84B06E25241A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86124B69-E4FF-9DF5-5EC9-0D12BD5F08AA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5A0A617D-3873-4A2E-5ED9-90B269D45EFF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CA86C191-681C-A696-1547-D684D286F40F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C4C0A0B6-78A3-AAD7-FAFC-18E96B2B5B14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070FA9A0-A07F-B799-84FE-1FC71B277081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0C5B5493-68B8-A6E0-DBD0-590B4A3E9BF8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1A8A20AF-E1E4-8F8B-C101-CCA251126710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076ADF1C-283A-BFE8-5DED-E2A4EC4C05C0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61594C9C-19E8-B590-C35C-BB9413AAA483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5C633665-B4B8-8219-0374-BDA50A773E60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8F6F13C5-D764-8388-D922-A9DA58431D0B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F6C91D13-8ACA-6CB0-8FD2-1D54289B4CB8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B0B6EFE5-EABD-6AC7-F87E-5EB34EB2062C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8171025A-45A9-E253-7A6E-6310C099D86E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6B7E8D79-52A9-7EEE-A27E-BEC0FEE7F3DE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9DAEF48F-4710-A8A8-D34D-7D227CFF11C2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251CF44E-D705-3DD1-62C1-F1E611E20D8D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952DFE23-291C-6750-3D2A-36CE062F2ED9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B5BD95B7-07FB-96DB-93A3-FA9C509999F6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218EB24E-23A3-0E6F-226F-7C460119D5A9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C56901D0-3156-AA8F-B963-5E05DC73FD10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3B248E0A-C276-5F32-D54C-5FA3430788C2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AE2A3678-3B25-1E4E-B956-243727B8D1CD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0F13E751-9265-B1AB-B86F-1AA78C3DFF07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6DE0FE68-F88A-FB5F-359C-80F2FDA13C2B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1E1203AE-51C2-04FD-3B93-E119418AA60C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4198AF84-B4CD-4C03-56BF-B4C960F966D2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1408CCC1-7EE3-53AD-7D58-D5121EF0D39B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492AD762-1DAE-BEAD-953B-149BC0E7C8AB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5CA202FC-BFF1-AC77-F98F-16464C5B2DFB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C5F18A29-0B82-881E-38D2-6FC6DCA722E5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72A16E8D-E563-40B9-7328-609842A6E224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C794DFD0-6E71-0627-6EDA-4A0667703577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BE5920CE-A03F-DCC7-BAEF-D249E3B674D4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9AC8242E-3481-E8F4-0A94-F618B28A4BAD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52036C75-B26F-1D28-1D95-80FA50FD9149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B93B3D6-34E2-C83F-D5C9-C1C413A9C815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0ADD149F-61C4-0AF8-D5EE-82C3957E9FDA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63728A43-5AB2-F93B-4690-951E8694094C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7123CC3C-398C-4454-61E7-5B19E3FF46FB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336BB686-2056-BB36-9872-DD08E5D2CF90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E6DA422E-0B94-E264-E0E8-7D7EB815A7A3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6552C9F-0666-D29B-C55E-910B009B0D68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952501BE-59A7-4A85-982E-9FD3E3573F52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790168E6-45D2-D211-3F21-8F7BBAEBFCAE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54D2ABB5-8002-53D4-1564-B17AF210786D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452E5530-C104-4A81-9A7F-15B449DFD1FD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E08727E8-4BA4-5C96-0C0E-11C86EE027B1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D6A4FA4D-31C5-8357-CA6B-4F42B70D76C1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E06FCA00-12DA-248F-C0DF-9C94240D3135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05487804-54A9-C143-B6CE-8746F265BA64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F8072F4F-8487-2C47-0AF7-318F8148997D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41480E93-D039-9673-33A4-25A4A049201F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6D167C59-0552-3936-7858-3714A87EB8D4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436DF846-1E0F-8CDD-64E4-1F9BD36AFBA3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A80643D7-6A57-00CA-E356-37AFB01D18AB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AF65C741-6406-EECF-F21E-063672AADA99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B4E3AB2B-0069-02AD-F780-0C4D514C8E4B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5C93B3E-D292-0422-9CED-22379CC74237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32895687-F1A1-3B6C-3B4D-7F78F3273F02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D43872E7-7588-A412-4DD2-C49C36611842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0F5D41B-ADF6-7CF1-9B42-57731A0CF78D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2E3338FC-EB1D-99C2-C04B-8D250FAFF80F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E2FE3A2B-6C61-F343-AE91-485720FD3D11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9C24B29B-CB01-7612-8D40-700AF3186B1B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E80952A3-04B1-EEC8-44B3-B172FF479C40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89D44AA1-5E63-345C-E103-F6745AD5648B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BA278F1F-1C41-0455-1F01-82C246720CC6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CEDCFCF8-9AC3-4B0E-3824-5F411A1413DF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C85F3150-3CFC-A233-F36E-F0CD3B1DFB6F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24D8BDF-7036-27E3-1A26-45C9941AE067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85431F66-BEBB-23E1-1C14-133B1FA9DE00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3CA1EC20-51DE-39A8-7B0A-588960D66F3A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4A340238-B0F8-4C52-D437-02020646F4B8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523C42ED-A142-716F-4EC5-57B7CFB2C611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433C85AD-8287-5DBF-2546-7EF4986580D5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D94BD418-37D3-FE4C-3D7E-1E13654E4F08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259EA61E-4C48-5844-3328-66F96E7F1558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BA3DE53F-874D-9033-C658-A8BC581DAEB9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5564D3FF-2297-87E2-FDF3-5098951753B4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E501E8D8-7A83-FCD4-4EC8-8E2A9491D9B2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22569CD-56C4-C9E6-1F31-9268BF2E7F5A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3ACC8D74-F921-89B8-3640-5E971CBAA1B7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8218C062-7E99-94D9-BA6F-05B9D0A116A4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83642C06-33F3-E1F5-9B30-8379C467F3BA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51BFDB13-8037-538F-F6A4-2092DE85D816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02C42997-0828-6F4C-59DC-B9C70408C533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1DCE67EB-1122-C702-A034-118377721758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D6D5231A-41BD-3FB8-B125-C70249F917E0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9952449F-0ABF-BE38-007F-887489B490B9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12CD231C-40B4-AC16-0727-2A233556BF01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CDE06235-BAFE-CAA0-F92E-3AACABFF997C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886B17F4-DBB1-C985-6D35-3E848DE73511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586C410C-69BE-9D79-C8BA-2F4D4B9F5957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ECBF04D1-66E1-19C5-969D-C9D7A2361305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40F5BEC4-B898-2864-0106-75CE38E2AA02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C06DE619-F05B-22E6-1CF9-6A2C04B180C4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735A738-038B-F405-A17B-61A148D106EA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65C86D81-6FF4-86B6-BD47-8F8033D523D8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1B3E12A0-2BB4-92D8-B65C-9AB6E0544A4C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B0C01607-05D8-9E0A-AE48-5866B589901C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FA320EC1-7423-B38D-9376-B93CD6CD563F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0EF7199-9511-3F4F-0242-0423F1287DA8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75E39EDA-C3E5-A333-E472-CEE2E7310097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EC7A490D-BEED-3B17-94B2-716F1AD6AAE8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706E39CA-8F94-3071-DC65-F91C1FCD5A51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37407A8A-73F5-3FC2-6F08-0A5D140417C5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C679DF8-8EF7-FE11-7879-227BDB860620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9EF0EB4D-CDF4-72C2-C60E-DC0806EED338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F0BFD601-CF16-54E1-25BD-EEAE5CDA9D27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739847B5-0F64-33FF-3B79-668A3283BFDA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1EFBFB8-0FA0-9AEF-A8FE-84C0857A3835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D551B0E9-FD94-6195-BDA0-2419415AEBCD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CE47BD38-DC3A-D420-C361-2F76627D56DE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3C9D25D5-04E5-0969-6D16-3639117E6CF6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536AB3D3-9C2C-EBD3-8DDD-560EDACE8788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4B9F8D5F-51C8-6432-C9E8-F665D1CE4F82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C9576073-BC0B-3663-DA0E-9E7C4D509981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63F69626-8932-2373-CF17-4F6D33FBC6DD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8A11146F-D6F3-6AB3-4472-4E25951BEFE7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7FD46383-75BA-42B0-D02C-547F1DBAC7B8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32589B97-4795-2EAA-0DC6-2D2AD636159C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CC367B9C-FF43-A851-02E1-D63F71AC191E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320D15D8-9789-7CEC-9726-9B2C4C2B1F53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4CB5534B-7290-2CBB-08F7-6562D637FF34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7F0C26FF-8CEE-8D03-FAB5-81FFF4F9EAF2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95CD00A3-57AA-1823-3626-A63238023DAF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96189587-730D-A629-2584-E454C83D7D28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0994F85B-2278-74D6-AA1E-62169D174B3B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E18317E6-E0B0-38DA-465E-62D2818C1C54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3F244483-E9D4-98C4-FA2D-A58C261C95A1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2F016B25-75E5-8474-3038-DE7D064AEA92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720DD1DF-62BA-1625-D45F-D904EEC823C4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242E2CC9-6E5F-B57B-3B34-07476E4060D7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6EB8FD2-86CD-4F3D-1E4B-61FA91D0C07F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FB783B29-0E36-BA99-BF23-4A0D93FAB970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83E70536-56B9-4BE1-4402-CC9EE9E48C4D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2BD9F9AF-08EA-274C-700C-236A5B6B4076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C7888B38-F03C-33B8-B1DA-627C6729592E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DA8658DC-EB70-52C4-42CE-5AC2DEAB6C49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14D0F77F-A8AB-CC48-749E-11AC71913720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4E2841B7-9278-8E95-BFF3-CE70E7F0D78B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07B548E7-FB76-18FB-0EBF-7C1326BFB2A2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4F6BB698-4F6F-79AC-7D26-64FCABC113F7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036401B-B4A3-C04D-08CF-1868E722A758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42A18688-549F-F7DC-9B43-1E2F25CFA818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EDB84FF2-4918-9521-D002-19C3D59D3B3A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5C5E3A4-CC8F-9B19-D3FC-6A82BF755163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E6C56D8B-2EA1-9907-7312-46DC33F61B29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41447B1B-E780-75BD-80B3-BB81F7E0D599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5F14A1FC-B4FD-DDD5-D5D9-886DAC2F7FF2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0F1D24D6-8D45-A828-E651-B48234365E13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16D14FB7-BBF0-427A-3857-B3ACC701FB73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2A677234-8720-D2C3-9EED-B7C8BC09B319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622F4A9F-B76C-6496-B65A-13F117E99CE4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0F819355-6802-6286-D26D-3AECACC68F9F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DC2E26A8-4319-4779-F676-D694C50B63BB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B52F8646-1BB7-FA21-7A40-CB7E769C1F40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B1EA705-FDDD-2B3E-71F0-FF4CAD6A768F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C63F439E-2372-1078-210C-844A08264E60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57C515C0-2F9E-BD91-40AC-AD2CAADF343F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69E4E2B8-9621-F39C-AE48-7FC92659908D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45F2D295-0690-84F0-F022-458A0E22DA5B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B5706F25-0BE6-4D58-0A71-B952F1189053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718A50F1-8D76-C252-73A5-AB5F565D5023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71F1CAB1-ED6A-B680-7483-3AFD680FA923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0756BA7A-BD55-6AEA-1EE3-65A85E86E423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A1F9CB96-A03A-BF2D-4410-C2C737F0FC40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5DF4A2BC-FA01-F73B-B7AA-03A99E84F12E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76974B1A-F46B-F91B-089A-0F86528DCADB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75AA0C39-C9E5-AA5D-E16E-DB79FC05CAD9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196C9E95-0BC8-EDAA-8EE9-FEB89B002826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CEB00857-3FE9-C936-5C7E-B2E5972EBA66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6B20D642-958B-70A8-5230-772DF63B6991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BD82C124-3A56-E189-624C-D5AA33A696A4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B451B066-2CEB-270E-B517-50FE4E915879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0128C9E5-FE34-2775-453F-22028BEC4E8B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9EDABC8A-9160-E896-3DE6-CFEC1559AFA6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6B3C1F1C-9CAC-2363-7528-3E1758A2D263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B33219AC-759B-ACD9-E86A-C71B8A53C7D2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6A72A993-88AC-2DD0-1429-F27E4CF12EBA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DF431BAE-250F-C187-293B-DD5636D353D0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C7919A98-36B6-CB45-F9B9-C9A8E2F72E84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51752480-4300-1506-DAC4-5B2DB86789CB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9B3DAB81-5AF7-C289-0113-6CAA6534C0CB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BE4D4C2-5090-A22B-E7DC-05E063D21F5B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72A92468-44BB-9153-2BB6-D707A98B1407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453" name="Graphic 1111">
            <a:extLst>
              <a:ext uri="{FF2B5EF4-FFF2-40B4-BE49-F238E27FC236}">
                <a16:creationId xmlns:a16="http://schemas.microsoft.com/office/drawing/2014/main" id="{7693BDAC-BCBD-86CA-F944-D864D4D2E7D9}"/>
              </a:ext>
            </a:extLst>
          </p:cNvPr>
          <p:cNvGrpSpPr/>
          <p:nvPr userDrawn="1"/>
        </p:nvGrpSpPr>
        <p:grpSpPr>
          <a:xfrm flipH="1">
            <a:off x="-2745580" y="1100995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bg1">
                  <a:alpha val="29000"/>
                </a:schemeClr>
              </a:gs>
              <a:gs pos="100000">
                <a:schemeClr val="bg1">
                  <a:alpha val="0"/>
                </a:schemeClr>
              </a:gs>
            </a:gsLst>
            <a:lin ang="16200000" scaled="1"/>
            <a:tileRect/>
          </a:gradFill>
        </p:grpSpPr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FCFECACE-4A1E-53D0-25CA-1225FA5A31C5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9FDABCAB-FEDF-D950-4839-1909EC5919A4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66DF54A8-C3ED-9A00-410A-CC5BB6521201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69A450C6-6AAE-94D1-652C-7D378B59016B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1EE9E1AC-174B-807F-F17B-999643A07272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1BD41789-0FAB-3669-3DBC-32FB9B075BA5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AB78F4F4-9091-12DA-977E-7D15BF99F7B1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37D592CF-7DFD-C062-2CAA-B417B6DE5D2D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86BB6BCC-CCF4-5346-C47B-B5E8E5AA7C3F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E3AFAEB3-9AED-96B7-E44B-08112EE026F7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5E1B7FFD-6C79-B2E3-8A0E-20906A1F5154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887F3857-7DEC-0210-3D66-F92947012FD0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D040A460-BBCC-EF25-09BF-4E72599D40CE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AA83A5EA-D860-D834-3D8C-2A487C36DBD6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232F79B9-DCF1-F156-B9C5-7EE949A5E16B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7127DAD5-6332-EB6D-58B1-718D7FD11B06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2340A475-AAE0-D890-5E82-9A32D85DABC3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A18A7892-28BC-42C3-E873-F89785E05C1C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1E214786-6F15-143A-24F9-6273F3A385F4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E4B92577-0A95-3674-27ED-E149D06EF93D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2F77349A-A733-7375-BD1D-F02880EF9DB6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761DB4B7-4D59-B66D-F469-62F31ACB76B9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9EEFF08D-69EE-4DC5-559B-B67E6E88DA6E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BDD5E199-1D5C-C010-ED61-9F8523387199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F5A493FD-D44A-25E4-9440-0272D5CC78CD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D9934833-4C17-03FC-009D-296018E56D4D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23C09C0A-11B0-8977-5C0F-BFD242C6D958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C61A0C92-F7E2-4ABB-41B5-F18C0569F9BC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D4F04146-56D5-0867-50BA-E83138A09BC4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33C76799-0908-EB8E-E238-5AB84611587B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F9187917-DAD2-382E-B441-A781BF07340A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0DA5075F-AF38-5D33-2C94-A26B91433E17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5B012326-3D87-CE6B-EE14-131C47DAC88E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3CD68AE7-44C9-856C-B5FA-84B9B2CA64D6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3D4CE096-657C-EF43-4ACC-3FB4F86A6D36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EDF9FD8A-BB37-7147-0FB0-3833DB122E87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9002B41A-C6D4-A711-DE86-4915626095C8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55CA58C2-4A72-77EC-6FE8-D1BEEC18955E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5E0AA3FA-8D1E-1EB3-2D00-EAA4A65EA10D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7277B3D1-89F4-8C6F-2773-777BF3D2F6B9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947984E6-6E47-0514-0EA4-93470903B20A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C18282D2-238A-612C-30FE-6257BD086B75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E13776A0-BC8B-DEBC-324D-DB9BBFA0F8C1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51EBCE9F-E1B5-391C-8B49-3C10E8894390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229C8AF6-A1A8-AB2A-B5DA-1B2F723C63DB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689284AA-AB4E-0D18-9867-2DCF1016013B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EA66B1F7-6A30-5633-04CE-275CC46649CF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1CAC5E31-5208-049D-45B7-F3763E438398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09DB6F94-5143-A3B6-5144-9F280B927D1E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335D4047-2AFE-3ED1-8000-25887E244694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549EE752-DE59-E6D4-9362-F75F28B65610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63A75C84-C3A3-CABC-2829-8100DB5A8D7D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DBA5D7C3-88C3-4365-7FCA-7E5038118511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85DD8841-DBBB-F145-C345-652DAC8E397E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A448AB97-4948-9B6D-A211-F7B36CF2E33D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0581E8C5-F230-4CC7-DEBF-288E1C171111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83BCE7A2-AC35-7941-6ACA-A92FA7FC8BD1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5B2B5058-E544-E2D8-4CFC-03ABFF01016D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49BBF209-CC7C-FA47-C171-6FC3F7666233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63E35AE4-8B42-017D-638A-CB100288F25A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73909544-4833-ACFA-F80B-D8CB3090540B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7D47B538-6DA8-5472-9BD0-E2258B492CC2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5F23C1A1-791F-03B3-72DC-ED92EB2D15D0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BCA7D023-6788-B5B6-763B-00646EF54472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86959C2A-8E98-F69E-E522-244D8FAC3F0A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6D7D5A75-46D0-8780-30B7-417E8A59F1AC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BDD9020D-22ED-8902-3D8A-8E6C238B4370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EDAA935F-F5DA-6F0D-3F16-59C948CEEB58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78D80AAD-C38A-1970-F019-1F6B855EBD2D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4C22A328-F83D-1DE8-5C87-54E7B1F69DA0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9D439233-B574-3E78-18C6-1DB2E2102B06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F504B582-03C5-568D-6AD2-E7A8694BFC97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B35FE63D-C7CE-6B0D-BADD-D40AA0DA371B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8B3269D-2796-A25F-6B68-6F490315992F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23B94227-4B20-051F-5B20-14D3121AD7C9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010C3684-9229-9D2B-B0F4-473ABCE5BD30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C85E7574-2EAE-EC5F-FCFB-CC41FE99DEE8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30C2C226-4E16-7BF9-5DEC-DECA778011B4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419709FE-BFC4-BF09-395C-56BADE2A6661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18CAD7B2-2F85-47B4-E242-C79530AB9402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C2FD4342-A9DE-50D3-5D39-56884F375B0B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B6932BCF-6511-2A7D-F0CC-22E369D2F55E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A5A468DF-0E61-18DE-3560-4D953821C5D2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1093E73A-973B-F1FB-7480-74DD8F996402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39FA06B0-BD37-E4E1-5289-D8DFACDA3155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DAE094C7-4EE1-8811-D77F-B9C499A43756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031ECE53-6ECE-FE20-7306-5F164A87BC8E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5F2CD8CE-D84E-28C5-F6AD-7C219482715E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75B43CA7-68EC-C122-83B1-5165BC824F61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982E4344-909D-079A-1CDD-85B2B573CB81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18A1C99F-DD2B-4E92-561E-0C863B9215EF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C61EBE9D-4D39-F162-805E-BF9C4CA25774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259E5BA5-8364-FB26-C2AB-6438BCF13A79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DAA42B41-5DE6-D87E-0F47-3B6B50047116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CEBBADA3-5718-255B-A84E-2D909A47A0E9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AC615748-79FD-F885-CF95-FEA2214A3177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30067E4A-1D7B-EE18-B634-8F3855DE72DE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A34AA0A7-25FC-D129-5C07-DAED8F4E2B6A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835DC02B-C389-D08F-5B2B-351838F102EF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FBD6F320-0AB7-2D4D-1AE8-A6F3244B7420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C566D1B4-C744-FC78-E214-5780CD0F48E9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D368FEB6-5D53-93B9-FAF5-0BA9CC45F575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4D6FCFB6-7C1C-E503-1C36-2E34E4695F73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A3A9C750-6C3A-A2A0-72C3-A54175B5515D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9BA63646-BCF2-F4AF-4834-FB4892AFEEBD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B0AFBFFA-1683-B4AA-83F3-2F3DA7D91B62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50E153E7-CBC2-DFAD-1ED4-DC8A54F1880E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51E34F75-B418-FBA0-C994-BA3EB2C6637A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EB4A45C3-1205-8FA7-41BD-E55000340A7E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B46D61E3-4BF3-318B-E54D-6874FB5C464B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9BBCFCA5-0687-0487-2CB5-7DFB6BE9A7ED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57BB4408-96E6-305D-53D9-97AF344BB882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4B173910-EA14-2FE6-D0CA-7431B5A28836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27C16FF3-0CAE-E0E8-8779-1619AD78627A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97946B4A-C392-82E3-BC6D-350D3E0DCBCA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6E84B2C4-6A90-199E-B8FC-DA7330FA664F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9DA41A18-372C-C89D-12FA-813DD9D46043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3F00A75C-A592-682E-26B4-3F704F4A6254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3BD2A9F5-A269-53AE-CEFA-835DB7553506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3854985C-6395-A92D-2BF0-755E1CE4D11B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E58709C4-8F4E-B720-21CA-431A4F1FF9ED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3697BA05-EAB9-6B65-4B25-B1EE476F43B7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2BCCABAC-5D4C-3C09-57A4-03253B6D66CC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997D2F86-C93C-5D91-5F2A-78FE1A4A765A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DAAF76F4-276D-4C6A-21FD-D691F5E57265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E03612D4-1355-7852-E34B-9547D2795FDA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27D7C326-F43A-E944-B5C3-06295E3FCE24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8B7E2FF1-8B9A-6526-D7C9-59E9889A83AA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4CE8FB4C-85F2-033E-3F07-8D72CB0AA0B5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EDCE60DC-54DF-A65C-31CB-4F0953D32166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DCD156FF-0986-7087-080A-B75964BDFE7D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438C3E26-0BA7-C33D-0E65-BE18DAA329B2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EA61E874-C4B8-5DC1-F459-0BC2F38865CA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0B593ABD-39E8-4E13-37D8-9838273D4CB2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6A1ECE41-C8FE-5ED3-58AD-E9AD3525C13B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278A39A1-26F3-AA5D-12A9-582FC3837925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085BA812-EE3F-BDA0-3E28-1CAD522F24A2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CD42D40F-5B3E-07FD-24B7-7956ED421684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7EE75EE5-6E27-BFFD-ACA6-A96C28B5710E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3006FAD6-D9FD-42DD-DDBC-281298CAC698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22DD8874-F5E7-EAC3-F0BF-0AEEDC502075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1BF39B22-A99F-8994-A5DC-9A8C5C837E98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F7143C95-860F-4984-B2C8-0082424582A0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C6664967-F7B7-22F4-F2BE-0B44C7708322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407DB626-FB61-CAB0-1C13-D5A98DD856DD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CE031E79-93EC-6190-65A1-C9C11B6D72EE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A877A69D-F458-FDBF-B15B-6DB4068803B7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D7B5D768-8A66-4D01-4770-6A0726B63C08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139B4126-7299-07EA-3545-CF981839DA6E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8A9F288F-3D1D-3DAB-4E64-2578B0DEEFB3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842E6237-0C94-2CA2-1BDA-5BDF0C18757E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DC119FFA-44DA-5DEC-AFDA-448573D9E5DA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93482AC6-EC18-B155-ABA6-241C0586E51B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0D7FEEF7-4E2C-E0AC-A288-4CA7EAB0EAE5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E57A4298-7050-D274-5481-7942B8AFE6CB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75E24CCC-1E9B-DBC0-F998-1374D6134474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1AC260CA-A0D2-566A-3B88-2C341A2C1495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524EC59B-E630-B9E3-6107-9818CC0E478B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0E4779A6-4968-FF54-A5D6-7E0DCAE8463A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F95ABC7C-4CBF-BB70-92EC-C8C7B22D464C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FD50E5CF-889A-FC18-1A4F-89B406D61B81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DA2354C2-80D4-725F-6EE0-5B2F3729C87C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D2894C47-B432-713A-5307-1C213759B57C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83B27993-4473-E5B8-BE83-444089AAF8A1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728D7E0E-B2F4-1DE0-91C3-FE0A7A23D05D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85793C4C-9AE5-CD8B-E5E1-743A4C8B82F0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6DBB1C13-3DD5-7122-CA4E-2CFDE8DEEEDA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7151802A-9D12-2D34-F91A-DCA5688A7BB8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9DAB4177-54DD-6BC2-49A2-F6B3F04B1413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F566EF36-1BA0-8179-E065-F747EEC2125E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A01ABEA8-B138-5F96-0F2D-7A3178901D49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C51D6566-6521-9484-007A-E85D35CD0B8E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971B498C-C305-781B-EDBF-7709B014A3AA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630DEC4B-8ECF-46FF-70C0-5EA4AFAA21B4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B286E09E-B781-222E-6262-E5A0C8AF39F5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53AEB3A1-6F11-02A0-484B-D3736BE55DF0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BE58C00D-99DF-2646-E73F-C96A670848C8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1BA07717-1AAD-3A0E-5741-CF0F875DD358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B88DAFB3-381E-F515-A522-1B7CB6B1B628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C4188ED5-5AF0-8D1A-A958-5269D1E43D54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E39CAB38-36F2-04C4-1F28-AE748BC29C0F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55C1D2B5-18F3-31C4-906C-0F83D7C6563E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C116D3BE-E284-DED7-BF9E-E365019017D1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7DADE927-411C-CAC7-CFC0-53F46F6149B6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7A47D5B5-6826-A0A0-9D7F-E0F698C7BA19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3030D1B4-FE1C-E8FB-97B4-F10FB2766D8D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ECB0A5A1-43F3-6BB8-A2D2-A68CB75ADA84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639CA577-1067-23CC-80BF-FBD06443D8F6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7C9EE86C-5710-0B09-FFD8-6233C6FCD598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0AB04F77-E000-4CA7-4F0E-1552336213CF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00BDC094-D4F7-8629-F782-0DC53106EE32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63A47CB0-0445-52D0-FE0A-BD3A18B9A073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5CE2DAD6-08CF-CE56-12F4-280C6AED83F4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9B1BA1B1-1DA4-282B-8C15-193B0B79D09F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2EBAFC4B-78BD-4B95-5189-3D518069F0BA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BAC011AA-D017-AF46-2BF6-472E2B20C92D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257945F3-47FE-EF5D-15DC-E7C9717147EA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CF802631-3F61-37CB-D349-5D7261E9F801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816009F8-1B2F-9E12-AA06-5112B2221F5C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5CD5BF19-8F9A-0A84-3592-4018F17EF355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D1CC6EE9-8FD6-3F28-3A07-1829A776567C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B11D2CA2-0A2C-DCD7-0F6F-F9C0E68C4062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70E825B7-72EF-E4BA-79E7-529E6473E57A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73796D2F-9AB9-DD97-1D90-EC6BE25B5FE4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DD21BEBC-E99D-CF32-0E6E-2984A8A67604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068266A3-A6F2-3F05-9861-095A45088A2A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8F00E831-2B0F-E08D-86AB-46384EF8BF05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248AA4AD-DE1D-9BC3-4660-E4F556A646E3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116D572B-D99B-3DC5-CDF8-8867F80BB533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970CA52E-FB43-0A94-7DBC-911EF4A59CB6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17AE17E1-64F7-9B99-F35A-37F417D850A9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D557C0C8-E8CF-6659-6E7F-19B431DD4653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18DC5FB9-5F04-03E6-037E-E43AD378FC40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94D7267F-9ABA-E5AC-1566-8C0139F79F53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107F96CD-2904-ADB1-3579-1FFFBD3563BE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79B14BA7-5C3C-6839-3964-A3936C7EB56A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4B83CD35-4A93-F7B7-33C2-A2DB2EFFEE9F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374DA0F9-EFC6-2666-83AE-A04D4A73000A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FAE0D101-38D8-8F11-2490-1652F7209995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623FCB2E-CDD5-893A-7EBD-0741797FA514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0D18AAB9-6F2B-190D-0752-D2E1F5F4AD46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57A9DFF5-AD9D-488C-EA2B-6D6F596CE6CD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4404A9C0-41B8-42DE-2C9C-22BDF7253910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966C5139-B903-9434-F4A9-3D17066292A7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F07EE776-13E2-3E1B-28C3-8D86A0DC863F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0C991C86-C55C-1906-8EB1-4750286AB0C2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8CE133A5-D29C-763B-11D2-F128982630F2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782F21B5-7834-3E55-D73F-1921081E7EDF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CF5568E4-BB6D-5926-4D08-AFA4AE676540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E9732976-E8DD-4213-2904-3776D99AFB2E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E10C90D3-70DE-887E-6854-0B8C2BA5B882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9FF7E7E5-04BD-9C4D-7234-645069DD16E1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8B3CEAA2-39CB-62E2-7593-32271D9FBC70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702840F4-D767-CE16-BFB7-DCC86AD2724E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1405091B-EF33-BBA5-0964-3FE39C23B3DA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D163F66D-FFC2-449B-89B4-632E81A3D334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B71106FA-C73B-952C-0B72-8AF126780EBE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B8C9FFBA-3AD9-584D-0E4C-3A23A4E07B45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7D324514-5459-C1CA-E7C8-F6E4807A65F8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6F41DCA7-E264-010B-C7B6-AD708FA990FB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98D8B424-FFD4-FECD-E41A-0A1DD83D1430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9816AEA8-C8C3-0815-C0BA-D6B983FB5924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E0F25A98-2489-D0B9-8C03-175B1910C301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2277310C-F846-FFCC-7D8B-C975B069FDFC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49AB92A-D3B8-A4E8-C118-1EDC1A38AFB7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00B3C2F9-8209-6963-5036-942C1EAF9D51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F8AAD4B4-4F85-6BBF-984F-CA589174ED45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4D065DDA-E56E-9C81-E2B2-B85465F2C069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01D717EC-EBB4-59A6-11A9-3453416AA43F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DBCE1D16-E128-4AF0-AE35-CC23E9DA3FC5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06B8A8C8-0868-F9FC-D568-B209D8BD3FD3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CBF3710B-1BBD-1BFD-119D-41589981C3E8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C3A76C3C-705F-3F56-C7B1-41CE838585A3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45AF3EF9-F7C6-D829-9AA0-74851C6DAA1C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4CEDD252-98DB-20A7-9B66-F9E3B9F9B279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C5F1E548-CD0A-8EF0-CF13-7B4493C54DAE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682130DD-1107-B548-AD64-2BF7D6241D3D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0E40FD61-192E-6B83-67CE-19288D6BC82C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1D017B24-F488-2F66-535F-4BBD2558A859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38F0ED66-C600-46D3-C8AB-1B3FBE29137C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4ADE5B52-5088-53EB-0ACE-75B32164DD50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437C2275-7A02-DF25-DCC5-39070F68809D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10940359-AE80-6D54-0BC9-88F869E2FA4D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B0C38823-3FF1-EC33-EDC6-DF9C7A743796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451897D2-8F20-70C0-E635-CDD6ED7BD81B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6D89A7A0-8184-33DB-80BA-3E8D29F7F2B0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B0764027-1255-23BD-3062-8C4AAFF78768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ACD4BF39-8D16-2FA0-FE5E-97CEA9E6A410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60AEA24A-6D8C-B3B9-D394-9B6465D59A30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26D77874-7B7F-A0F1-8EAE-4B99414DA068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E24FD172-D3B4-95A1-2FBD-A4393D9AFEEB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A859BAAF-941F-FA50-CD83-75F1D38ABDFB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6ACCB5D6-FFBD-847F-6D5E-0800CBD68E1F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89E3DD1D-E417-9353-C0D8-6DCCA84932B1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A4CCAC02-418F-1EA0-CEBF-3B3670086D7C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091686D1-8C19-E62E-7932-F6B0F6057730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F6BC65F4-66C7-9FE4-53B6-06888FEAD752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41F5CBCF-A147-9CF5-9628-6E1356241444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375F0299-ACB2-C02C-C3EE-E8C32CC1A63B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BD11A938-3914-BB31-5343-09B45B631C90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8C22A13C-EB20-3021-2737-709674FCD66D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65EA66CD-0DF0-0708-7794-4EF6F88396E1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C2465491-8F66-6A0A-821D-E80F965CF426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52583E33-AEF5-62B7-C169-861056B2664F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7D6695F9-DB90-3636-323D-D7DBCCDE4310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6A43326C-51C2-9733-A007-B2DEB0FC10E0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23A76493-E4A9-E51E-F212-33771E596380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F170A166-062E-3A93-923A-2DD61227F2DD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DEC3BEC2-D4FE-66EE-6BED-937F6A53FBF4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2BEDDB08-9B3D-C62F-CA8F-290C9D8CE7D1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2D2CC8D0-BBDA-760D-1F42-986C3FE49AAA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7B4E5375-AFF7-28F1-4F45-120349B78203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BEECC1A9-596A-1C8D-CA03-35EFC07A351C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3CF41AAA-828B-0FD9-1AAF-05F9266DD1CB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BF4FCCA3-E84D-AAA3-D1DE-78FB7018D05D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4DF8244A-5EF0-A5BF-90EC-F2825346CC54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D25260EE-6291-16BD-86E4-BFFBE0A9A1B6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68A47466-0903-E8EB-7ECF-DD540B2A4C3C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B3C55D08-1883-32EA-00F4-E1B436A81831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DB31F8F5-F3A5-C357-52BB-1DBB810696F7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FCF37D39-ACE7-246D-7635-02AFE842A752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DC717DB4-6F27-3E92-971D-167B68EAD0AE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E5A9FD09-4609-6EDB-1400-B5A35A3C2A69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1AE2D138-3886-B740-4512-B3889D1A3B04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5C875B1E-E4D8-F5B3-AB08-6D69C7AD93FC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F4691E2A-8038-58B3-A0A2-DBB475DAB3A9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6C01EA53-25A5-3AB6-95DE-DC3FE933E2D9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4D3DE39E-AB43-A45D-B3E4-ACCEA8CE8A00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7CA50C46-5B91-A483-E8C2-5D13882A6AFB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4ECCC107-9CD8-A22D-393C-22E4F9884803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F3346F65-FBFB-7936-17F6-C24C2074DD2A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68DEFED6-B33B-BC02-8867-53EC84951779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BA679702-F0A0-D6FB-7213-B32D9031B44F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F8542841-4355-0518-717B-F5F3AF28B9F3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EA6A508D-33BA-AFD7-5193-D35897A40798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38CA79E3-9A64-6BE7-29C5-83BD66033A47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1C4AFF6-C4F4-EC00-02A9-E09223F05EF8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1CA83240-B8F7-BFD0-B21E-E7B7469F5202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773C3230-5A90-F713-51DC-CD86B8EED030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286D37EC-776C-F102-FD85-15EFF8C9E554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C9CB6AB0-8EC5-40B4-1628-7A36647DD7FB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426A928D-30FD-D602-9DBD-FD28596BB425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73EF8012-CC54-8B7B-1FAF-C62E7E7D0066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BE7B22EA-98EF-99B1-78C2-2B3CBA18C038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34CEEA7E-B289-C5A6-C21C-3C228EFE51E2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87089C9A-92D4-C0BE-41A7-F485B8EF4A4E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E69789E9-6EAD-5911-1A0D-56F6B200C02B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69BB9F7B-61BD-650E-DA36-198E0B577DE8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710E4C17-ED56-50B5-D298-62E70754E2E0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17386BB2-E732-7F8F-013B-387EF45B32F2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2415CEFE-E82B-E1BF-8142-D9D7D8250C00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DF0676D0-9E28-24AA-42B2-A2CCFA3D5901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3153A537-D33B-B737-B75E-D241B0E1D8E1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E65D2B07-627F-B94F-6502-1E33CD7C0701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E80769AE-5ED7-0AD4-99C9-3BB70E1D2942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1D09B994-46C8-8D86-4F07-D01411C9ED9E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0" name="Freeform: Shape 5789">
              <a:extLst>
                <a:ext uri="{FF2B5EF4-FFF2-40B4-BE49-F238E27FC236}">
                  <a16:creationId xmlns:a16="http://schemas.microsoft.com/office/drawing/2014/main" id="{47194768-FCB5-3987-62DE-80824BC23821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1" name="Freeform: Shape 5790">
              <a:extLst>
                <a:ext uri="{FF2B5EF4-FFF2-40B4-BE49-F238E27FC236}">
                  <a16:creationId xmlns:a16="http://schemas.microsoft.com/office/drawing/2014/main" id="{37E7E91F-F06E-5539-6495-D4B088160612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2" name="Freeform: Shape 5791">
              <a:extLst>
                <a:ext uri="{FF2B5EF4-FFF2-40B4-BE49-F238E27FC236}">
                  <a16:creationId xmlns:a16="http://schemas.microsoft.com/office/drawing/2014/main" id="{82AD8760-9E88-4D9A-E2B7-20F1CD144825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3" name="Freeform: Shape 5792">
              <a:extLst>
                <a:ext uri="{FF2B5EF4-FFF2-40B4-BE49-F238E27FC236}">
                  <a16:creationId xmlns:a16="http://schemas.microsoft.com/office/drawing/2014/main" id="{4C196A18-BA97-35C8-1E00-8A40C2BE6859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4" name="Freeform: Shape 5793">
              <a:extLst>
                <a:ext uri="{FF2B5EF4-FFF2-40B4-BE49-F238E27FC236}">
                  <a16:creationId xmlns:a16="http://schemas.microsoft.com/office/drawing/2014/main" id="{4B2BEDA9-596E-1027-C8E0-047ADDD5C263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5" name="Freeform: Shape 5794">
              <a:extLst>
                <a:ext uri="{FF2B5EF4-FFF2-40B4-BE49-F238E27FC236}">
                  <a16:creationId xmlns:a16="http://schemas.microsoft.com/office/drawing/2014/main" id="{DE2A69B2-D596-3EE4-8780-191955BF6F8D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6" name="Freeform: Shape 5795">
              <a:extLst>
                <a:ext uri="{FF2B5EF4-FFF2-40B4-BE49-F238E27FC236}">
                  <a16:creationId xmlns:a16="http://schemas.microsoft.com/office/drawing/2014/main" id="{2EE25AD8-AA4D-332B-9C61-B16402669F4D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7" name="Freeform: Shape 5796">
              <a:extLst>
                <a:ext uri="{FF2B5EF4-FFF2-40B4-BE49-F238E27FC236}">
                  <a16:creationId xmlns:a16="http://schemas.microsoft.com/office/drawing/2014/main" id="{FC0E2C68-338D-8827-42EA-2DBE9EB33378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8" name="Freeform: Shape 5797">
              <a:extLst>
                <a:ext uri="{FF2B5EF4-FFF2-40B4-BE49-F238E27FC236}">
                  <a16:creationId xmlns:a16="http://schemas.microsoft.com/office/drawing/2014/main" id="{5A7B54D6-4217-E9B1-1F75-A943860BFD5D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9" name="Freeform: Shape 5798">
              <a:extLst>
                <a:ext uri="{FF2B5EF4-FFF2-40B4-BE49-F238E27FC236}">
                  <a16:creationId xmlns:a16="http://schemas.microsoft.com/office/drawing/2014/main" id="{07D6BBA2-6776-7FC1-88BA-F0B98DAE44DC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0" name="Freeform: Shape 5799">
              <a:extLst>
                <a:ext uri="{FF2B5EF4-FFF2-40B4-BE49-F238E27FC236}">
                  <a16:creationId xmlns:a16="http://schemas.microsoft.com/office/drawing/2014/main" id="{32DBF4E7-CC24-DFD6-59B9-092D2BD01D99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1" name="Freeform: Shape 5800">
              <a:extLst>
                <a:ext uri="{FF2B5EF4-FFF2-40B4-BE49-F238E27FC236}">
                  <a16:creationId xmlns:a16="http://schemas.microsoft.com/office/drawing/2014/main" id="{2200D30B-F714-D54A-90A9-7BB133AFA442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2" name="Freeform: Shape 5801">
              <a:extLst>
                <a:ext uri="{FF2B5EF4-FFF2-40B4-BE49-F238E27FC236}">
                  <a16:creationId xmlns:a16="http://schemas.microsoft.com/office/drawing/2014/main" id="{6EA43453-03CA-C9C0-527C-0EFD3BDABA5A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3" name="Freeform: Shape 5802">
              <a:extLst>
                <a:ext uri="{FF2B5EF4-FFF2-40B4-BE49-F238E27FC236}">
                  <a16:creationId xmlns:a16="http://schemas.microsoft.com/office/drawing/2014/main" id="{0B7E7997-577F-FDE4-6FE7-668B7EDCBDC0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4" name="Freeform: Shape 5803">
              <a:extLst>
                <a:ext uri="{FF2B5EF4-FFF2-40B4-BE49-F238E27FC236}">
                  <a16:creationId xmlns:a16="http://schemas.microsoft.com/office/drawing/2014/main" id="{67A8CA6B-A023-256A-A1EC-4216DE407088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5" name="Freeform: Shape 5804">
              <a:extLst>
                <a:ext uri="{FF2B5EF4-FFF2-40B4-BE49-F238E27FC236}">
                  <a16:creationId xmlns:a16="http://schemas.microsoft.com/office/drawing/2014/main" id="{CD2B1C50-9DFD-2003-FCE2-FD6FDE47C3F5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6" name="Freeform: Shape 5805">
              <a:extLst>
                <a:ext uri="{FF2B5EF4-FFF2-40B4-BE49-F238E27FC236}">
                  <a16:creationId xmlns:a16="http://schemas.microsoft.com/office/drawing/2014/main" id="{6D58D408-F07A-2C39-A5E3-945B693431A3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7" name="Freeform: Shape 5806">
              <a:extLst>
                <a:ext uri="{FF2B5EF4-FFF2-40B4-BE49-F238E27FC236}">
                  <a16:creationId xmlns:a16="http://schemas.microsoft.com/office/drawing/2014/main" id="{AD2172ED-A43B-9A56-A092-9FB6F8C3C0D8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8" name="Freeform: Shape 5807">
              <a:extLst>
                <a:ext uri="{FF2B5EF4-FFF2-40B4-BE49-F238E27FC236}">
                  <a16:creationId xmlns:a16="http://schemas.microsoft.com/office/drawing/2014/main" id="{C299D70D-DF7A-98CD-21F9-1D7445370335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9" name="Freeform: Shape 5808">
              <a:extLst>
                <a:ext uri="{FF2B5EF4-FFF2-40B4-BE49-F238E27FC236}">
                  <a16:creationId xmlns:a16="http://schemas.microsoft.com/office/drawing/2014/main" id="{586BD4A1-6669-14FB-E3DA-CF9BD546092F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0" name="Freeform: Shape 5809">
              <a:extLst>
                <a:ext uri="{FF2B5EF4-FFF2-40B4-BE49-F238E27FC236}">
                  <a16:creationId xmlns:a16="http://schemas.microsoft.com/office/drawing/2014/main" id="{EA229B21-A0AD-AB36-7ED0-01A5D5CC96E0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1" name="Freeform: Shape 5810">
              <a:extLst>
                <a:ext uri="{FF2B5EF4-FFF2-40B4-BE49-F238E27FC236}">
                  <a16:creationId xmlns:a16="http://schemas.microsoft.com/office/drawing/2014/main" id="{AB31C75D-DA58-8E7A-3A20-39FF46A9FD34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2" name="Freeform: Shape 5811">
              <a:extLst>
                <a:ext uri="{FF2B5EF4-FFF2-40B4-BE49-F238E27FC236}">
                  <a16:creationId xmlns:a16="http://schemas.microsoft.com/office/drawing/2014/main" id="{0F21859B-87E2-FAA6-2AD2-357BD885B205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3" name="Freeform: Shape 5812">
              <a:extLst>
                <a:ext uri="{FF2B5EF4-FFF2-40B4-BE49-F238E27FC236}">
                  <a16:creationId xmlns:a16="http://schemas.microsoft.com/office/drawing/2014/main" id="{175BAAD5-B441-BBDB-95DD-523CD0E02433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4" name="Freeform: Shape 5813">
              <a:extLst>
                <a:ext uri="{FF2B5EF4-FFF2-40B4-BE49-F238E27FC236}">
                  <a16:creationId xmlns:a16="http://schemas.microsoft.com/office/drawing/2014/main" id="{DBDBCBA8-A77E-360D-248D-D6948C18E39B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5" name="Freeform: Shape 5814">
              <a:extLst>
                <a:ext uri="{FF2B5EF4-FFF2-40B4-BE49-F238E27FC236}">
                  <a16:creationId xmlns:a16="http://schemas.microsoft.com/office/drawing/2014/main" id="{447CABC0-65A6-3345-697E-7AC1792F33FC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6" name="Freeform: Shape 5815">
              <a:extLst>
                <a:ext uri="{FF2B5EF4-FFF2-40B4-BE49-F238E27FC236}">
                  <a16:creationId xmlns:a16="http://schemas.microsoft.com/office/drawing/2014/main" id="{BFF2E591-C775-A64C-0401-0767D063C517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7" name="Freeform: Shape 5816">
              <a:extLst>
                <a:ext uri="{FF2B5EF4-FFF2-40B4-BE49-F238E27FC236}">
                  <a16:creationId xmlns:a16="http://schemas.microsoft.com/office/drawing/2014/main" id="{737CA206-9315-90E4-7CE7-A0146AA0D8E9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8" name="Freeform: Shape 5817">
              <a:extLst>
                <a:ext uri="{FF2B5EF4-FFF2-40B4-BE49-F238E27FC236}">
                  <a16:creationId xmlns:a16="http://schemas.microsoft.com/office/drawing/2014/main" id="{6E828277-B030-957E-C1B5-DFE559CBCDB3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9" name="Freeform: Shape 5818">
              <a:extLst>
                <a:ext uri="{FF2B5EF4-FFF2-40B4-BE49-F238E27FC236}">
                  <a16:creationId xmlns:a16="http://schemas.microsoft.com/office/drawing/2014/main" id="{E823D67E-63D0-4AA8-5671-4CE60DDC70F9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0" name="Freeform: Shape 5819">
              <a:extLst>
                <a:ext uri="{FF2B5EF4-FFF2-40B4-BE49-F238E27FC236}">
                  <a16:creationId xmlns:a16="http://schemas.microsoft.com/office/drawing/2014/main" id="{2093D685-4832-917D-938A-8AF3007B8187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1" name="Freeform: Shape 5820">
              <a:extLst>
                <a:ext uri="{FF2B5EF4-FFF2-40B4-BE49-F238E27FC236}">
                  <a16:creationId xmlns:a16="http://schemas.microsoft.com/office/drawing/2014/main" id="{BEFE9AA2-16BD-C53D-37B2-EBF7E5941690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2" name="Freeform: Shape 5821">
              <a:extLst>
                <a:ext uri="{FF2B5EF4-FFF2-40B4-BE49-F238E27FC236}">
                  <a16:creationId xmlns:a16="http://schemas.microsoft.com/office/drawing/2014/main" id="{C7BC6AF2-4392-BC01-7B9E-1485F4F1789E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3" name="Freeform: Shape 5822">
              <a:extLst>
                <a:ext uri="{FF2B5EF4-FFF2-40B4-BE49-F238E27FC236}">
                  <a16:creationId xmlns:a16="http://schemas.microsoft.com/office/drawing/2014/main" id="{CCA42904-966E-9F8D-FCF8-6AD5C91F3353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4" name="Freeform: Shape 5823">
              <a:extLst>
                <a:ext uri="{FF2B5EF4-FFF2-40B4-BE49-F238E27FC236}">
                  <a16:creationId xmlns:a16="http://schemas.microsoft.com/office/drawing/2014/main" id="{3B2C10E1-379D-C118-C5B2-CAA96E7B5915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5" name="Freeform: Shape 5824">
              <a:extLst>
                <a:ext uri="{FF2B5EF4-FFF2-40B4-BE49-F238E27FC236}">
                  <a16:creationId xmlns:a16="http://schemas.microsoft.com/office/drawing/2014/main" id="{9B2D914A-B5A0-0D9F-C6A4-736353708C11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6" name="Freeform: Shape 5825">
              <a:extLst>
                <a:ext uri="{FF2B5EF4-FFF2-40B4-BE49-F238E27FC236}">
                  <a16:creationId xmlns:a16="http://schemas.microsoft.com/office/drawing/2014/main" id="{63623302-FD7D-0351-AF40-5D06CB1D31F7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7" name="Freeform: Shape 5826">
              <a:extLst>
                <a:ext uri="{FF2B5EF4-FFF2-40B4-BE49-F238E27FC236}">
                  <a16:creationId xmlns:a16="http://schemas.microsoft.com/office/drawing/2014/main" id="{FDE5BAC5-2DEC-356C-F9FC-A85C0BCA46F8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8" name="Freeform: Shape 5827">
              <a:extLst>
                <a:ext uri="{FF2B5EF4-FFF2-40B4-BE49-F238E27FC236}">
                  <a16:creationId xmlns:a16="http://schemas.microsoft.com/office/drawing/2014/main" id="{CA9B1822-5153-4007-792E-A7FA2F54CAFE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9" name="Freeform: Shape 5828">
              <a:extLst>
                <a:ext uri="{FF2B5EF4-FFF2-40B4-BE49-F238E27FC236}">
                  <a16:creationId xmlns:a16="http://schemas.microsoft.com/office/drawing/2014/main" id="{9EC1E86F-80E8-BE81-A230-1D83795C1E3A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0" name="Freeform: Shape 5829">
              <a:extLst>
                <a:ext uri="{FF2B5EF4-FFF2-40B4-BE49-F238E27FC236}">
                  <a16:creationId xmlns:a16="http://schemas.microsoft.com/office/drawing/2014/main" id="{AD6AA167-0903-0AE1-28E5-1E13C55B282A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1" name="Freeform: Shape 5830">
              <a:extLst>
                <a:ext uri="{FF2B5EF4-FFF2-40B4-BE49-F238E27FC236}">
                  <a16:creationId xmlns:a16="http://schemas.microsoft.com/office/drawing/2014/main" id="{15346490-0A0A-B4CA-6F49-C49C76728E77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2" name="Freeform: Shape 5831">
              <a:extLst>
                <a:ext uri="{FF2B5EF4-FFF2-40B4-BE49-F238E27FC236}">
                  <a16:creationId xmlns:a16="http://schemas.microsoft.com/office/drawing/2014/main" id="{421D6C4D-BFDB-4E14-D9B3-EC772A0D9D08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3" name="Freeform: Shape 5832">
              <a:extLst>
                <a:ext uri="{FF2B5EF4-FFF2-40B4-BE49-F238E27FC236}">
                  <a16:creationId xmlns:a16="http://schemas.microsoft.com/office/drawing/2014/main" id="{FAF7F02C-93FD-CF73-4FC8-2655863999C9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4" name="Freeform: Shape 5833">
              <a:extLst>
                <a:ext uri="{FF2B5EF4-FFF2-40B4-BE49-F238E27FC236}">
                  <a16:creationId xmlns:a16="http://schemas.microsoft.com/office/drawing/2014/main" id="{928F4A5B-4B96-5788-38B1-0A05FC0EB42C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5" name="Freeform: Shape 5834">
              <a:extLst>
                <a:ext uri="{FF2B5EF4-FFF2-40B4-BE49-F238E27FC236}">
                  <a16:creationId xmlns:a16="http://schemas.microsoft.com/office/drawing/2014/main" id="{4F889F07-6905-7A84-B0B0-345A9E33F571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6" name="Freeform: Shape 5835">
              <a:extLst>
                <a:ext uri="{FF2B5EF4-FFF2-40B4-BE49-F238E27FC236}">
                  <a16:creationId xmlns:a16="http://schemas.microsoft.com/office/drawing/2014/main" id="{2D74FFCC-B530-1570-B578-C3A369279A73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7" name="Freeform: Shape 5836">
              <a:extLst>
                <a:ext uri="{FF2B5EF4-FFF2-40B4-BE49-F238E27FC236}">
                  <a16:creationId xmlns:a16="http://schemas.microsoft.com/office/drawing/2014/main" id="{183788F7-C87C-C6BB-0CE9-2951F8798602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8" name="Freeform: Shape 5837">
              <a:extLst>
                <a:ext uri="{FF2B5EF4-FFF2-40B4-BE49-F238E27FC236}">
                  <a16:creationId xmlns:a16="http://schemas.microsoft.com/office/drawing/2014/main" id="{2B84ACC3-9924-132B-423A-D78AE4BB2223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9" name="Freeform: Shape 5838">
              <a:extLst>
                <a:ext uri="{FF2B5EF4-FFF2-40B4-BE49-F238E27FC236}">
                  <a16:creationId xmlns:a16="http://schemas.microsoft.com/office/drawing/2014/main" id="{68AC1A89-6F75-F757-AA12-6A166D19C5FE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0" name="Freeform: Shape 5839">
              <a:extLst>
                <a:ext uri="{FF2B5EF4-FFF2-40B4-BE49-F238E27FC236}">
                  <a16:creationId xmlns:a16="http://schemas.microsoft.com/office/drawing/2014/main" id="{8F0E36E9-81D8-AC0B-8772-FD8546255A8E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1" name="Freeform: Shape 5840">
              <a:extLst>
                <a:ext uri="{FF2B5EF4-FFF2-40B4-BE49-F238E27FC236}">
                  <a16:creationId xmlns:a16="http://schemas.microsoft.com/office/drawing/2014/main" id="{9A14196C-294D-AC18-5017-48FBA91DE0F8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2" name="Freeform: Shape 5841">
              <a:extLst>
                <a:ext uri="{FF2B5EF4-FFF2-40B4-BE49-F238E27FC236}">
                  <a16:creationId xmlns:a16="http://schemas.microsoft.com/office/drawing/2014/main" id="{EF02FDD9-88F8-454E-8ACC-8B7C47D806AB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3" name="Freeform: Shape 5842">
              <a:extLst>
                <a:ext uri="{FF2B5EF4-FFF2-40B4-BE49-F238E27FC236}">
                  <a16:creationId xmlns:a16="http://schemas.microsoft.com/office/drawing/2014/main" id="{AF48D123-A977-BEAC-807D-0FDAAF9886DC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4" name="Freeform: Shape 5843">
              <a:extLst>
                <a:ext uri="{FF2B5EF4-FFF2-40B4-BE49-F238E27FC236}">
                  <a16:creationId xmlns:a16="http://schemas.microsoft.com/office/drawing/2014/main" id="{3623FAE0-C26B-49DC-EFED-9FC84F26F355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5" name="Freeform: Shape 5844">
              <a:extLst>
                <a:ext uri="{FF2B5EF4-FFF2-40B4-BE49-F238E27FC236}">
                  <a16:creationId xmlns:a16="http://schemas.microsoft.com/office/drawing/2014/main" id="{D863C1FD-EE2C-F0C7-0D39-48FB9635377A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6" name="Freeform: Shape 5845">
              <a:extLst>
                <a:ext uri="{FF2B5EF4-FFF2-40B4-BE49-F238E27FC236}">
                  <a16:creationId xmlns:a16="http://schemas.microsoft.com/office/drawing/2014/main" id="{AC92967E-1FC8-0D32-AB16-0E7CB405AF74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7" name="Freeform: Shape 5846">
              <a:extLst>
                <a:ext uri="{FF2B5EF4-FFF2-40B4-BE49-F238E27FC236}">
                  <a16:creationId xmlns:a16="http://schemas.microsoft.com/office/drawing/2014/main" id="{7748594F-F3B4-3AC4-68CA-41A34B1D65A0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8" name="Freeform: Shape 5847">
              <a:extLst>
                <a:ext uri="{FF2B5EF4-FFF2-40B4-BE49-F238E27FC236}">
                  <a16:creationId xmlns:a16="http://schemas.microsoft.com/office/drawing/2014/main" id="{AA6963E2-4AC5-96E0-5568-88A2C2A15FC0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9" name="Freeform: Shape 5848">
              <a:extLst>
                <a:ext uri="{FF2B5EF4-FFF2-40B4-BE49-F238E27FC236}">
                  <a16:creationId xmlns:a16="http://schemas.microsoft.com/office/drawing/2014/main" id="{785C2AC9-BD1E-91E7-5E70-DA0E81FF4943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0" name="Freeform: Shape 5849">
              <a:extLst>
                <a:ext uri="{FF2B5EF4-FFF2-40B4-BE49-F238E27FC236}">
                  <a16:creationId xmlns:a16="http://schemas.microsoft.com/office/drawing/2014/main" id="{F68805AF-51F1-0061-3B7E-8BED526ED4C4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1" name="Freeform: Shape 5850">
              <a:extLst>
                <a:ext uri="{FF2B5EF4-FFF2-40B4-BE49-F238E27FC236}">
                  <a16:creationId xmlns:a16="http://schemas.microsoft.com/office/drawing/2014/main" id="{C9FE71EE-8EE7-0F59-E67B-F117E97CFE66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2" name="Freeform: Shape 5851">
              <a:extLst>
                <a:ext uri="{FF2B5EF4-FFF2-40B4-BE49-F238E27FC236}">
                  <a16:creationId xmlns:a16="http://schemas.microsoft.com/office/drawing/2014/main" id="{B73347EB-648D-FAB1-4130-1B568FF96F9A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3" name="Freeform: Shape 5852">
              <a:extLst>
                <a:ext uri="{FF2B5EF4-FFF2-40B4-BE49-F238E27FC236}">
                  <a16:creationId xmlns:a16="http://schemas.microsoft.com/office/drawing/2014/main" id="{D7FE01AC-4973-BE85-D26F-71CE30EC8764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4" name="Freeform: Shape 5853">
              <a:extLst>
                <a:ext uri="{FF2B5EF4-FFF2-40B4-BE49-F238E27FC236}">
                  <a16:creationId xmlns:a16="http://schemas.microsoft.com/office/drawing/2014/main" id="{CD84F961-F1D9-683D-95D1-15FBC77663E5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5" name="Freeform: Shape 5854">
              <a:extLst>
                <a:ext uri="{FF2B5EF4-FFF2-40B4-BE49-F238E27FC236}">
                  <a16:creationId xmlns:a16="http://schemas.microsoft.com/office/drawing/2014/main" id="{E87B2846-AB27-55DA-A047-39B728B21144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6" name="Freeform: Shape 5855">
              <a:extLst>
                <a:ext uri="{FF2B5EF4-FFF2-40B4-BE49-F238E27FC236}">
                  <a16:creationId xmlns:a16="http://schemas.microsoft.com/office/drawing/2014/main" id="{E6AD251D-207D-36E8-C511-2753A5DA92B9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7" name="Freeform: Shape 5856">
              <a:extLst>
                <a:ext uri="{FF2B5EF4-FFF2-40B4-BE49-F238E27FC236}">
                  <a16:creationId xmlns:a16="http://schemas.microsoft.com/office/drawing/2014/main" id="{7C96DEA6-443B-A3AC-CD45-D8AA71CCDD5A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8" name="Freeform: Shape 5857">
              <a:extLst>
                <a:ext uri="{FF2B5EF4-FFF2-40B4-BE49-F238E27FC236}">
                  <a16:creationId xmlns:a16="http://schemas.microsoft.com/office/drawing/2014/main" id="{E69DFA41-7604-5F85-911D-85740050ECF8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9" name="Freeform: Shape 5858">
              <a:extLst>
                <a:ext uri="{FF2B5EF4-FFF2-40B4-BE49-F238E27FC236}">
                  <a16:creationId xmlns:a16="http://schemas.microsoft.com/office/drawing/2014/main" id="{298A11FB-2CEF-CF14-63F8-42F06CF665A8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0" name="Freeform: Shape 5859">
              <a:extLst>
                <a:ext uri="{FF2B5EF4-FFF2-40B4-BE49-F238E27FC236}">
                  <a16:creationId xmlns:a16="http://schemas.microsoft.com/office/drawing/2014/main" id="{AB3A5FA7-74F6-14BE-08EB-3DA56C2517E7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1" name="Freeform: Shape 5860">
              <a:extLst>
                <a:ext uri="{FF2B5EF4-FFF2-40B4-BE49-F238E27FC236}">
                  <a16:creationId xmlns:a16="http://schemas.microsoft.com/office/drawing/2014/main" id="{A8486B89-F8FE-BF83-B662-847582B96C29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2" name="Freeform: Shape 5861">
              <a:extLst>
                <a:ext uri="{FF2B5EF4-FFF2-40B4-BE49-F238E27FC236}">
                  <a16:creationId xmlns:a16="http://schemas.microsoft.com/office/drawing/2014/main" id="{8C6B63B9-C0EA-E666-BECB-9BF417D712C3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3" name="Freeform: Shape 5862">
              <a:extLst>
                <a:ext uri="{FF2B5EF4-FFF2-40B4-BE49-F238E27FC236}">
                  <a16:creationId xmlns:a16="http://schemas.microsoft.com/office/drawing/2014/main" id="{9D14ECF2-2B33-7745-25DA-B4012335CD77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4" name="Freeform: Shape 5863">
              <a:extLst>
                <a:ext uri="{FF2B5EF4-FFF2-40B4-BE49-F238E27FC236}">
                  <a16:creationId xmlns:a16="http://schemas.microsoft.com/office/drawing/2014/main" id="{24AF28E3-6281-B73F-F8AC-E133232431AC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5" name="Freeform: Shape 5864">
              <a:extLst>
                <a:ext uri="{FF2B5EF4-FFF2-40B4-BE49-F238E27FC236}">
                  <a16:creationId xmlns:a16="http://schemas.microsoft.com/office/drawing/2014/main" id="{19B541B6-437A-BFF7-3B40-44E6E0F55F8F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6" name="Freeform: Shape 5865">
              <a:extLst>
                <a:ext uri="{FF2B5EF4-FFF2-40B4-BE49-F238E27FC236}">
                  <a16:creationId xmlns:a16="http://schemas.microsoft.com/office/drawing/2014/main" id="{5EADE77E-43F7-6915-A82A-C06C89E99DBA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7" name="Freeform: Shape 5866">
              <a:extLst>
                <a:ext uri="{FF2B5EF4-FFF2-40B4-BE49-F238E27FC236}">
                  <a16:creationId xmlns:a16="http://schemas.microsoft.com/office/drawing/2014/main" id="{13EBE912-98B0-52C6-697C-F9F502FADABC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8" name="Freeform: Shape 5867">
              <a:extLst>
                <a:ext uri="{FF2B5EF4-FFF2-40B4-BE49-F238E27FC236}">
                  <a16:creationId xmlns:a16="http://schemas.microsoft.com/office/drawing/2014/main" id="{729E2471-26D2-3A6A-721B-900EEE875742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9" name="Freeform: Shape 5868">
              <a:extLst>
                <a:ext uri="{FF2B5EF4-FFF2-40B4-BE49-F238E27FC236}">
                  <a16:creationId xmlns:a16="http://schemas.microsoft.com/office/drawing/2014/main" id="{02BBA48F-0EBC-7417-30C0-345D732BE01F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0" name="Freeform: Shape 5869">
              <a:extLst>
                <a:ext uri="{FF2B5EF4-FFF2-40B4-BE49-F238E27FC236}">
                  <a16:creationId xmlns:a16="http://schemas.microsoft.com/office/drawing/2014/main" id="{9A3E3E83-F7F4-0ACA-20F6-0138C41F840B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1" name="Freeform: Shape 5870">
              <a:extLst>
                <a:ext uri="{FF2B5EF4-FFF2-40B4-BE49-F238E27FC236}">
                  <a16:creationId xmlns:a16="http://schemas.microsoft.com/office/drawing/2014/main" id="{C2892251-BD81-B517-04E8-D4882257546F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2" name="Freeform: Shape 5871">
              <a:extLst>
                <a:ext uri="{FF2B5EF4-FFF2-40B4-BE49-F238E27FC236}">
                  <a16:creationId xmlns:a16="http://schemas.microsoft.com/office/drawing/2014/main" id="{CAB11509-7FA3-B7BB-897A-39BB4679B41D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3" name="Freeform: Shape 5872">
              <a:extLst>
                <a:ext uri="{FF2B5EF4-FFF2-40B4-BE49-F238E27FC236}">
                  <a16:creationId xmlns:a16="http://schemas.microsoft.com/office/drawing/2014/main" id="{7B1ED65F-AC64-E5D1-F63D-DC8F1259B40C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4" name="Freeform: Shape 5873">
              <a:extLst>
                <a:ext uri="{FF2B5EF4-FFF2-40B4-BE49-F238E27FC236}">
                  <a16:creationId xmlns:a16="http://schemas.microsoft.com/office/drawing/2014/main" id="{E233117B-9178-48C7-9A5A-6911BE05C7C8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5" name="Freeform: Shape 5874">
              <a:extLst>
                <a:ext uri="{FF2B5EF4-FFF2-40B4-BE49-F238E27FC236}">
                  <a16:creationId xmlns:a16="http://schemas.microsoft.com/office/drawing/2014/main" id="{2CE3B3A0-AA79-8009-427E-CFF35515B812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6" name="Freeform: Shape 5875">
              <a:extLst>
                <a:ext uri="{FF2B5EF4-FFF2-40B4-BE49-F238E27FC236}">
                  <a16:creationId xmlns:a16="http://schemas.microsoft.com/office/drawing/2014/main" id="{2BADE31F-E1FA-9499-6E3A-52141B29D54D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7" name="Freeform: Shape 5876">
              <a:extLst>
                <a:ext uri="{FF2B5EF4-FFF2-40B4-BE49-F238E27FC236}">
                  <a16:creationId xmlns:a16="http://schemas.microsoft.com/office/drawing/2014/main" id="{B8E6BCE1-5060-3939-AAB3-3A3D0B719943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8" name="Freeform: Shape 5877">
              <a:extLst>
                <a:ext uri="{FF2B5EF4-FFF2-40B4-BE49-F238E27FC236}">
                  <a16:creationId xmlns:a16="http://schemas.microsoft.com/office/drawing/2014/main" id="{2C907EE3-2585-E366-F733-82249F92DF34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9" name="Freeform: Shape 5878">
              <a:extLst>
                <a:ext uri="{FF2B5EF4-FFF2-40B4-BE49-F238E27FC236}">
                  <a16:creationId xmlns:a16="http://schemas.microsoft.com/office/drawing/2014/main" id="{79496073-DA49-E00B-ADD0-B58252054A5A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0" name="Freeform: Shape 5879">
              <a:extLst>
                <a:ext uri="{FF2B5EF4-FFF2-40B4-BE49-F238E27FC236}">
                  <a16:creationId xmlns:a16="http://schemas.microsoft.com/office/drawing/2014/main" id="{03A2BE45-062C-F9A1-86E0-6A8EB762B537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1" name="Freeform: Shape 5880">
              <a:extLst>
                <a:ext uri="{FF2B5EF4-FFF2-40B4-BE49-F238E27FC236}">
                  <a16:creationId xmlns:a16="http://schemas.microsoft.com/office/drawing/2014/main" id="{9D6E8945-2233-CB91-E7C4-E5428AA37A2F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2" name="Freeform: Shape 5881">
              <a:extLst>
                <a:ext uri="{FF2B5EF4-FFF2-40B4-BE49-F238E27FC236}">
                  <a16:creationId xmlns:a16="http://schemas.microsoft.com/office/drawing/2014/main" id="{48C62BAE-8C5B-5208-D3A4-6768808756F7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3" name="Freeform: Shape 5882">
              <a:extLst>
                <a:ext uri="{FF2B5EF4-FFF2-40B4-BE49-F238E27FC236}">
                  <a16:creationId xmlns:a16="http://schemas.microsoft.com/office/drawing/2014/main" id="{A11E2B00-ACC9-0301-4675-C1837EEC95CB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4" name="Freeform: Shape 5883">
              <a:extLst>
                <a:ext uri="{FF2B5EF4-FFF2-40B4-BE49-F238E27FC236}">
                  <a16:creationId xmlns:a16="http://schemas.microsoft.com/office/drawing/2014/main" id="{1E7FB6C7-F3A7-4D1F-0DF7-6E532A306692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5" name="Freeform: Shape 5884">
              <a:extLst>
                <a:ext uri="{FF2B5EF4-FFF2-40B4-BE49-F238E27FC236}">
                  <a16:creationId xmlns:a16="http://schemas.microsoft.com/office/drawing/2014/main" id="{FDA958FF-BF07-34D8-F8F7-45716762CC1E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6" name="Freeform: Shape 5885">
              <a:extLst>
                <a:ext uri="{FF2B5EF4-FFF2-40B4-BE49-F238E27FC236}">
                  <a16:creationId xmlns:a16="http://schemas.microsoft.com/office/drawing/2014/main" id="{47409C72-3051-7B9D-162D-3D7DC4262F6E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7" name="Freeform: Shape 5886">
              <a:extLst>
                <a:ext uri="{FF2B5EF4-FFF2-40B4-BE49-F238E27FC236}">
                  <a16:creationId xmlns:a16="http://schemas.microsoft.com/office/drawing/2014/main" id="{D4DCD2BA-F981-0DF3-3347-3A1A7A74F9E8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8" name="Freeform: Shape 5887">
              <a:extLst>
                <a:ext uri="{FF2B5EF4-FFF2-40B4-BE49-F238E27FC236}">
                  <a16:creationId xmlns:a16="http://schemas.microsoft.com/office/drawing/2014/main" id="{06B12C43-A07F-738F-E0A6-006735884FFA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9" name="Freeform: Shape 5888">
              <a:extLst>
                <a:ext uri="{FF2B5EF4-FFF2-40B4-BE49-F238E27FC236}">
                  <a16:creationId xmlns:a16="http://schemas.microsoft.com/office/drawing/2014/main" id="{117EA6DF-13EC-9188-BEDB-E2ABDCC8AA33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0" name="Freeform: Shape 5889">
              <a:extLst>
                <a:ext uri="{FF2B5EF4-FFF2-40B4-BE49-F238E27FC236}">
                  <a16:creationId xmlns:a16="http://schemas.microsoft.com/office/drawing/2014/main" id="{309318A1-0839-5A06-39C7-B57DC695044F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1" name="Freeform: Shape 5890">
              <a:extLst>
                <a:ext uri="{FF2B5EF4-FFF2-40B4-BE49-F238E27FC236}">
                  <a16:creationId xmlns:a16="http://schemas.microsoft.com/office/drawing/2014/main" id="{DEDE3EF9-18D4-2EA3-8F80-C5FF926DE783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2" name="Freeform: Shape 5891">
              <a:extLst>
                <a:ext uri="{FF2B5EF4-FFF2-40B4-BE49-F238E27FC236}">
                  <a16:creationId xmlns:a16="http://schemas.microsoft.com/office/drawing/2014/main" id="{769EE67D-80CD-F384-7219-79CA549BDF6C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3" name="Freeform: Shape 5892">
              <a:extLst>
                <a:ext uri="{FF2B5EF4-FFF2-40B4-BE49-F238E27FC236}">
                  <a16:creationId xmlns:a16="http://schemas.microsoft.com/office/drawing/2014/main" id="{6828D0BC-552F-7DEE-5908-CDAD58CE1A76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4" name="Freeform: Shape 5893">
              <a:extLst>
                <a:ext uri="{FF2B5EF4-FFF2-40B4-BE49-F238E27FC236}">
                  <a16:creationId xmlns:a16="http://schemas.microsoft.com/office/drawing/2014/main" id="{38ABD4CF-F5C0-A37D-58FF-1938B2F6C0B5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5" name="Freeform: Shape 5894">
              <a:extLst>
                <a:ext uri="{FF2B5EF4-FFF2-40B4-BE49-F238E27FC236}">
                  <a16:creationId xmlns:a16="http://schemas.microsoft.com/office/drawing/2014/main" id="{57BD9B0C-E253-2C5C-EB43-03CB3A796EB5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6" name="Freeform: Shape 5895">
              <a:extLst>
                <a:ext uri="{FF2B5EF4-FFF2-40B4-BE49-F238E27FC236}">
                  <a16:creationId xmlns:a16="http://schemas.microsoft.com/office/drawing/2014/main" id="{854AEBD4-CF6E-4DF7-7F61-CACBAF1F3B42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7" name="Freeform: Shape 5896">
              <a:extLst>
                <a:ext uri="{FF2B5EF4-FFF2-40B4-BE49-F238E27FC236}">
                  <a16:creationId xmlns:a16="http://schemas.microsoft.com/office/drawing/2014/main" id="{22AE9BEC-642B-BD30-06CB-AE646291191A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8" name="Freeform: Shape 5897">
              <a:extLst>
                <a:ext uri="{FF2B5EF4-FFF2-40B4-BE49-F238E27FC236}">
                  <a16:creationId xmlns:a16="http://schemas.microsoft.com/office/drawing/2014/main" id="{0FC839EE-055A-C2AB-6330-E0B04697CA2A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9" name="Freeform: Shape 5898">
              <a:extLst>
                <a:ext uri="{FF2B5EF4-FFF2-40B4-BE49-F238E27FC236}">
                  <a16:creationId xmlns:a16="http://schemas.microsoft.com/office/drawing/2014/main" id="{38A7C951-FB37-CF2E-4E99-4333D7091A64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0" name="Freeform: Shape 5899">
              <a:extLst>
                <a:ext uri="{FF2B5EF4-FFF2-40B4-BE49-F238E27FC236}">
                  <a16:creationId xmlns:a16="http://schemas.microsoft.com/office/drawing/2014/main" id="{E231EEA9-27B2-AB24-F0C1-332E189DB940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1" name="Freeform: Shape 5900">
              <a:extLst>
                <a:ext uri="{FF2B5EF4-FFF2-40B4-BE49-F238E27FC236}">
                  <a16:creationId xmlns:a16="http://schemas.microsoft.com/office/drawing/2014/main" id="{E5E93CE4-7119-2DDD-B36C-CF8D0BBF2E7E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2" name="Freeform: Shape 5901">
              <a:extLst>
                <a:ext uri="{FF2B5EF4-FFF2-40B4-BE49-F238E27FC236}">
                  <a16:creationId xmlns:a16="http://schemas.microsoft.com/office/drawing/2014/main" id="{930A96B9-E0D6-E6FE-F7A2-CA0BD1F49E3F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3" name="Freeform: Shape 5902">
              <a:extLst>
                <a:ext uri="{FF2B5EF4-FFF2-40B4-BE49-F238E27FC236}">
                  <a16:creationId xmlns:a16="http://schemas.microsoft.com/office/drawing/2014/main" id="{4CBEF089-3AC5-B2E1-63BE-D29031B19C99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4" name="Freeform: Shape 5903">
              <a:extLst>
                <a:ext uri="{FF2B5EF4-FFF2-40B4-BE49-F238E27FC236}">
                  <a16:creationId xmlns:a16="http://schemas.microsoft.com/office/drawing/2014/main" id="{0D49539E-D3C7-1D27-C353-23997F271125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5" name="Freeform: Shape 5904">
              <a:extLst>
                <a:ext uri="{FF2B5EF4-FFF2-40B4-BE49-F238E27FC236}">
                  <a16:creationId xmlns:a16="http://schemas.microsoft.com/office/drawing/2014/main" id="{C3986E0E-E2DA-11FD-A244-0ADB1B3D86AF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6" name="Freeform: Shape 5905">
              <a:extLst>
                <a:ext uri="{FF2B5EF4-FFF2-40B4-BE49-F238E27FC236}">
                  <a16:creationId xmlns:a16="http://schemas.microsoft.com/office/drawing/2014/main" id="{47505741-E621-3A2D-2C7F-BD706D3328AB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7" name="Freeform: Shape 5906">
              <a:extLst>
                <a:ext uri="{FF2B5EF4-FFF2-40B4-BE49-F238E27FC236}">
                  <a16:creationId xmlns:a16="http://schemas.microsoft.com/office/drawing/2014/main" id="{533A97AA-508E-0C64-F341-A96CD603A19C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8" name="Freeform: Shape 5907">
              <a:extLst>
                <a:ext uri="{FF2B5EF4-FFF2-40B4-BE49-F238E27FC236}">
                  <a16:creationId xmlns:a16="http://schemas.microsoft.com/office/drawing/2014/main" id="{BAD94F7A-E8C8-C9D2-6E2B-D308BF8AC96C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9" name="Freeform: Shape 5908">
              <a:extLst>
                <a:ext uri="{FF2B5EF4-FFF2-40B4-BE49-F238E27FC236}">
                  <a16:creationId xmlns:a16="http://schemas.microsoft.com/office/drawing/2014/main" id="{42F42A51-FDFA-3A6D-A3ED-688C6D8B316B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0" name="Freeform: Shape 5909">
              <a:extLst>
                <a:ext uri="{FF2B5EF4-FFF2-40B4-BE49-F238E27FC236}">
                  <a16:creationId xmlns:a16="http://schemas.microsoft.com/office/drawing/2014/main" id="{09C4927B-C0D3-247D-7ED0-0B7B16FA9DFA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1" name="Freeform: Shape 5910">
              <a:extLst>
                <a:ext uri="{FF2B5EF4-FFF2-40B4-BE49-F238E27FC236}">
                  <a16:creationId xmlns:a16="http://schemas.microsoft.com/office/drawing/2014/main" id="{FABB0DB6-CD34-C81C-F95D-B661907AC946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2" name="Freeform: Shape 5911">
              <a:extLst>
                <a:ext uri="{FF2B5EF4-FFF2-40B4-BE49-F238E27FC236}">
                  <a16:creationId xmlns:a16="http://schemas.microsoft.com/office/drawing/2014/main" id="{BAA486F8-AE19-BBEA-3FC3-8B30D1532A3E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3" name="Freeform: Shape 5912">
              <a:extLst>
                <a:ext uri="{FF2B5EF4-FFF2-40B4-BE49-F238E27FC236}">
                  <a16:creationId xmlns:a16="http://schemas.microsoft.com/office/drawing/2014/main" id="{D6B8A575-5596-AD89-7626-720955D4FFA7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4" name="Freeform: Shape 5913">
              <a:extLst>
                <a:ext uri="{FF2B5EF4-FFF2-40B4-BE49-F238E27FC236}">
                  <a16:creationId xmlns:a16="http://schemas.microsoft.com/office/drawing/2014/main" id="{F1511355-F237-B6A6-E298-D9341A553D22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5" name="Freeform: Shape 5914">
              <a:extLst>
                <a:ext uri="{FF2B5EF4-FFF2-40B4-BE49-F238E27FC236}">
                  <a16:creationId xmlns:a16="http://schemas.microsoft.com/office/drawing/2014/main" id="{952CE60F-D6DE-F0B7-7ACA-B47F044B07B1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6" name="Freeform: Shape 5915">
              <a:extLst>
                <a:ext uri="{FF2B5EF4-FFF2-40B4-BE49-F238E27FC236}">
                  <a16:creationId xmlns:a16="http://schemas.microsoft.com/office/drawing/2014/main" id="{FFF56B49-DE0F-F2F0-0E0C-4A72007C58F0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7" name="Freeform: Shape 5916">
              <a:extLst>
                <a:ext uri="{FF2B5EF4-FFF2-40B4-BE49-F238E27FC236}">
                  <a16:creationId xmlns:a16="http://schemas.microsoft.com/office/drawing/2014/main" id="{E9DEDB7D-1D76-BE35-DF3A-82769AA78406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8" name="Freeform: Shape 5917">
              <a:extLst>
                <a:ext uri="{FF2B5EF4-FFF2-40B4-BE49-F238E27FC236}">
                  <a16:creationId xmlns:a16="http://schemas.microsoft.com/office/drawing/2014/main" id="{4DEBCDB3-2BFD-F800-372F-8DACC32B3E35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9" name="Freeform: Shape 5918">
              <a:extLst>
                <a:ext uri="{FF2B5EF4-FFF2-40B4-BE49-F238E27FC236}">
                  <a16:creationId xmlns:a16="http://schemas.microsoft.com/office/drawing/2014/main" id="{C154B1CF-5F99-6585-33FF-F197B769048E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0" name="Freeform: Shape 5919">
              <a:extLst>
                <a:ext uri="{FF2B5EF4-FFF2-40B4-BE49-F238E27FC236}">
                  <a16:creationId xmlns:a16="http://schemas.microsoft.com/office/drawing/2014/main" id="{C1645D9B-B78C-F218-6867-F3819539D4A7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1" name="Freeform: Shape 5920">
              <a:extLst>
                <a:ext uri="{FF2B5EF4-FFF2-40B4-BE49-F238E27FC236}">
                  <a16:creationId xmlns:a16="http://schemas.microsoft.com/office/drawing/2014/main" id="{9B135C08-C51E-FF3D-80AD-2E86A57BD131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2" name="Freeform: Shape 5921">
              <a:extLst>
                <a:ext uri="{FF2B5EF4-FFF2-40B4-BE49-F238E27FC236}">
                  <a16:creationId xmlns:a16="http://schemas.microsoft.com/office/drawing/2014/main" id="{C889DE36-C869-381F-CE7A-88E01EC6B2B0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3" name="Freeform: Shape 5922">
              <a:extLst>
                <a:ext uri="{FF2B5EF4-FFF2-40B4-BE49-F238E27FC236}">
                  <a16:creationId xmlns:a16="http://schemas.microsoft.com/office/drawing/2014/main" id="{D06AC4D7-5740-FE85-A9E8-C2F01538C980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4" name="Freeform: Shape 5923">
              <a:extLst>
                <a:ext uri="{FF2B5EF4-FFF2-40B4-BE49-F238E27FC236}">
                  <a16:creationId xmlns:a16="http://schemas.microsoft.com/office/drawing/2014/main" id="{C34F9C79-7E22-8DD5-62DA-CE190780EA83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5" name="Freeform: Shape 5924">
              <a:extLst>
                <a:ext uri="{FF2B5EF4-FFF2-40B4-BE49-F238E27FC236}">
                  <a16:creationId xmlns:a16="http://schemas.microsoft.com/office/drawing/2014/main" id="{F98993C8-F478-BCD0-B31B-ED2A259C6AB4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6" name="Freeform: Shape 5925">
              <a:extLst>
                <a:ext uri="{FF2B5EF4-FFF2-40B4-BE49-F238E27FC236}">
                  <a16:creationId xmlns:a16="http://schemas.microsoft.com/office/drawing/2014/main" id="{3ED027D0-F177-E72C-A43A-8197C1BD37CD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7" name="Freeform: Shape 5926">
              <a:extLst>
                <a:ext uri="{FF2B5EF4-FFF2-40B4-BE49-F238E27FC236}">
                  <a16:creationId xmlns:a16="http://schemas.microsoft.com/office/drawing/2014/main" id="{28AAAD9E-7812-95DA-59AA-209ECB2E64EC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8" name="Freeform: Shape 5927">
              <a:extLst>
                <a:ext uri="{FF2B5EF4-FFF2-40B4-BE49-F238E27FC236}">
                  <a16:creationId xmlns:a16="http://schemas.microsoft.com/office/drawing/2014/main" id="{362219E7-6296-841A-2884-FC00E5B657B0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9" name="Freeform: Shape 5928">
              <a:extLst>
                <a:ext uri="{FF2B5EF4-FFF2-40B4-BE49-F238E27FC236}">
                  <a16:creationId xmlns:a16="http://schemas.microsoft.com/office/drawing/2014/main" id="{4883C9C1-2794-FEA0-7494-7F570D2EA30A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0" name="Freeform: Shape 5929">
              <a:extLst>
                <a:ext uri="{FF2B5EF4-FFF2-40B4-BE49-F238E27FC236}">
                  <a16:creationId xmlns:a16="http://schemas.microsoft.com/office/drawing/2014/main" id="{4F5D9AB3-C465-B949-B46A-D6DD8D428A03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1" name="Freeform: Shape 5930">
              <a:extLst>
                <a:ext uri="{FF2B5EF4-FFF2-40B4-BE49-F238E27FC236}">
                  <a16:creationId xmlns:a16="http://schemas.microsoft.com/office/drawing/2014/main" id="{8BC6D751-51CF-A24F-BF6D-DF53900F7D0B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2" name="Freeform: Shape 5931">
              <a:extLst>
                <a:ext uri="{FF2B5EF4-FFF2-40B4-BE49-F238E27FC236}">
                  <a16:creationId xmlns:a16="http://schemas.microsoft.com/office/drawing/2014/main" id="{85CDA84E-A95A-7F97-8987-3DB5113F658B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3" name="Freeform: Shape 5932">
              <a:extLst>
                <a:ext uri="{FF2B5EF4-FFF2-40B4-BE49-F238E27FC236}">
                  <a16:creationId xmlns:a16="http://schemas.microsoft.com/office/drawing/2014/main" id="{9E1270AC-CAB6-9E63-0295-6E469C001487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4" name="Freeform: Shape 5933">
              <a:extLst>
                <a:ext uri="{FF2B5EF4-FFF2-40B4-BE49-F238E27FC236}">
                  <a16:creationId xmlns:a16="http://schemas.microsoft.com/office/drawing/2014/main" id="{0FCB1BC9-3886-7245-B752-87293015CEF5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5" name="Freeform: Shape 5934">
              <a:extLst>
                <a:ext uri="{FF2B5EF4-FFF2-40B4-BE49-F238E27FC236}">
                  <a16:creationId xmlns:a16="http://schemas.microsoft.com/office/drawing/2014/main" id="{6192D253-DBEF-6F56-E558-FA663FA943F9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6" name="Freeform: Shape 5935">
              <a:extLst>
                <a:ext uri="{FF2B5EF4-FFF2-40B4-BE49-F238E27FC236}">
                  <a16:creationId xmlns:a16="http://schemas.microsoft.com/office/drawing/2014/main" id="{C6141430-3511-7A9D-4B7B-88A09CF0E674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7" name="Freeform: Shape 5936">
              <a:extLst>
                <a:ext uri="{FF2B5EF4-FFF2-40B4-BE49-F238E27FC236}">
                  <a16:creationId xmlns:a16="http://schemas.microsoft.com/office/drawing/2014/main" id="{9F188D9F-E6C2-EB77-61F4-AB1984332AE4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8" name="Freeform: Shape 5937">
              <a:extLst>
                <a:ext uri="{FF2B5EF4-FFF2-40B4-BE49-F238E27FC236}">
                  <a16:creationId xmlns:a16="http://schemas.microsoft.com/office/drawing/2014/main" id="{1BFE5628-A8C9-C7DE-5B9F-F29B29E7BD03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9" name="Freeform: Shape 5938">
              <a:extLst>
                <a:ext uri="{FF2B5EF4-FFF2-40B4-BE49-F238E27FC236}">
                  <a16:creationId xmlns:a16="http://schemas.microsoft.com/office/drawing/2014/main" id="{93EF6C82-86DD-1D4D-424A-B4F278D13D3B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0" name="Freeform: Shape 5939">
              <a:extLst>
                <a:ext uri="{FF2B5EF4-FFF2-40B4-BE49-F238E27FC236}">
                  <a16:creationId xmlns:a16="http://schemas.microsoft.com/office/drawing/2014/main" id="{8B051F9F-5E57-C093-282C-92EE60E82228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1" name="Freeform: Shape 5940">
              <a:extLst>
                <a:ext uri="{FF2B5EF4-FFF2-40B4-BE49-F238E27FC236}">
                  <a16:creationId xmlns:a16="http://schemas.microsoft.com/office/drawing/2014/main" id="{DD3FFCD6-3902-876B-ED21-D6FF249ADC70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2" name="Freeform: Shape 5941">
              <a:extLst>
                <a:ext uri="{FF2B5EF4-FFF2-40B4-BE49-F238E27FC236}">
                  <a16:creationId xmlns:a16="http://schemas.microsoft.com/office/drawing/2014/main" id="{75B55C50-0FBF-98CB-3DE9-A862EA6C683E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3" name="Freeform: Shape 5942">
              <a:extLst>
                <a:ext uri="{FF2B5EF4-FFF2-40B4-BE49-F238E27FC236}">
                  <a16:creationId xmlns:a16="http://schemas.microsoft.com/office/drawing/2014/main" id="{C242AD89-A2DA-5A8D-864B-284ED22115D7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4" name="Freeform: Shape 5943">
              <a:extLst>
                <a:ext uri="{FF2B5EF4-FFF2-40B4-BE49-F238E27FC236}">
                  <a16:creationId xmlns:a16="http://schemas.microsoft.com/office/drawing/2014/main" id="{B572740E-9207-6A2D-98D9-5747463EB1BE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5" name="Freeform: Shape 5944">
              <a:extLst>
                <a:ext uri="{FF2B5EF4-FFF2-40B4-BE49-F238E27FC236}">
                  <a16:creationId xmlns:a16="http://schemas.microsoft.com/office/drawing/2014/main" id="{FB1470BC-24D3-AC74-B9C5-EC264F61451D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6" name="Freeform: Shape 5945">
              <a:extLst>
                <a:ext uri="{FF2B5EF4-FFF2-40B4-BE49-F238E27FC236}">
                  <a16:creationId xmlns:a16="http://schemas.microsoft.com/office/drawing/2014/main" id="{A3033A2E-1475-C3D5-F847-94A8CCEFEBEE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7" name="Freeform: Shape 5946">
              <a:extLst>
                <a:ext uri="{FF2B5EF4-FFF2-40B4-BE49-F238E27FC236}">
                  <a16:creationId xmlns:a16="http://schemas.microsoft.com/office/drawing/2014/main" id="{CE85DB2D-7A85-516F-CEB8-E2FA524BF321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8" name="Freeform: Shape 5947">
              <a:extLst>
                <a:ext uri="{FF2B5EF4-FFF2-40B4-BE49-F238E27FC236}">
                  <a16:creationId xmlns:a16="http://schemas.microsoft.com/office/drawing/2014/main" id="{AD36077B-88A6-B05E-0B99-852DE8C8DD02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9" name="Freeform: Shape 5948">
              <a:extLst>
                <a:ext uri="{FF2B5EF4-FFF2-40B4-BE49-F238E27FC236}">
                  <a16:creationId xmlns:a16="http://schemas.microsoft.com/office/drawing/2014/main" id="{C54B70CB-02C3-FD37-D98C-575542E85358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0" name="Freeform: Shape 5949">
              <a:extLst>
                <a:ext uri="{FF2B5EF4-FFF2-40B4-BE49-F238E27FC236}">
                  <a16:creationId xmlns:a16="http://schemas.microsoft.com/office/drawing/2014/main" id="{5B742A7F-5AB1-27B1-20EC-1497E0680250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1" name="Freeform: Shape 5950">
              <a:extLst>
                <a:ext uri="{FF2B5EF4-FFF2-40B4-BE49-F238E27FC236}">
                  <a16:creationId xmlns:a16="http://schemas.microsoft.com/office/drawing/2014/main" id="{527D6296-45C0-4AD6-C00C-DD425C0C9F48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2" name="Freeform: Shape 5951">
              <a:extLst>
                <a:ext uri="{FF2B5EF4-FFF2-40B4-BE49-F238E27FC236}">
                  <a16:creationId xmlns:a16="http://schemas.microsoft.com/office/drawing/2014/main" id="{10499093-62B1-D4EF-4832-AC6FBA8CD0E8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3" name="Freeform: Shape 5952">
              <a:extLst>
                <a:ext uri="{FF2B5EF4-FFF2-40B4-BE49-F238E27FC236}">
                  <a16:creationId xmlns:a16="http://schemas.microsoft.com/office/drawing/2014/main" id="{1FBB427C-4D2D-E1DF-5DB6-D88662C7A8DE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4" name="Freeform: Shape 5953">
              <a:extLst>
                <a:ext uri="{FF2B5EF4-FFF2-40B4-BE49-F238E27FC236}">
                  <a16:creationId xmlns:a16="http://schemas.microsoft.com/office/drawing/2014/main" id="{EC9DFB3E-7A20-DA68-7610-3A19F79E5F1A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5" name="Freeform: Shape 5954">
              <a:extLst>
                <a:ext uri="{FF2B5EF4-FFF2-40B4-BE49-F238E27FC236}">
                  <a16:creationId xmlns:a16="http://schemas.microsoft.com/office/drawing/2014/main" id="{53BA3CEC-FC20-912B-2A77-CA42EAC2579D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6" name="Freeform: Shape 5955">
              <a:extLst>
                <a:ext uri="{FF2B5EF4-FFF2-40B4-BE49-F238E27FC236}">
                  <a16:creationId xmlns:a16="http://schemas.microsoft.com/office/drawing/2014/main" id="{CF161A61-4F8E-0DCE-F57A-62596EBCB5E2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7" name="Freeform: Shape 5956">
              <a:extLst>
                <a:ext uri="{FF2B5EF4-FFF2-40B4-BE49-F238E27FC236}">
                  <a16:creationId xmlns:a16="http://schemas.microsoft.com/office/drawing/2014/main" id="{4243DB67-3165-807D-6E77-518C85E8042A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8" name="Freeform: Shape 5957">
              <a:extLst>
                <a:ext uri="{FF2B5EF4-FFF2-40B4-BE49-F238E27FC236}">
                  <a16:creationId xmlns:a16="http://schemas.microsoft.com/office/drawing/2014/main" id="{DAD2B0EA-47F2-D971-6A5B-B08FB5B2B314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9" name="Freeform: Shape 5958">
              <a:extLst>
                <a:ext uri="{FF2B5EF4-FFF2-40B4-BE49-F238E27FC236}">
                  <a16:creationId xmlns:a16="http://schemas.microsoft.com/office/drawing/2014/main" id="{7A57D2A4-D772-4B1E-5B5B-70D1DADE40E5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0" name="Freeform: Shape 5959">
              <a:extLst>
                <a:ext uri="{FF2B5EF4-FFF2-40B4-BE49-F238E27FC236}">
                  <a16:creationId xmlns:a16="http://schemas.microsoft.com/office/drawing/2014/main" id="{E33A6DC7-AC25-0F6C-3904-75FD01693218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1" name="Freeform: Shape 5960">
              <a:extLst>
                <a:ext uri="{FF2B5EF4-FFF2-40B4-BE49-F238E27FC236}">
                  <a16:creationId xmlns:a16="http://schemas.microsoft.com/office/drawing/2014/main" id="{3593A202-809B-C1CE-EC1E-47A6F1EF62D9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2" name="Freeform: Shape 5961">
              <a:extLst>
                <a:ext uri="{FF2B5EF4-FFF2-40B4-BE49-F238E27FC236}">
                  <a16:creationId xmlns:a16="http://schemas.microsoft.com/office/drawing/2014/main" id="{A8E3062F-4239-9252-548F-D7A3D1057001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3" name="Freeform: Shape 5962">
              <a:extLst>
                <a:ext uri="{FF2B5EF4-FFF2-40B4-BE49-F238E27FC236}">
                  <a16:creationId xmlns:a16="http://schemas.microsoft.com/office/drawing/2014/main" id="{2B94C0AB-28D3-D77F-CDB7-22191C0A90B9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4" name="Freeform: Shape 5963">
              <a:extLst>
                <a:ext uri="{FF2B5EF4-FFF2-40B4-BE49-F238E27FC236}">
                  <a16:creationId xmlns:a16="http://schemas.microsoft.com/office/drawing/2014/main" id="{EA966DCD-2062-2384-FE44-DD7E7056439E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5" name="Freeform: Shape 5964">
              <a:extLst>
                <a:ext uri="{FF2B5EF4-FFF2-40B4-BE49-F238E27FC236}">
                  <a16:creationId xmlns:a16="http://schemas.microsoft.com/office/drawing/2014/main" id="{46C4A394-D299-846F-3444-E55F25BF8075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6" name="Freeform: Shape 5965">
              <a:extLst>
                <a:ext uri="{FF2B5EF4-FFF2-40B4-BE49-F238E27FC236}">
                  <a16:creationId xmlns:a16="http://schemas.microsoft.com/office/drawing/2014/main" id="{14E37567-D32F-C7E8-9074-1631BC9FF8D1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7" name="Freeform: Shape 5966">
              <a:extLst>
                <a:ext uri="{FF2B5EF4-FFF2-40B4-BE49-F238E27FC236}">
                  <a16:creationId xmlns:a16="http://schemas.microsoft.com/office/drawing/2014/main" id="{D2CDE19F-7266-0017-5CCE-7BAE59A70CD6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8" name="Freeform: Shape 5967">
              <a:extLst>
                <a:ext uri="{FF2B5EF4-FFF2-40B4-BE49-F238E27FC236}">
                  <a16:creationId xmlns:a16="http://schemas.microsoft.com/office/drawing/2014/main" id="{C0A1C66C-5AC5-2813-4090-1015E9002071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9" name="Freeform: Shape 5968">
              <a:extLst>
                <a:ext uri="{FF2B5EF4-FFF2-40B4-BE49-F238E27FC236}">
                  <a16:creationId xmlns:a16="http://schemas.microsoft.com/office/drawing/2014/main" id="{82F1021A-3453-31F6-FEB3-6EA461CE00D2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0" name="Freeform: Shape 5969">
              <a:extLst>
                <a:ext uri="{FF2B5EF4-FFF2-40B4-BE49-F238E27FC236}">
                  <a16:creationId xmlns:a16="http://schemas.microsoft.com/office/drawing/2014/main" id="{1C0ECB91-9227-534B-B3C5-F81C1E67381E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1" name="Freeform: Shape 5970">
              <a:extLst>
                <a:ext uri="{FF2B5EF4-FFF2-40B4-BE49-F238E27FC236}">
                  <a16:creationId xmlns:a16="http://schemas.microsoft.com/office/drawing/2014/main" id="{C9672EB4-DB65-EF18-679D-C8AC1917F0BA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2" name="Freeform: Shape 5971">
              <a:extLst>
                <a:ext uri="{FF2B5EF4-FFF2-40B4-BE49-F238E27FC236}">
                  <a16:creationId xmlns:a16="http://schemas.microsoft.com/office/drawing/2014/main" id="{09D071E2-9259-B388-FE0F-9607E56DE4FE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3" name="Freeform: Shape 5972">
              <a:extLst>
                <a:ext uri="{FF2B5EF4-FFF2-40B4-BE49-F238E27FC236}">
                  <a16:creationId xmlns:a16="http://schemas.microsoft.com/office/drawing/2014/main" id="{88EC7E65-7F15-BD95-9A5A-DF8F06D3C331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4" name="Freeform: Shape 5973">
              <a:extLst>
                <a:ext uri="{FF2B5EF4-FFF2-40B4-BE49-F238E27FC236}">
                  <a16:creationId xmlns:a16="http://schemas.microsoft.com/office/drawing/2014/main" id="{0219133C-35D6-28D6-C893-9ED120B7745F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5" name="Freeform: Shape 5974">
              <a:extLst>
                <a:ext uri="{FF2B5EF4-FFF2-40B4-BE49-F238E27FC236}">
                  <a16:creationId xmlns:a16="http://schemas.microsoft.com/office/drawing/2014/main" id="{C4844E75-1812-10C7-0362-55D990E3D2D2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6" name="Freeform: Shape 5975">
              <a:extLst>
                <a:ext uri="{FF2B5EF4-FFF2-40B4-BE49-F238E27FC236}">
                  <a16:creationId xmlns:a16="http://schemas.microsoft.com/office/drawing/2014/main" id="{3B16AF34-B60E-35DF-BFC6-7937D353C1DF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7" name="Freeform: Shape 5976">
              <a:extLst>
                <a:ext uri="{FF2B5EF4-FFF2-40B4-BE49-F238E27FC236}">
                  <a16:creationId xmlns:a16="http://schemas.microsoft.com/office/drawing/2014/main" id="{EED93D25-1AA1-41DF-AA5C-4B0657C93133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8" name="Freeform: Shape 5977">
              <a:extLst>
                <a:ext uri="{FF2B5EF4-FFF2-40B4-BE49-F238E27FC236}">
                  <a16:creationId xmlns:a16="http://schemas.microsoft.com/office/drawing/2014/main" id="{41B2DF17-DA8F-6025-577B-7E176A3710DC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9" name="Freeform: Shape 5978">
              <a:extLst>
                <a:ext uri="{FF2B5EF4-FFF2-40B4-BE49-F238E27FC236}">
                  <a16:creationId xmlns:a16="http://schemas.microsoft.com/office/drawing/2014/main" id="{96244750-5F56-7A16-6FEA-BF464C41C2A8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0" name="Freeform: Shape 5979">
              <a:extLst>
                <a:ext uri="{FF2B5EF4-FFF2-40B4-BE49-F238E27FC236}">
                  <a16:creationId xmlns:a16="http://schemas.microsoft.com/office/drawing/2014/main" id="{6F02639B-566B-BFEE-F68C-37367C0CFD4B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1" name="Freeform: Shape 5980">
              <a:extLst>
                <a:ext uri="{FF2B5EF4-FFF2-40B4-BE49-F238E27FC236}">
                  <a16:creationId xmlns:a16="http://schemas.microsoft.com/office/drawing/2014/main" id="{014D23DB-25A4-2D68-67D4-63962D097338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2" name="Freeform: Shape 5981">
              <a:extLst>
                <a:ext uri="{FF2B5EF4-FFF2-40B4-BE49-F238E27FC236}">
                  <a16:creationId xmlns:a16="http://schemas.microsoft.com/office/drawing/2014/main" id="{AC404312-2C2E-EAA3-AC42-40992CCCA7FE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3" name="Freeform: Shape 5982">
              <a:extLst>
                <a:ext uri="{FF2B5EF4-FFF2-40B4-BE49-F238E27FC236}">
                  <a16:creationId xmlns:a16="http://schemas.microsoft.com/office/drawing/2014/main" id="{DCC305D5-A75F-7C04-410C-854BD4594DF5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4" name="Freeform: Shape 5983">
              <a:extLst>
                <a:ext uri="{FF2B5EF4-FFF2-40B4-BE49-F238E27FC236}">
                  <a16:creationId xmlns:a16="http://schemas.microsoft.com/office/drawing/2014/main" id="{4CEBE4B0-776A-D952-1874-401E57E7CE61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5" name="Freeform: Shape 5984">
              <a:extLst>
                <a:ext uri="{FF2B5EF4-FFF2-40B4-BE49-F238E27FC236}">
                  <a16:creationId xmlns:a16="http://schemas.microsoft.com/office/drawing/2014/main" id="{66901869-BF45-CDFE-583C-A2407E7DA2B4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6" name="Freeform: Shape 5985">
              <a:extLst>
                <a:ext uri="{FF2B5EF4-FFF2-40B4-BE49-F238E27FC236}">
                  <a16:creationId xmlns:a16="http://schemas.microsoft.com/office/drawing/2014/main" id="{89BCFC25-7C20-C44A-84BD-AB400BCE191C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7" name="Freeform: Shape 5986">
              <a:extLst>
                <a:ext uri="{FF2B5EF4-FFF2-40B4-BE49-F238E27FC236}">
                  <a16:creationId xmlns:a16="http://schemas.microsoft.com/office/drawing/2014/main" id="{863DF70C-B474-2A94-07AE-550F960DA959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8" name="Freeform: Shape 5987">
              <a:extLst>
                <a:ext uri="{FF2B5EF4-FFF2-40B4-BE49-F238E27FC236}">
                  <a16:creationId xmlns:a16="http://schemas.microsoft.com/office/drawing/2014/main" id="{D39F7521-1046-52B3-5A46-C50DCB2B20F9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9" name="Freeform: Shape 5988">
              <a:extLst>
                <a:ext uri="{FF2B5EF4-FFF2-40B4-BE49-F238E27FC236}">
                  <a16:creationId xmlns:a16="http://schemas.microsoft.com/office/drawing/2014/main" id="{F8C9BD21-1D8F-6492-AAC6-507D7D9A1C9E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0" name="Freeform: Shape 5989">
              <a:extLst>
                <a:ext uri="{FF2B5EF4-FFF2-40B4-BE49-F238E27FC236}">
                  <a16:creationId xmlns:a16="http://schemas.microsoft.com/office/drawing/2014/main" id="{63377667-AB8D-0A2C-7001-7F56E7E513C3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1" name="Freeform: Shape 5990">
              <a:extLst>
                <a:ext uri="{FF2B5EF4-FFF2-40B4-BE49-F238E27FC236}">
                  <a16:creationId xmlns:a16="http://schemas.microsoft.com/office/drawing/2014/main" id="{8A48019B-C888-69D6-5A80-67594A428202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2" name="Freeform: Shape 5991">
              <a:extLst>
                <a:ext uri="{FF2B5EF4-FFF2-40B4-BE49-F238E27FC236}">
                  <a16:creationId xmlns:a16="http://schemas.microsoft.com/office/drawing/2014/main" id="{AC4D32F5-3648-AB06-77C6-327699EE8D45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3" name="Freeform: Shape 5992">
              <a:extLst>
                <a:ext uri="{FF2B5EF4-FFF2-40B4-BE49-F238E27FC236}">
                  <a16:creationId xmlns:a16="http://schemas.microsoft.com/office/drawing/2014/main" id="{74022A0C-C854-04C1-457A-AE9C550F27BF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4" name="Freeform: Shape 5993">
              <a:extLst>
                <a:ext uri="{FF2B5EF4-FFF2-40B4-BE49-F238E27FC236}">
                  <a16:creationId xmlns:a16="http://schemas.microsoft.com/office/drawing/2014/main" id="{7D5F6DF3-E292-FEE9-5F8F-5596AC17E108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5" name="Freeform: Shape 5994">
              <a:extLst>
                <a:ext uri="{FF2B5EF4-FFF2-40B4-BE49-F238E27FC236}">
                  <a16:creationId xmlns:a16="http://schemas.microsoft.com/office/drawing/2014/main" id="{033837AE-7551-D525-6292-53F33D03CCB9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6" name="Freeform: Shape 5995">
              <a:extLst>
                <a:ext uri="{FF2B5EF4-FFF2-40B4-BE49-F238E27FC236}">
                  <a16:creationId xmlns:a16="http://schemas.microsoft.com/office/drawing/2014/main" id="{3981BED3-FC86-3066-16E6-DD55818D4910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7" name="Freeform: Shape 5996">
              <a:extLst>
                <a:ext uri="{FF2B5EF4-FFF2-40B4-BE49-F238E27FC236}">
                  <a16:creationId xmlns:a16="http://schemas.microsoft.com/office/drawing/2014/main" id="{23A45143-7064-CA84-E917-AB82CD6105BB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8" name="Freeform: Shape 5997">
              <a:extLst>
                <a:ext uri="{FF2B5EF4-FFF2-40B4-BE49-F238E27FC236}">
                  <a16:creationId xmlns:a16="http://schemas.microsoft.com/office/drawing/2014/main" id="{3B37FAC0-FCC5-B01F-291E-54F50BFA0AC6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9" name="Freeform: Shape 5998">
              <a:extLst>
                <a:ext uri="{FF2B5EF4-FFF2-40B4-BE49-F238E27FC236}">
                  <a16:creationId xmlns:a16="http://schemas.microsoft.com/office/drawing/2014/main" id="{35AE1599-BC21-3E7A-775A-4F949F05EF06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0" name="Freeform: Shape 5999">
              <a:extLst>
                <a:ext uri="{FF2B5EF4-FFF2-40B4-BE49-F238E27FC236}">
                  <a16:creationId xmlns:a16="http://schemas.microsoft.com/office/drawing/2014/main" id="{77697811-3895-DCF9-E101-8D07A4FEEC75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1" name="Freeform: Shape 6000">
              <a:extLst>
                <a:ext uri="{FF2B5EF4-FFF2-40B4-BE49-F238E27FC236}">
                  <a16:creationId xmlns:a16="http://schemas.microsoft.com/office/drawing/2014/main" id="{D73EF6D1-CCC5-9B14-E53B-0C622FF40B23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2" name="Freeform: Shape 6001">
              <a:extLst>
                <a:ext uri="{FF2B5EF4-FFF2-40B4-BE49-F238E27FC236}">
                  <a16:creationId xmlns:a16="http://schemas.microsoft.com/office/drawing/2014/main" id="{9FD429E7-1996-836B-50B3-5AF9E6364573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3" name="Freeform: Shape 6002">
              <a:extLst>
                <a:ext uri="{FF2B5EF4-FFF2-40B4-BE49-F238E27FC236}">
                  <a16:creationId xmlns:a16="http://schemas.microsoft.com/office/drawing/2014/main" id="{B46B225B-DB51-C801-9A49-AA982B703AEF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4" name="Freeform: Shape 6003">
              <a:extLst>
                <a:ext uri="{FF2B5EF4-FFF2-40B4-BE49-F238E27FC236}">
                  <a16:creationId xmlns:a16="http://schemas.microsoft.com/office/drawing/2014/main" id="{D4AC1B63-D65F-1E81-6DF6-2E2D87A88343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5" name="Freeform: Shape 6004">
              <a:extLst>
                <a:ext uri="{FF2B5EF4-FFF2-40B4-BE49-F238E27FC236}">
                  <a16:creationId xmlns:a16="http://schemas.microsoft.com/office/drawing/2014/main" id="{BC68EC6D-8DB4-A19E-937A-E5AAB94975CD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6" name="Freeform: Shape 6005">
              <a:extLst>
                <a:ext uri="{FF2B5EF4-FFF2-40B4-BE49-F238E27FC236}">
                  <a16:creationId xmlns:a16="http://schemas.microsoft.com/office/drawing/2014/main" id="{381E11BF-391D-86A5-F6BC-03469116A2C8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7" name="Freeform: Shape 6006">
              <a:extLst>
                <a:ext uri="{FF2B5EF4-FFF2-40B4-BE49-F238E27FC236}">
                  <a16:creationId xmlns:a16="http://schemas.microsoft.com/office/drawing/2014/main" id="{5F9786CA-F2B0-FB9D-768C-BFEB23754C68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8" name="Freeform: Shape 6007">
              <a:extLst>
                <a:ext uri="{FF2B5EF4-FFF2-40B4-BE49-F238E27FC236}">
                  <a16:creationId xmlns:a16="http://schemas.microsoft.com/office/drawing/2014/main" id="{F705FFC9-698C-80A0-27EE-8615FEF3DCFA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9" name="Freeform: Shape 6008">
              <a:extLst>
                <a:ext uri="{FF2B5EF4-FFF2-40B4-BE49-F238E27FC236}">
                  <a16:creationId xmlns:a16="http://schemas.microsoft.com/office/drawing/2014/main" id="{EDB46B00-74D3-D5F2-4391-96CFA2C1DF15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0" name="Freeform: Shape 6009">
              <a:extLst>
                <a:ext uri="{FF2B5EF4-FFF2-40B4-BE49-F238E27FC236}">
                  <a16:creationId xmlns:a16="http://schemas.microsoft.com/office/drawing/2014/main" id="{3E3F5DB0-07ED-9538-AE00-7586AB3C309C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1" name="Freeform: Shape 6010">
              <a:extLst>
                <a:ext uri="{FF2B5EF4-FFF2-40B4-BE49-F238E27FC236}">
                  <a16:creationId xmlns:a16="http://schemas.microsoft.com/office/drawing/2014/main" id="{A6FF441D-08B2-1BEC-31E3-0606F51C408E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2" name="Freeform: Shape 6011">
              <a:extLst>
                <a:ext uri="{FF2B5EF4-FFF2-40B4-BE49-F238E27FC236}">
                  <a16:creationId xmlns:a16="http://schemas.microsoft.com/office/drawing/2014/main" id="{D826FBCC-7BA9-78E4-0DCD-BB5847AED877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3" name="Freeform: Shape 6012">
              <a:extLst>
                <a:ext uri="{FF2B5EF4-FFF2-40B4-BE49-F238E27FC236}">
                  <a16:creationId xmlns:a16="http://schemas.microsoft.com/office/drawing/2014/main" id="{9979DE66-92FF-1554-DD6F-34BE34BD3E0F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4" name="Freeform: Shape 6013">
              <a:extLst>
                <a:ext uri="{FF2B5EF4-FFF2-40B4-BE49-F238E27FC236}">
                  <a16:creationId xmlns:a16="http://schemas.microsoft.com/office/drawing/2014/main" id="{F0B64D94-1D8B-D6D9-19B8-BF00E5F38582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5" name="Freeform: Shape 6014">
              <a:extLst>
                <a:ext uri="{FF2B5EF4-FFF2-40B4-BE49-F238E27FC236}">
                  <a16:creationId xmlns:a16="http://schemas.microsoft.com/office/drawing/2014/main" id="{8E2D6FAD-6F6C-8022-E75E-9A3CE7821B5F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6" name="Freeform: Shape 6015">
              <a:extLst>
                <a:ext uri="{FF2B5EF4-FFF2-40B4-BE49-F238E27FC236}">
                  <a16:creationId xmlns:a16="http://schemas.microsoft.com/office/drawing/2014/main" id="{2DCCDA80-B084-5DE5-024B-57222D54F57E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7" name="Freeform: Shape 6016">
              <a:extLst>
                <a:ext uri="{FF2B5EF4-FFF2-40B4-BE49-F238E27FC236}">
                  <a16:creationId xmlns:a16="http://schemas.microsoft.com/office/drawing/2014/main" id="{A2BFC151-344B-7C75-4778-294510C5D643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8" name="Freeform: Shape 6017">
              <a:extLst>
                <a:ext uri="{FF2B5EF4-FFF2-40B4-BE49-F238E27FC236}">
                  <a16:creationId xmlns:a16="http://schemas.microsoft.com/office/drawing/2014/main" id="{4F80938B-E964-CC34-44E9-D4E28AFE6F40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9" name="Freeform: Shape 6018">
              <a:extLst>
                <a:ext uri="{FF2B5EF4-FFF2-40B4-BE49-F238E27FC236}">
                  <a16:creationId xmlns:a16="http://schemas.microsoft.com/office/drawing/2014/main" id="{00B669A7-3D35-9E47-56AB-9234B1A1C2E3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0" name="Freeform: Shape 6019">
              <a:extLst>
                <a:ext uri="{FF2B5EF4-FFF2-40B4-BE49-F238E27FC236}">
                  <a16:creationId xmlns:a16="http://schemas.microsoft.com/office/drawing/2014/main" id="{6FC644F3-3470-E761-F9F4-EDEE9241B44F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1" name="Freeform: Shape 6020">
              <a:extLst>
                <a:ext uri="{FF2B5EF4-FFF2-40B4-BE49-F238E27FC236}">
                  <a16:creationId xmlns:a16="http://schemas.microsoft.com/office/drawing/2014/main" id="{5F2B2400-D505-37BC-8E5C-863F267BFE48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2" name="Freeform: Shape 6021">
              <a:extLst>
                <a:ext uri="{FF2B5EF4-FFF2-40B4-BE49-F238E27FC236}">
                  <a16:creationId xmlns:a16="http://schemas.microsoft.com/office/drawing/2014/main" id="{86A78E67-DAC9-7754-757B-4D393F7139D4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3" name="Freeform: Shape 6022">
              <a:extLst>
                <a:ext uri="{FF2B5EF4-FFF2-40B4-BE49-F238E27FC236}">
                  <a16:creationId xmlns:a16="http://schemas.microsoft.com/office/drawing/2014/main" id="{BFB9624C-A97A-DF4B-6A70-FFF872F4F9EF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4" name="Freeform: Shape 6023">
              <a:extLst>
                <a:ext uri="{FF2B5EF4-FFF2-40B4-BE49-F238E27FC236}">
                  <a16:creationId xmlns:a16="http://schemas.microsoft.com/office/drawing/2014/main" id="{1A384BF1-B57A-4B0D-F177-2F9B65FE0D12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5" name="Freeform: Shape 6024">
              <a:extLst>
                <a:ext uri="{FF2B5EF4-FFF2-40B4-BE49-F238E27FC236}">
                  <a16:creationId xmlns:a16="http://schemas.microsoft.com/office/drawing/2014/main" id="{4D6C9505-469E-8FD1-BB66-F58DA640BCE2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6" name="Freeform: Shape 6025">
              <a:extLst>
                <a:ext uri="{FF2B5EF4-FFF2-40B4-BE49-F238E27FC236}">
                  <a16:creationId xmlns:a16="http://schemas.microsoft.com/office/drawing/2014/main" id="{C5874F08-1608-0F18-BB2A-F310DAB9379B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7" name="Freeform: Shape 6026">
              <a:extLst>
                <a:ext uri="{FF2B5EF4-FFF2-40B4-BE49-F238E27FC236}">
                  <a16:creationId xmlns:a16="http://schemas.microsoft.com/office/drawing/2014/main" id="{17A69714-E871-CC3E-3B6B-C0FA00B81D6D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8" name="Freeform: Shape 6027">
              <a:extLst>
                <a:ext uri="{FF2B5EF4-FFF2-40B4-BE49-F238E27FC236}">
                  <a16:creationId xmlns:a16="http://schemas.microsoft.com/office/drawing/2014/main" id="{C430F30A-0C0F-B06E-04CB-515613675943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9" name="Freeform: Shape 6028">
              <a:extLst>
                <a:ext uri="{FF2B5EF4-FFF2-40B4-BE49-F238E27FC236}">
                  <a16:creationId xmlns:a16="http://schemas.microsoft.com/office/drawing/2014/main" id="{9CA64E19-71F0-CE63-34A0-2C22CAD3E9DA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0" name="Freeform: Shape 6029">
              <a:extLst>
                <a:ext uri="{FF2B5EF4-FFF2-40B4-BE49-F238E27FC236}">
                  <a16:creationId xmlns:a16="http://schemas.microsoft.com/office/drawing/2014/main" id="{13349E4F-9BBC-7156-ADB9-407E8F1237F3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1" name="Freeform: Shape 6030">
              <a:extLst>
                <a:ext uri="{FF2B5EF4-FFF2-40B4-BE49-F238E27FC236}">
                  <a16:creationId xmlns:a16="http://schemas.microsoft.com/office/drawing/2014/main" id="{2BE4AD90-E3AD-ED21-EE27-038D328304F2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2" name="Freeform: Shape 6031">
              <a:extLst>
                <a:ext uri="{FF2B5EF4-FFF2-40B4-BE49-F238E27FC236}">
                  <a16:creationId xmlns:a16="http://schemas.microsoft.com/office/drawing/2014/main" id="{33BF22A3-8429-F8CD-C431-2C757F2161E7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3" name="Freeform: Shape 6032">
              <a:extLst>
                <a:ext uri="{FF2B5EF4-FFF2-40B4-BE49-F238E27FC236}">
                  <a16:creationId xmlns:a16="http://schemas.microsoft.com/office/drawing/2014/main" id="{916C0503-5CC8-8A32-4151-B9EE7984E19E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4" name="Freeform: Shape 6033">
              <a:extLst>
                <a:ext uri="{FF2B5EF4-FFF2-40B4-BE49-F238E27FC236}">
                  <a16:creationId xmlns:a16="http://schemas.microsoft.com/office/drawing/2014/main" id="{ABC5D7CA-C225-F31A-9F42-661E588FC791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5" name="Freeform: Shape 6034">
              <a:extLst>
                <a:ext uri="{FF2B5EF4-FFF2-40B4-BE49-F238E27FC236}">
                  <a16:creationId xmlns:a16="http://schemas.microsoft.com/office/drawing/2014/main" id="{A6679444-A182-DBCB-4D13-5BE0D7118BC8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6" name="Freeform: Shape 6035">
              <a:extLst>
                <a:ext uri="{FF2B5EF4-FFF2-40B4-BE49-F238E27FC236}">
                  <a16:creationId xmlns:a16="http://schemas.microsoft.com/office/drawing/2014/main" id="{44524332-4229-9F63-808C-9A8A40D66250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7" name="Freeform: Shape 6036">
              <a:extLst>
                <a:ext uri="{FF2B5EF4-FFF2-40B4-BE49-F238E27FC236}">
                  <a16:creationId xmlns:a16="http://schemas.microsoft.com/office/drawing/2014/main" id="{AD02FDC0-25D8-967E-27D9-64D128895BFD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8" name="Freeform: Shape 6037">
              <a:extLst>
                <a:ext uri="{FF2B5EF4-FFF2-40B4-BE49-F238E27FC236}">
                  <a16:creationId xmlns:a16="http://schemas.microsoft.com/office/drawing/2014/main" id="{B1AFA708-115E-5E26-1871-CBA9541B41D1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9" name="Freeform: Shape 6038">
              <a:extLst>
                <a:ext uri="{FF2B5EF4-FFF2-40B4-BE49-F238E27FC236}">
                  <a16:creationId xmlns:a16="http://schemas.microsoft.com/office/drawing/2014/main" id="{29F3A7BD-56B3-747B-669E-262CCBCDE0D6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0" name="Freeform: Shape 6039">
              <a:extLst>
                <a:ext uri="{FF2B5EF4-FFF2-40B4-BE49-F238E27FC236}">
                  <a16:creationId xmlns:a16="http://schemas.microsoft.com/office/drawing/2014/main" id="{FA99700C-1385-C468-DA2D-A9B69C009EBF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1" name="Freeform: Shape 6040">
              <a:extLst>
                <a:ext uri="{FF2B5EF4-FFF2-40B4-BE49-F238E27FC236}">
                  <a16:creationId xmlns:a16="http://schemas.microsoft.com/office/drawing/2014/main" id="{2063339C-53EA-7B4A-795D-93DF18FB1A6F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2" name="Freeform: Shape 6041">
              <a:extLst>
                <a:ext uri="{FF2B5EF4-FFF2-40B4-BE49-F238E27FC236}">
                  <a16:creationId xmlns:a16="http://schemas.microsoft.com/office/drawing/2014/main" id="{5DDFCE50-9AC1-E5D3-42DA-A78E164B5FC1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3" name="Freeform: Shape 6042">
              <a:extLst>
                <a:ext uri="{FF2B5EF4-FFF2-40B4-BE49-F238E27FC236}">
                  <a16:creationId xmlns:a16="http://schemas.microsoft.com/office/drawing/2014/main" id="{7B3A4F6C-7FD7-3910-2962-7CAEF5AB1EBC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4" name="Freeform: Shape 6043">
              <a:extLst>
                <a:ext uri="{FF2B5EF4-FFF2-40B4-BE49-F238E27FC236}">
                  <a16:creationId xmlns:a16="http://schemas.microsoft.com/office/drawing/2014/main" id="{50DAEFB0-1478-F0B4-FE5E-5C6E8287B759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5" name="Freeform: Shape 6044">
              <a:extLst>
                <a:ext uri="{FF2B5EF4-FFF2-40B4-BE49-F238E27FC236}">
                  <a16:creationId xmlns:a16="http://schemas.microsoft.com/office/drawing/2014/main" id="{7D9BA0CE-9645-701F-0A19-BAA3C44E1693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6" name="Freeform: Shape 6045">
              <a:extLst>
                <a:ext uri="{FF2B5EF4-FFF2-40B4-BE49-F238E27FC236}">
                  <a16:creationId xmlns:a16="http://schemas.microsoft.com/office/drawing/2014/main" id="{3231EABA-252B-E7D7-1C09-508B6D6D4596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7" name="Freeform: Shape 6046">
              <a:extLst>
                <a:ext uri="{FF2B5EF4-FFF2-40B4-BE49-F238E27FC236}">
                  <a16:creationId xmlns:a16="http://schemas.microsoft.com/office/drawing/2014/main" id="{0AAFE2CB-9C9A-1204-0400-23C04DBC8E6B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8" name="Freeform: Shape 6047">
              <a:extLst>
                <a:ext uri="{FF2B5EF4-FFF2-40B4-BE49-F238E27FC236}">
                  <a16:creationId xmlns:a16="http://schemas.microsoft.com/office/drawing/2014/main" id="{A6B3DB5A-17EB-5A70-1A86-02A10C31D403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9" name="Freeform: Shape 6048">
              <a:extLst>
                <a:ext uri="{FF2B5EF4-FFF2-40B4-BE49-F238E27FC236}">
                  <a16:creationId xmlns:a16="http://schemas.microsoft.com/office/drawing/2014/main" id="{98648323-22F1-C13C-3178-5A91FC04BABB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0" name="Freeform: Shape 6049">
              <a:extLst>
                <a:ext uri="{FF2B5EF4-FFF2-40B4-BE49-F238E27FC236}">
                  <a16:creationId xmlns:a16="http://schemas.microsoft.com/office/drawing/2014/main" id="{6C83BAE1-F74A-597E-E48D-6E7B0BA866C6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1" name="Freeform: Shape 6050">
              <a:extLst>
                <a:ext uri="{FF2B5EF4-FFF2-40B4-BE49-F238E27FC236}">
                  <a16:creationId xmlns:a16="http://schemas.microsoft.com/office/drawing/2014/main" id="{B6F76FC4-3B5C-9D66-C353-D2D63CC76429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2" name="Freeform: Shape 6051">
              <a:extLst>
                <a:ext uri="{FF2B5EF4-FFF2-40B4-BE49-F238E27FC236}">
                  <a16:creationId xmlns:a16="http://schemas.microsoft.com/office/drawing/2014/main" id="{A91C27D6-71E5-250A-C93C-5D481230ADFB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3" name="Freeform: Shape 6052">
              <a:extLst>
                <a:ext uri="{FF2B5EF4-FFF2-40B4-BE49-F238E27FC236}">
                  <a16:creationId xmlns:a16="http://schemas.microsoft.com/office/drawing/2014/main" id="{86AA6EBF-89CE-93CE-4A38-FFC730437BB1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4" name="Freeform: Shape 6053">
              <a:extLst>
                <a:ext uri="{FF2B5EF4-FFF2-40B4-BE49-F238E27FC236}">
                  <a16:creationId xmlns:a16="http://schemas.microsoft.com/office/drawing/2014/main" id="{411AD964-F2D2-ABEE-FB99-BFB6064B9E14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5" name="Freeform: Shape 6054">
              <a:extLst>
                <a:ext uri="{FF2B5EF4-FFF2-40B4-BE49-F238E27FC236}">
                  <a16:creationId xmlns:a16="http://schemas.microsoft.com/office/drawing/2014/main" id="{43CEAF96-9F31-4E9C-583A-C7B8A3D4DE1D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6" name="Freeform: Shape 6055">
              <a:extLst>
                <a:ext uri="{FF2B5EF4-FFF2-40B4-BE49-F238E27FC236}">
                  <a16:creationId xmlns:a16="http://schemas.microsoft.com/office/drawing/2014/main" id="{90060D4A-3093-6F6F-87D4-97B09FB51C7F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7" name="Freeform: Shape 6056">
              <a:extLst>
                <a:ext uri="{FF2B5EF4-FFF2-40B4-BE49-F238E27FC236}">
                  <a16:creationId xmlns:a16="http://schemas.microsoft.com/office/drawing/2014/main" id="{F8F17867-5C90-21E0-1095-12E97127857F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8" name="Freeform: Shape 6057">
              <a:extLst>
                <a:ext uri="{FF2B5EF4-FFF2-40B4-BE49-F238E27FC236}">
                  <a16:creationId xmlns:a16="http://schemas.microsoft.com/office/drawing/2014/main" id="{21F261F1-6EAE-5420-1B71-10D86DFB1876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9" name="Freeform: Shape 6058">
              <a:extLst>
                <a:ext uri="{FF2B5EF4-FFF2-40B4-BE49-F238E27FC236}">
                  <a16:creationId xmlns:a16="http://schemas.microsoft.com/office/drawing/2014/main" id="{019F606E-D6FA-C06C-9DC7-A9C5C568E271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0" name="Freeform: Shape 6059">
              <a:extLst>
                <a:ext uri="{FF2B5EF4-FFF2-40B4-BE49-F238E27FC236}">
                  <a16:creationId xmlns:a16="http://schemas.microsoft.com/office/drawing/2014/main" id="{0B41DEEC-5388-FC9B-CC9A-6355FE91C82D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1" name="Freeform: Shape 6060">
              <a:extLst>
                <a:ext uri="{FF2B5EF4-FFF2-40B4-BE49-F238E27FC236}">
                  <a16:creationId xmlns:a16="http://schemas.microsoft.com/office/drawing/2014/main" id="{173AFC85-66E4-495F-826C-05E7AB080B68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2" name="Freeform: Shape 6061">
              <a:extLst>
                <a:ext uri="{FF2B5EF4-FFF2-40B4-BE49-F238E27FC236}">
                  <a16:creationId xmlns:a16="http://schemas.microsoft.com/office/drawing/2014/main" id="{FBB71094-14B5-11D7-1886-7669BB414821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3" name="Freeform: Shape 6062">
              <a:extLst>
                <a:ext uri="{FF2B5EF4-FFF2-40B4-BE49-F238E27FC236}">
                  <a16:creationId xmlns:a16="http://schemas.microsoft.com/office/drawing/2014/main" id="{2C44D06D-C68A-6B56-1D22-B249389B88FC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4" name="Freeform: Shape 6063">
              <a:extLst>
                <a:ext uri="{FF2B5EF4-FFF2-40B4-BE49-F238E27FC236}">
                  <a16:creationId xmlns:a16="http://schemas.microsoft.com/office/drawing/2014/main" id="{C528CAD8-7E56-CB91-2616-E6CF2B7814B9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5" name="Freeform: Shape 6064">
              <a:extLst>
                <a:ext uri="{FF2B5EF4-FFF2-40B4-BE49-F238E27FC236}">
                  <a16:creationId xmlns:a16="http://schemas.microsoft.com/office/drawing/2014/main" id="{FB5BE2D8-DB53-1A98-08A8-CC4628A87265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6" name="Freeform: Shape 6065">
              <a:extLst>
                <a:ext uri="{FF2B5EF4-FFF2-40B4-BE49-F238E27FC236}">
                  <a16:creationId xmlns:a16="http://schemas.microsoft.com/office/drawing/2014/main" id="{21EFB07B-C4A3-78B1-65F9-768B54947242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7" name="Freeform: Shape 6066">
              <a:extLst>
                <a:ext uri="{FF2B5EF4-FFF2-40B4-BE49-F238E27FC236}">
                  <a16:creationId xmlns:a16="http://schemas.microsoft.com/office/drawing/2014/main" id="{D66D7E28-8CE0-FBBC-C6B0-41DAE7FBAA0B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8" name="Freeform: Shape 6067">
              <a:extLst>
                <a:ext uri="{FF2B5EF4-FFF2-40B4-BE49-F238E27FC236}">
                  <a16:creationId xmlns:a16="http://schemas.microsoft.com/office/drawing/2014/main" id="{BA9C6523-3DC4-CB31-44B0-4836DCEF3EE6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9" name="Freeform: Shape 6068">
              <a:extLst>
                <a:ext uri="{FF2B5EF4-FFF2-40B4-BE49-F238E27FC236}">
                  <a16:creationId xmlns:a16="http://schemas.microsoft.com/office/drawing/2014/main" id="{5B56299A-0B57-077C-1B3A-4F3AECEF2F9D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0" name="Freeform: Shape 6069">
              <a:extLst>
                <a:ext uri="{FF2B5EF4-FFF2-40B4-BE49-F238E27FC236}">
                  <a16:creationId xmlns:a16="http://schemas.microsoft.com/office/drawing/2014/main" id="{088BDE11-CC8B-4202-76AC-488A8218D87F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1" name="Freeform: Shape 6070">
              <a:extLst>
                <a:ext uri="{FF2B5EF4-FFF2-40B4-BE49-F238E27FC236}">
                  <a16:creationId xmlns:a16="http://schemas.microsoft.com/office/drawing/2014/main" id="{F92A3100-F373-76C6-6D26-FD0D75638246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2" name="Freeform: Shape 6071">
              <a:extLst>
                <a:ext uri="{FF2B5EF4-FFF2-40B4-BE49-F238E27FC236}">
                  <a16:creationId xmlns:a16="http://schemas.microsoft.com/office/drawing/2014/main" id="{51C09B99-CFD6-66B5-3E38-D2898A64CB64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3" name="Freeform: Shape 6072">
              <a:extLst>
                <a:ext uri="{FF2B5EF4-FFF2-40B4-BE49-F238E27FC236}">
                  <a16:creationId xmlns:a16="http://schemas.microsoft.com/office/drawing/2014/main" id="{61028050-67C1-DFF8-ED13-2FA272377B30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4" name="Freeform: Shape 6073">
              <a:extLst>
                <a:ext uri="{FF2B5EF4-FFF2-40B4-BE49-F238E27FC236}">
                  <a16:creationId xmlns:a16="http://schemas.microsoft.com/office/drawing/2014/main" id="{8B7401CB-FCC5-F7C7-445D-F0A215BFD6EB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5" name="Freeform: Shape 6074">
              <a:extLst>
                <a:ext uri="{FF2B5EF4-FFF2-40B4-BE49-F238E27FC236}">
                  <a16:creationId xmlns:a16="http://schemas.microsoft.com/office/drawing/2014/main" id="{537FA6A5-3780-DBC3-33A1-A9EE68A8A7DE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6" name="Freeform: Shape 6075">
              <a:extLst>
                <a:ext uri="{FF2B5EF4-FFF2-40B4-BE49-F238E27FC236}">
                  <a16:creationId xmlns:a16="http://schemas.microsoft.com/office/drawing/2014/main" id="{0CB70E17-5364-2AA3-B41A-FC39FC2E1DD0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7" name="Freeform: Shape 6076">
              <a:extLst>
                <a:ext uri="{FF2B5EF4-FFF2-40B4-BE49-F238E27FC236}">
                  <a16:creationId xmlns:a16="http://schemas.microsoft.com/office/drawing/2014/main" id="{8636DA39-C70C-C792-962D-182D98651FCB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8" name="Freeform: Shape 6077">
              <a:extLst>
                <a:ext uri="{FF2B5EF4-FFF2-40B4-BE49-F238E27FC236}">
                  <a16:creationId xmlns:a16="http://schemas.microsoft.com/office/drawing/2014/main" id="{0C1EB1C2-C080-01A8-6C2B-6F3E7CD7A839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9" name="Freeform: Shape 6078">
              <a:extLst>
                <a:ext uri="{FF2B5EF4-FFF2-40B4-BE49-F238E27FC236}">
                  <a16:creationId xmlns:a16="http://schemas.microsoft.com/office/drawing/2014/main" id="{AFD54C3E-7DD2-520D-A625-91902615517D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0" name="Freeform: Shape 6079">
              <a:extLst>
                <a:ext uri="{FF2B5EF4-FFF2-40B4-BE49-F238E27FC236}">
                  <a16:creationId xmlns:a16="http://schemas.microsoft.com/office/drawing/2014/main" id="{9F12A150-E4BF-A540-3E11-44815DA77275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1" name="Freeform: Shape 6080">
              <a:extLst>
                <a:ext uri="{FF2B5EF4-FFF2-40B4-BE49-F238E27FC236}">
                  <a16:creationId xmlns:a16="http://schemas.microsoft.com/office/drawing/2014/main" id="{51553D82-C531-2DDE-5CA2-49676A5637C1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2" name="Freeform: Shape 6081">
              <a:extLst>
                <a:ext uri="{FF2B5EF4-FFF2-40B4-BE49-F238E27FC236}">
                  <a16:creationId xmlns:a16="http://schemas.microsoft.com/office/drawing/2014/main" id="{4B47D2CC-BDB1-C82C-33AF-28F8E08E3CC7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3" name="Freeform: Shape 6082">
              <a:extLst>
                <a:ext uri="{FF2B5EF4-FFF2-40B4-BE49-F238E27FC236}">
                  <a16:creationId xmlns:a16="http://schemas.microsoft.com/office/drawing/2014/main" id="{40E9D08F-1B6C-32B8-6BD7-D0BC4277DD8F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4" name="Freeform: Shape 6083">
              <a:extLst>
                <a:ext uri="{FF2B5EF4-FFF2-40B4-BE49-F238E27FC236}">
                  <a16:creationId xmlns:a16="http://schemas.microsoft.com/office/drawing/2014/main" id="{E761118E-5D25-D3D2-3D37-9FD1AE517D94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5" name="Freeform: Shape 6084">
              <a:extLst>
                <a:ext uri="{FF2B5EF4-FFF2-40B4-BE49-F238E27FC236}">
                  <a16:creationId xmlns:a16="http://schemas.microsoft.com/office/drawing/2014/main" id="{0B2BF6B2-F4C2-B7CF-00B7-660C792C8266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6" name="Freeform: Shape 6085">
              <a:extLst>
                <a:ext uri="{FF2B5EF4-FFF2-40B4-BE49-F238E27FC236}">
                  <a16:creationId xmlns:a16="http://schemas.microsoft.com/office/drawing/2014/main" id="{23EF46E8-845C-E518-F157-456C2873352C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7" name="Freeform: Shape 6086">
              <a:extLst>
                <a:ext uri="{FF2B5EF4-FFF2-40B4-BE49-F238E27FC236}">
                  <a16:creationId xmlns:a16="http://schemas.microsoft.com/office/drawing/2014/main" id="{F341ABDA-D7A9-21D1-D6ED-007BF1F08469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8" name="Freeform: Shape 6087">
              <a:extLst>
                <a:ext uri="{FF2B5EF4-FFF2-40B4-BE49-F238E27FC236}">
                  <a16:creationId xmlns:a16="http://schemas.microsoft.com/office/drawing/2014/main" id="{40431346-7809-4BF1-B80D-731975BA0E5E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9" name="Freeform: Shape 6088">
              <a:extLst>
                <a:ext uri="{FF2B5EF4-FFF2-40B4-BE49-F238E27FC236}">
                  <a16:creationId xmlns:a16="http://schemas.microsoft.com/office/drawing/2014/main" id="{0065F75D-D850-7741-C4B6-993D030482DF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0" name="Freeform: Shape 6089">
              <a:extLst>
                <a:ext uri="{FF2B5EF4-FFF2-40B4-BE49-F238E27FC236}">
                  <a16:creationId xmlns:a16="http://schemas.microsoft.com/office/drawing/2014/main" id="{4F5F6E02-3793-69FB-1087-D1360BD38355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1" name="Freeform: Shape 6090">
              <a:extLst>
                <a:ext uri="{FF2B5EF4-FFF2-40B4-BE49-F238E27FC236}">
                  <a16:creationId xmlns:a16="http://schemas.microsoft.com/office/drawing/2014/main" id="{B08B7322-B026-F5AE-FC40-25FB081E625B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2" name="Freeform: Shape 6091">
              <a:extLst>
                <a:ext uri="{FF2B5EF4-FFF2-40B4-BE49-F238E27FC236}">
                  <a16:creationId xmlns:a16="http://schemas.microsoft.com/office/drawing/2014/main" id="{B7C096E5-F60D-5ECE-0201-0C39028DD79A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3" name="Freeform: Shape 6092">
              <a:extLst>
                <a:ext uri="{FF2B5EF4-FFF2-40B4-BE49-F238E27FC236}">
                  <a16:creationId xmlns:a16="http://schemas.microsoft.com/office/drawing/2014/main" id="{AAC8497E-33F7-50E5-C9A6-EEC780260496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4" name="Freeform: Shape 6093">
              <a:extLst>
                <a:ext uri="{FF2B5EF4-FFF2-40B4-BE49-F238E27FC236}">
                  <a16:creationId xmlns:a16="http://schemas.microsoft.com/office/drawing/2014/main" id="{8A858217-038C-8D99-FE2C-C3A3910004A9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5" name="Freeform: Shape 6094">
              <a:extLst>
                <a:ext uri="{FF2B5EF4-FFF2-40B4-BE49-F238E27FC236}">
                  <a16:creationId xmlns:a16="http://schemas.microsoft.com/office/drawing/2014/main" id="{A2EE8147-B206-255E-E6E1-ACD8D5C689A2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6" name="Freeform: Shape 6095">
              <a:extLst>
                <a:ext uri="{FF2B5EF4-FFF2-40B4-BE49-F238E27FC236}">
                  <a16:creationId xmlns:a16="http://schemas.microsoft.com/office/drawing/2014/main" id="{7105B0DF-D4CF-9A87-6B4A-2241D7D339D8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7" name="Freeform: Shape 6096">
              <a:extLst>
                <a:ext uri="{FF2B5EF4-FFF2-40B4-BE49-F238E27FC236}">
                  <a16:creationId xmlns:a16="http://schemas.microsoft.com/office/drawing/2014/main" id="{E665A808-42B4-B430-433A-BAFD5CE6DDFF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8" name="Freeform: Shape 6097">
              <a:extLst>
                <a:ext uri="{FF2B5EF4-FFF2-40B4-BE49-F238E27FC236}">
                  <a16:creationId xmlns:a16="http://schemas.microsoft.com/office/drawing/2014/main" id="{813B600B-5D6E-866C-0B4F-0F36D53AE483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9" name="Freeform: Shape 6098">
              <a:extLst>
                <a:ext uri="{FF2B5EF4-FFF2-40B4-BE49-F238E27FC236}">
                  <a16:creationId xmlns:a16="http://schemas.microsoft.com/office/drawing/2014/main" id="{E55D7589-B661-E7F7-8A1E-9D83EE23DB12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0" name="Freeform: Shape 6099">
              <a:extLst>
                <a:ext uri="{FF2B5EF4-FFF2-40B4-BE49-F238E27FC236}">
                  <a16:creationId xmlns:a16="http://schemas.microsoft.com/office/drawing/2014/main" id="{296249B9-03FD-8063-72E3-0C0BFD3F335F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1" name="Freeform: Shape 6100">
              <a:extLst>
                <a:ext uri="{FF2B5EF4-FFF2-40B4-BE49-F238E27FC236}">
                  <a16:creationId xmlns:a16="http://schemas.microsoft.com/office/drawing/2014/main" id="{81A588C9-AD83-A968-B687-19C75584AA0E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2" name="Freeform: Shape 6101">
              <a:extLst>
                <a:ext uri="{FF2B5EF4-FFF2-40B4-BE49-F238E27FC236}">
                  <a16:creationId xmlns:a16="http://schemas.microsoft.com/office/drawing/2014/main" id="{D02A09AD-3188-45FB-316E-5DE3B1DB88F5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3" name="Freeform: Shape 6102">
              <a:extLst>
                <a:ext uri="{FF2B5EF4-FFF2-40B4-BE49-F238E27FC236}">
                  <a16:creationId xmlns:a16="http://schemas.microsoft.com/office/drawing/2014/main" id="{C9E8CD0E-6096-2F3A-5994-2C5C0DF15491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4" name="Freeform: Shape 6103">
              <a:extLst>
                <a:ext uri="{FF2B5EF4-FFF2-40B4-BE49-F238E27FC236}">
                  <a16:creationId xmlns:a16="http://schemas.microsoft.com/office/drawing/2014/main" id="{AFE95050-253D-3E90-6445-92995E989431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5" name="Freeform: Shape 6104">
              <a:extLst>
                <a:ext uri="{FF2B5EF4-FFF2-40B4-BE49-F238E27FC236}">
                  <a16:creationId xmlns:a16="http://schemas.microsoft.com/office/drawing/2014/main" id="{43921F21-B99C-6289-4B9F-AF7C554F4FF9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6" name="Freeform: Shape 6105">
              <a:extLst>
                <a:ext uri="{FF2B5EF4-FFF2-40B4-BE49-F238E27FC236}">
                  <a16:creationId xmlns:a16="http://schemas.microsoft.com/office/drawing/2014/main" id="{AD8950A4-2EDE-39A3-4331-E01F741E1510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7" name="Freeform: Shape 6106">
              <a:extLst>
                <a:ext uri="{FF2B5EF4-FFF2-40B4-BE49-F238E27FC236}">
                  <a16:creationId xmlns:a16="http://schemas.microsoft.com/office/drawing/2014/main" id="{009C69FB-7C33-082C-149E-7FE4D3A41F1C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8" name="Freeform: Shape 6107">
              <a:extLst>
                <a:ext uri="{FF2B5EF4-FFF2-40B4-BE49-F238E27FC236}">
                  <a16:creationId xmlns:a16="http://schemas.microsoft.com/office/drawing/2014/main" id="{73E2D87C-3DF4-01CC-13F5-3B897A3EA90F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9" name="Freeform: Shape 6108">
              <a:extLst>
                <a:ext uri="{FF2B5EF4-FFF2-40B4-BE49-F238E27FC236}">
                  <a16:creationId xmlns:a16="http://schemas.microsoft.com/office/drawing/2014/main" id="{6BE7AB12-214B-3111-D1C1-74C0AF67B5A0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0" name="Freeform: Shape 6109">
              <a:extLst>
                <a:ext uri="{FF2B5EF4-FFF2-40B4-BE49-F238E27FC236}">
                  <a16:creationId xmlns:a16="http://schemas.microsoft.com/office/drawing/2014/main" id="{367C7FAE-571A-E62C-6C25-30B06F475D25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1" name="Freeform: Shape 6110">
              <a:extLst>
                <a:ext uri="{FF2B5EF4-FFF2-40B4-BE49-F238E27FC236}">
                  <a16:creationId xmlns:a16="http://schemas.microsoft.com/office/drawing/2014/main" id="{946BE614-DC64-E0D0-D26B-BE5BDB301682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2" name="Freeform: Shape 6111">
              <a:extLst>
                <a:ext uri="{FF2B5EF4-FFF2-40B4-BE49-F238E27FC236}">
                  <a16:creationId xmlns:a16="http://schemas.microsoft.com/office/drawing/2014/main" id="{51E525BA-E417-4326-6308-7BABF8611994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3" name="Freeform: Shape 6112">
              <a:extLst>
                <a:ext uri="{FF2B5EF4-FFF2-40B4-BE49-F238E27FC236}">
                  <a16:creationId xmlns:a16="http://schemas.microsoft.com/office/drawing/2014/main" id="{DF58D0AD-C8DA-3AD4-EAAF-50C5D4A92FE0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4" name="Freeform: Shape 6113">
              <a:extLst>
                <a:ext uri="{FF2B5EF4-FFF2-40B4-BE49-F238E27FC236}">
                  <a16:creationId xmlns:a16="http://schemas.microsoft.com/office/drawing/2014/main" id="{169761A9-E3B7-FC26-A67C-C10E3029E35C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5" name="Freeform: Shape 6114">
              <a:extLst>
                <a:ext uri="{FF2B5EF4-FFF2-40B4-BE49-F238E27FC236}">
                  <a16:creationId xmlns:a16="http://schemas.microsoft.com/office/drawing/2014/main" id="{AF1574F2-5617-054E-6754-564510C5054A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6" name="Freeform: Shape 6115">
              <a:extLst>
                <a:ext uri="{FF2B5EF4-FFF2-40B4-BE49-F238E27FC236}">
                  <a16:creationId xmlns:a16="http://schemas.microsoft.com/office/drawing/2014/main" id="{19B202E4-25AA-3975-23C4-B61A025CF84D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7" name="Freeform: Shape 6116">
              <a:extLst>
                <a:ext uri="{FF2B5EF4-FFF2-40B4-BE49-F238E27FC236}">
                  <a16:creationId xmlns:a16="http://schemas.microsoft.com/office/drawing/2014/main" id="{BA3CD810-7199-42BC-B21B-B51C681FCD24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8" name="Freeform: Shape 6117">
              <a:extLst>
                <a:ext uri="{FF2B5EF4-FFF2-40B4-BE49-F238E27FC236}">
                  <a16:creationId xmlns:a16="http://schemas.microsoft.com/office/drawing/2014/main" id="{6E5B77B5-F5A7-C82E-A2A4-B8921B823EF5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9" name="Freeform: Shape 6118">
              <a:extLst>
                <a:ext uri="{FF2B5EF4-FFF2-40B4-BE49-F238E27FC236}">
                  <a16:creationId xmlns:a16="http://schemas.microsoft.com/office/drawing/2014/main" id="{A483BDD7-18F8-7520-8758-5EB4B65B1040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0" name="Freeform: Shape 6119">
              <a:extLst>
                <a:ext uri="{FF2B5EF4-FFF2-40B4-BE49-F238E27FC236}">
                  <a16:creationId xmlns:a16="http://schemas.microsoft.com/office/drawing/2014/main" id="{F6BA5115-EB34-3103-F0A9-E6A52C62602D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1" name="Freeform: Shape 6120">
              <a:extLst>
                <a:ext uri="{FF2B5EF4-FFF2-40B4-BE49-F238E27FC236}">
                  <a16:creationId xmlns:a16="http://schemas.microsoft.com/office/drawing/2014/main" id="{5F4A040C-263B-0F4E-D91D-6D14B4526519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2" name="Freeform: Shape 6121">
              <a:extLst>
                <a:ext uri="{FF2B5EF4-FFF2-40B4-BE49-F238E27FC236}">
                  <a16:creationId xmlns:a16="http://schemas.microsoft.com/office/drawing/2014/main" id="{4DC7CF27-D9CC-72EF-1AF2-068AE1FC989B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3" name="Freeform: Shape 6122">
              <a:extLst>
                <a:ext uri="{FF2B5EF4-FFF2-40B4-BE49-F238E27FC236}">
                  <a16:creationId xmlns:a16="http://schemas.microsoft.com/office/drawing/2014/main" id="{E31E9388-F0EE-13AA-ADCD-08DD5EB7F889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4" name="Freeform: Shape 6123">
              <a:extLst>
                <a:ext uri="{FF2B5EF4-FFF2-40B4-BE49-F238E27FC236}">
                  <a16:creationId xmlns:a16="http://schemas.microsoft.com/office/drawing/2014/main" id="{2F0FF9E0-8688-2025-A3E9-0639A66CE2D8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5" name="Freeform: Shape 6124">
              <a:extLst>
                <a:ext uri="{FF2B5EF4-FFF2-40B4-BE49-F238E27FC236}">
                  <a16:creationId xmlns:a16="http://schemas.microsoft.com/office/drawing/2014/main" id="{39E5E884-B6AB-4234-EC15-F74EE09DC885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6" name="Freeform: Shape 6125">
              <a:extLst>
                <a:ext uri="{FF2B5EF4-FFF2-40B4-BE49-F238E27FC236}">
                  <a16:creationId xmlns:a16="http://schemas.microsoft.com/office/drawing/2014/main" id="{18F94B58-C0E6-6353-6F38-4786F302E934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7" name="Freeform: Shape 6126">
              <a:extLst>
                <a:ext uri="{FF2B5EF4-FFF2-40B4-BE49-F238E27FC236}">
                  <a16:creationId xmlns:a16="http://schemas.microsoft.com/office/drawing/2014/main" id="{11845AA5-33BF-94D7-D9E1-21E97C562881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8" name="Freeform: Shape 6127">
              <a:extLst>
                <a:ext uri="{FF2B5EF4-FFF2-40B4-BE49-F238E27FC236}">
                  <a16:creationId xmlns:a16="http://schemas.microsoft.com/office/drawing/2014/main" id="{0950C7FF-6237-FF46-02E2-E9BA1CAB1382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9" name="Freeform: Shape 6128">
              <a:extLst>
                <a:ext uri="{FF2B5EF4-FFF2-40B4-BE49-F238E27FC236}">
                  <a16:creationId xmlns:a16="http://schemas.microsoft.com/office/drawing/2014/main" id="{F69F5AC7-7549-9D00-3C14-A7821212E45C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0" name="Freeform: Shape 6129">
              <a:extLst>
                <a:ext uri="{FF2B5EF4-FFF2-40B4-BE49-F238E27FC236}">
                  <a16:creationId xmlns:a16="http://schemas.microsoft.com/office/drawing/2014/main" id="{6E6B0E3F-396A-BFD1-0B28-3119F97132B0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1" name="Freeform: Shape 6130">
              <a:extLst>
                <a:ext uri="{FF2B5EF4-FFF2-40B4-BE49-F238E27FC236}">
                  <a16:creationId xmlns:a16="http://schemas.microsoft.com/office/drawing/2014/main" id="{C6C35EDE-037A-7F94-A7C7-614E0169483A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2" name="Freeform: Shape 6131">
              <a:extLst>
                <a:ext uri="{FF2B5EF4-FFF2-40B4-BE49-F238E27FC236}">
                  <a16:creationId xmlns:a16="http://schemas.microsoft.com/office/drawing/2014/main" id="{30F0DE16-D034-9FD3-C0B6-6A10710D1B89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3" name="Freeform: Shape 6132">
              <a:extLst>
                <a:ext uri="{FF2B5EF4-FFF2-40B4-BE49-F238E27FC236}">
                  <a16:creationId xmlns:a16="http://schemas.microsoft.com/office/drawing/2014/main" id="{F320378D-523B-C29F-B580-EB60194B43FF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4" name="Freeform: Shape 6133">
              <a:extLst>
                <a:ext uri="{FF2B5EF4-FFF2-40B4-BE49-F238E27FC236}">
                  <a16:creationId xmlns:a16="http://schemas.microsoft.com/office/drawing/2014/main" id="{1A7BBBB0-68F5-D8B3-FE2D-A7F4A71C5777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5" name="Freeform: Shape 6134">
              <a:extLst>
                <a:ext uri="{FF2B5EF4-FFF2-40B4-BE49-F238E27FC236}">
                  <a16:creationId xmlns:a16="http://schemas.microsoft.com/office/drawing/2014/main" id="{1485CA3A-AEEF-A24E-27CD-381F88F5658A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6" name="Freeform: Shape 6135">
              <a:extLst>
                <a:ext uri="{FF2B5EF4-FFF2-40B4-BE49-F238E27FC236}">
                  <a16:creationId xmlns:a16="http://schemas.microsoft.com/office/drawing/2014/main" id="{86846345-BB6E-792F-D20B-E42E400E228D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7" name="Freeform: Shape 6136">
              <a:extLst>
                <a:ext uri="{FF2B5EF4-FFF2-40B4-BE49-F238E27FC236}">
                  <a16:creationId xmlns:a16="http://schemas.microsoft.com/office/drawing/2014/main" id="{ED7F52D5-3A14-1E44-12EF-260ECC677E64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8" name="Freeform: Shape 6137">
              <a:extLst>
                <a:ext uri="{FF2B5EF4-FFF2-40B4-BE49-F238E27FC236}">
                  <a16:creationId xmlns:a16="http://schemas.microsoft.com/office/drawing/2014/main" id="{3E14003C-1C02-51F1-CD31-DCDD6FAC7374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9" name="Freeform: Shape 6138">
              <a:extLst>
                <a:ext uri="{FF2B5EF4-FFF2-40B4-BE49-F238E27FC236}">
                  <a16:creationId xmlns:a16="http://schemas.microsoft.com/office/drawing/2014/main" id="{F731F7FE-4F96-9D4F-AB9C-B320B86E7862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0" name="Freeform: Shape 6139">
              <a:extLst>
                <a:ext uri="{FF2B5EF4-FFF2-40B4-BE49-F238E27FC236}">
                  <a16:creationId xmlns:a16="http://schemas.microsoft.com/office/drawing/2014/main" id="{1C96B3FA-17F2-C682-2BAF-B4459F6962F7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1" name="Freeform: Shape 6140">
              <a:extLst>
                <a:ext uri="{FF2B5EF4-FFF2-40B4-BE49-F238E27FC236}">
                  <a16:creationId xmlns:a16="http://schemas.microsoft.com/office/drawing/2014/main" id="{5D29243E-F95E-DF72-F5A4-340B4D972826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2" name="Freeform: Shape 6141">
              <a:extLst>
                <a:ext uri="{FF2B5EF4-FFF2-40B4-BE49-F238E27FC236}">
                  <a16:creationId xmlns:a16="http://schemas.microsoft.com/office/drawing/2014/main" id="{7BAA2E37-EDF1-7DB3-C9B4-52015E698E41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3" name="Freeform: Shape 6142">
              <a:extLst>
                <a:ext uri="{FF2B5EF4-FFF2-40B4-BE49-F238E27FC236}">
                  <a16:creationId xmlns:a16="http://schemas.microsoft.com/office/drawing/2014/main" id="{A31E6EBC-ACD6-51BF-F62C-8E84D71D8A64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4" name="Freeform: Shape 6143">
              <a:extLst>
                <a:ext uri="{FF2B5EF4-FFF2-40B4-BE49-F238E27FC236}">
                  <a16:creationId xmlns:a16="http://schemas.microsoft.com/office/drawing/2014/main" id="{97D69723-2F2F-D786-0A70-B2B62BA2C0AD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5" name="Freeform: Shape 6144">
              <a:extLst>
                <a:ext uri="{FF2B5EF4-FFF2-40B4-BE49-F238E27FC236}">
                  <a16:creationId xmlns:a16="http://schemas.microsoft.com/office/drawing/2014/main" id="{D467198E-B9A2-5554-E771-6779DC9939A0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EF6D789B-F003-026B-ABA1-42630A025018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7" name="Freeform: Shape 6146">
              <a:extLst>
                <a:ext uri="{FF2B5EF4-FFF2-40B4-BE49-F238E27FC236}">
                  <a16:creationId xmlns:a16="http://schemas.microsoft.com/office/drawing/2014/main" id="{4D3C1DF3-B4CF-4A80-65BF-10D233A846CA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8" name="Freeform: Shape 6147">
              <a:extLst>
                <a:ext uri="{FF2B5EF4-FFF2-40B4-BE49-F238E27FC236}">
                  <a16:creationId xmlns:a16="http://schemas.microsoft.com/office/drawing/2014/main" id="{5A69BF15-D93D-5E25-C333-78495E33DE3E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9" name="Freeform: Shape 6148">
              <a:extLst>
                <a:ext uri="{FF2B5EF4-FFF2-40B4-BE49-F238E27FC236}">
                  <a16:creationId xmlns:a16="http://schemas.microsoft.com/office/drawing/2014/main" id="{BA64193C-FFAA-F9EA-779C-3D4781029DC0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0" name="Freeform: Shape 6149">
              <a:extLst>
                <a:ext uri="{FF2B5EF4-FFF2-40B4-BE49-F238E27FC236}">
                  <a16:creationId xmlns:a16="http://schemas.microsoft.com/office/drawing/2014/main" id="{8706AC1A-59E4-7CC6-C9BF-6E7740949996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1" name="Freeform: Shape 6150">
              <a:extLst>
                <a:ext uri="{FF2B5EF4-FFF2-40B4-BE49-F238E27FC236}">
                  <a16:creationId xmlns:a16="http://schemas.microsoft.com/office/drawing/2014/main" id="{EAB38C5E-9410-6A4F-B3F7-C2D2BC063F00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2" name="Freeform: Shape 6151">
              <a:extLst>
                <a:ext uri="{FF2B5EF4-FFF2-40B4-BE49-F238E27FC236}">
                  <a16:creationId xmlns:a16="http://schemas.microsoft.com/office/drawing/2014/main" id="{72B70EE2-6D32-ED4B-7FDA-C3786290A4C4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F7BA1F2E-6C84-7783-B9FD-B1E443412184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4" name="Freeform: Shape 6153">
              <a:extLst>
                <a:ext uri="{FF2B5EF4-FFF2-40B4-BE49-F238E27FC236}">
                  <a16:creationId xmlns:a16="http://schemas.microsoft.com/office/drawing/2014/main" id="{A9F9CA71-6C80-3606-676D-3977F6909071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0E4747BF-5E20-27DD-20D0-4F2122B43B6E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4C54C324-03CB-C067-66CA-1BD4F9134196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9C64AE25-36DC-0AA0-5FAD-AFB6BFD45031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90F19CEC-25C1-7DA5-C428-BE7A5CEAA56E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4673F6CB-8F2B-B0C0-DD5F-2207F37B24CC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F9DF99B9-DF81-175C-FB06-C56EAB964856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ACF70465-39B5-F230-B928-B62F7C6075AF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695A2340-0B8D-0759-685A-F9A1698A2437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736655EA-F0AB-B3BB-5A50-41CBA4481900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4" name="Freeform: Shape 6163">
              <a:extLst>
                <a:ext uri="{FF2B5EF4-FFF2-40B4-BE49-F238E27FC236}">
                  <a16:creationId xmlns:a16="http://schemas.microsoft.com/office/drawing/2014/main" id="{C82AC667-4122-253D-68E4-CF61AC1E543D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DF28C170-D78B-AFE0-2470-BE39C84D47BE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AEC26731-1477-435C-8F94-7EF3B6B2D220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EC07886E-897D-5248-4252-A4DFA053FDD3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31E276A3-D363-0C11-CAEB-B13744DE703C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7D4EE023-B836-B613-87B6-BD2076A1CAB9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38515734-2BEC-604C-516B-A6C9E494442E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C9C11147-FA56-C4A2-2329-4BD164CB8833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B928975E-2DE6-7FFF-10BD-0534BA6219D5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3C2BBDF6-4440-A634-1159-AA2DCFC2E8C6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15C4C37E-91F7-901F-9B8A-9DAFD7B77D43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5" name="Freeform: Shape 6174">
              <a:extLst>
                <a:ext uri="{FF2B5EF4-FFF2-40B4-BE49-F238E27FC236}">
                  <a16:creationId xmlns:a16="http://schemas.microsoft.com/office/drawing/2014/main" id="{19D686FB-EAD8-DA72-D206-FA6C35B9E857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6" name="Freeform: Shape 6175">
              <a:extLst>
                <a:ext uri="{FF2B5EF4-FFF2-40B4-BE49-F238E27FC236}">
                  <a16:creationId xmlns:a16="http://schemas.microsoft.com/office/drawing/2014/main" id="{3FE435AD-48DC-CD08-DB2F-3A06572A4D7D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7" name="Freeform: Shape 6176">
              <a:extLst>
                <a:ext uri="{FF2B5EF4-FFF2-40B4-BE49-F238E27FC236}">
                  <a16:creationId xmlns:a16="http://schemas.microsoft.com/office/drawing/2014/main" id="{677172AF-77B2-8D84-F2CA-3734675B60D2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8" name="Freeform: Shape 6177">
              <a:extLst>
                <a:ext uri="{FF2B5EF4-FFF2-40B4-BE49-F238E27FC236}">
                  <a16:creationId xmlns:a16="http://schemas.microsoft.com/office/drawing/2014/main" id="{2357810D-E58A-0F3E-8A08-E7907AFBFC63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E442E677-C3FD-06CA-58F1-0881461CEE0A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0" name="Freeform: Shape 6179">
              <a:extLst>
                <a:ext uri="{FF2B5EF4-FFF2-40B4-BE49-F238E27FC236}">
                  <a16:creationId xmlns:a16="http://schemas.microsoft.com/office/drawing/2014/main" id="{F2FAD3F8-AE7A-6E9B-0565-D32EC643BE1E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1" name="Freeform: Shape 6180">
              <a:extLst>
                <a:ext uri="{FF2B5EF4-FFF2-40B4-BE49-F238E27FC236}">
                  <a16:creationId xmlns:a16="http://schemas.microsoft.com/office/drawing/2014/main" id="{D0FBBF50-6659-F7D1-A6E7-8FC78A05749A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12680001-3C57-8D85-2AA4-F31F435ACB37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3" name="Freeform: Shape 6182">
              <a:extLst>
                <a:ext uri="{FF2B5EF4-FFF2-40B4-BE49-F238E27FC236}">
                  <a16:creationId xmlns:a16="http://schemas.microsoft.com/office/drawing/2014/main" id="{866930B2-1748-DCF6-67E4-70C30BC8ACEC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4" name="Freeform: Shape 6183">
              <a:extLst>
                <a:ext uri="{FF2B5EF4-FFF2-40B4-BE49-F238E27FC236}">
                  <a16:creationId xmlns:a16="http://schemas.microsoft.com/office/drawing/2014/main" id="{CFAED9CF-521B-51A4-4CD0-8DF1A4B3CDCF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5" name="Freeform: Shape 6184">
              <a:extLst>
                <a:ext uri="{FF2B5EF4-FFF2-40B4-BE49-F238E27FC236}">
                  <a16:creationId xmlns:a16="http://schemas.microsoft.com/office/drawing/2014/main" id="{FF3F6F33-D552-D641-4020-30A1870E90E0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6" name="Freeform: Shape 6185">
              <a:extLst>
                <a:ext uri="{FF2B5EF4-FFF2-40B4-BE49-F238E27FC236}">
                  <a16:creationId xmlns:a16="http://schemas.microsoft.com/office/drawing/2014/main" id="{3FD0B28A-EDB5-CFAE-E3FF-035FAC1F510D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42AEEB7C-A9E2-77E7-9494-B08E3A77BD91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5F1028D7-1B92-E29D-83C8-4EBA3E41EEBF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076D0108-F6E8-3D1F-0993-794CC00E8538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BE7E78C2-A8F8-94D9-3670-88530074F7AD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474720B9-79DC-F0DC-90BE-77208DE55D10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DBDB7512-041D-995A-0315-03B1C5EE1618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2A52C7EF-39F5-8E0C-A2C6-7EB3DC9313D5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97DBA40C-7753-1C0D-40E9-6535DC94D620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9D9DC264-2F91-CA17-DCC7-CA6E5BB6584D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6" name="Freeform: Shape 6195">
              <a:extLst>
                <a:ext uri="{FF2B5EF4-FFF2-40B4-BE49-F238E27FC236}">
                  <a16:creationId xmlns:a16="http://schemas.microsoft.com/office/drawing/2014/main" id="{B2B9C0A9-48F0-1531-528C-D863E23D44DA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7" name="Freeform: Shape 6196">
              <a:extLst>
                <a:ext uri="{FF2B5EF4-FFF2-40B4-BE49-F238E27FC236}">
                  <a16:creationId xmlns:a16="http://schemas.microsoft.com/office/drawing/2014/main" id="{1D32C123-8704-D494-F032-385C919A03D2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8" name="Freeform: Shape 6197">
              <a:extLst>
                <a:ext uri="{FF2B5EF4-FFF2-40B4-BE49-F238E27FC236}">
                  <a16:creationId xmlns:a16="http://schemas.microsoft.com/office/drawing/2014/main" id="{6949A187-CE1C-C895-52AD-DC3F054B3615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58C34FDD-68A5-F861-F5D0-019CAFCA9B4C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8D3671C1-EAC5-B585-F62D-6DEFBC0AC3F9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4F269092-333E-EA07-09F3-CBF70002BE5D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888C63FE-272F-AC83-4353-60F7EB891307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3" name="Freeform: Shape 6202">
              <a:extLst>
                <a:ext uri="{FF2B5EF4-FFF2-40B4-BE49-F238E27FC236}">
                  <a16:creationId xmlns:a16="http://schemas.microsoft.com/office/drawing/2014/main" id="{D9DE0C18-1D9A-80E2-31C2-DCD14FACA92E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4" name="Freeform: Shape 6203">
              <a:extLst>
                <a:ext uri="{FF2B5EF4-FFF2-40B4-BE49-F238E27FC236}">
                  <a16:creationId xmlns:a16="http://schemas.microsoft.com/office/drawing/2014/main" id="{013DA908-7C28-AAD0-DCD1-63868BDCA207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5" name="Freeform: Shape 6204">
              <a:extLst>
                <a:ext uri="{FF2B5EF4-FFF2-40B4-BE49-F238E27FC236}">
                  <a16:creationId xmlns:a16="http://schemas.microsoft.com/office/drawing/2014/main" id="{31D927AE-59D8-F5B4-9464-46CE60C27679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0A260E0F-7EB7-E6A9-9757-FEF09BAADC73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22386C9D-E6BE-F6FA-0550-9E9674D23CC4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EE64C852-332B-9034-57B1-200CB586C685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A125C75A-6792-1C4A-E9CC-027913375D95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0" name="Freeform: Shape 6209">
              <a:extLst>
                <a:ext uri="{FF2B5EF4-FFF2-40B4-BE49-F238E27FC236}">
                  <a16:creationId xmlns:a16="http://schemas.microsoft.com/office/drawing/2014/main" id="{6AC1CD01-F1BB-F7FF-EFF4-53C5CA67D1B2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1" name="Freeform: Shape 6210">
              <a:extLst>
                <a:ext uri="{FF2B5EF4-FFF2-40B4-BE49-F238E27FC236}">
                  <a16:creationId xmlns:a16="http://schemas.microsoft.com/office/drawing/2014/main" id="{C74D50A7-2EDF-17E1-4834-5491D41EFB75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2" name="Freeform: Shape 6211">
              <a:extLst>
                <a:ext uri="{FF2B5EF4-FFF2-40B4-BE49-F238E27FC236}">
                  <a16:creationId xmlns:a16="http://schemas.microsoft.com/office/drawing/2014/main" id="{57AD1C65-B614-FCD0-C881-BE122067887A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8ECDE880-3D71-0CE8-4280-FADE62248E1D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9E93C324-B1E5-B44C-65F4-5A44CC6BEC63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0399BCA4-55CA-F87E-6551-16E43EDF65EB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0B3E7E31-5398-0B11-B2A2-0E2224B75180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C19B0F41-B7C2-F3E2-4945-2392804DA621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A7DA7E2F-3DDA-16F2-D82A-0E3D99D35D2C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CE712FF7-3001-D701-843D-43D4CB475ACA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428AB4E9-D2E6-A253-1353-FCAA2055BC2E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D4633F84-94B2-67D7-6F92-A04DCA314FCC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B3F1A32B-ECF2-6A7E-5C06-E2303411CE84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EF93642A-0199-EB3B-5C38-E8F576560366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B83A0584-2073-3B8C-DDA5-4023BEE21F60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56035774-CDFF-1C5C-099A-B1F080A85D13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0D763608-0209-97F4-96ED-70445647E944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13230BDF-2640-21E5-CB45-C087829E692F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5033F98F-D7C5-E34F-FB41-EA62806347C0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9" name="Freeform: Shape 6228">
              <a:extLst>
                <a:ext uri="{FF2B5EF4-FFF2-40B4-BE49-F238E27FC236}">
                  <a16:creationId xmlns:a16="http://schemas.microsoft.com/office/drawing/2014/main" id="{4DAD9A43-A8DF-8A04-CD17-8A0282E09936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0" name="Freeform: Shape 6229">
              <a:extLst>
                <a:ext uri="{FF2B5EF4-FFF2-40B4-BE49-F238E27FC236}">
                  <a16:creationId xmlns:a16="http://schemas.microsoft.com/office/drawing/2014/main" id="{C8D6CEA0-CDEE-E75A-5C84-66AC08F72F8B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1" name="Freeform: Shape 6230">
              <a:extLst>
                <a:ext uri="{FF2B5EF4-FFF2-40B4-BE49-F238E27FC236}">
                  <a16:creationId xmlns:a16="http://schemas.microsoft.com/office/drawing/2014/main" id="{B578C203-5CB8-34D9-3B45-7EFCF8290604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916B3161-AA27-3AA6-62C7-A6112EEED26C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447E7826-2403-3B5B-6701-69EF693B995E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B9CF8D64-1ED8-F110-8A27-7A5CDF6A388B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5" name="Freeform: Shape 6234">
              <a:extLst>
                <a:ext uri="{FF2B5EF4-FFF2-40B4-BE49-F238E27FC236}">
                  <a16:creationId xmlns:a16="http://schemas.microsoft.com/office/drawing/2014/main" id="{302683CD-E39C-A5B3-46C5-D22BCCECEB38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6" name="Freeform: Shape 6235">
              <a:extLst>
                <a:ext uri="{FF2B5EF4-FFF2-40B4-BE49-F238E27FC236}">
                  <a16:creationId xmlns:a16="http://schemas.microsoft.com/office/drawing/2014/main" id="{EF3AE16A-D673-8566-5484-A14933C1DC85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7" name="Freeform: Shape 6236">
              <a:extLst>
                <a:ext uri="{FF2B5EF4-FFF2-40B4-BE49-F238E27FC236}">
                  <a16:creationId xmlns:a16="http://schemas.microsoft.com/office/drawing/2014/main" id="{E00B3B2D-BF42-0C5E-7197-9C06B38F5B15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73B559AE-71EE-9F4D-C663-5AE7D2BF5891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8DCC960E-E49C-525D-7A44-141E3F58840C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F4A13D4E-8D93-3225-BD04-EDF89FB41EAE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8533E09A-F4DB-CEAA-38C1-1AFC943503B5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2" name="Freeform: Shape 6241">
              <a:extLst>
                <a:ext uri="{FF2B5EF4-FFF2-40B4-BE49-F238E27FC236}">
                  <a16:creationId xmlns:a16="http://schemas.microsoft.com/office/drawing/2014/main" id="{77E0514C-1C4E-64B0-932E-BD2FE7E6641C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3" name="Freeform: Shape 6242">
              <a:extLst>
                <a:ext uri="{FF2B5EF4-FFF2-40B4-BE49-F238E27FC236}">
                  <a16:creationId xmlns:a16="http://schemas.microsoft.com/office/drawing/2014/main" id="{42014CC5-B9D3-6675-C588-67C5D9C61C57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4" name="Freeform: Shape 6243">
              <a:extLst>
                <a:ext uri="{FF2B5EF4-FFF2-40B4-BE49-F238E27FC236}">
                  <a16:creationId xmlns:a16="http://schemas.microsoft.com/office/drawing/2014/main" id="{736B76CA-448C-5F51-265E-51609FFC29FF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5" name="Freeform: Shape 6244">
              <a:extLst>
                <a:ext uri="{FF2B5EF4-FFF2-40B4-BE49-F238E27FC236}">
                  <a16:creationId xmlns:a16="http://schemas.microsoft.com/office/drawing/2014/main" id="{55F26C99-BA32-4669-413A-C02B4957F328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6" name="Freeform: Shape 6245">
              <a:extLst>
                <a:ext uri="{FF2B5EF4-FFF2-40B4-BE49-F238E27FC236}">
                  <a16:creationId xmlns:a16="http://schemas.microsoft.com/office/drawing/2014/main" id="{DD99DB0F-AA3D-1EB0-D3F9-2E6C46E75478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7" name="Freeform: Shape 6246">
              <a:extLst>
                <a:ext uri="{FF2B5EF4-FFF2-40B4-BE49-F238E27FC236}">
                  <a16:creationId xmlns:a16="http://schemas.microsoft.com/office/drawing/2014/main" id="{F999AF80-6DF1-B254-1EE0-81F629F4DF8A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8" name="Freeform: Shape 6247">
              <a:extLst>
                <a:ext uri="{FF2B5EF4-FFF2-40B4-BE49-F238E27FC236}">
                  <a16:creationId xmlns:a16="http://schemas.microsoft.com/office/drawing/2014/main" id="{3CA7D762-6220-4BBE-DCAA-F6FAD5AFCCC2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9" name="Freeform: Shape 6248">
              <a:extLst>
                <a:ext uri="{FF2B5EF4-FFF2-40B4-BE49-F238E27FC236}">
                  <a16:creationId xmlns:a16="http://schemas.microsoft.com/office/drawing/2014/main" id="{BAF7D2EB-4C3F-628E-31F0-E2CCBCDEE6E8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0" name="Freeform: Shape 6249">
              <a:extLst>
                <a:ext uri="{FF2B5EF4-FFF2-40B4-BE49-F238E27FC236}">
                  <a16:creationId xmlns:a16="http://schemas.microsoft.com/office/drawing/2014/main" id="{D7BD22EC-FA6E-ACDC-0444-C11BF375D86F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1" name="Freeform: Shape 6250">
              <a:extLst>
                <a:ext uri="{FF2B5EF4-FFF2-40B4-BE49-F238E27FC236}">
                  <a16:creationId xmlns:a16="http://schemas.microsoft.com/office/drawing/2014/main" id="{6B9958EE-B8DD-01B7-903A-F89BA0ED55D9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2" name="Freeform: Shape 6251">
              <a:extLst>
                <a:ext uri="{FF2B5EF4-FFF2-40B4-BE49-F238E27FC236}">
                  <a16:creationId xmlns:a16="http://schemas.microsoft.com/office/drawing/2014/main" id="{D2511A32-7471-2F4E-DFD7-71CEFC13B38C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3" name="Freeform: Shape 6252">
              <a:extLst>
                <a:ext uri="{FF2B5EF4-FFF2-40B4-BE49-F238E27FC236}">
                  <a16:creationId xmlns:a16="http://schemas.microsoft.com/office/drawing/2014/main" id="{647F06AC-DCA5-EA3B-70DF-0F891CF42198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4" name="Freeform: Shape 6253">
              <a:extLst>
                <a:ext uri="{FF2B5EF4-FFF2-40B4-BE49-F238E27FC236}">
                  <a16:creationId xmlns:a16="http://schemas.microsoft.com/office/drawing/2014/main" id="{577D5C72-58C1-282A-EC81-D33CF0120F5D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5" name="Freeform: Shape 6254">
              <a:extLst>
                <a:ext uri="{FF2B5EF4-FFF2-40B4-BE49-F238E27FC236}">
                  <a16:creationId xmlns:a16="http://schemas.microsoft.com/office/drawing/2014/main" id="{F450DA9A-F346-B574-AAEE-C13476C117E8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6" name="Freeform: Shape 6255">
              <a:extLst>
                <a:ext uri="{FF2B5EF4-FFF2-40B4-BE49-F238E27FC236}">
                  <a16:creationId xmlns:a16="http://schemas.microsoft.com/office/drawing/2014/main" id="{5B4CF755-052C-BCCF-EBA8-BD67CCB2BA3F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7" name="Freeform: Shape 6256">
              <a:extLst>
                <a:ext uri="{FF2B5EF4-FFF2-40B4-BE49-F238E27FC236}">
                  <a16:creationId xmlns:a16="http://schemas.microsoft.com/office/drawing/2014/main" id="{DDF1A849-019D-3ED1-36CB-467EEF40C9F2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8" name="Freeform: Shape 6257">
              <a:extLst>
                <a:ext uri="{FF2B5EF4-FFF2-40B4-BE49-F238E27FC236}">
                  <a16:creationId xmlns:a16="http://schemas.microsoft.com/office/drawing/2014/main" id="{A647B965-3B63-C483-B50D-D348C6F3ADAB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9" name="Freeform: Shape 6258">
              <a:extLst>
                <a:ext uri="{FF2B5EF4-FFF2-40B4-BE49-F238E27FC236}">
                  <a16:creationId xmlns:a16="http://schemas.microsoft.com/office/drawing/2014/main" id="{51D0F5A2-887E-3D2B-98EF-F80E32A7E121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0" name="Freeform: Shape 6259">
              <a:extLst>
                <a:ext uri="{FF2B5EF4-FFF2-40B4-BE49-F238E27FC236}">
                  <a16:creationId xmlns:a16="http://schemas.microsoft.com/office/drawing/2014/main" id="{9C7311A5-5680-24DE-126A-3163575110AB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1" name="Freeform: Shape 6260">
              <a:extLst>
                <a:ext uri="{FF2B5EF4-FFF2-40B4-BE49-F238E27FC236}">
                  <a16:creationId xmlns:a16="http://schemas.microsoft.com/office/drawing/2014/main" id="{8F4FA45F-0A9C-FB15-D0E8-AA554CBB5744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2" name="Freeform: Shape 6261">
              <a:extLst>
                <a:ext uri="{FF2B5EF4-FFF2-40B4-BE49-F238E27FC236}">
                  <a16:creationId xmlns:a16="http://schemas.microsoft.com/office/drawing/2014/main" id="{832F8E05-7001-D188-4D0A-9088560A62DE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3" name="Freeform: Shape 6262">
              <a:extLst>
                <a:ext uri="{FF2B5EF4-FFF2-40B4-BE49-F238E27FC236}">
                  <a16:creationId xmlns:a16="http://schemas.microsoft.com/office/drawing/2014/main" id="{DC627666-A98D-5393-4E09-E4A0EAB05180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4" name="Freeform: Shape 6263">
              <a:extLst>
                <a:ext uri="{FF2B5EF4-FFF2-40B4-BE49-F238E27FC236}">
                  <a16:creationId xmlns:a16="http://schemas.microsoft.com/office/drawing/2014/main" id="{99022BFE-5306-A27C-95FF-C2219CCDA7C3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5" name="Freeform: Shape 6264">
              <a:extLst>
                <a:ext uri="{FF2B5EF4-FFF2-40B4-BE49-F238E27FC236}">
                  <a16:creationId xmlns:a16="http://schemas.microsoft.com/office/drawing/2014/main" id="{13D49829-D1BA-EF88-8E37-55C423567C86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6" name="Freeform: Shape 6265">
              <a:extLst>
                <a:ext uri="{FF2B5EF4-FFF2-40B4-BE49-F238E27FC236}">
                  <a16:creationId xmlns:a16="http://schemas.microsoft.com/office/drawing/2014/main" id="{70BD864B-CE69-65AB-2DD3-8435EB334475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7" name="Freeform: Shape 6266">
              <a:extLst>
                <a:ext uri="{FF2B5EF4-FFF2-40B4-BE49-F238E27FC236}">
                  <a16:creationId xmlns:a16="http://schemas.microsoft.com/office/drawing/2014/main" id="{EA350643-6150-B71C-3E10-002AF5586926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8" name="Freeform: Shape 6267">
              <a:extLst>
                <a:ext uri="{FF2B5EF4-FFF2-40B4-BE49-F238E27FC236}">
                  <a16:creationId xmlns:a16="http://schemas.microsoft.com/office/drawing/2014/main" id="{0A1456BC-6267-AC6D-CD83-2D54E2541106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9" name="Freeform: Shape 6268">
              <a:extLst>
                <a:ext uri="{FF2B5EF4-FFF2-40B4-BE49-F238E27FC236}">
                  <a16:creationId xmlns:a16="http://schemas.microsoft.com/office/drawing/2014/main" id="{2DD960F1-9EC3-3580-C873-138C1A8CCB55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0" name="Freeform: Shape 6269">
              <a:extLst>
                <a:ext uri="{FF2B5EF4-FFF2-40B4-BE49-F238E27FC236}">
                  <a16:creationId xmlns:a16="http://schemas.microsoft.com/office/drawing/2014/main" id="{77862D7A-51F0-49E2-0DB6-27D886B50A23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1" name="Freeform: Shape 6270">
              <a:extLst>
                <a:ext uri="{FF2B5EF4-FFF2-40B4-BE49-F238E27FC236}">
                  <a16:creationId xmlns:a16="http://schemas.microsoft.com/office/drawing/2014/main" id="{3A65A22C-7846-4EC2-4A63-9C2D3A5933BE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2" name="Freeform: Shape 6271">
              <a:extLst>
                <a:ext uri="{FF2B5EF4-FFF2-40B4-BE49-F238E27FC236}">
                  <a16:creationId xmlns:a16="http://schemas.microsoft.com/office/drawing/2014/main" id="{38802E1D-1A6D-66A9-76FD-18400BC14975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3" name="Freeform: Shape 6272">
              <a:extLst>
                <a:ext uri="{FF2B5EF4-FFF2-40B4-BE49-F238E27FC236}">
                  <a16:creationId xmlns:a16="http://schemas.microsoft.com/office/drawing/2014/main" id="{4F624363-D173-4FC4-01E2-D011A5797363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4" name="Freeform: Shape 6273">
              <a:extLst>
                <a:ext uri="{FF2B5EF4-FFF2-40B4-BE49-F238E27FC236}">
                  <a16:creationId xmlns:a16="http://schemas.microsoft.com/office/drawing/2014/main" id="{D200451E-A0E8-ED8B-5644-93FA3F655CF5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5" name="Freeform: Shape 6274">
              <a:extLst>
                <a:ext uri="{FF2B5EF4-FFF2-40B4-BE49-F238E27FC236}">
                  <a16:creationId xmlns:a16="http://schemas.microsoft.com/office/drawing/2014/main" id="{C818B328-3AAA-041F-C3F6-39DBABFB72A1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6" name="Freeform: Shape 6275">
              <a:extLst>
                <a:ext uri="{FF2B5EF4-FFF2-40B4-BE49-F238E27FC236}">
                  <a16:creationId xmlns:a16="http://schemas.microsoft.com/office/drawing/2014/main" id="{5C9D56E6-B619-091F-0663-F7D75EFF76F1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7" name="Freeform: Shape 6276">
              <a:extLst>
                <a:ext uri="{FF2B5EF4-FFF2-40B4-BE49-F238E27FC236}">
                  <a16:creationId xmlns:a16="http://schemas.microsoft.com/office/drawing/2014/main" id="{2A184359-C617-1BFD-0FC7-BE7DA2381242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8" name="Freeform: Shape 6277">
              <a:extLst>
                <a:ext uri="{FF2B5EF4-FFF2-40B4-BE49-F238E27FC236}">
                  <a16:creationId xmlns:a16="http://schemas.microsoft.com/office/drawing/2014/main" id="{963A529E-7A0D-8EAB-0146-CF243A4D522E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9" name="Freeform: Shape 6278">
              <a:extLst>
                <a:ext uri="{FF2B5EF4-FFF2-40B4-BE49-F238E27FC236}">
                  <a16:creationId xmlns:a16="http://schemas.microsoft.com/office/drawing/2014/main" id="{6B2DE90B-1E5C-E9A7-425E-EFF16848835E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0" name="Freeform: Shape 6279">
              <a:extLst>
                <a:ext uri="{FF2B5EF4-FFF2-40B4-BE49-F238E27FC236}">
                  <a16:creationId xmlns:a16="http://schemas.microsoft.com/office/drawing/2014/main" id="{DB579A08-8D10-FBBF-0AD5-481EEF0E6728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1" name="Freeform: Shape 6280">
              <a:extLst>
                <a:ext uri="{FF2B5EF4-FFF2-40B4-BE49-F238E27FC236}">
                  <a16:creationId xmlns:a16="http://schemas.microsoft.com/office/drawing/2014/main" id="{CCC785BF-E6B8-9BFA-169B-13D9E0C840CE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2" name="Freeform: Shape 6281">
              <a:extLst>
                <a:ext uri="{FF2B5EF4-FFF2-40B4-BE49-F238E27FC236}">
                  <a16:creationId xmlns:a16="http://schemas.microsoft.com/office/drawing/2014/main" id="{7D7110D9-3255-A634-FA54-888E3C353BE7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3" name="Freeform: Shape 6282">
              <a:extLst>
                <a:ext uri="{FF2B5EF4-FFF2-40B4-BE49-F238E27FC236}">
                  <a16:creationId xmlns:a16="http://schemas.microsoft.com/office/drawing/2014/main" id="{F1B75C00-29FD-D83F-8859-6296ECC3E1DD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4" name="Freeform: Shape 6283">
              <a:extLst>
                <a:ext uri="{FF2B5EF4-FFF2-40B4-BE49-F238E27FC236}">
                  <a16:creationId xmlns:a16="http://schemas.microsoft.com/office/drawing/2014/main" id="{DE66E688-9920-0450-9FBE-0BD26BE5DEFB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5" name="Freeform: Shape 6284">
              <a:extLst>
                <a:ext uri="{FF2B5EF4-FFF2-40B4-BE49-F238E27FC236}">
                  <a16:creationId xmlns:a16="http://schemas.microsoft.com/office/drawing/2014/main" id="{17AD3842-8B92-EB0F-49AA-0D63176F6EB2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6" name="Freeform: Shape 6285">
              <a:extLst>
                <a:ext uri="{FF2B5EF4-FFF2-40B4-BE49-F238E27FC236}">
                  <a16:creationId xmlns:a16="http://schemas.microsoft.com/office/drawing/2014/main" id="{DC27F252-EE7B-47FC-2E90-B41DB23C318C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7" name="Freeform: Shape 6286">
              <a:extLst>
                <a:ext uri="{FF2B5EF4-FFF2-40B4-BE49-F238E27FC236}">
                  <a16:creationId xmlns:a16="http://schemas.microsoft.com/office/drawing/2014/main" id="{95F8004C-ACFF-E12B-344E-69EDB54A769B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8" name="Freeform: Shape 6287">
              <a:extLst>
                <a:ext uri="{FF2B5EF4-FFF2-40B4-BE49-F238E27FC236}">
                  <a16:creationId xmlns:a16="http://schemas.microsoft.com/office/drawing/2014/main" id="{E57F0436-7B42-F9BD-A5E2-FDA87C62AEA3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9" name="Freeform: Shape 6288">
              <a:extLst>
                <a:ext uri="{FF2B5EF4-FFF2-40B4-BE49-F238E27FC236}">
                  <a16:creationId xmlns:a16="http://schemas.microsoft.com/office/drawing/2014/main" id="{39BAD6BA-37AB-8CF3-3D51-C7D74C6BAFAA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0" name="Freeform: Shape 6289">
              <a:extLst>
                <a:ext uri="{FF2B5EF4-FFF2-40B4-BE49-F238E27FC236}">
                  <a16:creationId xmlns:a16="http://schemas.microsoft.com/office/drawing/2014/main" id="{445F66D7-DBD3-1892-74D3-FE02E8BC322C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1" name="Freeform: Shape 6290">
              <a:extLst>
                <a:ext uri="{FF2B5EF4-FFF2-40B4-BE49-F238E27FC236}">
                  <a16:creationId xmlns:a16="http://schemas.microsoft.com/office/drawing/2014/main" id="{9B260F64-5D28-50A6-20C1-D00D81A5618E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2" name="Freeform: Shape 6291">
              <a:extLst>
                <a:ext uri="{FF2B5EF4-FFF2-40B4-BE49-F238E27FC236}">
                  <a16:creationId xmlns:a16="http://schemas.microsoft.com/office/drawing/2014/main" id="{6B5372D1-82DA-B036-1E3A-E85FE7165BB5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3" name="Freeform: Shape 6292">
              <a:extLst>
                <a:ext uri="{FF2B5EF4-FFF2-40B4-BE49-F238E27FC236}">
                  <a16:creationId xmlns:a16="http://schemas.microsoft.com/office/drawing/2014/main" id="{692A36B6-AA90-FFD3-BDB4-5B6278C337E5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4" name="Freeform: Shape 6293">
              <a:extLst>
                <a:ext uri="{FF2B5EF4-FFF2-40B4-BE49-F238E27FC236}">
                  <a16:creationId xmlns:a16="http://schemas.microsoft.com/office/drawing/2014/main" id="{2D0A0DF5-11AA-8409-D6AB-579D4DEEB498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5" name="Freeform: Shape 6294">
              <a:extLst>
                <a:ext uri="{FF2B5EF4-FFF2-40B4-BE49-F238E27FC236}">
                  <a16:creationId xmlns:a16="http://schemas.microsoft.com/office/drawing/2014/main" id="{015BFB56-DCD6-1AFB-2103-4ECD19B57F82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6" name="Freeform: Shape 6295">
              <a:extLst>
                <a:ext uri="{FF2B5EF4-FFF2-40B4-BE49-F238E27FC236}">
                  <a16:creationId xmlns:a16="http://schemas.microsoft.com/office/drawing/2014/main" id="{BAAC6D29-7BB1-399C-1F57-A4D717723AD6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7" name="Freeform: Shape 6296">
              <a:extLst>
                <a:ext uri="{FF2B5EF4-FFF2-40B4-BE49-F238E27FC236}">
                  <a16:creationId xmlns:a16="http://schemas.microsoft.com/office/drawing/2014/main" id="{C0A73F26-3A45-DF4F-A620-5FF4F7057B58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8" name="Freeform: Shape 6297">
              <a:extLst>
                <a:ext uri="{FF2B5EF4-FFF2-40B4-BE49-F238E27FC236}">
                  <a16:creationId xmlns:a16="http://schemas.microsoft.com/office/drawing/2014/main" id="{F9AEB8B5-74B1-630E-A513-BE79BE76B821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9" name="Freeform: Shape 6298">
              <a:extLst>
                <a:ext uri="{FF2B5EF4-FFF2-40B4-BE49-F238E27FC236}">
                  <a16:creationId xmlns:a16="http://schemas.microsoft.com/office/drawing/2014/main" id="{497A273B-410F-1CCE-2EFA-7CFCABF9935E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0" name="Freeform: Shape 6299">
              <a:extLst>
                <a:ext uri="{FF2B5EF4-FFF2-40B4-BE49-F238E27FC236}">
                  <a16:creationId xmlns:a16="http://schemas.microsoft.com/office/drawing/2014/main" id="{08DB69BC-320C-E60D-111E-84417C3986BA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1" name="Freeform: Shape 6300">
              <a:extLst>
                <a:ext uri="{FF2B5EF4-FFF2-40B4-BE49-F238E27FC236}">
                  <a16:creationId xmlns:a16="http://schemas.microsoft.com/office/drawing/2014/main" id="{E7E1C24C-B9C6-98A3-10B9-1D53FAA1C693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2" name="Freeform: Shape 6301">
              <a:extLst>
                <a:ext uri="{FF2B5EF4-FFF2-40B4-BE49-F238E27FC236}">
                  <a16:creationId xmlns:a16="http://schemas.microsoft.com/office/drawing/2014/main" id="{E6EBCE37-1968-A97A-B854-9695ACA793FE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3" name="Freeform: Shape 6302">
              <a:extLst>
                <a:ext uri="{FF2B5EF4-FFF2-40B4-BE49-F238E27FC236}">
                  <a16:creationId xmlns:a16="http://schemas.microsoft.com/office/drawing/2014/main" id="{1F5307EE-8F8F-4282-1CC1-014FAA535ECC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4" name="Freeform: Shape 6303">
              <a:extLst>
                <a:ext uri="{FF2B5EF4-FFF2-40B4-BE49-F238E27FC236}">
                  <a16:creationId xmlns:a16="http://schemas.microsoft.com/office/drawing/2014/main" id="{7379BE79-7C31-8BE1-737A-1BDA77EECD91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5" name="Freeform: Shape 6304">
              <a:extLst>
                <a:ext uri="{FF2B5EF4-FFF2-40B4-BE49-F238E27FC236}">
                  <a16:creationId xmlns:a16="http://schemas.microsoft.com/office/drawing/2014/main" id="{D58804C8-A54A-330F-81AB-95F5F376664A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6" name="Freeform: Shape 6305">
              <a:extLst>
                <a:ext uri="{FF2B5EF4-FFF2-40B4-BE49-F238E27FC236}">
                  <a16:creationId xmlns:a16="http://schemas.microsoft.com/office/drawing/2014/main" id="{E11074F4-320F-D914-DEE5-563CE64E4756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7" name="Freeform: Shape 6306">
              <a:extLst>
                <a:ext uri="{FF2B5EF4-FFF2-40B4-BE49-F238E27FC236}">
                  <a16:creationId xmlns:a16="http://schemas.microsoft.com/office/drawing/2014/main" id="{B47D6518-58D7-D264-AB91-455516868634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8" name="Freeform: Shape 6307">
              <a:extLst>
                <a:ext uri="{FF2B5EF4-FFF2-40B4-BE49-F238E27FC236}">
                  <a16:creationId xmlns:a16="http://schemas.microsoft.com/office/drawing/2014/main" id="{001A1E05-D263-6E30-2292-3C62457E0BFD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9" name="Freeform: Shape 6308">
              <a:extLst>
                <a:ext uri="{FF2B5EF4-FFF2-40B4-BE49-F238E27FC236}">
                  <a16:creationId xmlns:a16="http://schemas.microsoft.com/office/drawing/2014/main" id="{5801F7FF-A28C-61D0-24BD-6B2B3B0A3F0D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0" name="Freeform: Shape 6309">
              <a:extLst>
                <a:ext uri="{FF2B5EF4-FFF2-40B4-BE49-F238E27FC236}">
                  <a16:creationId xmlns:a16="http://schemas.microsoft.com/office/drawing/2014/main" id="{EFD0487F-FAB7-4B50-F95E-6CF5EDB86422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1" name="Freeform: Shape 6310">
              <a:extLst>
                <a:ext uri="{FF2B5EF4-FFF2-40B4-BE49-F238E27FC236}">
                  <a16:creationId xmlns:a16="http://schemas.microsoft.com/office/drawing/2014/main" id="{07FE9D51-9B83-E4F3-6B4C-0FAC480A36EF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2" name="Freeform: Shape 6311">
              <a:extLst>
                <a:ext uri="{FF2B5EF4-FFF2-40B4-BE49-F238E27FC236}">
                  <a16:creationId xmlns:a16="http://schemas.microsoft.com/office/drawing/2014/main" id="{BB1606B8-8257-7DAD-C0EC-BC319C07B938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3" name="Freeform: Shape 6312">
              <a:extLst>
                <a:ext uri="{FF2B5EF4-FFF2-40B4-BE49-F238E27FC236}">
                  <a16:creationId xmlns:a16="http://schemas.microsoft.com/office/drawing/2014/main" id="{557DCD66-7493-A54B-31D1-48DEE3657E8A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4" name="Freeform: Shape 6313">
              <a:extLst>
                <a:ext uri="{FF2B5EF4-FFF2-40B4-BE49-F238E27FC236}">
                  <a16:creationId xmlns:a16="http://schemas.microsoft.com/office/drawing/2014/main" id="{06BB5594-0557-52A5-4892-1B2506893F49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5" name="Freeform: Shape 6314">
              <a:extLst>
                <a:ext uri="{FF2B5EF4-FFF2-40B4-BE49-F238E27FC236}">
                  <a16:creationId xmlns:a16="http://schemas.microsoft.com/office/drawing/2014/main" id="{1FB315A0-9E88-C2FC-ECB6-F9666352F11B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6" name="Freeform: Shape 6315">
              <a:extLst>
                <a:ext uri="{FF2B5EF4-FFF2-40B4-BE49-F238E27FC236}">
                  <a16:creationId xmlns:a16="http://schemas.microsoft.com/office/drawing/2014/main" id="{75E01142-ABB3-4810-F686-A3DD30F25660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7" name="Freeform: Shape 6316">
              <a:extLst>
                <a:ext uri="{FF2B5EF4-FFF2-40B4-BE49-F238E27FC236}">
                  <a16:creationId xmlns:a16="http://schemas.microsoft.com/office/drawing/2014/main" id="{236FF10B-C9A6-22B1-9738-1BD5A6C0E8AF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8" name="Freeform: Shape 6317">
              <a:extLst>
                <a:ext uri="{FF2B5EF4-FFF2-40B4-BE49-F238E27FC236}">
                  <a16:creationId xmlns:a16="http://schemas.microsoft.com/office/drawing/2014/main" id="{A6825DB7-E6C4-C751-EA37-B3332C289DFB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9" name="Freeform: Shape 6318">
              <a:extLst>
                <a:ext uri="{FF2B5EF4-FFF2-40B4-BE49-F238E27FC236}">
                  <a16:creationId xmlns:a16="http://schemas.microsoft.com/office/drawing/2014/main" id="{78585C52-CC70-55FA-21C5-8DAD2778D2D1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0" name="Freeform: Shape 6319">
              <a:extLst>
                <a:ext uri="{FF2B5EF4-FFF2-40B4-BE49-F238E27FC236}">
                  <a16:creationId xmlns:a16="http://schemas.microsoft.com/office/drawing/2014/main" id="{36562DED-F06F-10E1-CFD7-F8B9C7C6624C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1" name="Freeform: Shape 6320">
              <a:extLst>
                <a:ext uri="{FF2B5EF4-FFF2-40B4-BE49-F238E27FC236}">
                  <a16:creationId xmlns:a16="http://schemas.microsoft.com/office/drawing/2014/main" id="{EB63318E-635E-942C-1585-DBDCB7487AF1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2" name="Freeform: Shape 6321">
              <a:extLst>
                <a:ext uri="{FF2B5EF4-FFF2-40B4-BE49-F238E27FC236}">
                  <a16:creationId xmlns:a16="http://schemas.microsoft.com/office/drawing/2014/main" id="{D9E5CA82-7FD9-AB3A-2C08-E109A8403452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3" name="Freeform: Shape 6322">
              <a:extLst>
                <a:ext uri="{FF2B5EF4-FFF2-40B4-BE49-F238E27FC236}">
                  <a16:creationId xmlns:a16="http://schemas.microsoft.com/office/drawing/2014/main" id="{D97AFB1E-79AB-1B81-340F-0E5D100CC053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4" name="Freeform: Shape 6323">
              <a:extLst>
                <a:ext uri="{FF2B5EF4-FFF2-40B4-BE49-F238E27FC236}">
                  <a16:creationId xmlns:a16="http://schemas.microsoft.com/office/drawing/2014/main" id="{2D364096-F9D2-53D9-1E2F-FBAB611E4B7E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5" name="Freeform: Shape 6324">
              <a:extLst>
                <a:ext uri="{FF2B5EF4-FFF2-40B4-BE49-F238E27FC236}">
                  <a16:creationId xmlns:a16="http://schemas.microsoft.com/office/drawing/2014/main" id="{CFC08166-64F2-6FB6-712B-2A72B96C44C5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6" name="Freeform: Shape 6325">
              <a:extLst>
                <a:ext uri="{FF2B5EF4-FFF2-40B4-BE49-F238E27FC236}">
                  <a16:creationId xmlns:a16="http://schemas.microsoft.com/office/drawing/2014/main" id="{BC9EE716-FB0D-67FF-453F-ECAFA02D121C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7" name="Freeform: Shape 6326">
              <a:extLst>
                <a:ext uri="{FF2B5EF4-FFF2-40B4-BE49-F238E27FC236}">
                  <a16:creationId xmlns:a16="http://schemas.microsoft.com/office/drawing/2014/main" id="{540E5BC8-74B3-720F-F384-CA43D4FD760C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8" name="Freeform: Shape 6327">
              <a:extLst>
                <a:ext uri="{FF2B5EF4-FFF2-40B4-BE49-F238E27FC236}">
                  <a16:creationId xmlns:a16="http://schemas.microsoft.com/office/drawing/2014/main" id="{1DF674B3-14DE-B6CB-BD11-EA50D0595C9B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9" name="Freeform: Shape 6328">
              <a:extLst>
                <a:ext uri="{FF2B5EF4-FFF2-40B4-BE49-F238E27FC236}">
                  <a16:creationId xmlns:a16="http://schemas.microsoft.com/office/drawing/2014/main" id="{11F37293-C4C1-6646-703D-CB7D56BCCDC1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0" name="Freeform: Shape 6329">
              <a:extLst>
                <a:ext uri="{FF2B5EF4-FFF2-40B4-BE49-F238E27FC236}">
                  <a16:creationId xmlns:a16="http://schemas.microsoft.com/office/drawing/2014/main" id="{9154D87E-5798-9919-7B4E-0B1A9023F8F4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1" name="Freeform: Shape 6330">
              <a:extLst>
                <a:ext uri="{FF2B5EF4-FFF2-40B4-BE49-F238E27FC236}">
                  <a16:creationId xmlns:a16="http://schemas.microsoft.com/office/drawing/2014/main" id="{03A74BE9-162F-AA4E-3019-2785D8617B8A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2" name="Freeform: Shape 6331">
              <a:extLst>
                <a:ext uri="{FF2B5EF4-FFF2-40B4-BE49-F238E27FC236}">
                  <a16:creationId xmlns:a16="http://schemas.microsoft.com/office/drawing/2014/main" id="{18465BDC-78EE-6D3E-C325-5FAE1DE2F807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3" name="Freeform: Shape 6332">
              <a:extLst>
                <a:ext uri="{FF2B5EF4-FFF2-40B4-BE49-F238E27FC236}">
                  <a16:creationId xmlns:a16="http://schemas.microsoft.com/office/drawing/2014/main" id="{E7230B5D-BE8B-BBC1-DB43-908CDAB05EF8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4" name="Freeform: Shape 6333">
              <a:extLst>
                <a:ext uri="{FF2B5EF4-FFF2-40B4-BE49-F238E27FC236}">
                  <a16:creationId xmlns:a16="http://schemas.microsoft.com/office/drawing/2014/main" id="{1644E397-FECA-F313-E515-924BBBB12DF6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5" name="Freeform: Shape 6334">
              <a:extLst>
                <a:ext uri="{FF2B5EF4-FFF2-40B4-BE49-F238E27FC236}">
                  <a16:creationId xmlns:a16="http://schemas.microsoft.com/office/drawing/2014/main" id="{6B8CDB1A-C9AA-E6A3-93FF-7C840D412361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6" name="Freeform: Shape 6335">
              <a:extLst>
                <a:ext uri="{FF2B5EF4-FFF2-40B4-BE49-F238E27FC236}">
                  <a16:creationId xmlns:a16="http://schemas.microsoft.com/office/drawing/2014/main" id="{8C6AF04C-2FA5-96FA-7561-EBB1395DEA6E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7" name="Freeform: Shape 6336">
              <a:extLst>
                <a:ext uri="{FF2B5EF4-FFF2-40B4-BE49-F238E27FC236}">
                  <a16:creationId xmlns:a16="http://schemas.microsoft.com/office/drawing/2014/main" id="{55CA0519-318E-D6C1-9F48-89ED972F682E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8" name="Freeform: Shape 6337">
              <a:extLst>
                <a:ext uri="{FF2B5EF4-FFF2-40B4-BE49-F238E27FC236}">
                  <a16:creationId xmlns:a16="http://schemas.microsoft.com/office/drawing/2014/main" id="{2240D0F5-4F78-2D6B-BE37-0363E764BC64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9" name="Freeform: Shape 6338">
              <a:extLst>
                <a:ext uri="{FF2B5EF4-FFF2-40B4-BE49-F238E27FC236}">
                  <a16:creationId xmlns:a16="http://schemas.microsoft.com/office/drawing/2014/main" id="{46E0CB3B-6AAB-26A5-514A-1DE648EBF09B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0" name="Freeform: Shape 6339">
              <a:extLst>
                <a:ext uri="{FF2B5EF4-FFF2-40B4-BE49-F238E27FC236}">
                  <a16:creationId xmlns:a16="http://schemas.microsoft.com/office/drawing/2014/main" id="{5660254F-6DBD-92DD-83C3-9032E5DFC5A6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1" name="Freeform: Shape 6340">
              <a:extLst>
                <a:ext uri="{FF2B5EF4-FFF2-40B4-BE49-F238E27FC236}">
                  <a16:creationId xmlns:a16="http://schemas.microsoft.com/office/drawing/2014/main" id="{4DE9BF60-D545-18D1-527E-9356844E7B8F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2" name="Freeform: Shape 6341">
              <a:extLst>
                <a:ext uri="{FF2B5EF4-FFF2-40B4-BE49-F238E27FC236}">
                  <a16:creationId xmlns:a16="http://schemas.microsoft.com/office/drawing/2014/main" id="{671E513B-FCBA-07C5-B6BC-7E3662FF1F5F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3" name="Freeform: Shape 6342">
              <a:extLst>
                <a:ext uri="{FF2B5EF4-FFF2-40B4-BE49-F238E27FC236}">
                  <a16:creationId xmlns:a16="http://schemas.microsoft.com/office/drawing/2014/main" id="{4D180F4D-E79C-B782-F472-0D169CB7FB3A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4" name="Freeform: Shape 6343">
              <a:extLst>
                <a:ext uri="{FF2B5EF4-FFF2-40B4-BE49-F238E27FC236}">
                  <a16:creationId xmlns:a16="http://schemas.microsoft.com/office/drawing/2014/main" id="{9E2299B6-7D90-EAC7-428C-16C151762B8E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5" name="Freeform: Shape 6344">
              <a:extLst>
                <a:ext uri="{FF2B5EF4-FFF2-40B4-BE49-F238E27FC236}">
                  <a16:creationId xmlns:a16="http://schemas.microsoft.com/office/drawing/2014/main" id="{BE7947BE-B9C4-043E-2C88-B56DA71F3669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6" name="Freeform: Shape 6345">
              <a:extLst>
                <a:ext uri="{FF2B5EF4-FFF2-40B4-BE49-F238E27FC236}">
                  <a16:creationId xmlns:a16="http://schemas.microsoft.com/office/drawing/2014/main" id="{CB97D0B7-8CF4-C18B-B2F4-81C972753166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7" name="Freeform: Shape 6346">
              <a:extLst>
                <a:ext uri="{FF2B5EF4-FFF2-40B4-BE49-F238E27FC236}">
                  <a16:creationId xmlns:a16="http://schemas.microsoft.com/office/drawing/2014/main" id="{80D70FEE-2821-4E5A-7939-A22573942866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8" name="Freeform: Shape 6347">
              <a:extLst>
                <a:ext uri="{FF2B5EF4-FFF2-40B4-BE49-F238E27FC236}">
                  <a16:creationId xmlns:a16="http://schemas.microsoft.com/office/drawing/2014/main" id="{1D16A4B0-F6EA-6F5F-F718-E6463E886D64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9" name="Freeform: Shape 6348">
              <a:extLst>
                <a:ext uri="{FF2B5EF4-FFF2-40B4-BE49-F238E27FC236}">
                  <a16:creationId xmlns:a16="http://schemas.microsoft.com/office/drawing/2014/main" id="{FDA12EC7-2A50-C14A-9585-76A0894637F9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0" name="Freeform: Shape 6349">
              <a:extLst>
                <a:ext uri="{FF2B5EF4-FFF2-40B4-BE49-F238E27FC236}">
                  <a16:creationId xmlns:a16="http://schemas.microsoft.com/office/drawing/2014/main" id="{8F458A07-0EAC-E1F1-749D-48ECCE69A583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1" name="Freeform: Shape 6350">
              <a:extLst>
                <a:ext uri="{FF2B5EF4-FFF2-40B4-BE49-F238E27FC236}">
                  <a16:creationId xmlns:a16="http://schemas.microsoft.com/office/drawing/2014/main" id="{11FD8563-0B94-FCE5-817F-B34A8FB0EB09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2" name="Freeform: Shape 6351">
              <a:extLst>
                <a:ext uri="{FF2B5EF4-FFF2-40B4-BE49-F238E27FC236}">
                  <a16:creationId xmlns:a16="http://schemas.microsoft.com/office/drawing/2014/main" id="{79579827-ADEF-E410-97D7-F6ACA5E20888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3" name="Freeform: Shape 6352">
              <a:extLst>
                <a:ext uri="{FF2B5EF4-FFF2-40B4-BE49-F238E27FC236}">
                  <a16:creationId xmlns:a16="http://schemas.microsoft.com/office/drawing/2014/main" id="{8CDB01B1-F946-65E3-163F-31B7B48C3339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4" name="Freeform: Shape 6353">
              <a:extLst>
                <a:ext uri="{FF2B5EF4-FFF2-40B4-BE49-F238E27FC236}">
                  <a16:creationId xmlns:a16="http://schemas.microsoft.com/office/drawing/2014/main" id="{0B21EFB6-80B4-C805-DD14-F821125318F7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5" name="Freeform: Shape 6354">
              <a:extLst>
                <a:ext uri="{FF2B5EF4-FFF2-40B4-BE49-F238E27FC236}">
                  <a16:creationId xmlns:a16="http://schemas.microsoft.com/office/drawing/2014/main" id="{1E0D22CF-D20D-BEA1-ACBC-98F4F828E527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6" name="Freeform: Shape 6355">
              <a:extLst>
                <a:ext uri="{FF2B5EF4-FFF2-40B4-BE49-F238E27FC236}">
                  <a16:creationId xmlns:a16="http://schemas.microsoft.com/office/drawing/2014/main" id="{D6B55F52-244F-7A5D-80BE-1CC0475DE05C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7" name="Freeform: Shape 6356">
              <a:extLst>
                <a:ext uri="{FF2B5EF4-FFF2-40B4-BE49-F238E27FC236}">
                  <a16:creationId xmlns:a16="http://schemas.microsoft.com/office/drawing/2014/main" id="{45440F6B-03AC-D9FD-FB5A-85E78384121D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8" name="Freeform: Shape 6357">
              <a:extLst>
                <a:ext uri="{FF2B5EF4-FFF2-40B4-BE49-F238E27FC236}">
                  <a16:creationId xmlns:a16="http://schemas.microsoft.com/office/drawing/2014/main" id="{2CC7B4BF-21B3-5339-7EFB-6DB1F5B4DBEE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9" name="Freeform: Shape 6358">
              <a:extLst>
                <a:ext uri="{FF2B5EF4-FFF2-40B4-BE49-F238E27FC236}">
                  <a16:creationId xmlns:a16="http://schemas.microsoft.com/office/drawing/2014/main" id="{A813764C-4568-23AB-6AC8-BBFAB467DDDF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0" name="Freeform: Shape 6359">
              <a:extLst>
                <a:ext uri="{FF2B5EF4-FFF2-40B4-BE49-F238E27FC236}">
                  <a16:creationId xmlns:a16="http://schemas.microsoft.com/office/drawing/2014/main" id="{6630E949-C50D-0124-F645-41F2E073CE78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1" name="Freeform: Shape 6360">
              <a:extLst>
                <a:ext uri="{FF2B5EF4-FFF2-40B4-BE49-F238E27FC236}">
                  <a16:creationId xmlns:a16="http://schemas.microsoft.com/office/drawing/2014/main" id="{6BD2985D-D670-B7D8-9693-22D483C04127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2" name="Freeform: Shape 6361">
              <a:extLst>
                <a:ext uri="{FF2B5EF4-FFF2-40B4-BE49-F238E27FC236}">
                  <a16:creationId xmlns:a16="http://schemas.microsoft.com/office/drawing/2014/main" id="{18958B17-6CE8-CBF8-D76F-A206B861C34D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3" name="Freeform: Shape 6362">
              <a:extLst>
                <a:ext uri="{FF2B5EF4-FFF2-40B4-BE49-F238E27FC236}">
                  <a16:creationId xmlns:a16="http://schemas.microsoft.com/office/drawing/2014/main" id="{E9C408C9-2AA8-81EB-35A7-4D6BA31424BC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4" name="Freeform: Shape 6363">
              <a:extLst>
                <a:ext uri="{FF2B5EF4-FFF2-40B4-BE49-F238E27FC236}">
                  <a16:creationId xmlns:a16="http://schemas.microsoft.com/office/drawing/2014/main" id="{4A7BBE6B-CC91-8F71-B08E-68192929D3FC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5" name="Freeform: Shape 6364">
              <a:extLst>
                <a:ext uri="{FF2B5EF4-FFF2-40B4-BE49-F238E27FC236}">
                  <a16:creationId xmlns:a16="http://schemas.microsoft.com/office/drawing/2014/main" id="{F1D479FE-9818-910B-592C-61E2D590A1E5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6" name="Freeform: Shape 6365">
              <a:extLst>
                <a:ext uri="{FF2B5EF4-FFF2-40B4-BE49-F238E27FC236}">
                  <a16:creationId xmlns:a16="http://schemas.microsoft.com/office/drawing/2014/main" id="{49495C02-FA6C-844E-198F-2047C2293A46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7" name="Freeform: Shape 6366">
              <a:extLst>
                <a:ext uri="{FF2B5EF4-FFF2-40B4-BE49-F238E27FC236}">
                  <a16:creationId xmlns:a16="http://schemas.microsoft.com/office/drawing/2014/main" id="{D706B51E-2C32-9411-1C10-C39E7CB70A54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8" name="Freeform: Shape 6367">
              <a:extLst>
                <a:ext uri="{FF2B5EF4-FFF2-40B4-BE49-F238E27FC236}">
                  <a16:creationId xmlns:a16="http://schemas.microsoft.com/office/drawing/2014/main" id="{CCBCCCAD-EDE8-E118-3587-56522417B042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9" name="Freeform: Shape 6368">
              <a:extLst>
                <a:ext uri="{FF2B5EF4-FFF2-40B4-BE49-F238E27FC236}">
                  <a16:creationId xmlns:a16="http://schemas.microsoft.com/office/drawing/2014/main" id="{A0CD4B2A-8822-CC79-21AE-CD0D4248F6FD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0" name="Freeform: Shape 6369">
              <a:extLst>
                <a:ext uri="{FF2B5EF4-FFF2-40B4-BE49-F238E27FC236}">
                  <a16:creationId xmlns:a16="http://schemas.microsoft.com/office/drawing/2014/main" id="{B68BDC08-9794-BB9F-C056-CCA16523129D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1" name="Freeform: Shape 6370">
              <a:extLst>
                <a:ext uri="{FF2B5EF4-FFF2-40B4-BE49-F238E27FC236}">
                  <a16:creationId xmlns:a16="http://schemas.microsoft.com/office/drawing/2014/main" id="{203BC499-AF8B-D7BE-2CD0-57F138888CA4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2" name="Freeform: Shape 6371">
              <a:extLst>
                <a:ext uri="{FF2B5EF4-FFF2-40B4-BE49-F238E27FC236}">
                  <a16:creationId xmlns:a16="http://schemas.microsoft.com/office/drawing/2014/main" id="{295826A5-439D-00F4-7A4F-E77F1ED12502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3" name="Freeform: Shape 6372">
              <a:extLst>
                <a:ext uri="{FF2B5EF4-FFF2-40B4-BE49-F238E27FC236}">
                  <a16:creationId xmlns:a16="http://schemas.microsoft.com/office/drawing/2014/main" id="{23850BAD-529A-3B46-2CA5-A3B5EDC5B462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4" name="Freeform: Shape 6373">
              <a:extLst>
                <a:ext uri="{FF2B5EF4-FFF2-40B4-BE49-F238E27FC236}">
                  <a16:creationId xmlns:a16="http://schemas.microsoft.com/office/drawing/2014/main" id="{58A5B048-B394-130D-114E-1889715087B6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5" name="Freeform: Shape 6374">
              <a:extLst>
                <a:ext uri="{FF2B5EF4-FFF2-40B4-BE49-F238E27FC236}">
                  <a16:creationId xmlns:a16="http://schemas.microsoft.com/office/drawing/2014/main" id="{60880889-FEFD-3ED9-BFF3-AF223BD2AA17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6" name="Freeform: Shape 6375">
              <a:extLst>
                <a:ext uri="{FF2B5EF4-FFF2-40B4-BE49-F238E27FC236}">
                  <a16:creationId xmlns:a16="http://schemas.microsoft.com/office/drawing/2014/main" id="{508759B6-F385-98F0-85A0-023D6FBED704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7" name="Freeform: Shape 6376">
              <a:extLst>
                <a:ext uri="{FF2B5EF4-FFF2-40B4-BE49-F238E27FC236}">
                  <a16:creationId xmlns:a16="http://schemas.microsoft.com/office/drawing/2014/main" id="{789EB2AF-8B23-5F11-212A-AF4CBC3B5F1C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8" name="Freeform: Shape 6377">
              <a:extLst>
                <a:ext uri="{FF2B5EF4-FFF2-40B4-BE49-F238E27FC236}">
                  <a16:creationId xmlns:a16="http://schemas.microsoft.com/office/drawing/2014/main" id="{3361F4EF-7066-6676-747B-D1593E56F3FC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9" name="Freeform: Shape 6378">
              <a:extLst>
                <a:ext uri="{FF2B5EF4-FFF2-40B4-BE49-F238E27FC236}">
                  <a16:creationId xmlns:a16="http://schemas.microsoft.com/office/drawing/2014/main" id="{1A6ADC9F-A551-48FE-72A1-8A5E027F7E10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0" name="Freeform: Shape 6379">
              <a:extLst>
                <a:ext uri="{FF2B5EF4-FFF2-40B4-BE49-F238E27FC236}">
                  <a16:creationId xmlns:a16="http://schemas.microsoft.com/office/drawing/2014/main" id="{68B134CE-5429-1AF8-68BD-69F009B15051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1" name="Freeform: Shape 6380">
              <a:extLst>
                <a:ext uri="{FF2B5EF4-FFF2-40B4-BE49-F238E27FC236}">
                  <a16:creationId xmlns:a16="http://schemas.microsoft.com/office/drawing/2014/main" id="{ACC7BAE0-4252-93E6-0BD8-CB124E6F6BA0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2" name="Freeform: Shape 6381">
              <a:extLst>
                <a:ext uri="{FF2B5EF4-FFF2-40B4-BE49-F238E27FC236}">
                  <a16:creationId xmlns:a16="http://schemas.microsoft.com/office/drawing/2014/main" id="{907516F1-353B-4A33-9976-CF88AA89A888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3" name="Freeform: Shape 6382">
              <a:extLst>
                <a:ext uri="{FF2B5EF4-FFF2-40B4-BE49-F238E27FC236}">
                  <a16:creationId xmlns:a16="http://schemas.microsoft.com/office/drawing/2014/main" id="{6C5DF057-F174-538D-C79B-B81F43E08973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4" name="Freeform: Shape 6383">
              <a:extLst>
                <a:ext uri="{FF2B5EF4-FFF2-40B4-BE49-F238E27FC236}">
                  <a16:creationId xmlns:a16="http://schemas.microsoft.com/office/drawing/2014/main" id="{7C45957E-BD47-4759-C833-C62754E743A7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5" name="Freeform: Shape 6384">
              <a:extLst>
                <a:ext uri="{FF2B5EF4-FFF2-40B4-BE49-F238E27FC236}">
                  <a16:creationId xmlns:a16="http://schemas.microsoft.com/office/drawing/2014/main" id="{38F7BCCA-C90C-3D5C-963B-81838B20D8AA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6" name="Freeform: Shape 6385">
              <a:extLst>
                <a:ext uri="{FF2B5EF4-FFF2-40B4-BE49-F238E27FC236}">
                  <a16:creationId xmlns:a16="http://schemas.microsoft.com/office/drawing/2014/main" id="{25ABD283-D7B1-2EAB-E076-3BED0EF9698D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7" name="Freeform: Shape 6386">
              <a:extLst>
                <a:ext uri="{FF2B5EF4-FFF2-40B4-BE49-F238E27FC236}">
                  <a16:creationId xmlns:a16="http://schemas.microsoft.com/office/drawing/2014/main" id="{469E9531-425A-EB26-7C41-6C9F14D022DE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8" name="Freeform: Shape 6387">
              <a:extLst>
                <a:ext uri="{FF2B5EF4-FFF2-40B4-BE49-F238E27FC236}">
                  <a16:creationId xmlns:a16="http://schemas.microsoft.com/office/drawing/2014/main" id="{5C10A9C9-72EB-791F-114D-318FC44D3C67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9" name="Freeform: Shape 6388">
              <a:extLst>
                <a:ext uri="{FF2B5EF4-FFF2-40B4-BE49-F238E27FC236}">
                  <a16:creationId xmlns:a16="http://schemas.microsoft.com/office/drawing/2014/main" id="{1C7C407B-E2C4-88FD-43E3-611128AB3F67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0" name="Freeform: Shape 6389">
              <a:extLst>
                <a:ext uri="{FF2B5EF4-FFF2-40B4-BE49-F238E27FC236}">
                  <a16:creationId xmlns:a16="http://schemas.microsoft.com/office/drawing/2014/main" id="{33077CDD-C17D-E0CE-E6C7-0F4FB3C6B2A1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1" name="Freeform: Shape 6390">
              <a:extLst>
                <a:ext uri="{FF2B5EF4-FFF2-40B4-BE49-F238E27FC236}">
                  <a16:creationId xmlns:a16="http://schemas.microsoft.com/office/drawing/2014/main" id="{4C5F7468-09C4-EDED-05BB-63120135CB7E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2" name="Freeform: Shape 6391">
              <a:extLst>
                <a:ext uri="{FF2B5EF4-FFF2-40B4-BE49-F238E27FC236}">
                  <a16:creationId xmlns:a16="http://schemas.microsoft.com/office/drawing/2014/main" id="{F1D0596D-A48A-905E-21D6-6D02C41CD450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3" name="Freeform: Shape 6392">
              <a:extLst>
                <a:ext uri="{FF2B5EF4-FFF2-40B4-BE49-F238E27FC236}">
                  <a16:creationId xmlns:a16="http://schemas.microsoft.com/office/drawing/2014/main" id="{3B1FED61-7923-7804-D9AE-9B71BD2C4B57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4" name="Freeform: Shape 6393">
              <a:extLst>
                <a:ext uri="{FF2B5EF4-FFF2-40B4-BE49-F238E27FC236}">
                  <a16:creationId xmlns:a16="http://schemas.microsoft.com/office/drawing/2014/main" id="{0F6FF40C-C38A-709A-A426-774DAE642896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5" name="Freeform: Shape 6394">
              <a:extLst>
                <a:ext uri="{FF2B5EF4-FFF2-40B4-BE49-F238E27FC236}">
                  <a16:creationId xmlns:a16="http://schemas.microsoft.com/office/drawing/2014/main" id="{B86CEE6C-C5DE-CAE3-700E-E9107663A80B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6" name="Freeform: Shape 6395">
              <a:extLst>
                <a:ext uri="{FF2B5EF4-FFF2-40B4-BE49-F238E27FC236}">
                  <a16:creationId xmlns:a16="http://schemas.microsoft.com/office/drawing/2014/main" id="{1001C50B-3020-B492-54AF-287174AE569E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7" name="Freeform: Shape 6396">
              <a:extLst>
                <a:ext uri="{FF2B5EF4-FFF2-40B4-BE49-F238E27FC236}">
                  <a16:creationId xmlns:a16="http://schemas.microsoft.com/office/drawing/2014/main" id="{47F8F35D-491C-406D-23B4-25C8B9ED3251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8" name="Freeform: Shape 6397">
              <a:extLst>
                <a:ext uri="{FF2B5EF4-FFF2-40B4-BE49-F238E27FC236}">
                  <a16:creationId xmlns:a16="http://schemas.microsoft.com/office/drawing/2014/main" id="{F6E88BE9-42F9-0719-7C10-822E9A0026F1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9" name="Freeform: Shape 6398">
              <a:extLst>
                <a:ext uri="{FF2B5EF4-FFF2-40B4-BE49-F238E27FC236}">
                  <a16:creationId xmlns:a16="http://schemas.microsoft.com/office/drawing/2014/main" id="{27D165B4-A27D-CAD0-6CBC-4310A0B3A847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0" name="Freeform: Shape 6399">
              <a:extLst>
                <a:ext uri="{FF2B5EF4-FFF2-40B4-BE49-F238E27FC236}">
                  <a16:creationId xmlns:a16="http://schemas.microsoft.com/office/drawing/2014/main" id="{E8E26942-7A67-5C4B-4FD3-85C21164C11B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1" name="Freeform: Shape 6400">
              <a:extLst>
                <a:ext uri="{FF2B5EF4-FFF2-40B4-BE49-F238E27FC236}">
                  <a16:creationId xmlns:a16="http://schemas.microsoft.com/office/drawing/2014/main" id="{737D39CD-88F1-2416-AEE5-82447B749071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2" name="Freeform: Shape 6401">
              <a:extLst>
                <a:ext uri="{FF2B5EF4-FFF2-40B4-BE49-F238E27FC236}">
                  <a16:creationId xmlns:a16="http://schemas.microsoft.com/office/drawing/2014/main" id="{C8AF1FA4-AAB9-5BF1-60CD-E75EF1EE57D2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3" name="Freeform: Shape 6402">
              <a:extLst>
                <a:ext uri="{FF2B5EF4-FFF2-40B4-BE49-F238E27FC236}">
                  <a16:creationId xmlns:a16="http://schemas.microsoft.com/office/drawing/2014/main" id="{7648F372-B578-FE12-F141-FCBB260C292D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4" name="Freeform: Shape 6403">
              <a:extLst>
                <a:ext uri="{FF2B5EF4-FFF2-40B4-BE49-F238E27FC236}">
                  <a16:creationId xmlns:a16="http://schemas.microsoft.com/office/drawing/2014/main" id="{DF8DB5EC-8F06-AA07-F39C-1EBD508469E7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5" name="Freeform: Shape 6404">
              <a:extLst>
                <a:ext uri="{FF2B5EF4-FFF2-40B4-BE49-F238E27FC236}">
                  <a16:creationId xmlns:a16="http://schemas.microsoft.com/office/drawing/2014/main" id="{0B98F158-6674-F526-3E41-EB05310E8FC4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6" name="Freeform: Shape 6405">
              <a:extLst>
                <a:ext uri="{FF2B5EF4-FFF2-40B4-BE49-F238E27FC236}">
                  <a16:creationId xmlns:a16="http://schemas.microsoft.com/office/drawing/2014/main" id="{6E476D6B-85A7-0295-7499-CE3303B1049A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7" name="Freeform: Shape 6406">
              <a:extLst>
                <a:ext uri="{FF2B5EF4-FFF2-40B4-BE49-F238E27FC236}">
                  <a16:creationId xmlns:a16="http://schemas.microsoft.com/office/drawing/2014/main" id="{3887667D-5535-61B6-7E26-F72D0349563B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8" name="Freeform: Shape 6407">
              <a:extLst>
                <a:ext uri="{FF2B5EF4-FFF2-40B4-BE49-F238E27FC236}">
                  <a16:creationId xmlns:a16="http://schemas.microsoft.com/office/drawing/2014/main" id="{C965CD0D-EBFE-456E-B016-3AA58EE90732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9" name="Freeform: Shape 6408">
              <a:extLst>
                <a:ext uri="{FF2B5EF4-FFF2-40B4-BE49-F238E27FC236}">
                  <a16:creationId xmlns:a16="http://schemas.microsoft.com/office/drawing/2014/main" id="{3E533CCE-C119-0932-47CB-E050855ABF6F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0" name="Freeform: Shape 6409">
              <a:extLst>
                <a:ext uri="{FF2B5EF4-FFF2-40B4-BE49-F238E27FC236}">
                  <a16:creationId xmlns:a16="http://schemas.microsoft.com/office/drawing/2014/main" id="{DE4D486E-E65C-0D08-B55A-5353ACA42F7F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1" name="Freeform: Shape 6410">
              <a:extLst>
                <a:ext uri="{FF2B5EF4-FFF2-40B4-BE49-F238E27FC236}">
                  <a16:creationId xmlns:a16="http://schemas.microsoft.com/office/drawing/2014/main" id="{F22ADECE-CEB7-B563-EAB0-82F4E124D72D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2" name="Freeform: Shape 6411">
              <a:extLst>
                <a:ext uri="{FF2B5EF4-FFF2-40B4-BE49-F238E27FC236}">
                  <a16:creationId xmlns:a16="http://schemas.microsoft.com/office/drawing/2014/main" id="{9EF7E4C7-5AEF-EC4A-746F-AA3AE042719F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3" name="Freeform: Shape 6412">
              <a:extLst>
                <a:ext uri="{FF2B5EF4-FFF2-40B4-BE49-F238E27FC236}">
                  <a16:creationId xmlns:a16="http://schemas.microsoft.com/office/drawing/2014/main" id="{A333833E-53E9-DBFC-FBC1-DBA594E3A47B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4" name="Freeform: Shape 6413">
              <a:extLst>
                <a:ext uri="{FF2B5EF4-FFF2-40B4-BE49-F238E27FC236}">
                  <a16:creationId xmlns:a16="http://schemas.microsoft.com/office/drawing/2014/main" id="{6AAEE894-5299-6A97-506B-52C739A1633C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5" name="Freeform: Shape 6414">
              <a:extLst>
                <a:ext uri="{FF2B5EF4-FFF2-40B4-BE49-F238E27FC236}">
                  <a16:creationId xmlns:a16="http://schemas.microsoft.com/office/drawing/2014/main" id="{D8379784-4960-51FC-40B4-B36F88D73D33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6" name="Freeform: Shape 6415">
              <a:extLst>
                <a:ext uri="{FF2B5EF4-FFF2-40B4-BE49-F238E27FC236}">
                  <a16:creationId xmlns:a16="http://schemas.microsoft.com/office/drawing/2014/main" id="{33D5BE93-DB82-889F-D006-333756D30E12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7" name="Freeform: Shape 6416">
              <a:extLst>
                <a:ext uri="{FF2B5EF4-FFF2-40B4-BE49-F238E27FC236}">
                  <a16:creationId xmlns:a16="http://schemas.microsoft.com/office/drawing/2014/main" id="{8CACD995-5452-C062-9E98-9A021395E529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8" name="Freeform: Shape 6417">
              <a:extLst>
                <a:ext uri="{FF2B5EF4-FFF2-40B4-BE49-F238E27FC236}">
                  <a16:creationId xmlns:a16="http://schemas.microsoft.com/office/drawing/2014/main" id="{B4FBB97F-291B-D6E2-01AA-4AAC41800295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9" name="Freeform: Shape 6418">
              <a:extLst>
                <a:ext uri="{FF2B5EF4-FFF2-40B4-BE49-F238E27FC236}">
                  <a16:creationId xmlns:a16="http://schemas.microsoft.com/office/drawing/2014/main" id="{D87B13D2-07E8-50B5-9D7C-DD0497C82984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0" name="Freeform: Shape 6419">
              <a:extLst>
                <a:ext uri="{FF2B5EF4-FFF2-40B4-BE49-F238E27FC236}">
                  <a16:creationId xmlns:a16="http://schemas.microsoft.com/office/drawing/2014/main" id="{8335F37B-C811-99B6-1176-DE023B1B2AE5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1" name="Freeform: Shape 6420">
              <a:extLst>
                <a:ext uri="{FF2B5EF4-FFF2-40B4-BE49-F238E27FC236}">
                  <a16:creationId xmlns:a16="http://schemas.microsoft.com/office/drawing/2014/main" id="{A2993606-5CDF-6431-F7EE-C099FB0FE608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2" name="Freeform: Shape 6421">
              <a:extLst>
                <a:ext uri="{FF2B5EF4-FFF2-40B4-BE49-F238E27FC236}">
                  <a16:creationId xmlns:a16="http://schemas.microsoft.com/office/drawing/2014/main" id="{ABACA6C5-7C44-7B58-B6EC-6D3BB4A79CD9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3" name="Freeform: Shape 6422">
              <a:extLst>
                <a:ext uri="{FF2B5EF4-FFF2-40B4-BE49-F238E27FC236}">
                  <a16:creationId xmlns:a16="http://schemas.microsoft.com/office/drawing/2014/main" id="{28E2C68C-01C2-2238-ACE0-3B0D3B94E8B0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4" name="Freeform: Shape 6423">
              <a:extLst>
                <a:ext uri="{FF2B5EF4-FFF2-40B4-BE49-F238E27FC236}">
                  <a16:creationId xmlns:a16="http://schemas.microsoft.com/office/drawing/2014/main" id="{7A19DF57-DB7A-8ACF-49EC-7B95F328C4E7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5" name="Freeform: Shape 6424">
              <a:extLst>
                <a:ext uri="{FF2B5EF4-FFF2-40B4-BE49-F238E27FC236}">
                  <a16:creationId xmlns:a16="http://schemas.microsoft.com/office/drawing/2014/main" id="{F9CD6AD4-752D-2CD6-D585-0A3858A28941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6" name="Freeform: Shape 6425">
              <a:extLst>
                <a:ext uri="{FF2B5EF4-FFF2-40B4-BE49-F238E27FC236}">
                  <a16:creationId xmlns:a16="http://schemas.microsoft.com/office/drawing/2014/main" id="{67AB1DA7-E3BD-8BC1-B1AE-C4BDD1671279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7" name="Freeform: Shape 6426">
              <a:extLst>
                <a:ext uri="{FF2B5EF4-FFF2-40B4-BE49-F238E27FC236}">
                  <a16:creationId xmlns:a16="http://schemas.microsoft.com/office/drawing/2014/main" id="{AA33AA81-E313-DAE7-A23B-6B4FC2E1AEAD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8" name="Freeform: Shape 6427">
              <a:extLst>
                <a:ext uri="{FF2B5EF4-FFF2-40B4-BE49-F238E27FC236}">
                  <a16:creationId xmlns:a16="http://schemas.microsoft.com/office/drawing/2014/main" id="{6BB0848B-9A62-358A-2DEF-E2197E8E29D9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9" name="Freeform: Shape 6428">
              <a:extLst>
                <a:ext uri="{FF2B5EF4-FFF2-40B4-BE49-F238E27FC236}">
                  <a16:creationId xmlns:a16="http://schemas.microsoft.com/office/drawing/2014/main" id="{497B2184-AF98-F705-DF27-01318B512F35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0" name="Freeform: Shape 6429">
              <a:extLst>
                <a:ext uri="{FF2B5EF4-FFF2-40B4-BE49-F238E27FC236}">
                  <a16:creationId xmlns:a16="http://schemas.microsoft.com/office/drawing/2014/main" id="{84FA6603-BA96-E95E-AB2B-F2AFF9BFB613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1" name="Freeform: Shape 6430">
              <a:extLst>
                <a:ext uri="{FF2B5EF4-FFF2-40B4-BE49-F238E27FC236}">
                  <a16:creationId xmlns:a16="http://schemas.microsoft.com/office/drawing/2014/main" id="{783C6209-5196-4693-D913-4EF9802FB341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2" name="Freeform: Shape 6431">
              <a:extLst>
                <a:ext uri="{FF2B5EF4-FFF2-40B4-BE49-F238E27FC236}">
                  <a16:creationId xmlns:a16="http://schemas.microsoft.com/office/drawing/2014/main" id="{8FF3CBC8-0BF8-0694-9729-BA596B12E4BD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3" name="Freeform: Shape 6432">
              <a:extLst>
                <a:ext uri="{FF2B5EF4-FFF2-40B4-BE49-F238E27FC236}">
                  <a16:creationId xmlns:a16="http://schemas.microsoft.com/office/drawing/2014/main" id="{00B8B34C-AE03-9D5D-BAEB-0781C19488C9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4" name="Freeform: Shape 6433">
              <a:extLst>
                <a:ext uri="{FF2B5EF4-FFF2-40B4-BE49-F238E27FC236}">
                  <a16:creationId xmlns:a16="http://schemas.microsoft.com/office/drawing/2014/main" id="{AE9EED0A-D371-3AA7-795D-E6FE08266B09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5" name="Freeform: Shape 6434">
              <a:extLst>
                <a:ext uri="{FF2B5EF4-FFF2-40B4-BE49-F238E27FC236}">
                  <a16:creationId xmlns:a16="http://schemas.microsoft.com/office/drawing/2014/main" id="{AF7D9953-9B15-28E2-7338-4CD7BA6DD5E0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6" name="Freeform: Shape 6435">
              <a:extLst>
                <a:ext uri="{FF2B5EF4-FFF2-40B4-BE49-F238E27FC236}">
                  <a16:creationId xmlns:a16="http://schemas.microsoft.com/office/drawing/2014/main" id="{E3FD2169-2701-7401-33C7-6E7D18F7B5E9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7" name="Freeform: Shape 6436">
              <a:extLst>
                <a:ext uri="{FF2B5EF4-FFF2-40B4-BE49-F238E27FC236}">
                  <a16:creationId xmlns:a16="http://schemas.microsoft.com/office/drawing/2014/main" id="{50B7FE5E-19A7-DD02-3207-29C20555F7EA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8" name="Freeform: Shape 6437">
              <a:extLst>
                <a:ext uri="{FF2B5EF4-FFF2-40B4-BE49-F238E27FC236}">
                  <a16:creationId xmlns:a16="http://schemas.microsoft.com/office/drawing/2014/main" id="{10EC98B1-38A8-EC24-2531-51833E5410E9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9" name="Freeform: Shape 6438">
              <a:extLst>
                <a:ext uri="{FF2B5EF4-FFF2-40B4-BE49-F238E27FC236}">
                  <a16:creationId xmlns:a16="http://schemas.microsoft.com/office/drawing/2014/main" id="{D517E6F0-E80E-9DB1-4F7E-5F9C8224FB17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0" name="Freeform: Shape 6439">
              <a:extLst>
                <a:ext uri="{FF2B5EF4-FFF2-40B4-BE49-F238E27FC236}">
                  <a16:creationId xmlns:a16="http://schemas.microsoft.com/office/drawing/2014/main" id="{7218DD92-AB1B-25AB-7D80-ABD58958DE7E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1" name="Freeform: Shape 6440">
              <a:extLst>
                <a:ext uri="{FF2B5EF4-FFF2-40B4-BE49-F238E27FC236}">
                  <a16:creationId xmlns:a16="http://schemas.microsoft.com/office/drawing/2014/main" id="{60504696-770C-77DB-B50C-F0CBA5026C30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2" name="Freeform: Shape 6441">
              <a:extLst>
                <a:ext uri="{FF2B5EF4-FFF2-40B4-BE49-F238E27FC236}">
                  <a16:creationId xmlns:a16="http://schemas.microsoft.com/office/drawing/2014/main" id="{6E38554E-542C-04EE-7366-B7E8B34B807E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3" name="Freeform: Shape 6442">
              <a:extLst>
                <a:ext uri="{FF2B5EF4-FFF2-40B4-BE49-F238E27FC236}">
                  <a16:creationId xmlns:a16="http://schemas.microsoft.com/office/drawing/2014/main" id="{C7F68894-574E-8E11-5F76-CCC7043CA259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4" name="Freeform: Shape 6443">
              <a:extLst>
                <a:ext uri="{FF2B5EF4-FFF2-40B4-BE49-F238E27FC236}">
                  <a16:creationId xmlns:a16="http://schemas.microsoft.com/office/drawing/2014/main" id="{16B9C440-1BB8-7CE6-0732-970FA6A40550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5" name="Freeform: Shape 6444">
              <a:extLst>
                <a:ext uri="{FF2B5EF4-FFF2-40B4-BE49-F238E27FC236}">
                  <a16:creationId xmlns:a16="http://schemas.microsoft.com/office/drawing/2014/main" id="{FA97615D-C705-21B5-0AA2-1F2585B8424F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6" name="Freeform: Shape 6445">
              <a:extLst>
                <a:ext uri="{FF2B5EF4-FFF2-40B4-BE49-F238E27FC236}">
                  <a16:creationId xmlns:a16="http://schemas.microsoft.com/office/drawing/2014/main" id="{695F8346-986A-C0F0-C641-EA09A028EE5A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7" name="Freeform: Shape 6446">
              <a:extLst>
                <a:ext uri="{FF2B5EF4-FFF2-40B4-BE49-F238E27FC236}">
                  <a16:creationId xmlns:a16="http://schemas.microsoft.com/office/drawing/2014/main" id="{57AA1EDE-1BD5-48DB-0DF1-D9BDF6FD1BE7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8" name="Freeform: Shape 6447">
              <a:extLst>
                <a:ext uri="{FF2B5EF4-FFF2-40B4-BE49-F238E27FC236}">
                  <a16:creationId xmlns:a16="http://schemas.microsoft.com/office/drawing/2014/main" id="{FEE36373-A76D-D990-05B9-E50D49B68C7D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9" name="Freeform: Shape 6448">
              <a:extLst>
                <a:ext uri="{FF2B5EF4-FFF2-40B4-BE49-F238E27FC236}">
                  <a16:creationId xmlns:a16="http://schemas.microsoft.com/office/drawing/2014/main" id="{E96234EF-C084-9147-1DC9-223334170463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0" name="Freeform: Shape 6449">
              <a:extLst>
                <a:ext uri="{FF2B5EF4-FFF2-40B4-BE49-F238E27FC236}">
                  <a16:creationId xmlns:a16="http://schemas.microsoft.com/office/drawing/2014/main" id="{C76522C0-3DE8-15D5-B442-80B0EEE1F679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1" name="Freeform: Shape 6450">
              <a:extLst>
                <a:ext uri="{FF2B5EF4-FFF2-40B4-BE49-F238E27FC236}">
                  <a16:creationId xmlns:a16="http://schemas.microsoft.com/office/drawing/2014/main" id="{25A88C88-031D-A54C-5042-3A0467B78CFE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2" name="Freeform: Shape 6451">
              <a:extLst>
                <a:ext uri="{FF2B5EF4-FFF2-40B4-BE49-F238E27FC236}">
                  <a16:creationId xmlns:a16="http://schemas.microsoft.com/office/drawing/2014/main" id="{1B361E3E-6EE0-5733-87C2-47FC1793B09B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3" name="Freeform: Shape 6452">
              <a:extLst>
                <a:ext uri="{FF2B5EF4-FFF2-40B4-BE49-F238E27FC236}">
                  <a16:creationId xmlns:a16="http://schemas.microsoft.com/office/drawing/2014/main" id="{7F7B97A0-CB25-F20A-61B3-6A52A1E784D7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4" name="Freeform: Shape 6453">
              <a:extLst>
                <a:ext uri="{FF2B5EF4-FFF2-40B4-BE49-F238E27FC236}">
                  <a16:creationId xmlns:a16="http://schemas.microsoft.com/office/drawing/2014/main" id="{44D0531C-5A25-629F-4497-47A550329C70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5" name="Freeform: Shape 6454">
              <a:extLst>
                <a:ext uri="{FF2B5EF4-FFF2-40B4-BE49-F238E27FC236}">
                  <a16:creationId xmlns:a16="http://schemas.microsoft.com/office/drawing/2014/main" id="{FEB5E7BF-1A04-69E4-DA60-4FA78C86C35F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6" name="Freeform: Shape 6455">
              <a:extLst>
                <a:ext uri="{FF2B5EF4-FFF2-40B4-BE49-F238E27FC236}">
                  <a16:creationId xmlns:a16="http://schemas.microsoft.com/office/drawing/2014/main" id="{177AA80F-C4D0-E939-A155-9BAD331CF032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7" name="Freeform: Shape 6456">
              <a:extLst>
                <a:ext uri="{FF2B5EF4-FFF2-40B4-BE49-F238E27FC236}">
                  <a16:creationId xmlns:a16="http://schemas.microsoft.com/office/drawing/2014/main" id="{5D8567C3-4CA1-357E-2F0C-29AB154428F6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8" name="Freeform: Shape 6457">
              <a:extLst>
                <a:ext uri="{FF2B5EF4-FFF2-40B4-BE49-F238E27FC236}">
                  <a16:creationId xmlns:a16="http://schemas.microsoft.com/office/drawing/2014/main" id="{010DEBA2-B216-C4CE-17BF-8F1CABFF4545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9" name="Freeform: Shape 6458">
              <a:extLst>
                <a:ext uri="{FF2B5EF4-FFF2-40B4-BE49-F238E27FC236}">
                  <a16:creationId xmlns:a16="http://schemas.microsoft.com/office/drawing/2014/main" id="{F4BCBD88-C484-45CC-FDFD-C3EB9D66792A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0" name="Freeform: Shape 6459">
              <a:extLst>
                <a:ext uri="{FF2B5EF4-FFF2-40B4-BE49-F238E27FC236}">
                  <a16:creationId xmlns:a16="http://schemas.microsoft.com/office/drawing/2014/main" id="{A80EFAC7-E187-8399-9553-679821B37CB5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1" name="Freeform: Shape 6460">
              <a:extLst>
                <a:ext uri="{FF2B5EF4-FFF2-40B4-BE49-F238E27FC236}">
                  <a16:creationId xmlns:a16="http://schemas.microsoft.com/office/drawing/2014/main" id="{2AED37D6-4CB4-EF5C-33B2-D8B01907D317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2" name="Freeform: Shape 6461">
              <a:extLst>
                <a:ext uri="{FF2B5EF4-FFF2-40B4-BE49-F238E27FC236}">
                  <a16:creationId xmlns:a16="http://schemas.microsoft.com/office/drawing/2014/main" id="{8FAFB209-1406-4CDB-EF58-B1EFB4F4CB5D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3" name="Freeform: Shape 6462">
              <a:extLst>
                <a:ext uri="{FF2B5EF4-FFF2-40B4-BE49-F238E27FC236}">
                  <a16:creationId xmlns:a16="http://schemas.microsoft.com/office/drawing/2014/main" id="{C7CDBC26-935C-C54C-D0CB-1742D802653B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4" name="Freeform: Shape 6463">
              <a:extLst>
                <a:ext uri="{FF2B5EF4-FFF2-40B4-BE49-F238E27FC236}">
                  <a16:creationId xmlns:a16="http://schemas.microsoft.com/office/drawing/2014/main" id="{3101F0D5-A131-8DCA-7B46-2BEB0353D06C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5" name="Freeform: Shape 6464">
              <a:extLst>
                <a:ext uri="{FF2B5EF4-FFF2-40B4-BE49-F238E27FC236}">
                  <a16:creationId xmlns:a16="http://schemas.microsoft.com/office/drawing/2014/main" id="{9DEBCD69-3346-C9FD-78E9-52B3AFEB075C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6" name="Freeform: Shape 6465">
              <a:extLst>
                <a:ext uri="{FF2B5EF4-FFF2-40B4-BE49-F238E27FC236}">
                  <a16:creationId xmlns:a16="http://schemas.microsoft.com/office/drawing/2014/main" id="{DDDEDC5B-2602-7DCC-5269-00E08441E91B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7" name="Freeform: Shape 6466">
              <a:extLst>
                <a:ext uri="{FF2B5EF4-FFF2-40B4-BE49-F238E27FC236}">
                  <a16:creationId xmlns:a16="http://schemas.microsoft.com/office/drawing/2014/main" id="{19D0EFF2-B0E3-3ABE-D9F7-800A3AA738AB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8" name="Freeform: Shape 6467">
              <a:extLst>
                <a:ext uri="{FF2B5EF4-FFF2-40B4-BE49-F238E27FC236}">
                  <a16:creationId xmlns:a16="http://schemas.microsoft.com/office/drawing/2014/main" id="{E6BFA191-44C9-D06D-988A-81D691433F8F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9" name="Freeform: Shape 6468">
              <a:extLst>
                <a:ext uri="{FF2B5EF4-FFF2-40B4-BE49-F238E27FC236}">
                  <a16:creationId xmlns:a16="http://schemas.microsoft.com/office/drawing/2014/main" id="{8320A221-D2E2-D8DE-949D-DAA0E1E70202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0" name="Freeform: Shape 6469">
              <a:extLst>
                <a:ext uri="{FF2B5EF4-FFF2-40B4-BE49-F238E27FC236}">
                  <a16:creationId xmlns:a16="http://schemas.microsoft.com/office/drawing/2014/main" id="{DA84069B-F20F-5E62-62BD-27C5FAD7090E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1" name="Freeform: Shape 6470">
              <a:extLst>
                <a:ext uri="{FF2B5EF4-FFF2-40B4-BE49-F238E27FC236}">
                  <a16:creationId xmlns:a16="http://schemas.microsoft.com/office/drawing/2014/main" id="{DA525F10-01DD-A8FA-B9F2-EF1E6E9C7A38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2" name="Freeform: Shape 6471">
              <a:extLst>
                <a:ext uri="{FF2B5EF4-FFF2-40B4-BE49-F238E27FC236}">
                  <a16:creationId xmlns:a16="http://schemas.microsoft.com/office/drawing/2014/main" id="{06E98B52-72EA-C798-331D-99DDDB79B8DE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3" name="Freeform: Shape 6472">
              <a:extLst>
                <a:ext uri="{FF2B5EF4-FFF2-40B4-BE49-F238E27FC236}">
                  <a16:creationId xmlns:a16="http://schemas.microsoft.com/office/drawing/2014/main" id="{0BA1E261-0876-9245-474C-07305A5B5145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4" name="Freeform: Shape 6473">
              <a:extLst>
                <a:ext uri="{FF2B5EF4-FFF2-40B4-BE49-F238E27FC236}">
                  <a16:creationId xmlns:a16="http://schemas.microsoft.com/office/drawing/2014/main" id="{8DD5D3FE-C361-2CF5-F0F3-A0C360A81C38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5" name="Freeform: Shape 6474">
              <a:extLst>
                <a:ext uri="{FF2B5EF4-FFF2-40B4-BE49-F238E27FC236}">
                  <a16:creationId xmlns:a16="http://schemas.microsoft.com/office/drawing/2014/main" id="{9AF38FC2-CA03-8A66-0F7D-EF052E01E48E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6" name="Freeform: Shape 6475">
              <a:extLst>
                <a:ext uri="{FF2B5EF4-FFF2-40B4-BE49-F238E27FC236}">
                  <a16:creationId xmlns:a16="http://schemas.microsoft.com/office/drawing/2014/main" id="{E5A4D06C-50DA-5DA9-C2D1-E301391997AB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7" name="Freeform: Shape 6476">
              <a:extLst>
                <a:ext uri="{FF2B5EF4-FFF2-40B4-BE49-F238E27FC236}">
                  <a16:creationId xmlns:a16="http://schemas.microsoft.com/office/drawing/2014/main" id="{1513B666-41BD-1B3D-3A32-FFE8C41F26E9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8" name="Freeform: Shape 6477">
              <a:extLst>
                <a:ext uri="{FF2B5EF4-FFF2-40B4-BE49-F238E27FC236}">
                  <a16:creationId xmlns:a16="http://schemas.microsoft.com/office/drawing/2014/main" id="{5F21B5E6-4B11-8873-6C84-179B70F65DC7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9" name="Freeform: Shape 6478">
              <a:extLst>
                <a:ext uri="{FF2B5EF4-FFF2-40B4-BE49-F238E27FC236}">
                  <a16:creationId xmlns:a16="http://schemas.microsoft.com/office/drawing/2014/main" id="{25FE0BE5-C617-D979-11E3-3D23BB1D2CA2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0" name="Freeform: Shape 6479">
              <a:extLst>
                <a:ext uri="{FF2B5EF4-FFF2-40B4-BE49-F238E27FC236}">
                  <a16:creationId xmlns:a16="http://schemas.microsoft.com/office/drawing/2014/main" id="{711413D3-3EAA-4D01-DEDC-BADDA7D2705A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1" name="Freeform: Shape 6480">
              <a:extLst>
                <a:ext uri="{FF2B5EF4-FFF2-40B4-BE49-F238E27FC236}">
                  <a16:creationId xmlns:a16="http://schemas.microsoft.com/office/drawing/2014/main" id="{1A6AF304-05DA-844C-A54E-723297A8C8FB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2" name="Freeform: Shape 6481">
              <a:extLst>
                <a:ext uri="{FF2B5EF4-FFF2-40B4-BE49-F238E27FC236}">
                  <a16:creationId xmlns:a16="http://schemas.microsoft.com/office/drawing/2014/main" id="{430E2B76-C804-3A7C-3A81-69020B23E3E0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3" name="Freeform: Shape 6482">
              <a:extLst>
                <a:ext uri="{FF2B5EF4-FFF2-40B4-BE49-F238E27FC236}">
                  <a16:creationId xmlns:a16="http://schemas.microsoft.com/office/drawing/2014/main" id="{0AA0A197-5618-F0D6-22FF-2818BB49D7E0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4" name="Freeform: Shape 6483">
              <a:extLst>
                <a:ext uri="{FF2B5EF4-FFF2-40B4-BE49-F238E27FC236}">
                  <a16:creationId xmlns:a16="http://schemas.microsoft.com/office/drawing/2014/main" id="{F95E0AC9-0B25-DA0A-9D82-BB58A56D0252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5" name="Freeform: Shape 6484">
              <a:extLst>
                <a:ext uri="{FF2B5EF4-FFF2-40B4-BE49-F238E27FC236}">
                  <a16:creationId xmlns:a16="http://schemas.microsoft.com/office/drawing/2014/main" id="{65001EB2-6835-5BAB-CB01-0B2F14C62ABE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6" name="Freeform: Shape 6485">
              <a:extLst>
                <a:ext uri="{FF2B5EF4-FFF2-40B4-BE49-F238E27FC236}">
                  <a16:creationId xmlns:a16="http://schemas.microsoft.com/office/drawing/2014/main" id="{C35C6660-E175-715C-7AEE-3F0638436C18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7" name="Freeform: Shape 6486">
              <a:extLst>
                <a:ext uri="{FF2B5EF4-FFF2-40B4-BE49-F238E27FC236}">
                  <a16:creationId xmlns:a16="http://schemas.microsoft.com/office/drawing/2014/main" id="{BF50E7B8-86AD-61D5-A76C-B5A03792F1D2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8" name="Freeform: Shape 6487">
              <a:extLst>
                <a:ext uri="{FF2B5EF4-FFF2-40B4-BE49-F238E27FC236}">
                  <a16:creationId xmlns:a16="http://schemas.microsoft.com/office/drawing/2014/main" id="{9732E562-045F-A3C5-27D3-DF6E6B6F3588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9" name="Freeform: Shape 6488">
              <a:extLst>
                <a:ext uri="{FF2B5EF4-FFF2-40B4-BE49-F238E27FC236}">
                  <a16:creationId xmlns:a16="http://schemas.microsoft.com/office/drawing/2014/main" id="{EBE48FC2-C614-5E32-4A0C-09F06E2C51FD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0" name="Freeform: Shape 6489">
              <a:extLst>
                <a:ext uri="{FF2B5EF4-FFF2-40B4-BE49-F238E27FC236}">
                  <a16:creationId xmlns:a16="http://schemas.microsoft.com/office/drawing/2014/main" id="{74B38573-2055-21F5-B6F2-95E2F6BD5B04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1" name="Freeform: Shape 6490">
              <a:extLst>
                <a:ext uri="{FF2B5EF4-FFF2-40B4-BE49-F238E27FC236}">
                  <a16:creationId xmlns:a16="http://schemas.microsoft.com/office/drawing/2014/main" id="{BD5EC0F9-667E-E458-1CBB-4DE348436C72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2" name="Freeform: Shape 6491">
              <a:extLst>
                <a:ext uri="{FF2B5EF4-FFF2-40B4-BE49-F238E27FC236}">
                  <a16:creationId xmlns:a16="http://schemas.microsoft.com/office/drawing/2014/main" id="{D0B1532F-9BD6-C841-7039-52D0750EC380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3" name="Freeform: Shape 6492">
              <a:extLst>
                <a:ext uri="{FF2B5EF4-FFF2-40B4-BE49-F238E27FC236}">
                  <a16:creationId xmlns:a16="http://schemas.microsoft.com/office/drawing/2014/main" id="{D67163A3-6782-627B-D205-F6F5B825D2CB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4" name="Freeform: Shape 6493">
              <a:extLst>
                <a:ext uri="{FF2B5EF4-FFF2-40B4-BE49-F238E27FC236}">
                  <a16:creationId xmlns:a16="http://schemas.microsoft.com/office/drawing/2014/main" id="{21497B0E-AA01-D562-C62E-5FB961EA5E8A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5" name="Freeform: Shape 6494">
              <a:extLst>
                <a:ext uri="{FF2B5EF4-FFF2-40B4-BE49-F238E27FC236}">
                  <a16:creationId xmlns:a16="http://schemas.microsoft.com/office/drawing/2014/main" id="{99D39C90-F4DB-DDC0-F63F-880A9C4FFD63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6" name="Freeform: Shape 6495">
              <a:extLst>
                <a:ext uri="{FF2B5EF4-FFF2-40B4-BE49-F238E27FC236}">
                  <a16:creationId xmlns:a16="http://schemas.microsoft.com/office/drawing/2014/main" id="{5C9E26E0-79D9-583A-487D-E556F948D2AA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7" name="Freeform: Shape 6496">
              <a:extLst>
                <a:ext uri="{FF2B5EF4-FFF2-40B4-BE49-F238E27FC236}">
                  <a16:creationId xmlns:a16="http://schemas.microsoft.com/office/drawing/2014/main" id="{846059AE-4F06-4850-EC4D-0F490F8E7C84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8" name="Freeform: Shape 6497">
              <a:extLst>
                <a:ext uri="{FF2B5EF4-FFF2-40B4-BE49-F238E27FC236}">
                  <a16:creationId xmlns:a16="http://schemas.microsoft.com/office/drawing/2014/main" id="{78E006CC-E6D8-49FC-7224-1553F7BEA64B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9" name="Freeform: Shape 6498">
              <a:extLst>
                <a:ext uri="{FF2B5EF4-FFF2-40B4-BE49-F238E27FC236}">
                  <a16:creationId xmlns:a16="http://schemas.microsoft.com/office/drawing/2014/main" id="{EE2A36EE-DA43-9C11-3A79-A28C2F204239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0" name="Freeform: Shape 6499">
              <a:extLst>
                <a:ext uri="{FF2B5EF4-FFF2-40B4-BE49-F238E27FC236}">
                  <a16:creationId xmlns:a16="http://schemas.microsoft.com/office/drawing/2014/main" id="{5A2EB9E6-AA96-DEAF-BFE5-CFFC54AAA73C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1" name="Freeform: Shape 6500">
              <a:extLst>
                <a:ext uri="{FF2B5EF4-FFF2-40B4-BE49-F238E27FC236}">
                  <a16:creationId xmlns:a16="http://schemas.microsoft.com/office/drawing/2014/main" id="{EA5ECDA9-606A-D8A9-A019-023A733AC573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2" name="Freeform: Shape 6501">
              <a:extLst>
                <a:ext uri="{FF2B5EF4-FFF2-40B4-BE49-F238E27FC236}">
                  <a16:creationId xmlns:a16="http://schemas.microsoft.com/office/drawing/2014/main" id="{518079A9-4A56-E737-A4DA-AD32F7D486EB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3" name="Freeform: Shape 6502">
              <a:extLst>
                <a:ext uri="{FF2B5EF4-FFF2-40B4-BE49-F238E27FC236}">
                  <a16:creationId xmlns:a16="http://schemas.microsoft.com/office/drawing/2014/main" id="{613234DC-AE4A-9B15-2131-C32ED3165622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4" name="Freeform: Shape 6503">
              <a:extLst>
                <a:ext uri="{FF2B5EF4-FFF2-40B4-BE49-F238E27FC236}">
                  <a16:creationId xmlns:a16="http://schemas.microsoft.com/office/drawing/2014/main" id="{1E50FE77-07BA-1A1E-EB54-F2F0BC7BF11F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5" name="Freeform: Shape 6504">
              <a:extLst>
                <a:ext uri="{FF2B5EF4-FFF2-40B4-BE49-F238E27FC236}">
                  <a16:creationId xmlns:a16="http://schemas.microsoft.com/office/drawing/2014/main" id="{25C1807C-6EC4-BCDD-71FE-02B1A1A26C78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6" name="Freeform: Shape 6505">
              <a:extLst>
                <a:ext uri="{FF2B5EF4-FFF2-40B4-BE49-F238E27FC236}">
                  <a16:creationId xmlns:a16="http://schemas.microsoft.com/office/drawing/2014/main" id="{BCC4A211-D726-E64B-05BE-5A2721B95E74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7" name="Freeform: Shape 6506">
              <a:extLst>
                <a:ext uri="{FF2B5EF4-FFF2-40B4-BE49-F238E27FC236}">
                  <a16:creationId xmlns:a16="http://schemas.microsoft.com/office/drawing/2014/main" id="{149F7264-035D-3D2F-E297-C06CA1CDA29F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8" name="Freeform: Shape 6507">
              <a:extLst>
                <a:ext uri="{FF2B5EF4-FFF2-40B4-BE49-F238E27FC236}">
                  <a16:creationId xmlns:a16="http://schemas.microsoft.com/office/drawing/2014/main" id="{2A72508F-FCC3-1B20-1A32-74CD0AD42487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9" name="Freeform: Shape 6508">
              <a:extLst>
                <a:ext uri="{FF2B5EF4-FFF2-40B4-BE49-F238E27FC236}">
                  <a16:creationId xmlns:a16="http://schemas.microsoft.com/office/drawing/2014/main" id="{0F32D93A-3280-CE0B-363E-6EFB26DE643F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0" name="Freeform: Shape 6509">
              <a:extLst>
                <a:ext uri="{FF2B5EF4-FFF2-40B4-BE49-F238E27FC236}">
                  <a16:creationId xmlns:a16="http://schemas.microsoft.com/office/drawing/2014/main" id="{F6496C3D-66B3-5100-A2DF-03049BA25B5A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1" name="Freeform: Shape 6510">
              <a:extLst>
                <a:ext uri="{FF2B5EF4-FFF2-40B4-BE49-F238E27FC236}">
                  <a16:creationId xmlns:a16="http://schemas.microsoft.com/office/drawing/2014/main" id="{3819EAC8-EB6E-DA63-32D4-AF4FEF89B427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2" name="Freeform: Shape 6511">
              <a:extLst>
                <a:ext uri="{FF2B5EF4-FFF2-40B4-BE49-F238E27FC236}">
                  <a16:creationId xmlns:a16="http://schemas.microsoft.com/office/drawing/2014/main" id="{167019E4-E810-B17C-8500-D95BA05CDE9B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3" name="Freeform: Shape 6512">
              <a:extLst>
                <a:ext uri="{FF2B5EF4-FFF2-40B4-BE49-F238E27FC236}">
                  <a16:creationId xmlns:a16="http://schemas.microsoft.com/office/drawing/2014/main" id="{1AC06C0C-9535-0CAF-A051-885D2F8B4D62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4" name="Freeform: Shape 6513">
              <a:extLst>
                <a:ext uri="{FF2B5EF4-FFF2-40B4-BE49-F238E27FC236}">
                  <a16:creationId xmlns:a16="http://schemas.microsoft.com/office/drawing/2014/main" id="{8627C86D-A554-0BF4-DDB0-B58EEEDBF39E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5" name="Freeform: Shape 6514">
              <a:extLst>
                <a:ext uri="{FF2B5EF4-FFF2-40B4-BE49-F238E27FC236}">
                  <a16:creationId xmlns:a16="http://schemas.microsoft.com/office/drawing/2014/main" id="{A08173C8-C0D5-E6A3-A43B-5D1E9AA04B78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6" name="Freeform: Shape 6515">
              <a:extLst>
                <a:ext uri="{FF2B5EF4-FFF2-40B4-BE49-F238E27FC236}">
                  <a16:creationId xmlns:a16="http://schemas.microsoft.com/office/drawing/2014/main" id="{136DE34C-379B-3EFB-9A8A-50744F1C944F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7" name="Freeform: Shape 6516">
              <a:extLst>
                <a:ext uri="{FF2B5EF4-FFF2-40B4-BE49-F238E27FC236}">
                  <a16:creationId xmlns:a16="http://schemas.microsoft.com/office/drawing/2014/main" id="{4967E9B3-20C9-7F9F-6A40-30988D73D901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8" name="Freeform: Shape 6517">
              <a:extLst>
                <a:ext uri="{FF2B5EF4-FFF2-40B4-BE49-F238E27FC236}">
                  <a16:creationId xmlns:a16="http://schemas.microsoft.com/office/drawing/2014/main" id="{630EA8F7-C3B1-F351-6A0D-67388114ED6C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9" name="Freeform: Shape 6518">
              <a:extLst>
                <a:ext uri="{FF2B5EF4-FFF2-40B4-BE49-F238E27FC236}">
                  <a16:creationId xmlns:a16="http://schemas.microsoft.com/office/drawing/2014/main" id="{CD8476F0-2B57-744B-34BF-954BA3C0BB88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0" name="Freeform: Shape 6519">
              <a:extLst>
                <a:ext uri="{FF2B5EF4-FFF2-40B4-BE49-F238E27FC236}">
                  <a16:creationId xmlns:a16="http://schemas.microsoft.com/office/drawing/2014/main" id="{CD22F0E8-0AF3-C697-F318-2709362B7BC7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1" name="Freeform: Shape 6520">
              <a:extLst>
                <a:ext uri="{FF2B5EF4-FFF2-40B4-BE49-F238E27FC236}">
                  <a16:creationId xmlns:a16="http://schemas.microsoft.com/office/drawing/2014/main" id="{983A83C2-9E4C-4DB2-6A2E-3D74A5B4738A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2" name="Freeform: Shape 6521">
              <a:extLst>
                <a:ext uri="{FF2B5EF4-FFF2-40B4-BE49-F238E27FC236}">
                  <a16:creationId xmlns:a16="http://schemas.microsoft.com/office/drawing/2014/main" id="{FD73756D-5D10-5ABE-F1C4-1AEAE36C1CEE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3" name="Freeform: Shape 6522">
              <a:extLst>
                <a:ext uri="{FF2B5EF4-FFF2-40B4-BE49-F238E27FC236}">
                  <a16:creationId xmlns:a16="http://schemas.microsoft.com/office/drawing/2014/main" id="{59C67261-3E5A-F9CA-850B-FCDBBA5927FF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4" name="Freeform: Shape 6523">
              <a:extLst>
                <a:ext uri="{FF2B5EF4-FFF2-40B4-BE49-F238E27FC236}">
                  <a16:creationId xmlns:a16="http://schemas.microsoft.com/office/drawing/2014/main" id="{2001D615-CB49-55C6-6F28-663C03FCBCF3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5" name="Freeform: Shape 6524">
              <a:extLst>
                <a:ext uri="{FF2B5EF4-FFF2-40B4-BE49-F238E27FC236}">
                  <a16:creationId xmlns:a16="http://schemas.microsoft.com/office/drawing/2014/main" id="{259E6F4B-6DF5-4E63-2F4D-05B72C90D9A2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6" name="Freeform: Shape 6525">
              <a:extLst>
                <a:ext uri="{FF2B5EF4-FFF2-40B4-BE49-F238E27FC236}">
                  <a16:creationId xmlns:a16="http://schemas.microsoft.com/office/drawing/2014/main" id="{93CF169C-0142-22EB-98E7-9371D3F42237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7" name="Freeform: Shape 6526">
              <a:extLst>
                <a:ext uri="{FF2B5EF4-FFF2-40B4-BE49-F238E27FC236}">
                  <a16:creationId xmlns:a16="http://schemas.microsoft.com/office/drawing/2014/main" id="{AEEFDC6F-CDED-8E79-0174-5FD8CFAACA06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8" name="Freeform: Shape 6527">
              <a:extLst>
                <a:ext uri="{FF2B5EF4-FFF2-40B4-BE49-F238E27FC236}">
                  <a16:creationId xmlns:a16="http://schemas.microsoft.com/office/drawing/2014/main" id="{13A1D355-F48C-72EE-F25E-5CE026664751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9" name="Freeform: Shape 6528">
              <a:extLst>
                <a:ext uri="{FF2B5EF4-FFF2-40B4-BE49-F238E27FC236}">
                  <a16:creationId xmlns:a16="http://schemas.microsoft.com/office/drawing/2014/main" id="{3801CC4A-F8B4-C337-8E78-D36D1EED633A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0" name="Freeform: Shape 6529">
              <a:extLst>
                <a:ext uri="{FF2B5EF4-FFF2-40B4-BE49-F238E27FC236}">
                  <a16:creationId xmlns:a16="http://schemas.microsoft.com/office/drawing/2014/main" id="{14C02E71-9E5A-898C-AAD4-96F6193542ED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1" name="Freeform: Shape 6530">
              <a:extLst>
                <a:ext uri="{FF2B5EF4-FFF2-40B4-BE49-F238E27FC236}">
                  <a16:creationId xmlns:a16="http://schemas.microsoft.com/office/drawing/2014/main" id="{07104862-583B-488E-775A-46836A3DC7BA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2" name="Freeform: Shape 6531">
              <a:extLst>
                <a:ext uri="{FF2B5EF4-FFF2-40B4-BE49-F238E27FC236}">
                  <a16:creationId xmlns:a16="http://schemas.microsoft.com/office/drawing/2014/main" id="{BC8D7079-EC92-F90D-2DD2-C91230B7F0CE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3" name="Freeform: Shape 6532">
              <a:extLst>
                <a:ext uri="{FF2B5EF4-FFF2-40B4-BE49-F238E27FC236}">
                  <a16:creationId xmlns:a16="http://schemas.microsoft.com/office/drawing/2014/main" id="{B39EE645-6D2F-41B2-5336-E1E1DB62D432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4" name="Freeform: Shape 6533">
              <a:extLst>
                <a:ext uri="{FF2B5EF4-FFF2-40B4-BE49-F238E27FC236}">
                  <a16:creationId xmlns:a16="http://schemas.microsoft.com/office/drawing/2014/main" id="{6D8CEA33-DDC9-5608-49B4-D77455F3933D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5" name="Freeform: Shape 6534">
              <a:extLst>
                <a:ext uri="{FF2B5EF4-FFF2-40B4-BE49-F238E27FC236}">
                  <a16:creationId xmlns:a16="http://schemas.microsoft.com/office/drawing/2014/main" id="{BE1EB3FD-5E26-338C-E1C6-E51E039F25E2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" name="Graphic 4">
            <a:extLst>
              <a:ext uri="{FF2B5EF4-FFF2-40B4-BE49-F238E27FC236}">
                <a16:creationId xmlns:a16="http://schemas.microsoft.com/office/drawing/2014/main" id="{71A9A6D7-AC81-4A43-7CFF-8C444BBC82FE}"/>
              </a:ext>
            </a:extLst>
          </p:cNvPr>
          <p:cNvSpPr/>
          <p:nvPr userDrawn="1"/>
        </p:nvSpPr>
        <p:spPr>
          <a:xfrm>
            <a:off x="145109" y="6085951"/>
            <a:ext cx="395583" cy="64283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DAC4F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300D821-46D4-D0BC-7A5F-99FE33945A28}"/>
              </a:ext>
            </a:extLst>
          </p:cNvPr>
          <p:cNvSpPr txBox="1"/>
          <p:nvPr userDrawn="1"/>
        </p:nvSpPr>
        <p:spPr>
          <a:xfrm>
            <a:off x="105568" y="6237759"/>
            <a:ext cx="465932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fld id="{8739E9FD-72D3-4EBD-A2C0-4FFD4126FF91}" type="slidenum">
              <a:rPr lang="en-GB" sz="1600" b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pPr algn="ctr"/>
              <a:t>‹#›</a:t>
            </a:fld>
            <a:endParaRPr lang="en-GB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706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680" r:id="rId2"/>
    <p:sldLayoutId id="2147483678" r:id="rId3"/>
    <p:sldLayoutId id="2147483675" r:id="rId4"/>
    <p:sldLayoutId id="2147483673" r:id="rId5"/>
    <p:sldLayoutId id="2147483682" r:id="rId6"/>
    <p:sldLayoutId id="2147483671" r:id="rId7"/>
    <p:sldLayoutId id="2147483681" r:id="rId8"/>
    <p:sldLayoutId id="2147483668" r:id="rId9"/>
    <p:sldLayoutId id="2147483683" r:id="rId10"/>
    <p:sldLayoutId id="2147483667" r:id="rId11"/>
    <p:sldLayoutId id="2147483664" r:id="rId12"/>
    <p:sldLayoutId id="2147483663" r:id="rId13"/>
    <p:sldLayoutId id="2147483676" r:id="rId14"/>
    <p:sldLayoutId id="2147483662" r:id="rId15"/>
    <p:sldLayoutId id="2147483660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78" userDrawn="1">
          <p15:clr>
            <a:srgbClr val="F26B43"/>
          </p15:clr>
        </p15:guide>
        <p15:guide id="2" pos="302" userDrawn="1">
          <p15:clr>
            <a:srgbClr val="F26B43"/>
          </p15:clr>
        </p15:guide>
        <p15:guide id="3" orient="horz" pos="550" userDrawn="1">
          <p15:clr>
            <a:srgbClr val="F26B43"/>
          </p15:clr>
        </p15:guide>
        <p15:guide id="4" pos="1005" userDrawn="1">
          <p15:clr>
            <a:srgbClr val="F26B43"/>
          </p15:clr>
        </p15:guide>
        <p15:guide id="5" orient="horz" pos="3770" userDrawn="1">
          <p15:clr>
            <a:srgbClr val="F26B43"/>
          </p15:clr>
        </p15:guide>
        <p15:guide id="6" pos="7106" userDrawn="1">
          <p15:clr>
            <a:srgbClr val="F26B43"/>
          </p15:clr>
        </p15:guide>
        <p15:guide id="7" orient="horz" pos="4042" userDrawn="1">
          <p15:clr>
            <a:srgbClr val="F26B43"/>
          </p15:clr>
        </p15:guide>
        <p15:guide id="8" pos="7401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7" Type="http://schemas.openxmlformats.org/officeDocument/2006/relationships/image" Target="../media/image5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jpg"/><Relationship Id="rId5" Type="http://schemas.openxmlformats.org/officeDocument/2006/relationships/image" Target="../media/image1.jpg"/><Relationship Id="rId4" Type="http://schemas.openxmlformats.org/officeDocument/2006/relationships/image" Target="../media/image8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10" Type="http://schemas.openxmlformats.org/officeDocument/2006/relationships/image" Target="../media/image18.svg"/><Relationship Id="rId4" Type="http://schemas.openxmlformats.org/officeDocument/2006/relationships/image" Target="../media/image14.svg"/><Relationship Id="rId9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jpg"/><Relationship Id="rId4" Type="http://schemas.openxmlformats.org/officeDocument/2006/relationships/image" Target="../media/image7.jp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7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B384F052-03B1-38E1-71BF-C1AAEA0DBCD1}"/>
              </a:ext>
            </a:extLst>
          </p:cNvPr>
          <p:cNvSpPr/>
          <p:nvPr/>
        </p:nvSpPr>
        <p:spPr>
          <a:xfrm>
            <a:off x="723937" y="441326"/>
            <a:ext cx="10744125" cy="6416675"/>
          </a:xfrm>
          <a:custGeom>
            <a:avLst/>
            <a:gdLst>
              <a:gd name="connsiteX0" fmla="*/ 5375846 w 10744125"/>
              <a:gd name="connsiteY0" fmla="*/ 0 h 6416675"/>
              <a:gd name="connsiteX1" fmla="*/ 7059907 w 10744125"/>
              <a:gd name="connsiteY1" fmla="*/ 1476604 h 6416675"/>
              <a:gd name="connsiteX2" fmla="*/ 8992670 w 10744125"/>
              <a:gd name="connsiteY2" fmla="*/ 4015148 h 6416675"/>
              <a:gd name="connsiteX3" fmla="*/ 8907403 w 10744125"/>
              <a:gd name="connsiteY3" fmla="*/ 4520836 h 6416675"/>
              <a:gd name="connsiteX4" fmla="*/ 8796077 w 10744125"/>
              <a:gd name="connsiteY4" fmla="*/ 4859646 h 6416675"/>
              <a:gd name="connsiteX5" fmla="*/ 9130049 w 10744125"/>
              <a:gd name="connsiteY5" fmla="*/ 4900103 h 6416675"/>
              <a:gd name="connsiteX6" fmla="*/ 10734690 w 10744125"/>
              <a:gd name="connsiteY6" fmla="*/ 6352284 h 6416675"/>
              <a:gd name="connsiteX7" fmla="*/ 10744125 w 10744125"/>
              <a:gd name="connsiteY7" fmla="*/ 6416675 h 6416675"/>
              <a:gd name="connsiteX8" fmla="*/ 0 w 10744125"/>
              <a:gd name="connsiteY8" fmla="*/ 6416675 h 6416675"/>
              <a:gd name="connsiteX9" fmla="*/ 9893 w 10744125"/>
              <a:gd name="connsiteY9" fmla="*/ 6349032 h 6416675"/>
              <a:gd name="connsiteX10" fmla="*/ 1614534 w 10744125"/>
              <a:gd name="connsiteY10" fmla="*/ 4897574 h 6416675"/>
              <a:gd name="connsiteX11" fmla="*/ 1948503 w 10744125"/>
              <a:gd name="connsiteY11" fmla="*/ 4857117 h 6416675"/>
              <a:gd name="connsiteX12" fmla="*/ 1837180 w 10744125"/>
              <a:gd name="connsiteY12" fmla="*/ 4518307 h 6416675"/>
              <a:gd name="connsiteX13" fmla="*/ 1751913 w 10744125"/>
              <a:gd name="connsiteY13" fmla="*/ 4012623 h 6416675"/>
              <a:gd name="connsiteX14" fmla="*/ 3689412 w 10744125"/>
              <a:gd name="connsiteY14" fmla="*/ 1479134 h 6416675"/>
              <a:gd name="connsiteX15" fmla="*/ 5375846 w 10744125"/>
              <a:gd name="connsiteY15" fmla="*/ 0 h 641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744125" h="6416675">
                <a:moveTo>
                  <a:pt x="5375846" y="0"/>
                </a:moveTo>
                <a:cubicBezTo>
                  <a:pt x="5740606" y="642221"/>
                  <a:pt x="6408548" y="1064470"/>
                  <a:pt x="7059907" y="1476604"/>
                </a:cubicBezTo>
                <a:cubicBezTo>
                  <a:pt x="8054712" y="2106185"/>
                  <a:pt x="8992670" y="2700364"/>
                  <a:pt x="8992670" y="4015148"/>
                </a:cubicBezTo>
                <a:cubicBezTo>
                  <a:pt x="8992670" y="4179498"/>
                  <a:pt x="8964248" y="4348902"/>
                  <a:pt x="8907403" y="4520836"/>
                </a:cubicBezTo>
                <a:lnTo>
                  <a:pt x="8796077" y="4859646"/>
                </a:lnTo>
                <a:lnTo>
                  <a:pt x="9130049" y="4900103"/>
                </a:lnTo>
                <a:cubicBezTo>
                  <a:pt x="9946619" y="4999659"/>
                  <a:pt x="10587283" y="5600595"/>
                  <a:pt x="10734690" y="6352284"/>
                </a:cubicBezTo>
                <a:lnTo>
                  <a:pt x="10744125" y="6416675"/>
                </a:lnTo>
                <a:lnTo>
                  <a:pt x="0" y="6416675"/>
                </a:lnTo>
                <a:lnTo>
                  <a:pt x="9893" y="6349032"/>
                </a:lnTo>
                <a:cubicBezTo>
                  <a:pt x="157300" y="5596132"/>
                  <a:pt x="797964" y="4997129"/>
                  <a:pt x="1614534" y="4897574"/>
                </a:cubicBezTo>
                <a:lnTo>
                  <a:pt x="1948503" y="4857117"/>
                </a:lnTo>
                <a:lnTo>
                  <a:pt x="1837180" y="4518307"/>
                </a:lnTo>
                <a:cubicBezTo>
                  <a:pt x="1780336" y="4346373"/>
                  <a:pt x="1751913" y="4176969"/>
                  <a:pt x="1751913" y="4012623"/>
                </a:cubicBezTo>
                <a:cubicBezTo>
                  <a:pt x="1751913" y="2702894"/>
                  <a:pt x="2692241" y="2106185"/>
                  <a:pt x="3689412" y="1479134"/>
                </a:cubicBezTo>
                <a:cubicBezTo>
                  <a:pt x="4343144" y="1066999"/>
                  <a:pt x="5013451" y="642221"/>
                  <a:pt x="5375846" y="0"/>
                </a:cubicBezTo>
                <a:close/>
              </a:path>
            </a:pathLst>
          </a:custGeom>
          <a:solidFill>
            <a:srgbClr val="0DAC4F"/>
          </a:solidFill>
          <a:ln w="44973" cap="flat">
            <a:noFill/>
            <a:prstDash val="solid"/>
            <a:miter/>
          </a:ln>
          <a:effectLst>
            <a:outerShdw blurRad="635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73AB758-5AD0-58B7-FAC7-B6D7D62766B5}"/>
              </a:ext>
            </a:extLst>
          </p:cNvPr>
          <p:cNvGrpSpPr/>
          <p:nvPr/>
        </p:nvGrpSpPr>
        <p:grpSpPr>
          <a:xfrm>
            <a:off x="2351456" y="3079726"/>
            <a:ext cx="739097" cy="3419671"/>
            <a:chOff x="7496261" y="0"/>
            <a:chExt cx="402311" cy="1861422"/>
          </a:xfrm>
        </p:grpSpPr>
        <p:grpSp>
          <p:nvGrpSpPr>
            <p:cNvPr id="77" name="Graphic 21">
              <a:extLst>
                <a:ext uri="{FF2B5EF4-FFF2-40B4-BE49-F238E27FC236}">
                  <a16:creationId xmlns:a16="http://schemas.microsoft.com/office/drawing/2014/main" id="{AA4F571B-7349-7669-2E6A-7384242C694A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4E5C3D4-953D-5BAC-DF8D-B93375563F5D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F31EBC3-1492-26B5-7F3F-2AB7B8DD7E7B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8195579-DEEC-23F2-A628-3C0865749E37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E447708-07FD-6EA8-793F-1EDBFFEE1115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" name="Graphic 21">
                <a:extLst>
                  <a:ext uri="{FF2B5EF4-FFF2-40B4-BE49-F238E27FC236}">
                    <a16:creationId xmlns:a16="http://schemas.microsoft.com/office/drawing/2014/main" id="{E4658BBD-02B2-2851-EAD6-7EA019935408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40BE15B2-4559-FBD7-2611-E47E1509371D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1D43E9F1-91D8-E961-A262-AAFBA45E055D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664204C-9564-E746-910E-918FD9C1413F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E016805B-3319-AAC4-FCC0-EC4BF6002CDE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" name="Graphic 21">
                <a:extLst>
                  <a:ext uri="{FF2B5EF4-FFF2-40B4-BE49-F238E27FC236}">
                    <a16:creationId xmlns:a16="http://schemas.microsoft.com/office/drawing/2014/main" id="{B0234CBD-1326-F9BA-0EA2-B8148EC24EE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5261FABB-57A8-8021-D32C-F59042DC86B7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89243222-8167-40FB-8585-4DB5805CE3B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5280CE60-E1D5-1B59-B62F-87257DF3F58D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2D4CB2E-9027-9537-CF77-B8D9EA47411A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007EB48A-590A-E6EA-0572-FC0F3BD52A4C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1CA9DC60-77F8-F4A1-8706-C6CAD181D593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183C78B-151B-ACFC-8C56-7DF988C8D1C3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7" name="Graphic 21">
                <a:extLst>
                  <a:ext uri="{FF2B5EF4-FFF2-40B4-BE49-F238E27FC236}">
                    <a16:creationId xmlns:a16="http://schemas.microsoft.com/office/drawing/2014/main" id="{839BF9EE-B5EF-6315-61DB-271517CDE5EC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BB55E54E-E774-3EAB-77D4-CDB07681B824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" name="Graphic 21">
                  <a:extLst>
                    <a:ext uri="{FF2B5EF4-FFF2-40B4-BE49-F238E27FC236}">
                      <a16:creationId xmlns:a16="http://schemas.microsoft.com/office/drawing/2014/main" id="{33CC8636-230A-8EF5-4183-B3C4BE2F85CA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87107574-BF3D-B7AE-96AE-6B10665ACA0C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07983823-D705-4E51-99A0-36715195EAB7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3ACFDFE5-E6F9-D4C7-DC71-6CC21FBE2392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B958DA45-6025-C425-0889-7D7E49AA026D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E272DCAA-E24D-D7A8-7EE4-B79D2F8A976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F4980A98-E5BD-278E-1737-F9B3641211C3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95EC32B5-3E14-8B47-7520-9014A068A54C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2A65421F-0BB5-5C04-9B20-2A55A3E0CC51}"/>
                </a:ext>
              </a:extLst>
            </p:cNvPr>
            <p:cNvCxnSpPr>
              <a:stCxn id="84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BD9CD26-7D63-B8F3-B9DC-763A2171DF8A}"/>
              </a:ext>
            </a:extLst>
          </p:cNvPr>
          <p:cNvGrpSpPr/>
          <p:nvPr/>
        </p:nvGrpSpPr>
        <p:grpSpPr>
          <a:xfrm>
            <a:off x="7135261" y="1633671"/>
            <a:ext cx="402311" cy="1736395"/>
            <a:chOff x="7496261" y="125027"/>
            <a:chExt cx="402311" cy="1736395"/>
          </a:xfrm>
        </p:grpSpPr>
        <p:grpSp>
          <p:nvGrpSpPr>
            <p:cNvPr id="47" name="Graphic 21">
              <a:extLst>
                <a:ext uri="{FF2B5EF4-FFF2-40B4-BE49-F238E27FC236}">
                  <a16:creationId xmlns:a16="http://schemas.microsoft.com/office/drawing/2014/main" id="{FCF6D940-F3DE-B919-5580-4BFBC73C03FA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CE3095C-AE54-69EA-3277-A8B9DAC96491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1D0E4A7-4B32-4E49-09BD-D903A57F07C8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6444E03-3C64-A024-CB4A-EA45B3E014E0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CDBC0E3-8D7F-1A2D-B76F-9434C3A10631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3" name="Graphic 21">
                <a:extLst>
                  <a:ext uri="{FF2B5EF4-FFF2-40B4-BE49-F238E27FC236}">
                    <a16:creationId xmlns:a16="http://schemas.microsoft.com/office/drawing/2014/main" id="{A3C54006-AB9D-8528-2F60-85255A60365F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F93F430D-8404-2C3C-7DD8-238D7CCD1891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18904DD8-49B9-4F83-9B4C-B61C3EA5D59F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E9A59F9-445D-425A-78B7-02BE5AE7DB9A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EC0418D-97CB-FEDE-3B18-72DFF4A58103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6" name="Graphic 21">
                <a:extLst>
                  <a:ext uri="{FF2B5EF4-FFF2-40B4-BE49-F238E27FC236}">
                    <a16:creationId xmlns:a16="http://schemas.microsoft.com/office/drawing/2014/main" id="{684F5A87-BA14-E77D-5485-940117F94479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6957D90-D297-E17F-AA1B-E7357857218B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D4D03189-22DC-CD9E-7BBC-626DB4F7D148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63953AFB-B0CA-6D4B-0353-7FAB3E0A73BE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D6CC6E04-CD6D-986A-9E11-AA632158376D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29AF9732-5465-15D2-43B9-6622EC63AD83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27222C00-2718-7B34-3AD4-4400E3D0B7DC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B4098CD3-0DC9-29DC-4390-836A77809B71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7" name="Graphic 21">
                <a:extLst>
                  <a:ext uri="{FF2B5EF4-FFF2-40B4-BE49-F238E27FC236}">
                    <a16:creationId xmlns:a16="http://schemas.microsoft.com/office/drawing/2014/main" id="{904BA702-9ADB-E4DF-70D8-DECE419E456B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2CB9C1C9-A2DB-A7A1-5A54-DA816B59B5EE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" name="Graphic 21">
                  <a:extLst>
                    <a:ext uri="{FF2B5EF4-FFF2-40B4-BE49-F238E27FC236}">
                      <a16:creationId xmlns:a16="http://schemas.microsoft.com/office/drawing/2014/main" id="{3865B00F-56F2-F6B9-5701-C4B1EB3F573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DB763007-D7D1-0ACF-001E-901DBE7C0C03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EC723810-2FA0-F064-2AFE-E20146CFF18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622C8EF7-6E36-1F01-C875-AF66A81C3F16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F16C72FE-8146-D8B2-99B7-7413E43CBC4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AFC5DB25-7CC0-7DD4-6016-83D853901EDA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D4EFBEBC-F265-C225-86E0-CB3FDD79382A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B9809988-EACF-2723-DAC7-7F815FACC09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B3AC487-833E-A19C-D797-4678743B06C8}"/>
                </a:ext>
              </a:extLst>
            </p:cNvPr>
            <p:cNvCxnSpPr>
              <a:cxnSpLocks/>
              <a:stCxn id="54" idx="6"/>
            </p:cNvCxnSpPr>
            <p:nvPr/>
          </p:nvCxnSpPr>
          <p:spPr>
            <a:xfrm flipH="1" flipV="1">
              <a:off x="7688751" y="125027"/>
              <a:ext cx="8666" cy="1021239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32" name="Group 9431">
            <a:extLst>
              <a:ext uri="{FF2B5EF4-FFF2-40B4-BE49-F238E27FC236}">
                <a16:creationId xmlns:a16="http://schemas.microsoft.com/office/drawing/2014/main" id="{7793EC32-48CA-F912-9227-723DD596E660}"/>
              </a:ext>
            </a:extLst>
          </p:cNvPr>
          <p:cNvGrpSpPr/>
          <p:nvPr/>
        </p:nvGrpSpPr>
        <p:grpSpPr>
          <a:xfrm rot="1331527">
            <a:off x="9516094" y="4639850"/>
            <a:ext cx="1398352" cy="1398352"/>
            <a:chOff x="6623257" y="4804174"/>
            <a:chExt cx="1028700" cy="1028700"/>
          </a:xfrm>
        </p:grpSpPr>
        <p:sp>
          <p:nvSpPr>
            <p:cNvPr id="9433" name="Freeform: Shape 9432">
              <a:extLst>
                <a:ext uri="{FF2B5EF4-FFF2-40B4-BE49-F238E27FC236}">
                  <a16:creationId xmlns:a16="http://schemas.microsoft.com/office/drawing/2014/main" id="{1D2286DA-FCB2-B182-8097-903B23D714DB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9434" name="Graphic 79">
              <a:extLst>
                <a:ext uri="{FF2B5EF4-FFF2-40B4-BE49-F238E27FC236}">
                  <a16:creationId xmlns:a16="http://schemas.microsoft.com/office/drawing/2014/main" id="{D2DDA0EC-85F8-3972-C7A6-56FD3648A30F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9435" name="Freeform: Shape 9434">
                <a:extLst>
                  <a:ext uri="{FF2B5EF4-FFF2-40B4-BE49-F238E27FC236}">
                    <a16:creationId xmlns:a16="http://schemas.microsoft.com/office/drawing/2014/main" id="{417795DA-8A4E-B191-C418-F28C55B10B97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6" name="Freeform: Shape 9435">
                <a:extLst>
                  <a:ext uri="{FF2B5EF4-FFF2-40B4-BE49-F238E27FC236}">
                    <a16:creationId xmlns:a16="http://schemas.microsoft.com/office/drawing/2014/main" id="{5121072C-57EC-B690-06A0-79D7A72133C1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7" name="Freeform: Shape 9436">
                <a:extLst>
                  <a:ext uri="{FF2B5EF4-FFF2-40B4-BE49-F238E27FC236}">
                    <a16:creationId xmlns:a16="http://schemas.microsoft.com/office/drawing/2014/main" id="{D2699D75-A0D0-F0DB-5A27-B512FB3DF52A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8" name="Freeform: Shape 9437">
                <a:extLst>
                  <a:ext uri="{FF2B5EF4-FFF2-40B4-BE49-F238E27FC236}">
                    <a16:creationId xmlns:a16="http://schemas.microsoft.com/office/drawing/2014/main" id="{D0E0DE7A-CFA2-3E6D-59A6-4EAE3354079A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9" name="Freeform: Shape 9438">
                <a:extLst>
                  <a:ext uri="{FF2B5EF4-FFF2-40B4-BE49-F238E27FC236}">
                    <a16:creationId xmlns:a16="http://schemas.microsoft.com/office/drawing/2014/main" id="{D003FC93-D037-A4D6-BDA1-0B3681F67281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0" name="Freeform: Shape 9439">
                <a:extLst>
                  <a:ext uri="{FF2B5EF4-FFF2-40B4-BE49-F238E27FC236}">
                    <a16:creationId xmlns:a16="http://schemas.microsoft.com/office/drawing/2014/main" id="{121FED71-63D6-8721-6913-CF8B48EA30B5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1" name="Freeform: Shape 9440">
                <a:extLst>
                  <a:ext uri="{FF2B5EF4-FFF2-40B4-BE49-F238E27FC236}">
                    <a16:creationId xmlns:a16="http://schemas.microsoft.com/office/drawing/2014/main" id="{0F86CE0B-F0F9-0C1B-D56C-3411C68D9653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2" name="Freeform: Shape 9441">
                <a:extLst>
                  <a:ext uri="{FF2B5EF4-FFF2-40B4-BE49-F238E27FC236}">
                    <a16:creationId xmlns:a16="http://schemas.microsoft.com/office/drawing/2014/main" id="{BBEAF619-A9D1-6D66-CA34-A5FD107BEB12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3" name="Freeform: Shape 9442">
                <a:extLst>
                  <a:ext uri="{FF2B5EF4-FFF2-40B4-BE49-F238E27FC236}">
                    <a16:creationId xmlns:a16="http://schemas.microsoft.com/office/drawing/2014/main" id="{02CFEC3F-B06C-5D38-6118-83F7BBE36360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4" name="Freeform: Shape 9443">
                <a:extLst>
                  <a:ext uri="{FF2B5EF4-FFF2-40B4-BE49-F238E27FC236}">
                    <a16:creationId xmlns:a16="http://schemas.microsoft.com/office/drawing/2014/main" id="{503A630F-69E4-4EFC-46C8-857E270B2CC2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5" name="Freeform: Shape 9444">
                <a:extLst>
                  <a:ext uri="{FF2B5EF4-FFF2-40B4-BE49-F238E27FC236}">
                    <a16:creationId xmlns:a16="http://schemas.microsoft.com/office/drawing/2014/main" id="{CFBA5DA9-D5B2-34B5-9A37-377AFCDC4B79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6" name="Freeform: Shape 9445">
                <a:extLst>
                  <a:ext uri="{FF2B5EF4-FFF2-40B4-BE49-F238E27FC236}">
                    <a16:creationId xmlns:a16="http://schemas.microsoft.com/office/drawing/2014/main" id="{BC35059A-27EC-4E24-33F3-7C9E63D846F9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7" name="Freeform: Shape 9446">
                <a:extLst>
                  <a:ext uri="{FF2B5EF4-FFF2-40B4-BE49-F238E27FC236}">
                    <a16:creationId xmlns:a16="http://schemas.microsoft.com/office/drawing/2014/main" id="{2FD7E6D9-39A7-19DD-2DE6-043E01B7C656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8" name="Freeform: Shape 9447">
                <a:extLst>
                  <a:ext uri="{FF2B5EF4-FFF2-40B4-BE49-F238E27FC236}">
                    <a16:creationId xmlns:a16="http://schemas.microsoft.com/office/drawing/2014/main" id="{CDC0A5CE-879C-451E-593F-36C67B46A0DD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9" name="Freeform: Shape 9448">
                <a:extLst>
                  <a:ext uri="{FF2B5EF4-FFF2-40B4-BE49-F238E27FC236}">
                    <a16:creationId xmlns:a16="http://schemas.microsoft.com/office/drawing/2014/main" id="{C4A2ECB6-EE72-B904-867D-89E6C6517B8B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0" name="Freeform: Shape 9449">
                <a:extLst>
                  <a:ext uri="{FF2B5EF4-FFF2-40B4-BE49-F238E27FC236}">
                    <a16:creationId xmlns:a16="http://schemas.microsoft.com/office/drawing/2014/main" id="{A8B4B1CA-70B3-E2C1-FE89-646C311A1E8F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9451" name="Group 9450">
            <a:extLst>
              <a:ext uri="{FF2B5EF4-FFF2-40B4-BE49-F238E27FC236}">
                <a16:creationId xmlns:a16="http://schemas.microsoft.com/office/drawing/2014/main" id="{AD58FC5C-444B-349B-934A-445DD75CB486}"/>
              </a:ext>
            </a:extLst>
          </p:cNvPr>
          <p:cNvGrpSpPr/>
          <p:nvPr/>
        </p:nvGrpSpPr>
        <p:grpSpPr>
          <a:xfrm rot="1331527">
            <a:off x="1895767" y="1737426"/>
            <a:ext cx="1802788" cy="1802788"/>
            <a:chOff x="6623257" y="4804174"/>
            <a:chExt cx="1028700" cy="1028700"/>
          </a:xfrm>
        </p:grpSpPr>
        <p:sp>
          <p:nvSpPr>
            <p:cNvPr id="9452" name="Freeform: Shape 9451">
              <a:extLst>
                <a:ext uri="{FF2B5EF4-FFF2-40B4-BE49-F238E27FC236}">
                  <a16:creationId xmlns:a16="http://schemas.microsoft.com/office/drawing/2014/main" id="{CA406392-22A9-8060-4D8C-C88E90513FDD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9453" name="Graphic 79">
              <a:extLst>
                <a:ext uri="{FF2B5EF4-FFF2-40B4-BE49-F238E27FC236}">
                  <a16:creationId xmlns:a16="http://schemas.microsoft.com/office/drawing/2014/main" id="{D02CD7EF-6519-D563-27CA-5BEC6D113BEF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9454" name="Freeform: Shape 9453">
                <a:extLst>
                  <a:ext uri="{FF2B5EF4-FFF2-40B4-BE49-F238E27FC236}">
                    <a16:creationId xmlns:a16="http://schemas.microsoft.com/office/drawing/2014/main" id="{9A7DDCA3-DC3D-23AE-24C2-48619C47FCB6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5" name="Freeform: Shape 9454">
                <a:extLst>
                  <a:ext uri="{FF2B5EF4-FFF2-40B4-BE49-F238E27FC236}">
                    <a16:creationId xmlns:a16="http://schemas.microsoft.com/office/drawing/2014/main" id="{74EE0AA6-AB25-98D0-1560-FC740506784E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6" name="Freeform: Shape 9455">
                <a:extLst>
                  <a:ext uri="{FF2B5EF4-FFF2-40B4-BE49-F238E27FC236}">
                    <a16:creationId xmlns:a16="http://schemas.microsoft.com/office/drawing/2014/main" id="{CC40FE2A-4CE0-56C5-338D-89EBF1C59CD2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7" name="Freeform: Shape 9456">
                <a:extLst>
                  <a:ext uri="{FF2B5EF4-FFF2-40B4-BE49-F238E27FC236}">
                    <a16:creationId xmlns:a16="http://schemas.microsoft.com/office/drawing/2014/main" id="{F202C458-1B5F-6A31-E572-470F8C0BA78C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8" name="Freeform: Shape 9457">
                <a:extLst>
                  <a:ext uri="{FF2B5EF4-FFF2-40B4-BE49-F238E27FC236}">
                    <a16:creationId xmlns:a16="http://schemas.microsoft.com/office/drawing/2014/main" id="{F94458FD-3DD1-724D-D380-28C653891833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9" name="Freeform: Shape 9458">
                <a:extLst>
                  <a:ext uri="{FF2B5EF4-FFF2-40B4-BE49-F238E27FC236}">
                    <a16:creationId xmlns:a16="http://schemas.microsoft.com/office/drawing/2014/main" id="{EA0BD3BF-EAE8-59D7-A601-D53032D0D851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0" name="Freeform: Shape 9459">
                <a:extLst>
                  <a:ext uri="{FF2B5EF4-FFF2-40B4-BE49-F238E27FC236}">
                    <a16:creationId xmlns:a16="http://schemas.microsoft.com/office/drawing/2014/main" id="{1B66C105-EBFC-987C-B846-78BA95A9B6E2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1" name="Freeform: Shape 9460">
                <a:extLst>
                  <a:ext uri="{FF2B5EF4-FFF2-40B4-BE49-F238E27FC236}">
                    <a16:creationId xmlns:a16="http://schemas.microsoft.com/office/drawing/2014/main" id="{C3B93128-2727-CD6E-3F77-0C3C45F91556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2" name="Freeform: Shape 9461">
                <a:extLst>
                  <a:ext uri="{FF2B5EF4-FFF2-40B4-BE49-F238E27FC236}">
                    <a16:creationId xmlns:a16="http://schemas.microsoft.com/office/drawing/2014/main" id="{91FF5D88-31C5-53D3-A613-70232F63533C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3" name="Freeform: Shape 9462">
                <a:extLst>
                  <a:ext uri="{FF2B5EF4-FFF2-40B4-BE49-F238E27FC236}">
                    <a16:creationId xmlns:a16="http://schemas.microsoft.com/office/drawing/2014/main" id="{BEDB788E-D736-37FB-44C7-CC9BCA43ACE3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4" name="Freeform: Shape 9463">
                <a:extLst>
                  <a:ext uri="{FF2B5EF4-FFF2-40B4-BE49-F238E27FC236}">
                    <a16:creationId xmlns:a16="http://schemas.microsoft.com/office/drawing/2014/main" id="{F4B5D801-B170-3AD7-043A-2BC6596D14F4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5" name="Freeform: Shape 9464">
                <a:extLst>
                  <a:ext uri="{FF2B5EF4-FFF2-40B4-BE49-F238E27FC236}">
                    <a16:creationId xmlns:a16="http://schemas.microsoft.com/office/drawing/2014/main" id="{0F334BF5-663A-81D1-7211-E7CAD863AB4D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6" name="Freeform: Shape 9465">
                <a:extLst>
                  <a:ext uri="{FF2B5EF4-FFF2-40B4-BE49-F238E27FC236}">
                    <a16:creationId xmlns:a16="http://schemas.microsoft.com/office/drawing/2014/main" id="{2B3C55C0-8648-0E6C-E050-812C544610C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7" name="Freeform: Shape 9466">
                <a:extLst>
                  <a:ext uri="{FF2B5EF4-FFF2-40B4-BE49-F238E27FC236}">
                    <a16:creationId xmlns:a16="http://schemas.microsoft.com/office/drawing/2014/main" id="{9E4207F0-EFF2-1989-CBEF-1131C186E285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8" name="Freeform: Shape 9467">
                <a:extLst>
                  <a:ext uri="{FF2B5EF4-FFF2-40B4-BE49-F238E27FC236}">
                    <a16:creationId xmlns:a16="http://schemas.microsoft.com/office/drawing/2014/main" id="{E055118D-F3A2-04F5-3172-4AACC29A53ED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9" name="Freeform: Shape 9468">
                <a:extLst>
                  <a:ext uri="{FF2B5EF4-FFF2-40B4-BE49-F238E27FC236}">
                    <a16:creationId xmlns:a16="http://schemas.microsoft.com/office/drawing/2014/main" id="{7BC1D2C3-0189-F95E-06C7-C085E535E5DF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D0C58B5-1843-12C9-07C7-9BDAE004836B}"/>
              </a:ext>
            </a:extLst>
          </p:cNvPr>
          <p:cNvSpPr txBox="1"/>
          <p:nvPr/>
        </p:nvSpPr>
        <p:spPr>
          <a:xfrm>
            <a:off x="2603603" y="4531500"/>
            <a:ext cx="7079942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4400">
                <a:solidFill>
                  <a:schemeClr val="bg1"/>
                </a:solidFill>
                <a:latin typeface="Yekan Bakh Heavy" panose="01000504000000020004" pitchFamily="2" charset="-78"/>
                <a:ea typeface="Yekan Bakh Heavy" panose="01000504000000020004" pitchFamily="2" charset="-78"/>
                <a:cs typeface="B Yagut Bold" panose="00000700000000000000" pitchFamily="2" charset="-78"/>
              </a:defRPr>
            </a:lvl1pPr>
          </a:lstStyle>
          <a:p>
            <a:r>
              <a:rPr lang="fa-IR" sz="2300" dirty="0">
                <a:latin typeface="Arabic Typesetting" panose="03020402040406030203" pitchFamily="66" charset="-78"/>
                <a:cs typeface="B Shiraz" panose="00000400000000000000" pitchFamily="2" charset="-78"/>
              </a:rPr>
              <a:t>پژوهشگر: محمد جواد عزیزی            استاد راهنما: حجت الاسلام حسینی</a:t>
            </a:r>
            <a:endParaRPr lang="en-US" sz="2300" dirty="0">
              <a:latin typeface="Arabic Typesetting" panose="03020402040406030203" pitchFamily="66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E04D6F-8C53-7F41-3C94-8C046D714346}"/>
              </a:ext>
            </a:extLst>
          </p:cNvPr>
          <p:cNvSpPr txBox="1"/>
          <p:nvPr/>
        </p:nvSpPr>
        <p:spPr>
          <a:xfrm>
            <a:off x="2503729" y="5251151"/>
            <a:ext cx="7279690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3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دانشکده معارف | دانشگاه قم</a:t>
            </a:r>
            <a:endParaRPr lang="en-US" sz="23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898DACA-0268-DB7C-51CC-6740935EB5E6}"/>
              </a:ext>
            </a:extLst>
          </p:cNvPr>
          <p:cNvSpPr txBox="1"/>
          <p:nvPr/>
        </p:nvSpPr>
        <p:spPr>
          <a:xfrm>
            <a:off x="2603376" y="3397536"/>
            <a:ext cx="699782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50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 سنتی اسلامی</a:t>
            </a:r>
            <a:endParaRPr lang="en-US" sz="50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AB1962D-C4D2-F011-364A-DAD0CE803B67}"/>
              </a:ext>
            </a:extLst>
          </p:cNvPr>
          <p:cNvSpPr txBox="1"/>
          <p:nvPr/>
        </p:nvSpPr>
        <p:spPr>
          <a:xfrm>
            <a:off x="2982897" y="6111691"/>
            <a:ext cx="6320901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3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سال تحصیلی: بهار ......</a:t>
            </a:r>
            <a:endParaRPr lang="en-US" sz="23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grpSp>
        <p:nvGrpSpPr>
          <p:cNvPr id="6" name="Graphic 1111">
            <a:extLst>
              <a:ext uri="{FF2B5EF4-FFF2-40B4-BE49-F238E27FC236}">
                <a16:creationId xmlns:a16="http://schemas.microsoft.com/office/drawing/2014/main" id="{5AF08E7C-48B8-1E88-A81A-F9358F040FD7}"/>
              </a:ext>
            </a:extLst>
          </p:cNvPr>
          <p:cNvGrpSpPr/>
          <p:nvPr/>
        </p:nvGrpSpPr>
        <p:grpSpPr>
          <a:xfrm>
            <a:off x="5329465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78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165A469-B1CC-837A-F683-B039395092DC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A728D93-895F-F0C5-B63C-DC1C9742B5E6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71601B-2BF2-5ABE-ACE5-FF93D2CC7CC9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2F1B5EA-B192-BBA8-4242-E8A4EE063DD4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993FAB-E473-C7E1-4CDF-985218CC2176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D9B09C1-36C6-A23F-4E5B-75F7EE335885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1F69536-3A2C-EFCD-7DC7-F858C17BB569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932B81A-2352-103A-4455-46B5F7F9DEB3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398072F-6A73-E178-71C7-BED85BFE0F6D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DC8AA0-9297-1B91-9517-DD6A558C7A61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73C3DB1-8565-4287-1E63-D64BC12CC9DC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7F2F0C0-9B22-EF73-B9C4-6311E76A9951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B9D0325-E9CE-5D29-2F5F-E9F70C51334C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E96BB69-6C83-D768-45EB-273AB98D06F5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BD7C008-B821-7B9F-453E-F4634529878A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90B959-CCBB-AE1B-DAED-56E392D0E1E6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8CB87ED-19DF-D212-87AD-47FE63E524DD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404EC7C-0E20-6B97-50E6-9ACBD9DC3107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A24423D-9057-936F-7D0A-1426FF3972AC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2F9771-0A5C-38DA-97F7-220607BAF444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AE5C600-EA7C-289B-76BF-F09D2B63B13B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3777E71-0914-E7C3-9977-9BCC41D6BB39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7D9ECD4-5209-75F3-4044-E42D116C101A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E3CD22-8F71-D755-6384-1B9E4E2A7854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E0CA457-9892-5CF5-BE6A-91B0DA5E2B03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E205936-55DF-37EF-2FF6-EBC2242240E2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EFDBE0-89C3-FA8E-4F94-DAFB23C23B38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89E60E-2FDA-528C-1C0D-F0BCE35261CD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5CFA9A-94AA-7C73-0752-995C2213232B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87977E7-BB5D-D34F-ED9D-2AB91F5F7C9F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696AFC4-21E3-98AD-4546-535245E20364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6FE8208-DD22-19E5-0EE9-FDF680A15BC9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EAF2729-DEFC-9676-0AC3-3FB6301F3B2C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8BAF622-831B-BCDC-04A1-86B8CFF3AEB5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ED1EB7-D6AD-2D15-E0B0-5BA340907253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1F96FC5-6FC5-12EE-83F3-A65BD8D74FAA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162C0BF-0070-6682-889E-D641896401C3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866BAF0-F406-AD26-8D43-BE3857361B9F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0F357C-06F7-843F-A6E0-31A583236B65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CC4CEAB-4AC9-F88B-EE20-997079F1162F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17C6B8F-7262-147E-93DB-532796C26239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F80EE38-4F0B-8850-2B9E-B56B59E8B3F4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A3BDEF8-0A48-C7BD-7298-6365A7863CDF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1A5D7A-BC4B-F809-6888-DD4FECE23195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FE01839-44E4-457D-3B8E-2393380939E2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9B7CAE-A39A-91D1-F8BE-F472DF8FCAEE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6B6C49F-955B-0C2A-11AA-FE8B6D05AD63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21AEB6-52F3-3561-AFA5-2D9EBA61C647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DFB3B26A-58D6-3D24-7799-528B950EC01B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974EFF8-F907-5B4F-AB77-D29D31FA057C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672E8E9-26C0-5E31-54C8-C21A9FB3D35C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4D3A3B6-C88B-5B42-DC9D-F252ABF15F7E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7C90E86-C8D3-62B5-02E3-24A65EB04E9C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5A83962-24E0-1327-03FA-9A56AC24C954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7AB605-803E-4811-7E22-529E32E5EC6B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C2D037C-1CD0-AE59-546A-B660930C984D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029AB2F-6AF4-645B-C107-8DA7F46FB9DF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28CF5A6-A4CB-19A4-B3F9-5C4D6E2D59AB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276F440-D6EE-947B-8F42-830E4BD93C86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9D3E23E-6D7B-9284-AF88-68C1081F57AE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9D80818C-D8F1-8A2E-A69A-90FAD998DCFD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E8B71003-2346-459C-CC6F-CA1435C62F89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28289415-44B2-7D54-CC5E-CF07E6B32C72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7B85AE8E-0243-A567-EC1A-E6BEE8ECA89B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6790CA13-9CB1-B530-6625-9159532BC244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18EF7CEF-9701-83B0-E33F-5B8402E0F8DA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A6B31B16-FFBC-942B-2057-816032051EB9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69EA5E03-0E18-4FE8-730C-258B29DEB89D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FC59F501-89CC-3E43-0726-0C1247666B16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0" name="Freeform: Shape 9469">
              <a:extLst>
                <a:ext uri="{FF2B5EF4-FFF2-40B4-BE49-F238E27FC236}">
                  <a16:creationId xmlns:a16="http://schemas.microsoft.com/office/drawing/2014/main" id="{88728C1D-76DF-AE3E-AF41-C51C9A3B1763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1" name="Freeform: Shape 9470">
              <a:extLst>
                <a:ext uri="{FF2B5EF4-FFF2-40B4-BE49-F238E27FC236}">
                  <a16:creationId xmlns:a16="http://schemas.microsoft.com/office/drawing/2014/main" id="{97A454A5-29E2-FE43-C30C-76C3221C8CCD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FB11E590-C68E-2D97-555C-5494D5FCA7B5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DA909694-8A79-31B0-9C52-7CBA855339FB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35F43772-883F-0872-EB87-72961CC2247E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C1123ADD-9765-D0FF-8731-40DAA462341F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F8C26B46-5FB7-D731-DE0B-2661B85FCA52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834E4816-A5B4-E403-75CD-C075C2859C26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01A5181D-6FE6-5C5C-1DA5-D85F86C1433B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ACC3F8C8-52DC-101F-A48B-CD71EF90BBBF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09826C8A-853D-FC5A-E444-9BF183905EE8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83E5A438-E4AC-E092-EB4C-2B6D851D3DC1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D8E6B62A-4035-D6A4-6729-11DCCF69D319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CA015E6B-F9EB-7EE1-789A-A4194F6674CD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99CB753A-0353-0D3C-F046-9D5783D60F4C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FB0F3BAD-182C-E866-7158-EF06968CA208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8DA8CE09-EB5D-4484-A1EF-5B2D839184CB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8A0E3DB6-DBFF-1E81-AA21-BC7D60563BA2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1162A2B6-B519-45FB-7087-F14C0988F7EE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AC4CEA11-7462-2CBF-8479-4F0E3E079E8C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5AFF3D57-79FD-955B-9673-5BE4B2769711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90332B64-0894-FC60-9714-6D3F70217758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E2BEBE0B-E1E2-2433-7F02-41D96B9AA99F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69A39257-7E7F-F64F-4AFC-6C676AC47496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AA4E71E7-4326-BCA4-A6D2-AC3A3D7DFC99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9BE9BAF0-AD2A-7939-48D3-C268C186C26D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2F143520-3F1F-4B24-F8A0-D2E419B40F69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A8E8499C-E9C7-9E21-F982-BF0C20456DEB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1F9AF169-E0C2-61E5-9BA8-5CEFAD610195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1CB4D84-81F6-8B0C-5501-4D9EDA0C345A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042EA7E0-2BF8-4D9A-B36D-1B11BE2D3345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D2E69292-A2E0-00E0-1D12-61393FAECA3E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B36E0D44-AF4A-E007-A893-CF371C9F2189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4181E7DD-0433-4E1A-510D-D6CEC66B6A5D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6E6C733D-4CBB-1AC0-08A8-1CB36CB0ABEB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1678E12C-E63E-F978-9CB5-87077744565F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2FBCB708-427E-59E9-94D6-95994A40E005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AD5D39AA-0385-A164-2890-4B50120E7886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DBCF35A4-E5BE-1CE3-BA7A-2DBB1C713801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43B46573-4E52-9B69-D1CF-6DF5461F678D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92B8CA6F-35C5-C46E-4448-2B4EAD4A46C5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1E4C9040-1537-889A-50CB-73BC5E622F8E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3CA262F8-2C24-2528-26EC-FD61D0D2A2FA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979EFEDD-506B-D966-96E6-3FD04054ED3E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61BDBD37-8DE7-DAE9-9BCA-7DE8BC7C5F52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22247EEE-9FD0-7BDD-7EF6-6826F51D6020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CA2DFE2C-CDCE-46C0-AB0A-CFB407BE5EB0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CED6EE5C-A55A-481D-5AE9-89F10D3FC82F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FFB7490D-0B3E-FD2E-2219-FC013C69A720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17A84B5B-A5D0-4A4B-5A21-79CDF8BDE94D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A7CFADFD-490A-B7E6-6B45-BA4A936355E1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62DCBC38-17E7-5AF3-4989-1174231837B7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0" name="Freeform: Shape 7359">
              <a:extLst>
                <a:ext uri="{FF2B5EF4-FFF2-40B4-BE49-F238E27FC236}">
                  <a16:creationId xmlns:a16="http://schemas.microsoft.com/office/drawing/2014/main" id="{96D6D0DB-AB53-21B7-F939-550E7948380E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1" name="Freeform: Shape 7360">
              <a:extLst>
                <a:ext uri="{FF2B5EF4-FFF2-40B4-BE49-F238E27FC236}">
                  <a16:creationId xmlns:a16="http://schemas.microsoft.com/office/drawing/2014/main" id="{A2248461-63AB-51CC-71C7-24CBB4E313FB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2" name="Freeform: Shape 7361">
              <a:extLst>
                <a:ext uri="{FF2B5EF4-FFF2-40B4-BE49-F238E27FC236}">
                  <a16:creationId xmlns:a16="http://schemas.microsoft.com/office/drawing/2014/main" id="{2DF145B0-7127-B80A-6589-984DFCB8B2D8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3" name="Freeform: Shape 7362">
              <a:extLst>
                <a:ext uri="{FF2B5EF4-FFF2-40B4-BE49-F238E27FC236}">
                  <a16:creationId xmlns:a16="http://schemas.microsoft.com/office/drawing/2014/main" id="{1278087D-C99B-30BE-33E9-C83D4BBE41DA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4" name="Freeform: Shape 7363">
              <a:extLst>
                <a:ext uri="{FF2B5EF4-FFF2-40B4-BE49-F238E27FC236}">
                  <a16:creationId xmlns:a16="http://schemas.microsoft.com/office/drawing/2014/main" id="{6C1548CD-99DD-920E-DD68-A0BD7785FC8F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5" name="Freeform: Shape 7364">
              <a:extLst>
                <a:ext uri="{FF2B5EF4-FFF2-40B4-BE49-F238E27FC236}">
                  <a16:creationId xmlns:a16="http://schemas.microsoft.com/office/drawing/2014/main" id="{DE97649C-CF06-B821-3F8F-07B4E1033EB6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6" name="Freeform: Shape 7365">
              <a:extLst>
                <a:ext uri="{FF2B5EF4-FFF2-40B4-BE49-F238E27FC236}">
                  <a16:creationId xmlns:a16="http://schemas.microsoft.com/office/drawing/2014/main" id="{F60C13CD-99F7-ED30-80D2-9C38A1422878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7" name="Freeform: Shape 7366">
              <a:extLst>
                <a:ext uri="{FF2B5EF4-FFF2-40B4-BE49-F238E27FC236}">
                  <a16:creationId xmlns:a16="http://schemas.microsoft.com/office/drawing/2014/main" id="{87369CFD-C4A6-6DAF-3F55-78F7BA068802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8" name="Freeform: Shape 7367">
              <a:extLst>
                <a:ext uri="{FF2B5EF4-FFF2-40B4-BE49-F238E27FC236}">
                  <a16:creationId xmlns:a16="http://schemas.microsoft.com/office/drawing/2014/main" id="{90B9F1F3-F3A6-24E6-3798-0ABCB292014D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9" name="Freeform: Shape 7368">
              <a:extLst>
                <a:ext uri="{FF2B5EF4-FFF2-40B4-BE49-F238E27FC236}">
                  <a16:creationId xmlns:a16="http://schemas.microsoft.com/office/drawing/2014/main" id="{47465F37-4441-43B9-EC38-EC0F1D8AB5BD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0" name="Freeform: Shape 7369">
              <a:extLst>
                <a:ext uri="{FF2B5EF4-FFF2-40B4-BE49-F238E27FC236}">
                  <a16:creationId xmlns:a16="http://schemas.microsoft.com/office/drawing/2014/main" id="{4C063F87-6F06-6E99-E60B-D81FF8172271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1" name="Freeform: Shape 7370">
              <a:extLst>
                <a:ext uri="{FF2B5EF4-FFF2-40B4-BE49-F238E27FC236}">
                  <a16:creationId xmlns:a16="http://schemas.microsoft.com/office/drawing/2014/main" id="{12833652-8496-824F-7A0C-FF97CF911297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2" name="Freeform: Shape 7371">
              <a:extLst>
                <a:ext uri="{FF2B5EF4-FFF2-40B4-BE49-F238E27FC236}">
                  <a16:creationId xmlns:a16="http://schemas.microsoft.com/office/drawing/2014/main" id="{A6B9450A-AA79-2C67-3713-AF3883A3CBE6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3" name="Freeform: Shape 7372">
              <a:extLst>
                <a:ext uri="{FF2B5EF4-FFF2-40B4-BE49-F238E27FC236}">
                  <a16:creationId xmlns:a16="http://schemas.microsoft.com/office/drawing/2014/main" id="{D976795C-E1FE-01F5-32EE-C3761E197E76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4" name="Freeform: Shape 7373">
              <a:extLst>
                <a:ext uri="{FF2B5EF4-FFF2-40B4-BE49-F238E27FC236}">
                  <a16:creationId xmlns:a16="http://schemas.microsoft.com/office/drawing/2014/main" id="{1F483D04-F835-0D34-960C-5B97CFD3B0D3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5" name="Freeform: Shape 7374">
              <a:extLst>
                <a:ext uri="{FF2B5EF4-FFF2-40B4-BE49-F238E27FC236}">
                  <a16:creationId xmlns:a16="http://schemas.microsoft.com/office/drawing/2014/main" id="{4D046021-270B-F967-D0D9-D21A8C4969A8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6" name="Freeform: Shape 7375">
              <a:extLst>
                <a:ext uri="{FF2B5EF4-FFF2-40B4-BE49-F238E27FC236}">
                  <a16:creationId xmlns:a16="http://schemas.microsoft.com/office/drawing/2014/main" id="{18A270B1-8D72-35F3-11E4-8F9E38561F4B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7" name="Freeform: Shape 7376">
              <a:extLst>
                <a:ext uri="{FF2B5EF4-FFF2-40B4-BE49-F238E27FC236}">
                  <a16:creationId xmlns:a16="http://schemas.microsoft.com/office/drawing/2014/main" id="{4229A540-A0B9-E37D-54E3-A1A51AE5A993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8" name="Freeform: Shape 7377">
              <a:extLst>
                <a:ext uri="{FF2B5EF4-FFF2-40B4-BE49-F238E27FC236}">
                  <a16:creationId xmlns:a16="http://schemas.microsoft.com/office/drawing/2014/main" id="{B91DF250-FA2D-C9BC-7C70-7EF853182733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9" name="Freeform: Shape 7378">
              <a:extLst>
                <a:ext uri="{FF2B5EF4-FFF2-40B4-BE49-F238E27FC236}">
                  <a16:creationId xmlns:a16="http://schemas.microsoft.com/office/drawing/2014/main" id="{F5B54FBE-3BF9-F3DB-B848-02A6D25E8C5A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0" name="Freeform: Shape 7379">
              <a:extLst>
                <a:ext uri="{FF2B5EF4-FFF2-40B4-BE49-F238E27FC236}">
                  <a16:creationId xmlns:a16="http://schemas.microsoft.com/office/drawing/2014/main" id="{F2001EA8-E3E7-CFA7-3859-59E12C8FC8E2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1" name="Freeform: Shape 7380">
              <a:extLst>
                <a:ext uri="{FF2B5EF4-FFF2-40B4-BE49-F238E27FC236}">
                  <a16:creationId xmlns:a16="http://schemas.microsoft.com/office/drawing/2014/main" id="{B5880608-EF50-C974-5884-EF3F303ADCDE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2" name="Freeform: Shape 7381">
              <a:extLst>
                <a:ext uri="{FF2B5EF4-FFF2-40B4-BE49-F238E27FC236}">
                  <a16:creationId xmlns:a16="http://schemas.microsoft.com/office/drawing/2014/main" id="{EE6C1FF2-80A3-C357-252B-9EEA3472885C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3" name="Freeform: Shape 7382">
              <a:extLst>
                <a:ext uri="{FF2B5EF4-FFF2-40B4-BE49-F238E27FC236}">
                  <a16:creationId xmlns:a16="http://schemas.microsoft.com/office/drawing/2014/main" id="{ABA97D90-BDB6-994F-0D82-96037FBCDC4B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BEE31AA3-438D-65C4-7B48-DBE97C0B7A7C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5217243-B6D9-A487-FDC5-4C81FB3310B5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EFDB391-E301-388A-E6B1-C1B2FDFD23C2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FB891BC1-31FE-2C12-A794-894134F98D7C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A3D4EE4-1EC8-4A95-6FD6-4F19A38FBFD3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4B8D8BB4-99B8-15AE-8DEC-458C3C2DF7FB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8E38513-447F-7116-065D-34C82B098D12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40EC35F7-3A7F-6E67-965B-055E1E85232D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0D1C8A70-01C7-66F8-F910-F4D381487B23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A32079A3-271B-4C89-D1FB-DC8C0A733AC4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BDE7011C-B353-5077-E0FA-048A0B065131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754687AF-42A6-3D29-71F2-0636D58ECD20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AED2872-B41C-63EA-EA9C-0A8C6B964D3C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95D98B84-8579-BF66-46BD-F3B4AA8C4392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B61938F0-8809-03FB-B0E3-76F602BC5257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3A6647FD-878E-D486-2FFD-04189D0E8951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04372C68-6C3C-49C4-5CF4-960C071FA8D1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B5DCD10D-A24C-A054-4A4D-302AC59848FA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8C598737-2F71-3A58-7014-CDCB6DCE4C16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3E20DA78-752A-B6AB-8C32-30CF675A99BE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74F36DEE-E317-9082-7FC5-87D1CD8BBA6D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58493113-4BDB-B860-AD51-516E89083CE5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4627E2BB-67ED-8640-282D-718DE0559275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DF4C406F-E046-60FA-37BE-C918D53503A5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C6C7AFBE-1DF2-71CF-6CA3-CA19AD8EEE8F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4429DF48-0DA6-FDB9-EBD9-A6AC094709A8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84E52A84-1894-772A-0F42-DB94B15AD049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54241760-1870-EFFB-A737-7E0372C32895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F6881D78-DC89-BCE7-46AD-74F51509B120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B438CF30-3D8B-B21B-D9A6-7F8E8D214B27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26BAC687-590F-2AD0-B86D-64AADAFF8E4F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C8EF8494-8709-B925-7011-88D3CA0553B5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DE245C0-1910-1EAA-6B94-C18B7A263418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562157A9-4F18-79D9-3043-9EF6FD648DAE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414AD68A-55F9-3BBD-DBD9-EF1A01FA99B3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3CD9A8F5-130B-AF4F-4280-63DB2D5C7AFE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A20009A1-80E8-E56E-FE12-E917D1CCAFBD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2FEE32FB-A67C-25B9-C1DB-16853079A395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A68BF933-762B-91D4-77A1-5998AE55F686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0A1AB0B-FF39-9BAC-8084-2C907A77E47C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E7886DC-1FC4-6EE9-CF8B-4165A0F77997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DFADF0CD-D54B-1CBE-E3CF-CCB11A2CF677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43DF9CC2-FA04-A3F3-71AB-6F6BA98F9787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04F58BF1-3194-2FAA-E98F-C3259687CFD6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83685EE1-3687-C0AD-1FF8-EDF605521A8E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058ED274-0471-89E6-A835-440B0E04E153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29F089B4-4F31-7D8A-CCAE-3F099A6D1D7D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B068C78-E78A-43DA-4035-7B9D5060D8E7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2FAF9E0B-2F7A-D333-575D-BF6348043B30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9AF2F6F4-2DB9-FAFA-5FF2-49C2344828A8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5F81894E-9039-C0D2-8D77-1A3114186CDB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91950325-DFDC-C4BC-4403-8226000F0DC0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EA171342-D53E-76F4-ABF2-D1CA4AB4A94D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6A8D1CC2-E08F-EEF5-6F96-3B530B0FE6C2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C5C39CE5-18A6-D4A2-84B9-7A2151BAF2A2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EA3A19B8-9844-0AAC-70BE-1E134E35405B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B53608D4-6322-ACB5-D205-635FFD189B9F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B9D60677-BF30-0290-0DB2-432FE4D77383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3926E04E-F180-5E79-430E-8BCA9B79F07B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D439079A-8710-D1DB-78F4-9B5CE83B8AC2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E1E7B25D-144E-43AC-BF48-01F0BDA81A4C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8D31AA61-4F0E-3CFD-0AD2-4CF18991D06B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216EF837-450C-F058-4F72-F271570FC6DC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C330362D-95D5-EAA9-3E68-7FA938C31CB1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97AD63C5-CD5D-F74A-A5C2-30E1BC1645DD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7020162B-8842-043E-7246-3144A812CB72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5D8FC95C-8D1A-D60F-AC8F-9BB711034F88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72EA7B45-A85C-4E3F-342C-5D55B949C42D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42361AAB-1D21-F3C7-85E9-D1AE9333B489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8D5839B1-09A4-27D3-75F1-9B4F4B5B9AA1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A6C4539B-57CA-32A1-7423-253B89B64104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AF8659EB-19D7-DEE1-B018-64291F95008E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D6358407-B351-4527-DABB-1BF72FB9670E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23580511-BE3F-720B-911C-9BC09385131C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A2C7FC6C-6771-3FE6-D123-7D6EEFBDBD2B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4AF3693C-CB33-F59D-C4D3-FC38BCAD5D09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6C45A396-35E4-E8C3-BA16-92805B748D13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3EC4F142-1879-C453-F910-34A69228D5B5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5C7EE7AB-0209-89B0-DFE4-445EDF396A56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2" name="Freeform: Shape 9471">
              <a:extLst>
                <a:ext uri="{FF2B5EF4-FFF2-40B4-BE49-F238E27FC236}">
                  <a16:creationId xmlns:a16="http://schemas.microsoft.com/office/drawing/2014/main" id="{61E39065-E7C4-E70C-7438-787DAC75A506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3" name="Freeform: Shape 9472">
              <a:extLst>
                <a:ext uri="{FF2B5EF4-FFF2-40B4-BE49-F238E27FC236}">
                  <a16:creationId xmlns:a16="http://schemas.microsoft.com/office/drawing/2014/main" id="{3EE0A543-73FD-4158-6817-AC34B33024A6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4" name="Freeform: Shape 9473">
              <a:extLst>
                <a:ext uri="{FF2B5EF4-FFF2-40B4-BE49-F238E27FC236}">
                  <a16:creationId xmlns:a16="http://schemas.microsoft.com/office/drawing/2014/main" id="{668F9774-190A-082C-6998-7AAD44CE8C84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5" name="Freeform: Shape 9474">
              <a:extLst>
                <a:ext uri="{FF2B5EF4-FFF2-40B4-BE49-F238E27FC236}">
                  <a16:creationId xmlns:a16="http://schemas.microsoft.com/office/drawing/2014/main" id="{70F80D0E-6A71-C0E2-4E23-B9BB8B26E49A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6" name="Freeform: Shape 9475">
              <a:extLst>
                <a:ext uri="{FF2B5EF4-FFF2-40B4-BE49-F238E27FC236}">
                  <a16:creationId xmlns:a16="http://schemas.microsoft.com/office/drawing/2014/main" id="{FA97D3E0-A854-AB56-CB9C-C639FE6E31A3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7" name="Freeform: Shape 9476">
              <a:extLst>
                <a:ext uri="{FF2B5EF4-FFF2-40B4-BE49-F238E27FC236}">
                  <a16:creationId xmlns:a16="http://schemas.microsoft.com/office/drawing/2014/main" id="{6546EEE9-64A1-4961-BE94-EB02AC7CB5D3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8" name="Freeform: Shape 9477">
              <a:extLst>
                <a:ext uri="{FF2B5EF4-FFF2-40B4-BE49-F238E27FC236}">
                  <a16:creationId xmlns:a16="http://schemas.microsoft.com/office/drawing/2014/main" id="{6CFC5A55-1AD8-BBF5-8879-82F1C23DDC2C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9" name="Freeform: Shape 9478">
              <a:extLst>
                <a:ext uri="{FF2B5EF4-FFF2-40B4-BE49-F238E27FC236}">
                  <a16:creationId xmlns:a16="http://schemas.microsoft.com/office/drawing/2014/main" id="{3BBC0664-8E82-4727-1682-9EC09B8F618D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0" name="Freeform: Shape 9479">
              <a:extLst>
                <a:ext uri="{FF2B5EF4-FFF2-40B4-BE49-F238E27FC236}">
                  <a16:creationId xmlns:a16="http://schemas.microsoft.com/office/drawing/2014/main" id="{09AB6FE7-569C-D601-2F69-5C3426B3A80A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1" name="Freeform: Shape 9480">
              <a:extLst>
                <a:ext uri="{FF2B5EF4-FFF2-40B4-BE49-F238E27FC236}">
                  <a16:creationId xmlns:a16="http://schemas.microsoft.com/office/drawing/2014/main" id="{34AE3946-5688-4CA8-9875-D38E3448B740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2" name="Freeform: Shape 9481">
              <a:extLst>
                <a:ext uri="{FF2B5EF4-FFF2-40B4-BE49-F238E27FC236}">
                  <a16:creationId xmlns:a16="http://schemas.microsoft.com/office/drawing/2014/main" id="{47F9791F-AB4C-4FB9-DB6E-0024CD998906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3" name="Freeform: Shape 9482">
              <a:extLst>
                <a:ext uri="{FF2B5EF4-FFF2-40B4-BE49-F238E27FC236}">
                  <a16:creationId xmlns:a16="http://schemas.microsoft.com/office/drawing/2014/main" id="{E9F7F288-2EF4-5E8D-5FA9-F1071BCDA1CF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4" name="Freeform: Shape 9483">
              <a:extLst>
                <a:ext uri="{FF2B5EF4-FFF2-40B4-BE49-F238E27FC236}">
                  <a16:creationId xmlns:a16="http://schemas.microsoft.com/office/drawing/2014/main" id="{CB9D4D13-D42A-21F0-A783-5F03011AB227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5" name="Freeform: Shape 9484">
              <a:extLst>
                <a:ext uri="{FF2B5EF4-FFF2-40B4-BE49-F238E27FC236}">
                  <a16:creationId xmlns:a16="http://schemas.microsoft.com/office/drawing/2014/main" id="{14675DDA-06B0-D912-4921-C03C6A4D2798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6" name="Freeform: Shape 9485">
              <a:extLst>
                <a:ext uri="{FF2B5EF4-FFF2-40B4-BE49-F238E27FC236}">
                  <a16:creationId xmlns:a16="http://schemas.microsoft.com/office/drawing/2014/main" id="{D99C9B2F-3B0E-4EC0-ABFD-CA8E7D439012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7" name="Freeform: Shape 9486">
              <a:extLst>
                <a:ext uri="{FF2B5EF4-FFF2-40B4-BE49-F238E27FC236}">
                  <a16:creationId xmlns:a16="http://schemas.microsoft.com/office/drawing/2014/main" id="{31525131-25E1-FD98-D867-F9F5933F3DF4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8" name="Freeform: Shape 9487">
              <a:extLst>
                <a:ext uri="{FF2B5EF4-FFF2-40B4-BE49-F238E27FC236}">
                  <a16:creationId xmlns:a16="http://schemas.microsoft.com/office/drawing/2014/main" id="{A682DAA4-CC6A-47A1-0A9A-9E470141AAEB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9" name="Freeform: Shape 9488">
              <a:extLst>
                <a:ext uri="{FF2B5EF4-FFF2-40B4-BE49-F238E27FC236}">
                  <a16:creationId xmlns:a16="http://schemas.microsoft.com/office/drawing/2014/main" id="{F1C56C67-35A1-5A65-654A-A38C5D741AAB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0" name="Freeform: Shape 9489">
              <a:extLst>
                <a:ext uri="{FF2B5EF4-FFF2-40B4-BE49-F238E27FC236}">
                  <a16:creationId xmlns:a16="http://schemas.microsoft.com/office/drawing/2014/main" id="{667D366A-08B1-73FC-7E19-22BF95D9F3C3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1" name="Freeform: Shape 9490">
              <a:extLst>
                <a:ext uri="{FF2B5EF4-FFF2-40B4-BE49-F238E27FC236}">
                  <a16:creationId xmlns:a16="http://schemas.microsoft.com/office/drawing/2014/main" id="{DDD6A5F7-EEB4-3C73-5CAF-6486ED483129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2" name="Freeform: Shape 9491">
              <a:extLst>
                <a:ext uri="{FF2B5EF4-FFF2-40B4-BE49-F238E27FC236}">
                  <a16:creationId xmlns:a16="http://schemas.microsoft.com/office/drawing/2014/main" id="{4F3A2E96-094D-E222-995A-CD30F43F2C08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3" name="Freeform: Shape 9492">
              <a:extLst>
                <a:ext uri="{FF2B5EF4-FFF2-40B4-BE49-F238E27FC236}">
                  <a16:creationId xmlns:a16="http://schemas.microsoft.com/office/drawing/2014/main" id="{91CD3D3C-7D55-65DA-BDDF-AF89F822E619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4" name="Freeform: Shape 9493">
              <a:extLst>
                <a:ext uri="{FF2B5EF4-FFF2-40B4-BE49-F238E27FC236}">
                  <a16:creationId xmlns:a16="http://schemas.microsoft.com/office/drawing/2014/main" id="{FA2D8AA4-3686-1156-6319-372F480E402E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5" name="Freeform: Shape 9494">
              <a:extLst>
                <a:ext uri="{FF2B5EF4-FFF2-40B4-BE49-F238E27FC236}">
                  <a16:creationId xmlns:a16="http://schemas.microsoft.com/office/drawing/2014/main" id="{AD92A9C3-CC1A-F7EF-759C-7D8637F6051D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6" name="Freeform: Shape 9495">
              <a:extLst>
                <a:ext uri="{FF2B5EF4-FFF2-40B4-BE49-F238E27FC236}">
                  <a16:creationId xmlns:a16="http://schemas.microsoft.com/office/drawing/2014/main" id="{547EF280-EC2F-B872-B37E-C797EF081D92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7" name="Freeform: Shape 9496">
              <a:extLst>
                <a:ext uri="{FF2B5EF4-FFF2-40B4-BE49-F238E27FC236}">
                  <a16:creationId xmlns:a16="http://schemas.microsoft.com/office/drawing/2014/main" id="{9D8A709D-2678-B486-B418-C5F7E7406CC3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8" name="Freeform: Shape 9497">
              <a:extLst>
                <a:ext uri="{FF2B5EF4-FFF2-40B4-BE49-F238E27FC236}">
                  <a16:creationId xmlns:a16="http://schemas.microsoft.com/office/drawing/2014/main" id="{B5D9BD30-DBB4-B2B5-7CDB-69B9B1212742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9" name="Freeform: Shape 9498">
              <a:extLst>
                <a:ext uri="{FF2B5EF4-FFF2-40B4-BE49-F238E27FC236}">
                  <a16:creationId xmlns:a16="http://schemas.microsoft.com/office/drawing/2014/main" id="{70140A41-5BBD-9A45-4C18-AFEDCC198B36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0" name="Freeform: Shape 9499">
              <a:extLst>
                <a:ext uri="{FF2B5EF4-FFF2-40B4-BE49-F238E27FC236}">
                  <a16:creationId xmlns:a16="http://schemas.microsoft.com/office/drawing/2014/main" id="{7B79EB40-EE62-DE32-1835-5B2D370B906A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1" name="Freeform: Shape 9500">
              <a:extLst>
                <a:ext uri="{FF2B5EF4-FFF2-40B4-BE49-F238E27FC236}">
                  <a16:creationId xmlns:a16="http://schemas.microsoft.com/office/drawing/2014/main" id="{FC79F6A0-D1C7-6B7F-7DA7-5B86370265E3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2" name="Freeform: Shape 9501">
              <a:extLst>
                <a:ext uri="{FF2B5EF4-FFF2-40B4-BE49-F238E27FC236}">
                  <a16:creationId xmlns:a16="http://schemas.microsoft.com/office/drawing/2014/main" id="{0D8FCAE2-E27A-20EE-5FFA-ACC076365B6D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3" name="Freeform: Shape 9502">
              <a:extLst>
                <a:ext uri="{FF2B5EF4-FFF2-40B4-BE49-F238E27FC236}">
                  <a16:creationId xmlns:a16="http://schemas.microsoft.com/office/drawing/2014/main" id="{7DDE9CEF-1D19-9F0B-DF07-D1D46722FBCD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4" name="Freeform: Shape 9503">
              <a:extLst>
                <a:ext uri="{FF2B5EF4-FFF2-40B4-BE49-F238E27FC236}">
                  <a16:creationId xmlns:a16="http://schemas.microsoft.com/office/drawing/2014/main" id="{6E631001-DC95-1D46-8B45-2A544683843B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5" name="Freeform: Shape 9504">
              <a:extLst>
                <a:ext uri="{FF2B5EF4-FFF2-40B4-BE49-F238E27FC236}">
                  <a16:creationId xmlns:a16="http://schemas.microsoft.com/office/drawing/2014/main" id="{A4B9F4BF-5498-0BD1-6C65-654C20509CAF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6" name="Freeform: Shape 9505">
              <a:extLst>
                <a:ext uri="{FF2B5EF4-FFF2-40B4-BE49-F238E27FC236}">
                  <a16:creationId xmlns:a16="http://schemas.microsoft.com/office/drawing/2014/main" id="{879A86B6-4A25-6493-2D31-AFA9D88975FC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7" name="Freeform: Shape 9506">
              <a:extLst>
                <a:ext uri="{FF2B5EF4-FFF2-40B4-BE49-F238E27FC236}">
                  <a16:creationId xmlns:a16="http://schemas.microsoft.com/office/drawing/2014/main" id="{6D99FAE3-5EB6-1CF9-C4D7-E38D756C966D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8" name="Freeform: Shape 9507">
              <a:extLst>
                <a:ext uri="{FF2B5EF4-FFF2-40B4-BE49-F238E27FC236}">
                  <a16:creationId xmlns:a16="http://schemas.microsoft.com/office/drawing/2014/main" id="{8E372C1D-0CDC-F8EC-7663-C1263AB99E85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9" name="Freeform: Shape 9508">
              <a:extLst>
                <a:ext uri="{FF2B5EF4-FFF2-40B4-BE49-F238E27FC236}">
                  <a16:creationId xmlns:a16="http://schemas.microsoft.com/office/drawing/2014/main" id="{EED511A9-58BC-F412-7670-8C67CB93B79B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0" name="Freeform: Shape 9509">
              <a:extLst>
                <a:ext uri="{FF2B5EF4-FFF2-40B4-BE49-F238E27FC236}">
                  <a16:creationId xmlns:a16="http://schemas.microsoft.com/office/drawing/2014/main" id="{2AE4EBE5-5CB1-C1BA-9859-CB65DCD224A6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1" name="Freeform: Shape 9510">
              <a:extLst>
                <a:ext uri="{FF2B5EF4-FFF2-40B4-BE49-F238E27FC236}">
                  <a16:creationId xmlns:a16="http://schemas.microsoft.com/office/drawing/2014/main" id="{111D5AB0-5D38-7CBE-A628-6B87913CDD46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2" name="Freeform: Shape 9511">
              <a:extLst>
                <a:ext uri="{FF2B5EF4-FFF2-40B4-BE49-F238E27FC236}">
                  <a16:creationId xmlns:a16="http://schemas.microsoft.com/office/drawing/2014/main" id="{E9D8735D-B472-DEE2-ADB4-A57DDBE4B3C5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3" name="Freeform: Shape 9512">
              <a:extLst>
                <a:ext uri="{FF2B5EF4-FFF2-40B4-BE49-F238E27FC236}">
                  <a16:creationId xmlns:a16="http://schemas.microsoft.com/office/drawing/2014/main" id="{B33648D5-6C3E-46D7-CECA-9B2C2D45E24C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4" name="Freeform: Shape 9513">
              <a:extLst>
                <a:ext uri="{FF2B5EF4-FFF2-40B4-BE49-F238E27FC236}">
                  <a16:creationId xmlns:a16="http://schemas.microsoft.com/office/drawing/2014/main" id="{360D7778-9F6F-7B49-28B4-054C59C76CAE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5" name="Freeform: Shape 9514">
              <a:extLst>
                <a:ext uri="{FF2B5EF4-FFF2-40B4-BE49-F238E27FC236}">
                  <a16:creationId xmlns:a16="http://schemas.microsoft.com/office/drawing/2014/main" id="{997DADD6-2127-05CE-EA50-49A42925FDCA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6" name="Freeform: Shape 9515">
              <a:extLst>
                <a:ext uri="{FF2B5EF4-FFF2-40B4-BE49-F238E27FC236}">
                  <a16:creationId xmlns:a16="http://schemas.microsoft.com/office/drawing/2014/main" id="{68ED5207-3CC1-23F3-5DC4-D754DDCF93F6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7" name="Freeform: Shape 9516">
              <a:extLst>
                <a:ext uri="{FF2B5EF4-FFF2-40B4-BE49-F238E27FC236}">
                  <a16:creationId xmlns:a16="http://schemas.microsoft.com/office/drawing/2014/main" id="{E9D5B96A-CD12-70E3-1A49-E300391A1DED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8" name="Freeform: Shape 9517">
              <a:extLst>
                <a:ext uri="{FF2B5EF4-FFF2-40B4-BE49-F238E27FC236}">
                  <a16:creationId xmlns:a16="http://schemas.microsoft.com/office/drawing/2014/main" id="{2312646D-359B-DF24-A383-5C061823AA93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9" name="Freeform: Shape 9518">
              <a:extLst>
                <a:ext uri="{FF2B5EF4-FFF2-40B4-BE49-F238E27FC236}">
                  <a16:creationId xmlns:a16="http://schemas.microsoft.com/office/drawing/2014/main" id="{6F342371-EDE9-86BB-C703-7A07BA8B90F4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0" name="Freeform: Shape 9519">
              <a:extLst>
                <a:ext uri="{FF2B5EF4-FFF2-40B4-BE49-F238E27FC236}">
                  <a16:creationId xmlns:a16="http://schemas.microsoft.com/office/drawing/2014/main" id="{22E543D1-F64B-C52E-A252-49E36520E00B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1" name="Freeform: Shape 9520">
              <a:extLst>
                <a:ext uri="{FF2B5EF4-FFF2-40B4-BE49-F238E27FC236}">
                  <a16:creationId xmlns:a16="http://schemas.microsoft.com/office/drawing/2014/main" id="{0C609A96-B308-F27C-B765-BB386C64B529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2" name="Freeform: Shape 9521">
              <a:extLst>
                <a:ext uri="{FF2B5EF4-FFF2-40B4-BE49-F238E27FC236}">
                  <a16:creationId xmlns:a16="http://schemas.microsoft.com/office/drawing/2014/main" id="{43FABF3A-15ED-7B18-DEF9-25357C0EC60C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3" name="Freeform: Shape 9522">
              <a:extLst>
                <a:ext uri="{FF2B5EF4-FFF2-40B4-BE49-F238E27FC236}">
                  <a16:creationId xmlns:a16="http://schemas.microsoft.com/office/drawing/2014/main" id="{39C6C02A-ADE6-92B0-E8C5-59CB69B0E40A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4" name="Freeform: Shape 9523">
              <a:extLst>
                <a:ext uri="{FF2B5EF4-FFF2-40B4-BE49-F238E27FC236}">
                  <a16:creationId xmlns:a16="http://schemas.microsoft.com/office/drawing/2014/main" id="{8B696608-17BF-8621-5058-C5408EDE90A8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5" name="Freeform: Shape 9524">
              <a:extLst>
                <a:ext uri="{FF2B5EF4-FFF2-40B4-BE49-F238E27FC236}">
                  <a16:creationId xmlns:a16="http://schemas.microsoft.com/office/drawing/2014/main" id="{491DF5D2-CC2F-3948-94A5-15188C74AEE3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6" name="Freeform: Shape 9525">
              <a:extLst>
                <a:ext uri="{FF2B5EF4-FFF2-40B4-BE49-F238E27FC236}">
                  <a16:creationId xmlns:a16="http://schemas.microsoft.com/office/drawing/2014/main" id="{00EF563B-555A-1941-F619-2B983634D968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7" name="Freeform: Shape 9526">
              <a:extLst>
                <a:ext uri="{FF2B5EF4-FFF2-40B4-BE49-F238E27FC236}">
                  <a16:creationId xmlns:a16="http://schemas.microsoft.com/office/drawing/2014/main" id="{44D14180-C913-F15F-4122-7D8F75154103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8" name="Freeform: Shape 9527">
              <a:extLst>
                <a:ext uri="{FF2B5EF4-FFF2-40B4-BE49-F238E27FC236}">
                  <a16:creationId xmlns:a16="http://schemas.microsoft.com/office/drawing/2014/main" id="{E82F5390-A5BB-68B2-CA25-11E1C95A1282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9" name="Freeform: Shape 9528">
              <a:extLst>
                <a:ext uri="{FF2B5EF4-FFF2-40B4-BE49-F238E27FC236}">
                  <a16:creationId xmlns:a16="http://schemas.microsoft.com/office/drawing/2014/main" id="{58E6DC6E-0A0D-F5A1-718B-1C9855A8A843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0" name="Freeform: Shape 9529">
              <a:extLst>
                <a:ext uri="{FF2B5EF4-FFF2-40B4-BE49-F238E27FC236}">
                  <a16:creationId xmlns:a16="http://schemas.microsoft.com/office/drawing/2014/main" id="{95BE5E19-FE10-177F-A1DD-2A84B89B0493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1" name="Freeform: Shape 9530">
              <a:extLst>
                <a:ext uri="{FF2B5EF4-FFF2-40B4-BE49-F238E27FC236}">
                  <a16:creationId xmlns:a16="http://schemas.microsoft.com/office/drawing/2014/main" id="{7FB7B6FB-E88B-722F-EA6F-F9C63183F372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2" name="Freeform: Shape 9531">
              <a:extLst>
                <a:ext uri="{FF2B5EF4-FFF2-40B4-BE49-F238E27FC236}">
                  <a16:creationId xmlns:a16="http://schemas.microsoft.com/office/drawing/2014/main" id="{960F0A35-6C03-1638-53AC-E0CD63D6CDB9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3" name="Freeform: Shape 9532">
              <a:extLst>
                <a:ext uri="{FF2B5EF4-FFF2-40B4-BE49-F238E27FC236}">
                  <a16:creationId xmlns:a16="http://schemas.microsoft.com/office/drawing/2014/main" id="{D53BE518-F65F-85B9-D52F-221CBC9257C7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4" name="Freeform: Shape 9533">
              <a:extLst>
                <a:ext uri="{FF2B5EF4-FFF2-40B4-BE49-F238E27FC236}">
                  <a16:creationId xmlns:a16="http://schemas.microsoft.com/office/drawing/2014/main" id="{1D8A3279-060B-027B-717D-6A1D02DED498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5" name="Freeform: Shape 9534">
              <a:extLst>
                <a:ext uri="{FF2B5EF4-FFF2-40B4-BE49-F238E27FC236}">
                  <a16:creationId xmlns:a16="http://schemas.microsoft.com/office/drawing/2014/main" id="{C755801A-F051-806B-7584-47C89CD98381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6" name="Freeform: Shape 9535">
              <a:extLst>
                <a:ext uri="{FF2B5EF4-FFF2-40B4-BE49-F238E27FC236}">
                  <a16:creationId xmlns:a16="http://schemas.microsoft.com/office/drawing/2014/main" id="{0527384C-C232-5F8F-37D6-6A4704825A02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7" name="Freeform: Shape 9536">
              <a:extLst>
                <a:ext uri="{FF2B5EF4-FFF2-40B4-BE49-F238E27FC236}">
                  <a16:creationId xmlns:a16="http://schemas.microsoft.com/office/drawing/2014/main" id="{900E45EC-E9A8-EA28-7CE1-F14BE7F2E7C7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8" name="Freeform: Shape 9537">
              <a:extLst>
                <a:ext uri="{FF2B5EF4-FFF2-40B4-BE49-F238E27FC236}">
                  <a16:creationId xmlns:a16="http://schemas.microsoft.com/office/drawing/2014/main" id="{0C142EA3-47A2-2124-CC3C-035DACECE5A4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9" name="Freeform: Shape 9538">
              <a:extLst>
                <a:ext uri="{FF2B5EF4-FFF2-40B4-BE49-F238E27FC236}">
                  <a16:creationId xmlns:a16="http://schemas.microsoft.com/office/drawing/2014/main" id="{50F57A8E-B8FA-C407-DC43-3C7D1BFE1738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0" name="Freeform: Shape 9539">
              <a:extLst>
                <a:ext uri="{FF2B5EF4-FFF2-40B4-BE49-F238E27FC236}">
                  <a16:creationId xmlns:a16="http://schemas.microsoft.com/office/drawing/2014/main" id="{CDBE4F18-6D86-2442-41EC-9DD12E752EC0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1" name="Freeform: Shape 9540">
              <a:extLst>
                <a:ext uri="{FF2B5EF4-FFF2-40B4-BE49-F238E27FC236}">
                  <a16:creationId xmlns:a16="http://schemas.microsoft.com/office/drawing/2014/main" id="{EB4DBF19-546B-A684-DD0C-F0AB468DA679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2" name="Freeform: Shape 9541">
              <a:extLst>
                <a:ext uri="{FF2B5EF4-FFF2-40B4-BE49-F238E27FC236}">
                  <a16:creationId xmlns:a16="http://schemas.microsoft.com/office/drawing/2014/main" id="{79A9E455-EEBF-7C56-F8C9-6629AD50C784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3" name="Freeform: Shape 9542">
              <a:extLst>
                <a:ext uri="{FF2B5EF4-FFF2-40B4-BE49-F238E27FC236}">
                  <a16:creationId xmlns:a16="http://schemas.microsoft.com/office/drawing/2014/main" id="{E62057D9-E168-1E13-71FA-988BD8830B8F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4" name="Freeform: Shape 9543">
              <a:extLst>
                <a:ext uri="{FF2B5EF4-FFF2-40B4-BE49-F238E27FC236}">
                  <a16:creationId xmlns:a16="http://schemas.microsoft.com/office/drawing/2014/main" id="{8F8AB518-EF03-8C87-EA37-7744C9DDADBD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5" name="Freeform: Shape 9544">
              <a:extLst>
                <a:ext uri="{FF2B5EF4-FFF2-40B4-BE49-F238E27FC236}">
                  <a16:creationId xmlns:a16="http://schemas.microsoft.com/office/drawing/2014/main" id="{DD1C5E65-2ED2-F0A3-34D9-DABAA872BDEA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6" name="Freeform: Shape 9545">
              <a:extLst>
                <a:ext uri="{FF2B5EF4-FFF2-40B4-BE49-F238E27FC236}">
                  <a16:creationId xmlns:a16="http://schemas.microsoft.com/office/drawing/2014/main" id="{03D119A4-3CA6-BCE3-6132-0A5755003CDE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7" name="Freeform: Shape 9546">
              <a:extLst>
                <a:ext uri="{FF2B5EF4-FFF2-40B4-BE49-F238E27FC236}">
                  <a16:creationId xmlns:a16="http://schemas.microsoft.com/office/drawing/2014/main" id="{70EB17C3-9267-E580-B642-65D9F2CB7EC6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8" name="Freeform: Shape 9547">
              <a:extLst>
                <a:ext uri="{FF2B5EF4-FFF2-40B4-BE49-F238E27FC236}">
                  <a16:creationId xmlns:a16="http://schemas.microsoft.com/office/drawing/2014/main" id="{F3BE7261-24F3-909A-25C2-D1E38D09B4E9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9" name="Freeform: Shape 9548">
              <a:extLst>
                <a:ext uri="{FF2B5EF4-FFF2-40B4-BE49-F238E27FC236}">
                  <a16:creationId xmlns:a16="http://schemas.microsoft.com/office/drawing/2014/main" id="{6C86D002-FFE1-5A3E-806D-B19F6B2BBE15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0" name="Freeform: Shape 9549">
              <a:extLst>
                <a:ext uri="{FF2B5EF4-FFF2-40B4-BE49-F238E27FC236}">
                  <a16:creationId xmlns:a16="http://schemas.microsoft.com/office/drawing/2014/main" id="{C2B594FC-BDE4-2A5E-D5C5-D003C7C20635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1" name="Freeform: Shape 9550">
              <a:extLst>
                <a:ext uri="{FF2B5EF4-FFF2-40B4-BE49-F238E27FC236}">
                  <a16:creationId xmlns:a16="http://schemas.microsoft.com/office/drawing/2014/main" id="{4F4A8F53-7598-E8BC-D69F-2FD287DF5799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2" name="Freeform: Shape 9551">
              <a:extLst>
                <a:ext uri="{FF2B5EF4-FFF2-40B4-BE49-F238E27FC236}">
                  <a16:creationId xmlns:a16="http://schemas.microsoft.com/office/drawing/2014/main" id="{1D5DF552-48DA-E051-45B4-02EAD6C4EFAB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3" name="Freeform: Shape 9552">
              <a:extLst>
                <a:ext uri="{FF2B5EF4-FFF2-40B4-BE49-F238E27FC236}">
                  <a16:creationId xmlns:a16="http://schemas.microsoft.com/office/drawing/2014/main" id="{71093BDB-92C8-5C17-3FAF-F8F516C34731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4" name="Freeform: Shape 9553">
              <a:extLst>
                <a:ext uri="{FF2B5EF4-FFF2-40B4-BE49-F238E27FC236}">
                  <a16:creationId xmlns:a16="http://schemas.microsoft.com/office/drawing/2014/main" id="{B6A9B51C-A88D-6A3F-C2B1-3889501793E9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5" name="Freeform: Shape 9554">
              <a:extLst>
                <a:ext uri="{FF2B5EF4-FFF2-40B4-BE49-F238E27FC236}">
                  <a16:creationId xmlns:a16="http://schemas.microsoft.com/office/drawing/2014/main" id="{4ACB25F6-2934-782E-91EA-BFF8783AE891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6" name="Freeform: Shape 9555">
              <a:extLst>
                <a:ext uri="{FF2B5EF4-FFF2-40B4-BE49-F238E27FC236}">
                  <a16:creationId xmlns:a16="http://schemas.microsoft.com/office/drawing/2014/main" id="{2D41F551-57C4-0F10-C236-F7DD10017594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7" name="Freeform: Shape 9556">
              <a:extLst>
                <a:ext uri="{FF2B5EF4-FFF2-40B4-BE49-F238E27FC236}">
                  <a16:creationId xmlns:a16="http://schemas.microsoft.com/office/drawing/2014/main" id="{28EC5BFC-5CAB-55A7-ACBC-CD58E5287022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8" name="Freeform: Shape 9557">
              <a:extLst>
                <a:ext uri="{FF2B5EF4-FFF2-40B4-BE49-F238E27FC236}">
                  <a16:creationId xmlns:a16="http://schemas.microsoft.com/office/drawing/2014/main" id="{51A6DA49-157D-5B3F-9030-57EA266D67AB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9" name="Freeform: Shape 9558">
              <a:extLst>
                <a:ext uri="{FF2B5EF4-FFF2-40B4-BE49-F238E27FC236}">
                  <a16:creationId xmlns:a16="http://schemas.microsoft.com/office/drawing/2014/main" id="{A04509A2-C4D8-8425-2C35-E6FA1BC5D4C2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0" name="Freeform: Shape 9559">
              <a:extLst>
                <a:ext uri="{FF2B5EF4-FFF2-40B4-BE49-F238E27FC236}">
                  <a16:creationId xmlns:a16="http://schemas.microsoft.com/office/drawing/2014/main" id="{A9C91BAA-44A0-9DE4-273D-B45FAF4FF45A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1" name="Freeform: Shape 9560">
              <a:extLst>
                <a:ext uri="{FF2B5EF4-FFF2-40B4-BE49-F238E27FC236}">
                  <a16:creationId xmlns:a16="http://schemas.microsoft.com/office/drawing/2014/main" id="{5375D9D7-07FA-EB7A-55F9-B2650DFAE2BA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2" name="Freeform: Shape 9561">
              <a:extLst>
                <a:ext uri="{FF2B5EF4-FFF2-40B4-BE49-F238E27FC236}">
                  <a16:creationId xmlns:a16="http://schemas.microsoft.com/office/drawing/2014/main" id="{3E77D552-3D4C-D4F7-510F-C76A7E00F600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3" name="Freeform: Shape 9562">
              <a:extLst>
                <a:ext uri="{FF2B5EF4-FFF2-40B4-BE49-F238E27FC236}">
                  <a16:creationId xmlns:a16="http://schemas.microsoft.com/office/drawing/2014/main" id="{C76A23B7-BB01-F80B-4AA9-B94DCD28024B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4" name="Freeform: Shape 9563">
              <a:extLst>
                <a:ext uri="{FF2B5EF4-FFF2-40B4-BE49-F238E27FC236}">
                  <a16:creationId xmlns:a16="http://schemas.microsoft.com/office/drawing/2014/main" id="{2525B235-8C7A-7314-B48E-39080AD6E981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5" name="Freeform: Shape 9564">
              <a:extLst>
                <a:ext uri="{FF2B5EF4-FFF2-40B4-BE49-F238E27FC236}">
                  <a16:creationId xmlns:a16="http://schemas.microsoft.com/office/drawing/2014/main" id="{30D5C6A5-68B4-C790-B72F-F8163CC5073D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6" name="Freeform: Shape 9565">
              <a:extLst>
                <a:ext uri="{FF2B5EF4-FFF2-40B4-BE49-F238E27FC236}">
                  <a16:creationId xmlns:a16="http://schemas.microsoft.com/office/drawing/2014/main" id="{03AF8DB2-8BE2-E57A-19F8-4AE56E9969AB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7" name="Freeform: Shape 9566">
              <a:extLst>
                <a:ext uri="{FF2B5EF4-FFF2-40B4-BE49-F238E27FC236}">
                  <a16:creationId xmlns:a16="http://schemas.microsoft.com/office/drawing/2014/main" id="{2E6124CD-4941-B2EE-2EF5-06363A17D06B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8" name="Freeform: Shape 9567">
              <a:extLst>
                <a:ext uri="{FF2B5EF4-FFF2-40B4-BE49-F238E27FC236}">
                  <a16:creationId xmlns:a16="http://schemas.microsoft.com/office/drawing/2014/main" id="{AA0FE442-5D83-A121-1C7F-F2619F9F20FF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9" name="Freeform: Shape 9568">
              <a:extLst>
                <a:ext uri="{FF2B5EF4-FFF2-40B4-BE49-F238E27FC236}">
                  <a16:creationId xmlns:a16="http://schemas.microsoft.com/office/drawing/2014/main" id="{BC32C255-F39B-F2F6-0172-5DA0BCD7957D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0" name="Freeform: Shape 9569">
              <a:extLst>
                <a:ext uri="{FF2B5EF4-FFF2-40B4-BE49-F238E27FC236}">
                  <a16:creationId xmlns:a16="http://schemas.microsoft.com/office/drawing/2014/main" id="{2A79C846-2971-75ED-4D73-315E79291992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1" name="Freeform: Shape 9570">
              <a:extLst>
                <a:ext uri="{FF2B5EF4-FFF2-40B4-BE49-F238E27FC236}">
                  <a16:creationId xmlns:a16="http://schemas.microsoft.com/office/drawing/2014/main" id="{3098CCE3-0F5D-78B0-29A4-5106125E50A7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2" name="Freeform: Shape 9571">
              <a:extLst>
                <a:ext uri="{FF2B5EF4-FFF2-40B4-BE49-F238E27FC236}">
                  <a16:creationId xmlns:a16="http://schemas.microsoft.com/office/drawing/2014/main" id="{CB7CED41-FDC6-F38B-2967-6B502664C369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3" name="Freeform: Shape 9572">
              <a:extLst>
                <a:ext uri="{FF2B5EF4-FFF2-40B4-BE49-F238E27FC236}">
                  <a16:creationId xmlns:a16="http://schemas.microsoft.com/office/drawing/2014/main" id="{E131A577-7F95-3B3A-F2BA-7924FAE02321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4" name="Freeform: Shape 9573">
              <a:extLst>
                <a:ext uri="{FF2B5EF4-FFF2-40B4-BE49-F238E27FC236}">
                  <a16:creationId xmlns:a16="http://schemas.microsoft.com/office/drawing/2014/main" id="{C4A4A646-2B0E-DE6A-8DBD-891E01636595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5" name="Freeform: Shape 9574">
              <a:extLst>
                <a:ext uri="{FF2B5EF4-FFF2-40B4-BE49-F238E27FC236}">
                  <a16:creationId xmlns:a16="http://schemas.microsoft.com/office/drawing/2014/main" id="{195A2A6C-7FAF-E5B0-3292-377DFF83E302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6" name="Freeform: Shape 9575">
              <a:extLst>
                <a:ext uri="{FF2B5EF4-FFF2-40B4-BE49-F238E27FC236}">
                  <a16:creationId xmlns:a16="http://schemas.microsoft.com/office/drawing/2014/main" id="{740E3840-A944-C941-8C7B-00BB08214578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7" name="Freeform: Shape 9576">
              <a:extLst>
                <a:ext uri="{FF2B5EF4-FFF2-40B4-BE49-F238E27FC236}">
                  <a16:creationId xmlns:a16="http://schemas.microsoft.com/office/drawing/2014/main" id="{8124D139-197F-C637-CF0F-008A26AEF57B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8" name="Freeform: Shape 9577">
              <a:extLst>
                <a:ext uri="{FF2B5EF4-FFF2-40B4-BE49-F238E27FC236}">
                  <a16:creationId xmlns:a16="http://schemas.microsoft.com/office/drawing/2014/main" id="{762250D8-6217-F5E4-F3C5-E7F752197ED7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9" name="Freeform: Shape 9578">
              <a:extLst>
                <a:ext uri="{FF2B5EF4-FFF2-40B4-BE49-F238E27FC236}">
                  <a16:creationId xmlns:a16="http://schemas.microsoft.com/office/drawing/2014/main" id="{5910C024-DFA5-FAE5-ADD7-21FC949155E8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0" name="Freeform: Shape 9579">
              <a:extLst>
                <a:ext uri="{FF2B5EF4-FFF2-40B4-BE49-F238E27FC236}">
                  <a16:creationId xmlns:a16="http://schemas.microsoft.com/office/drawing/2014/main" id="{53DC1A8B-C70F-9ABC-748A-FB5A1923B7BE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1" name="Freeform: Shape 9580">
              <a:extLst>
                <a:ext uri="{FF2B5EF4-FFF2-40B4-BE49-F238E27FC236}">
                  <a16:creationId xmlns:a16="http://schemas.microsoft.com/office/drawing/2014/main" id="{41CE8962-63AA-A721-706C-0EC592FC6A2B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2" name="Freeform: Shape 9581">
              <a:extLst>
                <a:ext uri="{FF2B5EF4-FFF2-40B4-BE49-F238E27FC236}">
                  <a16:creationId xmlns:a16="http://schemas.microsoft.com/office/drawing/2014/main" id="{F3C8695D-ACBC-E25C-25F9-6367B072895F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3" name="Freeform: Shape 9582">
              <a:extLst>
                <a:ext uri="{FF2B5EF4-FFF2-40B4-BE49-F238E27FC236}">
                  <a16:creationId xmlns:a16="http://schemas.microsoft.com/office/drawing/2014/main" id="{2779BC04-B6F8-7B04-14AF-0057E8029710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4" name="Freeform: Shape 9583">
              <a:extLst>
                <a:ext uri="{FF2B5EF4-FFF2-40B4-BE49-F238E27FC236}">
                  <a16:creationId xmlns:a16="http://schemas.microsoft.com/office/drawing/2014/main" id="{1213F870-24A8-A134-67CF-350B5ADC4C1E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5" name="Freeform: Shape 9584">
              <a:extLst>
                <a:ext uri="{FF2B5EF4-FFF2-40B4-BE49-F238E27FC236}">
                  <a16:creationId xmlns:a16="http://schemas.microsoft.com/office/drawing/2014/main" id="{995BCCE1-62E5-4E97-C465-095615BE69AD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6" name="Freeform: Shape 9585">
              <a:extLst>
                <a:ext uri="{FF2B5EF4-FFF2-40B4-BE49-F238E27FC236}">
                  <a16:creationId xmlns:a16="http://schemas.microsoft.com/office/drawing/2014/main" id="{715735CD-59A9-65CB-5E0A-D8E80777FFC2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7" name="Freeform: Shape 9586">
              <a:extLst>
                <a:ext uri="{FF2B5EF4-FFF2-40B4-BE49-F238E27FC236}">
                  <a16:creationId xmlns:a16="http://schemas.microsoft.com/office/drawing/2014/main" id="{0A26CB90-00D2-B5E4-181F-53EFC4710805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8" name="Freeform: Shape 9587">
              <a:extLst>
                <a:ext uri="{FF2B5EF4-FFF2-40B4-BE49-F238E27FC236}">
                  <a16:creationId xmlns:a16="http://schemas.microsoft.com/office/drawing/2014/main" id="{DDD8CE4B-D98D-933E-2AFD-D38A6A264539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9" name="Freeform: Shape 9588">
              <a:extLst>
                <a:ext uri="{FF2B5EF4-FFF2-40B4-BE49-F238E27FC236}">
                  <a16:creationId xmlns:a16="http://schemas.microsoft.com/office/drawing/2014/main" id="{BBD4E903-7CDB-03B4-5000-3927D8BF81AC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0" name="Freeform: Shape 9589">
              <a:extLst>
                <a:ext uri="{FF2B5EF4-FFF2-40B4-BE49-F238E27FC236}">
                  <a16:creationId xmlns:a16="http://schemas.microsoft.com/office/drawing/2014/main" id="{502EBB41-C629-18F3-7BC9-63CDB60EF125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1" name="Freeform: Shape 9590">
              <a:extLst>
                <a:ext uri="{FF2B5EF4-FFF2-40B4-BE49-F238E27FC236}">
                  <a16:creationId xmlns:a16="http://schemas.microsoft.com/office/drawing/2014/main" id="{A9052963-F92C-9146-0F11-E795065BD802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2" name="Freeform: Shape 9591">
              <a:extLst>
                <a:ext uri="{FF2B5EF4-FFF2-40B4-BE49-F238E27FC236}">
                  <a16:creationId xmlns:a16="http://schemas.microsoft.com/office/drawing/2014/main" id="{081890AA-B308-B0E4-66BD-6A0288F1428D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3" name="Freeform: Shape 9592">
              <a:extLst>
                <a:ext uri="{FF2B5EF4-FFF2-40B4-BE49-F238E27FC236}">
                  <a16:creationId xmlns:a16="http://schemas.microsoft.com/office/drawing/2014/main" id="{8F58A49C-32FD-1F61-6351-801BBF75B562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4" name="Freeform: Shape 9593">
              <a:extLst>
                <a:ext uri="{FF2B5EF4-FFF2-40B4-BE49-F238E27FC236}">
                  <a16:creationId xmlns:a16="http://schemas.microsoft.com/office/drawing/2014/main" id="{A1147143-8BA5-3FEE-0378-A9FC388B6E55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5" name="Freeform: Shape 9594">
              <a:extLst>
                <a:ext uri="{FF2B5EF4-FFF2-40B4-BE49-F238E27FC236}">
                  <a16:creationId xmlns:a16="http://schemas.microsoft.com/office/drawing/2014/main" id="{887DC65B-D414-37A3-0CF9-642175A33164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6" name="Freeform: Shape 9595">
              <a:extLst>
                <a:ext uri="{FF2B5EF4-FFF2-40B4-BE49-F238E27FC236}">
                  <a16:creationId xmlns:a16="http://schemas.microsoft.com/office/drawing/2014/main" id="{5384F7AC-FFA1-881E-5FF9-2538147B4643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7" name="Freeform: Shape 9596">
              <a:extLst>
                <a:ext uri="{FF2B5EF4-FFF2-40B4-BE49-F238E27FC236}">
                  <a16:creationId xmlns:a16="http://schemas.microsoft.com/office/drawing/2014/main" id="{2C17B5A4-3384-4608-2F70-FA0B7B2638E4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8" name="Freeform: Shape 9597">
              <a:extLst>
                <a:ext uri="{FF2B5EF4-FFF2-40B4-BE49-F238E27FC236}">
                  <a16:creationId xmlns:a16="http://schemas.microsoft.com/office/drawing/2014/main" id="{6907431C-4783-7D8F-A1BD-67ACCAB0EB7E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9" name="Freeform: Shape 9598">
              <a:extLst>
                <a:ext uri="{FF2B5EF4-FFF2-40B4-BE49-F238E27FC236}">
                  <a16:creationId xmlns:a16="http://schemas.microsoft.com/office/drawing/2014/main" id="{D7C889F0-71D9-57BA-765E-31095944D35E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0" name="Freeform: Shape 9599">
              <a:extLst>
                <a:ext uri="{FF2B5EF4-FFF2-40B4-BE49-F238E27FC236}">
                  <a16:creationId xmlns:a16="http://schemas.microsoft.com/office/drawing/2014/main" id="{4F45A4E6-7217-D5DF-42C2-F676C677B878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1" name="Freeform: Shape 9600">
              <a:extLst>
                <a:ext uri="{FF2B5EF4-FFF2-40B4-BE49-F238E27FC236}">
                  <a16:creationId xmlns:a16="http://schemas.microsoft.com/office/drawing/2014/main" id="{4E52BA65-9807-77B0-407E-3E635103B184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2" name="Freeform: Shape 9601">
              <a:extLst>
                <a:ext uri="{FF2B5EF4-FFF2-40B4-BE49-F238E27FC236}">
                  <a16:creationId xmlns:a16="http://schemas.microsoft.com/office/drawing/2014/main" id="{79462AF4-42AF-07C7-4838-8304A241DC99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3" name="Freeform: Shape 9602">
              <a:extLst>
                <a:ext uri="{FF2B5EF4-FFF2-40B4-BE49-F238E27FC236}">
                  <a16:creationId xmlns:a16="http://schemas.microsoft.com/office/drawing/2014/main" id="{91C769F0-207E-83DF-05FA-2854EB277B24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4" name="Freeform: Shape 9603">
              <a:extLst>
                <a:ext uri="{FF2B5EF4-FFF2-40B4-BE49-F238E27FC236}">
                  <a16:creationId xmlns:a16="http://schemas.microsoft.com/office/drawing/2014/main" id="{D21AF139-7282-200A-3C70-1FCEAA5C12BB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5" name="Freeform: Shape 9604">
              <a:extLst>
                <a:ext uri="{FF2B5EF4-FFF2-40B4-BE49-F238E27FC236}">
                  <a16:creationId xmlns:a16="http://schemas.microsoft.com/office/drawing/2014/main" id="{BE99CD3D-CAEC-2A8E-D5A6-A518C7DCA0EA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6" name="Freeform: Shape 9605">
              <a:extLst>
                <a:ext uri="{FF2B5EF4-FFF2-40B4-BE49-F238E27FC236}">
                  <a16:creationId xmlns:a16="http://schemas.microsoft.com/office/drawing/2014/main" id="{24C561E8-AA02-AC31-A213-7ECEB2C1A91F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7" name="Freeform: Shape 9606">
              <a:extLst>
                <a:ext uri="{FF2B5EF4-FFF2-40B4-BE49-F238E27FC236}">
                  <a16:creationId xmlns:a16="http://schemas.microsoft.com/office/drawing/2014/main" id="{4256BB99-AF4A-95AF-E6AC-BD5D7037816A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8" name="Freeform: Shape 9607">
              <a:extLst>
                <a:ext uri="{FF2B5EF4-FFF2-40B4-BE49-F238E27FC236}">
                  <a16:creationId xmlns:a16="http://schemas.microsoft.com/office/drawing/2014/main" id="{F8B12A8E-8916-C89C-B93E-E402E5F70ADC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9" name="Freeform: Shape 9608">
              <a:extLst>
                <a:ext uri="{FF2B5EF4-FFF2-40B4-BE49-F238E27FC236}">
                  <a16:creationId xmlns:a16="http://schemas.microsoft.com/office/drawing/2014/main" id="{AEFC8570-FEB5-BBF9-1717-239C6F5086BA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0" name="Freeform: Shape 9609">
              <a:extLst>
                <a:ext uri="{FF2B5EF4-FFF2-40B4-BE49-F238E27FC236}">
                  <a16:creationId xmlns:a16="http://schemas.microsoft.com/office/drawing/2014/main" id="{9D8E0C09-80A2-D7DD-6BC0-A895A9093B5C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1" name="Freeform: Shape 9610">
              <a:extLst>
                <a:ext uri="{FF2B5EF4-FFF2-40B4-BE49-F238E27FC236}">
                  <a16:creationId xmlns:a16="http://schemas.microsoft.com/office/drawing/2014/main" id="{0DAF5ACD-96EA-0383-643C-F73F570E7713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2" name="Freeform: Shape 9611">
              <a:extLst>
                <a:ext uri="{FF2B5EF4-FFF2-40B4-BE49-F238E27FC236}">
                  <a16:creationId xmlns:a16="http://schemas.microsoft.com/office/drawing/2014/main" id="{C6536EB2-A5C5-92E3-3F2D-2E508117EC2C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3" name="Freeform: Shape 9612">
              <a:extLst>
                <a:ext uri="{FF2B5EF4-FFF2-40B4-BE49-F238E27FC236}">
                  <a16:creationId xmlns:a16="http://schemas.microsoft.com/office/drawing/2014/main" id="{C0FF6669-3764-A3BE-FD52-DDB980169C6E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4" name="Freeform: Shape 9613">
              <a:extLst>
                <a:ext uri="{FF2B5EF4-FFF2-40B4-BE49-F238E27FC236}">
                  <a16:creationId xmlns:a16="http://schemas.microsoft.com/office/drawing/2014/main" id="{6ECF5540-66B5-B07B-2879-423A0EB417CB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5" name="Freeform: Shape 9614">
              <a:extLst>
                <a:ext uri="{FF2B5EF4-FFF2-40B4-BE49-F238E27FC236}">
                  <a16:creationId xmlns:a16="http://schemas.microsoft.com/office/drawing/2014/main" id="{6E5EC1C2-88A8-E554-0974-3E1B7C940C3D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6" name="Freeform: Shape 9615">
              <a:extLst>
                <a:ext uri="{FF2B5EF4-FFF2-40B4-BE49-F238E27FC236}">
                  <a16:creationId xmlns:a16="http://schemas.microsoft.com/office/drawing/2014/main" id="{FD82EC01-B8FA-4968-C820-2C53DB32F345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7" name="Freeform: Shape 9616">
              <a:extLst>
                <a:ext uri="{FF2B5EF4-FFF2-40B4-BE49-F238E27FC236}">
                  <a16:creationId xmlns:a16="http://schemas.microsoft.com/office/drawing/2014/main" id="{FE5D1E17-54AA-3825-9C28-D217F546EC57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8" name="Freeform: Shape 9617">
              <a:extLst>
                <a:ext uri="{FF2B5EF4-FFF2-40B4-BE49-F238E27FC236}">
                  <a16:creationId xmlns:a16="http://schemas.microsoft.com/office/drawing/2014/main" id="{CBE311EF-092E-E948-B5EA-8444A7E541F3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9" name="Freeform: Shape 9618">
              <a:extLst>
                <a:ext uri="{FF2B5EF4-FFF2-40B4-BE49-F238E27FC236}">
                  <a16:creationId xmlns:a16="http://schemas.microsoft.com/office/drawing/2014/main" id="{777E3935-8FE1-03F5-480D-731F037645DD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0" name="Freeform: Shape 9619">
              <a:extLst>
                <a:ext uri="{FF2B5EF4-FFF2-40B4-BE49-F238E27FC236}">
                  <a16:creationId xmlns:a16="http://schemas.microsoft.com/office/drawing/2014/main" id="{1FDAB316-B544-A7DB-0EB4-7B367AA0FE4D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1" name="Freeform: Shape 9620">
              <a:extLst>
                <a:ext uri="{FF2B5EF4-FFF2-40B4-BE49-F238E27FC236}">
                  <a16:creationId xmlns:a16="http://schemas.microsoft.com/office/drawing/2014/main" id="{D5AE1A96-950F-1B31-44F7-070275152C0A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2" name="Freeform: Shape 9621">
              <a:extLst>
                <a:ext uri="{FF2B5EF4-FFF2-40B4-BE49-F238E27FC236}">
                  <a16:creationId xmlns:a16="http://schemas.microsoft.com/office/drawing/2014/main" id="{A9EF88DB-1E26-C55D-810F-F4494EBB3851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3" name="Freeform: Shape 9622">
              <a:extLst>
                <a:ext uri="{FF2B5EF4-FFF2-40B4-BE49-F238E27FC236}">
                  <a16:creationId xmlns:a16="http://schemas.microsoft.com/office/drawing/2014/main" id="{13E036C9-6990-3E41-5692-D1D14F3B7580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4" name="Freeform: Shape 9623">
              <a:extLst>
                <a:ext uri="{FF2B5EF4-FFF2-40B4-BE49-F238E27FC236}">
                  <a16:creationId xmlns:a16="http://schemas.microsoft.com/office/drawing/2014/main" id="{47BCFA4D-38BC-9B73-E6D1-E911E326BA8E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5" name="Freeform: Shape 9624">
              <a:extLst>
                <a:ext uri="{FF2B5EF4-FFF2-40B4-BE49-F238E27FC236}">
                  <a16:creationId xmlns:a16="http://schemas.microsoft.com/office/drawing/2014/main" id="{A27586EB-47AB-D4FA-480F-A321C005CB5A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6" name="Freeform: Shape 9625">
              <a:extLst>
                <a:ext uri="{FF2B5EF4-FFF2-40B4-BE49-F238E27FC236}">
                  <a16:creationId xmlns:a16="http://schemas.microsoft.com/office/drawing/2014/main" id="{A15B493E-0EE1-75E5-A8E5-CE85C21FF387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7" name="Freeform: Shape 9626">
              <a:extLst>
                <a:ext uri="{FF2B5EF4-FFF2-40B4-BE49-F238E27FC236}">
                  <a16:creationId xmlns:a16="http://schemas.microsoft.com/office/drawing/2014/main" id="{0B69800C-EF0B-90E1-140C-8C71FB50A69C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8" name="Freeform: Shape 9627">
              <a:extLst>
                <a:ext uri="{FF2B5EF4-FFF2-40B4-BE49-F238E27FC236}">
                  <a16:creationId xmlns:a16="http://schemas.microsoft.com/office/drawing/2014/main" id="{237ACD74-21C5-DDD3-DD6C-D33B8FBAF62C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9" name="Freeform: Shape 9628">
              <a:extLst>
                <a:ext uri="{FF2B5EF4-FFF2-40B4-BE49-F238E27FC236}">
                  <a16:creationId xmlns:a16="http://schemas.microsoft.com/office/drawing/2014/main" id="{A4529FD0-6D3C-EFAE-16B8-8F572F72D116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0" name="Freeform: Shape 9629">
              <a:extLst>
                <a:ext uri="{FF2B5EF4-FFF2-40B4-BE49-F238E27FC236}">
                  <a16:creationId xmlns:a16="http://schemas.microsoft.com/office/drawing/2014/main" id="{C0DD6D45-14E0-74F8-13FA-45C741A3091A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1" name="Freeform: Shape 9630">
              <a:extLst>
                <a:ext uri="{FF2B5EF4-FFF2-40B4-BE49-F238E27FC236}">
                  <a16:creationId xmlns:a16="http://schemas.microsoft.com/office/drawing/2014/main" id="{A5D14FAC-9628-E9AD-7271-6E9415B61B27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2" name="Freeform: Shape 9631">
              <a:extLst>
                <a:ext uri="{FF2B5EF4-FFF2-40B4-BE49-F238E27FC236}">
                  <a16:creationId xmlns:a16="http://schemas.microsoft.com/office/drawing/2014/main" id="{67A78C7D-9330-A5DF-F996-1BD9FA4BEF87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3" name="Freeform: Shape 9632">
              <a:extLst>
                <a:ext uri="{FF2B5EF4-FFF2-40B4-BE49-F238E27FC236}">
                  <a16:creationId xmlns:a16="http://schemas.microsoft.com/office/drawing/2014/main" id="{2E139FC1-1FA9-9E44-18F3-CF5B085D7FAE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4" name="Freeform: Shape 9633">
              <a:extLst>
                <a:ext uri="{FF2B5EF4-FFF2-40B4-BE49-F238E27FC236}">
                  <a16:creationId xmlns:a16="http://schemas.microsoft.com/office/drawing/2014/main" id="{9A3B2DC2-7849-1E68-F530-F6B99919A7EC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5" name="Freeform: Shape 9634">
              <a:extLst>
                <a:ext uri="{FF2B5EF4-FFF2-40B4-BE49-F238E27FC236}">
                  <a16:creationId xmlns:a16="http://schemas.microsoft.com/office/drawing/2014/main" id="{83DCA4A5-B313-F22B-4D63-BF4F9153394C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6" name="Freeform: Shape 9635">
              <a:extLst>
                <a:ext uri="{FF2B5EF4-FFF2-40B4-BE49-F238E27FC236}">
                  <a16:creationId xmlns:a16="http://schemas.microsoft.com/office/drawing/2014/main" id="{10749439-79DE-F04F-04A8-C06F0089DE3F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7" name="Freeform: Shape 9636">
              <a:extLst>
                <a:ext uri="{FF2B5EF4-FFF2-40B4-BE49-F238E27FC236}">
                  <a16:creationId xmlns:a16="http://schemas.microsoft.com/office/drawing/2014/main" id="{E7D8FC76-89B9-3CC2-CCAE-BA37814B6AF6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8" name="Freeform: Shape 9637">
              <a:extLst>
                <a:ext uri="{FF2B5EF4-FFF2-40B4-BE49-F238E27FC236}">
                  <a16:creationId xmlns:a16="http://schemas.microsoft.com/office/drawing/2014/main" id="{31F342A9-2B1D-E9E1-3DEF-5498B7EB2877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9" name="Freeform: Shape 9638">
              <a:extLst>
                <a:ext uri="{FF2B5EF4-FFF2-40B4-BE49-F238E27FC236}">
                  <a16:creationId xmlns:a16="http://schemas.microsoft.com/office/drawing/2014/main" id="{75AFAB50-DF22-D871-296B-FF961243F73D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0" name="Freeform: Shape 9639">
              <a:extLst>
                <a:ext uri="{FF2B5EF4-FFF2-40B4-BE49-F238E27FC236}">
                  <a16:creationId xmlns:a16="http://schemas.microsoft.com/office/drawing/2014/main" id="{9465815E-0587-816B-2389-229C41727958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1" name="Freeform: Shape 9640">
              <a:extLst>
                <a:ext uri="{FF2B5EF4-FFF2-40B4-BE49-F238E27FC236}">
                  <a16:creationId xmlns:a16="http://schemas.microsoft.com/office/drawing/2014/main" id="{D5BAB4C9-8AD7-CA6B-DA3C-6DB0DC1EA253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2" name="Freeform: Shape 9641">
              <a:extLst>
                <a:ext uri="{FF2B5EF4-FFF2-40B4-BE49-F238E27FC236}">
                  <a16:creationId xmlns:a16="http://schemas.microsoft.com/office/drawing/2014/main" id="{701620ED-207E-2AEF-5EDA-CF270945FD76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3" name="Freeform: Shape 9642">
              <a:extLst>
                <a:ext uri="{FF2B5EF4-FFF2-40B4-BE49-F238E27FC236}">
                  <a16:creationId xmlns:a16="http://schemas.microsoft.com/office/drawing/2014/main" id="{A61C60E0-6123-5968-322F-01A1B511E41A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4" name="Freeform: Shape 9643">
              <a:extLst>
                <a:ext uri="{FF2B5EF4-FFF2-40B4-BE49-F238E27FC236}">
                  <a16:creationId xmlns:a16="http://schemas.microsoft.com/office/drawing/2014/main" id="{768B7938-D186-D40A-E5EA-E12ECB32AD4B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5" name="Freeform: Shape 9644">
              <a:extLst>
                <a:ext uri="{FF2B5EF4-FFF2-40B4-BE49-F238E27FC236}">
                  <a16:creationId xmlns:a16="http://schemas.microsoft.com/office/drawing/2014/main" id="{227B33BB-0438-F0CA-3EC9-0FE21495D9C2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6" name="Freeform: Shape 9645">
              <a:extLst>
                <a:ext uri="{FF2B5EF4-FFF2-40B4-BE49-F238E27FC236}">
                  <a16:creationId xmlns:a16="http://schemas.microsoft.com/office/drawing/2014/main" id="{D7C9B87F-D905-1712-4B99-FF4E01D1FC2F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7" name="Freeform: Shape 9646">
              <a:extLst>
                <a:ext uri="{FF2B5EF4-FFF2-40B4-BE49-F238E27FC236}">
                  <a16:creationId xmlns:a16="http://schemas.microsoft.com/office/drawing/2014/main" id="{3388DA8F-3146-3590-7609-A4F9A4D60F11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8" name="Freeform: Shape 9647">
              <a:extLst>
                <a:ext uri="{FF2B5EF4-FFF2-40B4-BE49-F238E27FC236}">
                  <a16:creationId xmlns:a16="http://schemas.microsoft.com/office/drawing/2014/main" id="{A8A6F06E-5DA4-99F5-3038-5E417D71499B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9" name="Freeform: Shape 9648">
              <a:extLst>
                <a:ext uri="{FF2B5EF4-FFF2-40B4-BE49-F238E27FC236}">
                  <a16:creationId xmlns:a16="http://schemas.microsoft.com/office/drawing/2014/main" id="{9696A4BC-8772-3BA2-AC0C-6CEB5BB4DC9F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0" name="Freeform: Shape 9649">
              <a:extLst>
                <a:ext uri="{FF2B5EF4-FFF2-40B4-BE49-F238E27FC236}">
                  <a16:creationId xmlns:a16="http://schemas.microsoft.com/office/drawing/2014/main" id="{5827749A-A248-DC13-D933-A6DF1A7D0279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1" name="Freeform: Shape 9650">
              <a:extLst>
                <a:ext uri="{FF2B5EF4-FFF2-40B4-BE49-F238E27FC236}">
                  <a16:creationId xmlns:a16="http://schemas.microsoft.com/office/drawing/2014/main" id="{AFCC2C77-8EDB-B3C0-AC21-C73347F7A1A6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2" name="Freeform: Shape 9651">
              <a:extLst>
                <a:ext uri="{FF2B5EF4-FFF2-40B4-BE49-F238E27FC236}">
                  <a16:creationId xmlns:a16="http://schemas.microsoft.com/office/drawing/2014/main" id="{CA9A17C5-A077-65E2-1B04-BC4E1C4E767F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3" name="Freeform: Shape 9652">
              <a:extLst>
                <a:ext uri="{FF2B5EF4-FFF2-40B4-BE49-F238E27FC236}">
                  <a16:creationId xmlns:a16="http://schemas.microsoft.com/office/drawing/2014/main" id="{1FC9932E-ADCF-8A16-1EEF-D5BC3E4D389F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4" name="Freeform: Shape 9653">
              <a:extLst>
                <a:ext uri="{FF2B5EF4-FFF2-40B4-BE49-F238E27FC236}">
                  <a16:creationId xmlns:a16="http://schemas.microsoft.com/office/drawing/2014/main" id="{3FF5FE47-CF52-16F0-2D0B-ACBC8A8627CA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5" name="Freeform: Shape 9654">
              <a:extLst>
                <a:ext uri="{FF2B5EF4-FFF2-40B4-BE49-F238E27FC236}">
                  <a16:creationId xmlns:a16="http://schemas.microsoft.com/office/drawing/2014/main" id="{A085A9FE-B41F-7C55-8EA5-C104173F1DCD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6" name="Freeform: Shape 9655">
              <a:extLst>
                <a:ext uri="{FF2B5EF4-FFF2-40B4-BE49-F238E27FC236}">
                  <a16:creationId xmlns:a16="http://schemas.microsoft.com/office/drawing/2014/main" id="{A2667426-33FC-87C4-9071-A10E7BDFB8CE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7" name="Freeform: Shape 9656">
              <a:extLst>
                <a:ext uri="{FF2B5EF4-FFF2-40B4-BE49-F238E27FC236}">
                  <a16:creationId xmlns:a16="http://schemas.microsoft.com/office/drawing/2014/main" id="{9845867C-08F4-22B8-60D4-39994D2783C1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8" name="Freeform: Shape 9657">
              <a:extLst>
                <a:ext uri="{FF2B5EF4-FFF2-40B4-BE49-F238E27FC236}">
                  <a16:creationId xmlns:a16="http://schemas.microsoft.com/office/drawing/2014/main" id="{962E6496-F89F-7D0C-2016-9FE19F661E7E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9" name="Freeform: Shape 9658">
              <a:extLst>
                <a:ext uri="{FF2B5EF4-FFF2-40B4-BE49-F238E27FC236}">
                  <a16:creationId xmlns:a16="http://schemas.microsoft.com/office/drawing/2014/main" id="{DC2708A9-0A30-F839-E613-0D02F1AC9E10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0" name="Freeform: Shape 9659">
              <a:extLst>
                <a:ext uri="{FF2B5EF4-FFF2-40B4-BE49-F238E27FC236}">
                  <a16:creationId xmlns:a16="http://schemas.microsoft.com/office/drawing/2014/main" id="{F76A0C52-E84B-9114-4B2A-A0AB5C3FA164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1" name="Freeform: Shape 9660">
              <a:extLst>
                <a:ext uri="{FF2B5EF4-FFF2-40B4-BE49-F238E27FC236}">
                  <a16:creationId xmlns:a16="http://schemas.microsoft.com/office/drawing/2014/main" id="{244105AB-8CFE-06FF-14BD-2BF45C47A7E4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2" name="Freeform: Shape 9661">
              <a:extLst>
                <a:ext uri="{FF2B5EF4-FFF2-40B4-BE49-F238E27FC236}">
                  <a16:creationId xmlns:a16="http://schemas.microsoft.com/office/drawing/2014/main" id="{151B1E6A-6580-A443-08A7-6DD258DE1643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3" name="Freeform: Shape 9662">
              <a:extLst>
                <a:ext uri="{FF2B5EF4-FFF2-40B4-BE49-F238E27FC236}">
                  <a16:creationId xmlns:a16="http://schemas.microsoft.com/office/drawing/2014/main" id="{F9BB7599-377F-F0C9-7228-B80F4444E3C2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4" name="Freeform: Shape 9663">
              <a:extLst>
                <a:ext uri="{FF2B5EF4-FFF2-40B4-BE49-F238E27FC236}">
                  <a16:creationId xmlns:a16="http://schemas.microsoft.com/office/drawing/2014/main" id="{CE89EADE-0141-845D-4676-A95AE781381E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5" name="Freeform: Shape 9664">
              <a:extLst>
                <a:ext uri="{FF2B5EF4-FFF2-40B4-BE49-F238E27FC236}">
                  <a16:creationId xmlns:a16="http://schemas.microsoft.com/office/drawing/2014/main" id="{6DB3D4C5-FE76-A1F9-4162-2CB6533B158F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6" name="Freeform: Shape 9665">
              <a:extLst>
                <a:ext uri="{FF2B5EF4-FFF2-40B4-BE49-F238E27FC236}">
                  <a16:creationId xmlns:a16="http://schemas.microsoft.com/office/drawing/2014/main" id="{43A6D1C5-756B-7F20-7A87-A9C4ECB56C33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7" name="Freeform: Shape 9666">
              <a:extLst>
                <a:ext uri="{FF2B5EF4-FFF2-40B4-BE49-F238E27FC236}">
                  <a16:creationId xmlns:a16="http://schemas.microsoft.com/office/drawing/2014/main" id="{FC548006-4589-FF3E-EFBD-64F8F26D386B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8" name="Freeform: Shape 9667">
              <a:extLst>
                <a:ext uri="{FF2B5EF4-FFF2-40B4-BE49-F238E27FC236}">
                  <a16:creationId xmlns:a16="http://schemas.microsoft.com/office/drawing/2014/main" id="{552D57E9-3561-3D9F-87A3-F659045DC952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9" name="Freeform: Shape 9668">
              <a:extLst>
                <a:ext uri="{FF2B5EF4-FFF2-40B4-BE49-F238E27FC236}">
                  <a16:creationId xmlns:a16="http://schemas.microsoft.com/office/drawing/2014/main" id="{293A8253-AABD-7899-4AAE-21E86FA8DF37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0" name="Freeform: Shape 9669">
              <a:extLst>
                <a:ext uri="{FF2B5EF4-FFF2-40B4-BE49-F238E27FC236}">
                  <a16:creationId xmlns:a16="http://schemas.microsoft.com/office/drawing/2014/main" id="{AB1CE644-E21C-65BD-E683-455BBE35C287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1" name="Freeform: Shape 9670">
              <a:extLst>
                <a:ext uri="{FF2B5EF4-FFF2-40B4-BE49-F238E27FC236}">
                  <a16:creationId xmlns:a16="http://schemas.microsoft.com/office/drawing/2014/main" id="{91FB00A7-DADD-7FA1-4E26-2BA167379A68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2" name="Freeform: Shape 9671">
              <a:extLst>
                <a:ext uri="{FF2B5EF4-FFF2-40B4-BE49-F238E27FC236}">
                  <a16:creationId xmlns:a16="http://schemas.microsoft.com/office/drawing/2014/main" id="{0295B7DD-66F3-9358-A892-9CBAADA72055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3" name="Freeform: Shape 9672">
              <a:extLst>
                <a:ext uri="{FF2B5EF4-FFF2-40B4-BE49-F238E27FC236}">
                  <a16:creationId xmlns:a16="http://schemas.microsoft.com/office/drawing/2014/main" id="{D95C05D2-C151-B91E-85FD-4DD7617278FF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4" name="Freeform: Shape 9673">
              <a:extLst>
                <a:ext uri="{FF2B5EF4-FFF2-40B4-BE49-F238E27FC236}">
                  <a16:creationId xmlns:a16="http://schemas.microsoft.com/office/drawing/2014/main" id="{F7F6C95F-EE28-162C-6136-2B52FD9D0CE0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5" name="Freeform: Shape 9674">
              <a:extLst>
                <a:ext uri="{FF2B5EF4-FFF2-40B4-BE49-F238E27FC236}">
                  <a16:creationId xmlns:a16="http://schemas.microsoft.com/office/drawing/2014/main" id="{B9CCE6A9-AA39-DE68-F6DE-FB1870731775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6" name="Freeform: Shape 9675">
              <a:extLst>
                <a:ext uri="{FF2B5EF4-FFF2-40B4-BE49-F238E27FC236}">
                  <a16:creationId xmlns:a16="http://schemas.microsoft.com/office/drawing/2014/main" id="{CE1C95B5-B71D-3106-0B43-15F8303B51B3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7" name="Freeform: Shape 9676">
              <a:extLst>
                <a:ext uri="{FF2B5EF4-FFF2-40B4-BE49-F238E27FC236}">
                  <a16:creationId xmlns:a16="http://schemas.microsoft.com/office/drawing/2014/main" id="{567DEDF5-FECE-C9BF-9376-6EE18F314A17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8" name="Freeform: Shape 9677">
              <a:extLst>
                <a:ext uri="{FF2B5EF4-FFF2-40B4-BE49-F238E27FC236}">
                  <a16:creationId xmlns:a16="http://schemas.microsoft.com/office/drawing/2014/main" id="{64E46E9C-2FD9-C346-EA08-ED555DD457EE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9" name="Freeform: Shape 9678">
              <a:extLst>
                <a:ext uri="{FF2B5EF4-FFF2-40B4-BE49-F238E27FC236}">
                  <a16:creationId xmlns:a16="http://schemas.microsoft.com/office/drawing/2014/main" id="{9BFB40D9-E022-3502-AEB2-ED328DA65B25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0" name="Freeform: Shape 9679">
              <a:extLst>
                <a:ext uri="{FF2B5EF4-FFF2-40B4-BE49-F238E27FC236}">
                  <a16:creationId xmlns:a16="http://schemas.microsoft.com/office/drawing/2014/main" id="{62D4C7F3-4C03-95C3-18D2-D1AD85141E9E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1" name="Freeform: Shape 9680">
              <a:extLst>
                <a:ext uri="{FF2B5EF4-FFF2-40B4-BE49-F238E27FC236}">
                  <a16:creationId xmlns:a16="http://schemas.microsoft.com/office/drawing/2014/main" id="{3972729F-9F51-52BB-F683-37437214CC6A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2" name="Freeform: Shape 9681">
              <a:extLst>
                <a:ext uri="{FF2B5EF4-FFF2-40B4-BE49-F238E27FC236}">
                  <a16:creationId xmlns:a16="http://schemas.microsoft.com/office/drawing/2014/main" id="{61519AA7-DA5A-3BDE-D482-039EB620A134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3" name="Freeform: Shape 9682">
              <a:extLst>
                <a:ext uri="{FF2B5EF4-FFF2-40B4-BE49-F238E27FC236}">
                  <a16:creationId xmlns:a16="http://schemas.microsoft.com/office/drawing/2014/main" id="{F1F99087-19B4-4702-C035-2D56DB4024DA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4" name="Freeform: Shape 9683">
              <a:extLst>
                <a:ext uri="{FF2B5EF4-FFF2-40B4-BE49-F238E27FC236}">
                  <a16:creationId xmlns:a16="http://schemas.microsoft.com/office/drawing/2014/main" id="{579F53BB-B033-0C8E-4940-669F3DD89D84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5" name="Freeform: Shape 9684">
              <a:extLst>
                <a:ext uri="{FF2B5EF4-FFF2-40B4-BE49-F238E27FC236}">
                  <a16:creationId xmlns:a16="http://schemas.microsoft.com/office/drawing/2014/main" id="{3939F167-4833-35F0-75BF-9E2135CB0664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6" name="Freeform: Shape 9685">
              <a:extLst>
                <a:ext uri="{FF2B5EF4-FFF2-40B4-BE49-F238E27FC236}">
                  <a16:creationId xmlns:a16="http://schemas.microsoft.com/office/drawing/2014/main" id="{713A4FDD-6E82-413A-0E2D-1BA7CFA52997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7" name="Freeform: Shape 9686">
              <a:extLst>
                <a:ext uri="{FF2B5EF4-FFF2-40B4-BE49-F238E27FC236}">
                  <a16:creationId xmlns:a16="http://schemas.microsoft.com/office/drawing/2014/main" id="{ECD37D72-29BF-42B8-49B3-EE750FF3BFDA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8" name="Freeform: Shape 9687">
              <a:extLst>
                <a:ext uri="{FF2B5EF4-FFF2-40B4-BE49-F238E27FC236}">
                  <a16:creationId xmlns:a16="http://schemas.microsoft.com/office/drawing/2014/main" id="{E578C922-32F2-82B0-EB40-8783DBC96B3F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9" name="Freeform: Shape 9688">
              <a:extLst>
                <a:ext uri="{FF2B5EF4-FFF2-40B4-BE49-F238E27FC236}">
                  <a16:creationId xmlns:a16="http://schemas.microsoft.com/office/drawing/2014/main" id="{8B111E7A-5C64-DDCE-425B-C1A6BE373264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0" name="Freeform: Shape 9689">
              <a:extLst>
                <a:ext uri="{FF2B5EF4-FFF2-40B4-BE49-F238E27FC236}">
                  <a16:creationId xmlns:a16="http://schemas.microsoft.com/office/drawing/2014/main" id="{7787ABB8-08A2-26DD-8B2B-9E5BF4456DD9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1" name="Freeform: Shape 9690">
              <a:extLst>
                <a:ext uri="{FF2B5EF4-FFF2-40B4-BE49-F238E27FC236}">
                  <a16:creationId xmlns:a16="http://schemas.microsoft.com/office/drawing/2014/main" id="{72365BA5-5414-D010-A2A1-C7FEE58E4CC0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2" name="Freeform: Shape 9691">
              <a:extLst>
                <a:ext uri="{FF2B5EF4-FFF2-40B4-BE49-F238E27FC236}">
                  <a16:creationId xmlns:a16="http://schemas.microsoft.com/office/drawing/2014/main" id="{FE44A4C3-7DE0-A84C-82AA-D262C1EEF0C2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3" name="Freeform: Shape 9692">
              <a:extLst>
                <a:ext uri="{FF2B5EF4-FFF2-40B4-BE49-F238E27FC236}">
                  <a16:creationId xmlns:a16="http://schemas.microsoft.com/office/drawing/2014/main" id="{5082A9CB-C299-BBFF-BE74-1B22ABD51A8B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4" name="Freeform: Shape 9693">
              <a:extLst>
                <a:ext uri="{FF2B5EF4-FFF2-40B4-BE49-F238E27FC236}">
                  <a16:creationId xmlns:a16="http://schemas.microsoft.com/office/drawing/2014/main" id="{78922301-DCCF-C8D0-8265-C2DD71BA52A8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5" name="Freeform: Shape 9694">
              <a:extLst>
                <a:ext uri="{FF2B5EF4-FFF2-40B4-BE49-F238E27FC236}">
                  <a16:creationId xmlns:a16="http://schemas.microsoft.com/office/drawing/2014/main" id="{FDFAFB11-275F-F555-74F8-1B38E588B6C6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6" name="Freeform: Shape 9695">
              <a:extLst>
                <a:ext uri="{FF2B5EF4-FFF2-40B4-BE49-F238E27FC236}">
                  <a16:creationId xmlns:a16="http://schemas.microsoft.com/office/drawing/2014/main" id="{4235B147-7F01-E480-E8D3-DD8B7A634E71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7" name="Freeform: Shape 9696">
              <a:extLst>
                <a:ext uri="{FF2B5EF4-FFF2-40B4-BE49-F238E27FC236}">
                  <a16:creationId xmlns:a16="http://schemas.microsoft.com/office/drawing/2014/main" id="{40AB0158-9E4F-E490-751C-D38C81214B2C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8" name="Freeform: Shape 9697">
              <a:extLst>
                <a:ext uri="{FF2B5EF4-FFF2-40B4-BE49-F238E27FC236}">
                  <a16:creationId xmlns:a16="http://schemas.microsoft.com/office/drawing/2014/main" id="{4152169E-B019-5C0A-2B55-6EB4585FF8A4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9" name="Freeform: Shape 9698">
              <a:extLst>
                <a:ext uri="{FF2B5EF4-FFF2-40B4-BE49-F238E27FC236}">
                  <a16:creationId xmlns:a16="http://schemas.microsoft.com/office/drawing/2014/main" id="{52EED6B5-B684-AD8F-352E-9746E7CA4AE8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0" name="Freeform: Shape 9699">
              <a:extLst>
                <a:ext uri="{FF2B5EF4-FFF2-40B4-BE49-F238E27FC236}">
                  <a16:creationId xmlns:a16="http://schemas.microsoft.com/office/drawing/2014/main" id="{C3AF8ABC-F0BA-347F-8A8A-7DF62CE8A46A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1" name="Freeform: Shape 9700">
              <a:extLst>
                <a:ext uri="{FF2B5EF4-FFF2-40B4-BE49-F238E27FC236}">
                  <a16:creationId xmlns:a16="http://schemas.microsoft.com/office/drawing/2014/main" id="{D464542F-D7B4-0B4E-8406-E27DB9CD5F7B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2" name="Freeform: Shape 9701">
              <a:extLst>
                <a:ext uri="{FF2B5EF4-FFF2-40B4-BE49-F238E27FC236}">
                  <a16:creationId xmlns:a16="http://schemas.microsoft.com/office/drawing/2014/main" id="{08F7D9DC-A161-F848-4C0D-0DB20E5CFF3E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3" name="Freeform: Shape 9702">
              <a:extLst>
                <a:ext uri="{FF2B5EF4-FFF2-40B4-BE49-F238E27FC236}">
                  <a16:creationId xmlns:a16="http://schemas.microsoft.com/office/drawing/2014/main" id="{EDB54F5D-88FD-8D7C-5D0D-1489B0839504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4" name="Freeform: Shape 9703">
              <a:extLst>
                <a:ext uri="{FF2B5EF4-FFF2-40B4-BE49-F238E27FC236}">
                  <a16:creationId xmlns:a16="http://schemas.microsoft.com/office/drawing/2014/main" id="{094A1356-5EE9-8200-E59E-D98FA12FF7B1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5" name="Freeform: Shape 9704">
              <a:extLst>
                <a:ext uri="{FF2B5EF4-FFF2-40B4-BE49-F238E27FC236}">
                  <a16:creationId xmlns:a16="http://schemas.microsoft.com/office/drawing/2014/main" id="{0C54903B-E198-96B0-70D3-899315671230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6" name="Freeform: Shape 9705">
              <a:extLst>
                <a:ext uri="{FF2B5EF4-FFF2-40B4-BE49-F238E27FC236}">
                  <a16:creationId xmlns:a16="http://schemas.microsoft.com/office/drawing/2014/main" id="{CDEF7F15-D0D3-6A7B-6805-E8355D7CF210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7" name="Freeform: Shape 9706">
              <a:extLst>
                <a:ext uri="{FF2B5EF4-FFF2-40B4-BE49-F238E27FC236}">
                  <a16:creationId xmlns:a16="http://schemas.microsoft.com/office/drawing/2014/main" id="{1BBAE5BC-8236-D9E0-4831-1EED0177E428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8" name="Freeform: Shape 9707">
              <a:extLst>
                <a:ext uri="{FF2B5EF4-FFF2-40B4-BE49-F238E27FC236}">
                  <a16:creationId xmlns:a16="http://schemas.microsoft.com/office/drawing/2014/main" id="{0EE27FEF-9B78-10AB-4388-5193BDBB48F2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9" name="Freeform: Shape 9708">
              <a:extLst>
                <a:ext uri="{FF2B5EF4-FFF2-40B4-BE49-F238E27FC236}">
                  <a16:creationId xmlns:a16="http://schemas.microsoft.com/office/drawing/2014/main" id="{085E05F1-569E-1897-20F8-874CC27CE2C1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0" name="Freeform: Shape 9709">
              <a:extLst>
                <a:ext uri="{FF2B5EF4-FFF2-40B4-BE49-F238E27FC236}">
                  <a16:creationId xmlns:a16="http://schemas.microsoft.com/office/drawing/2014/main" id="{642408D9-C37F-C998-DD69-5E617F4D9A56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1" name="Freeform: Shape 9710">
              <a:extLst>
                <a:ext uri="{FF2B5EF4-FFF2-40B4-BE49-F238E27FC236}">
                  <a16:creationId xmlns:a16="http://schemas.microsoft.com/office/drawing/2014/main" id="{1458F55B-B7BF-2622-0F63-9D944EC31F80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2" name="Freeform: Shape 9711">
              <a:extLst>
                <a:ext uri="{FF2B5EF4-FFF2-40B4-BE49-F238E27FC236}">
                  <a16:creationId xmlns:a16="http://schemas.microsoft.com/office/drawing/2014/main" id="{02D24D68-F1C8-C269-A18C-54295E15668C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3" name="Freeform: Shape 9712">
              <a:extLst>
                <a:ext uri="{FF2B5EF4-FFF2-40B4-BE49-F238E27FC236}">
                  <a16:creationId xmlns:a16="http://schemas.microsoft.com/office/drawing/2014/main" id="{DFFD1BF6-3A53-1265-06DE-C15717A9E7E3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4" name="Freeform: Shape 9713">
              <a:extLst>
                <a:ext uri="{FF2B5EF4-FFF2-40B4-BE49-F238E27FC236}">
                  <a16:creationId xmlns:a16="http://schemas.microsoft.com/office/drawing/2014/main" id="{123F3034-46C6-D985-335E-9074BB0C7B9D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5" name="Freeform: Shape 9714">
              <a:extLst>
                <a:ext uri="{FF2B5EF4-FFF2-40B4-BE49-F238E27FC236}">
                  <a16:creationId xmlns:a16="http://schemas.microsoft.com/office/drawing/2014/main" id="{F1F63540-8C38-5A7E-7B89-CEC5D96D102A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6" name="Freeform: Shape 9715">
              <a:extLst>
                <a:ext uri="{FF2B5EF4-FFF2-40B4-BE49-F238E27FC236}">
                  <a16:creationId xmlns:a16="http://schemas.microsoft.com/office/drawing/2014/main" id="{59BF782B-8578-F63B-43EF-45CE8A7AEB00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7" name="Freeform: Shape 9716">
              <a:extLst>
                <a:ext uri="{FF2B5EF4-FFF2-40B4-BE49-F238E27FC236}">
                  <a16:creationId xmlns:a16="http://schemas.microsoft.com/office/drawing/2014/main" id="{C07F209E-CD05-6570-33AD-961A05CB5112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8" name="Freeform: Shape 9717">
              <a:extLst>
                <a:ext uri="{FF2B5EF4-FFF2-40B4-BE49-F238E27FC236}">
                  <a16:creationId xmlns:a16="http://schemas.microsoft.com/office/drawing/2014/main" id="{84C6D7D1-E063-5BC8-A79C-2542CC35CFE1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9" name="Freeform: Shape 9718">
              <a:extLst>
                <a:ext uri="{FF2B5EF4-FFF2-40B4-BE49-F238E27FC236}">
                  <a16:creationId xmlns:a16="http://schemas.microsoft.com/office/drawing/2014/main" id="{527878D5-8266-5BAD-7B8D-6CF017B4615C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0" name="Freeform: Shape 9719">
              <a:extLst>
                <a:ext uri="{FF2B5EF4-FFF2-40B4-BE49-F238E27FC236}">
                  <a16:creationId xmlns:a16="http://schemas.microsoft.com/office/drawing/2014/main" id="{3442FAF7-B3A1-48B3-D54A-16D4618892E7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1" name="Freeform: Shape 9720">
              <a:extLst>
                <a:ext uri="{FF2B5EF4-FFF2-40B4-BE49-F238E27FC236}">
                  <a16:creationId xmlns:a16="http://schemas.microsoft.com/office/drawing/2014/main" id="{9B8271A2-0FB9-B3D6-F072-6BB3FA6F46C6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2" name="Freeform: Shape 9721">
              <a:extLst>
                <a:ext uri="{FF2B5EF4-FFF2-40B4-BE49-F238E27FC236}">
                  <a16:creationId xmlns:a16="http://schemas.microsoft.com/office/drawing/2014/main" id="{740EADB4-72A3-A43D-3C78-4485F1841E94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3" name="Freeform: Shape 9722">
              <a:extLst>
                <a:ext uri="{FF2B5EF4-FFF2-40B4-BE49-F238E27FC236}">
                  <a16:creationId xmlns:a16="http://schemas.microsoft.com/office/drawing/2014/main" id="{0A87DEDE-6944-2127-48CC-F5FCD3AC3424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4" name="Freeform: Shape 9723">
              <a:extLst>
                <a:ext uri="{FF2B5EF4-FFF2-40B4-BE49-F238E27FC236}">
                  <a16:creationId xmlns:a16="http://schemas.microsoft.com/office/drawing/2014/main" id="{DD5D975A-6DF4-3FF8-BE06-8C6D79FB4755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5" name="Freeform: Shape 9724">
              <a:extLst>
                <a:ext uri="{FF2B5EF4-FFF2-40B4-BE49-F238E27FC236}">
                  <a16:creationId xmlns:a16="http://schemas.microsoft.com/office/drawing/2014/main" id="{8CC6DCE9-D611-B5F2-C209-1EFAAF2F37EE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6" name="Freeform: Shape 9725">
              <a:extLst>
                <a:ext uri="{FF2B5EF4-FFF2-40B4-BE49-F238E27FC236}">
                  <a16:creationId xmlns:a16="http://schemas.microsoft.com/office/drawing/2014/main" id="{5C53C3F6-E0BA-1A0B-D780-39AEDB95DF81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7" name="Freeform: Shape 9726">
              <a:extLst>
                <a:ext uri="{FF2B5EF4-FFF2-40B4-BE49-F238E27FC236}">
                  <a16:creationId xmlns:a16="http://schemas.microsoft.com/office/drawing/2014/main" id="{35BF9144-5EF9-CB64-4C4E-567FA703A6B4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8" name="Freeform: Shape 9727">
              <a:extLst>
                <a:ext uri="{FF2B5EF4-FFF2-40B4-BE49-F238E27FC236}">
                  <a16:creationId xmlns:a16="http://schemas.microsoft.com/office/drawing/2014/main" id="{07697BDD-1D2F-4BFE-EF16-A3CB4929032C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9" name="Freeform: Shape 9728">
              <a:extLst>
                <a:ext uri="{FF2B5EF4-FFF2-40B4-BE49-F238E27FC236}">
                  <a16:creationId xmlns:a16="http://schemas.microsoft.com/office/drawing/2014/main" id="{63EAE175-C223-9622-EC21-3E3A4727E323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0" name="Freeform: Shape 9729">
              <a:extLst>
                <a:ext uri="{FF2B5EF4-FFF2-40B4-BE49-F238E27FC236}">
                  <a16:creationId xmlns:a16="http://schemas.microsoft.com/office/drawing/2014/main" id="{38D4DBE3-80A8-9FB8-1B97-6D27E1330C6A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1" name="Freeform: Shape 9730">
              <a:extLst>
                <a:ext uri="{FF2B5EF4-FFF2-40B4-BE49-F238E27FC236}">
                  <a16:creationId xmlns:a16="http://schemas.microsoft.com/office/drawing/2014/main" id="{CFF140F1-D794-D527-BC69-56E8AB0E59C7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2" name="Freeform: Shape 9731">
              <a:extLst>
                <a:ext uri="{FF2B5EF4-FFF2-40B4-BE49-F238E27FC236}">
                  <a16:creationId xmlns:a16="http://schemas.microsoft.com/office/drawing/2014/main" id="{114B340F-6F73-A9B5-C94A-10DAFC252AE6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3" name="Freeform: Shape 9732">
              <a:extLst>
                <a:ext uri="{FF2B5EF4-FFF2-40B4-BE49-F238E27FC236}">
                  <a16:creationId xmlns:a16="http://schemas.microsoft.com/office/drawing/2014/main" id="{8BFF82E3-1417-194F-6DA4-79455CA7B8B4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4" name="Freeform: Shape 9733">
              <a:extLst>
                <a:ext uri="{FF2B5EF4-FFF2-40B4-BE49-F238E27FC236}">
                  <a16:creationId xmlns:a16="http://schemas.microsoft.com/office/drawing/2014/main" id="{5A6383CE-CCE8-44F8-7EA4-23AC1A530F9E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5" name="Freeform: Shape 9734">
              <a:extLst>
                <a:ext uri="{FF2B5EF4-FFF2-40B4-BE49-F238E27FC236}">
                  <a16:creationId xmlns:a16="http://schemas.microsoft.com/office/drawing/2014/main" id="{4A1AC5DB-3EB0-BCD8-DEE3-CE3F74A50291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6" name="Freeform: Shape 9735">
              <a:extLst>
                <a:ext uri="{FF2B5EF4-FFF2-40B4-BE49-F238E27FC236}">
                  <a16:creationId xmlns:a16="http://schemas.microsoft.com/office/drawing/2014/main" id="{18DB2B19-AF34-2194-21CB-7ADE06593B8E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7" name="Freeform: Shape 9736">
              <a:extLst>
                <a:ext uri="{FF2B5EF4-FFF2-40B4-BE49-F238E27FC236}">
                  <a16:creationId xmlns:a16="http://schemas.microsoft.com/office/drawing/2014/main" id="{9CF7A378-2C22-225C-F174-6C2F13A1E5B7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8" name="Freeform: Shape 9737">
              <a:extLst>
                <a:ext uri="{FF2B5EF4-FFF2-40B4-BE49-F238E27FC236}">
                  <a16:creationId xmlns:a16="http://schemas.microsoft.com/office/drawing/2014/main" id="{BF564315-F3F0-1C47-9B2D-DC3646D6E7F6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9" name="Freeform: Shape 9738">
              <a:extLst>
                <a:ext uri="{FF2B5EF4-FFF2-40B4-BE49-F238E27FC236}">
                  <a16:creationId xmlns:a16="http://schemas.microsoft.com/office/drawing/2014/main" id="{EAC94A06-EF24-697F-E013-CFEC5559BD21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0" name="Freeform: Shape 9739">
              <a:extLst>
                <a:ext uri="{FF2B5EF4-FFF2-40B4-BE49-F238E27FC236}">
                  <a16:creationId xmlns:a16="http://schemas.microsoft.com/office/drawing/2014/main" id="{D8685F11-0F10-2B49-9E51-7E0A0749C6AA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1" name="Freeform: Shape 9740">
              <a:extLst>
                <a:ext uri="{FF2B5EF4-FFF2-40B4-BE49-F238E27FC236}">
                  <a16:creationId xmlns:a16="http://schemas.microsoft.com/office/drawing/2014/main" id="{2C76636F-F664-A558-9207-2CF7CD17BE83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2" name="Freeform: Shape 9741">
              <a:extLst>
                <a:ext uri="{FF2B5EF4-FFF2-40B4-BE49-F238E27FC236}">
                  <a16:creationId xmlns:a16="http://schemas.microsoft.com/office/drawing/2014/main" id="{A7E9484D-8A0A-A6AB-3CBE-6CFCB0C9BF08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3" name="Freeform: Shape 9742">
              <a:extLst>
                <a:ext uri="{FF2B5EF4-FFF2-40B4-BE49-F238E27FC236}">
                  <a16:creationId xmlns:a16="http://schemas.microsoft.com/office/drawing/2014/main" id="{93B7D587-0EE7-FE16-BBAB-D4FCFBC89723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4" name="Freeform: Shape 9743">
              <a:extLst>
                <a:ext uri="{FF2B5EF4-FFF2-40B4-BE49-F238E27FC236}">
                  <a16:creationId xmlns:a16="http://schemas.microsoft.com/office/drawing/2014/main" id="{97E0D6CD-CC96-21B6-65F4-488C2929D616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5" name="Freeform: Shape 9744">
              <a:extLst>
                <a:ext uri="{FF2B5EF4-FFF2-40B4-BE49-F238E27FC236}">
                  <a16:creationId xmlns:a16="http://schemas.microsoft.com/office/drawing/2014/main" id="{736D700F-864A-2A28-D3BA-040D9D7CCB8A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6" name="Freeform: Shape 9745">
              <a:extLst>
                <a:ext uri="{FF2B5EF4-FFF2-40B4-BE49-F238E27FC236}">
                  <a16:creationId xmlns:a16="http://schemas.microsoft.com/office/drawing/2014/main" id="{29D38441-895A-57FC-8E14-212DD7EDE3B3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7" name="Freeform: Shape 9746">
              <a:extLst>
                <a:ext uri="{FF2B5EF4-FFF2-40B4-BE49-F238E27FC236}">
                  <a16:creationId xmlns:a16="http://schemas.microsoft.com/office/drawing/2014/main" id="{87E26DE3-0BF7-B7E4-9AF3-08D95AE8B386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8" name="Freeform: Shape 9747">
              <a:extLst>
                <a:ext uri="{FF2B5EF4-FFF2-40B4-BE49-F238E27FC236}">
                  <a16:creationId xmlns:a16="http://schemas.microsoft.com/office/drawing/2014/main" id="{E1AD3EB0-2FA4-66E7-90D7-21544378CD7E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9" name="Freeform: Shape 9748">
              <a:extLst>
                <a:ext uri="{FF2B5EF4-FFF2-40B4-BE49-F238E27FC236}">
                  <a16:creationId xmlns:a16="http://schemas.microsoft.com/office/drawing/2014/main" id="{F44B5BA2-A05D-122B-A520-FF7AAC845DC7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0" name="Freeform: Shape 9749">
              <a:extLst>
                <a:ext uri="{FF2B5EF4-FFF2-40B4-BE49-F238E27FC236}">
                  <a16:creationId xmlns:a16="http://schemas.microsoft.com/office/drawing/2014/main" id="{153F0AA0-859B-DF9E-6038-4DC3EE7E2EA3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1" name="Freeform: Shape 9750">
              <a:extLst>
                <a:ext uri="{FF2B5EF4-FFF2-40B4-BE49-F238E27FC236}">
                  <a16:creationId xmlns:a16="http://schemas.microsoft.com/office/drawing/2014/main" id="{557F2AA3-13AA-0261-792B-C4DD3C45CBB7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2" name="Freeform: Shape 9751">
              <a:extLst>
                <a:ext uri="{FF2B5EF4-FFF2-40B4-BE49-F238E27FC236}">
                  <a16:creationId xmlns:a16="http://schemas.microsoft.com/office/drawing/2014/main" id="{9E1F7863-30D8-4D16-7CAD-5052EAB0107F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3" name="Freeform: Shape 9752">
              <a:extLst>
                <a:ext uri="{FF2B5EF4-FFF2-40B4-BE49-F238E27FC236}">
                  <a16:creationId xmlns:a16="http://schemas.microsoft.com/office/drawing/2014/main" id="{8895AEAA-A859-569E-9B90-C33523662F0A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4" name="Freeform: Shape 9753">
              <a:extLst>
                <a:ext uri="{FF2B5EF4-FFF2-40B4-BE49-F238E27FC236}">
                  <a16:creationId xmlns:a16="http://schemas.microsoft.com/office/drawing/2014/main" id="{F286D7C7-4267-7E48-56DD-17AED2ACE8D7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5" name="Freeform: Shape 9754">
              <a:extLst>
                <a:ext uri="{FF2B5EF4-FFF2-40B4-BE49-F238E27FC236}">
                  <a16:creationId xmlns:a16="http://schemas.microsoft.com/office/drawing/2014/main" id="{6BF6C7E6-653A-5F93-8479-58174565B931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6" name="Freeform: Shape 9755">
              <a:extLst>
                <a:ext uri="{FF2B5EF4-FFF2-40B4-BE49-F238E27FC236}">
                  <a16:creationId xmlns:a16="http://schemas.microsoft.com/office/drawing/2014/main" id="{838DC622-57DB-56C3-E26E-9CB7875CFE84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7" name="Freeform: Shape 9756">
              <a:extLst>
                <a:ext uri="{FF2B5EF4-FFF2-40B4-BE49-F238E27FC236}">
                  <a16:creationId xmlns:a16="http://schemas.microsoft.com/office/drawing/2014/main" id="{67B5C46D-34BC-70D7-080F-A00B4B5398ED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8" name="Freeform: Shape 9757">
              <a:extLst>
                <a:ext uri="{FF2B5EF4-FFF2-40B4-BE49-F238E27FC236}">
                  <a16:creationId xmlns:a16="http://schemas.microsoft.com/office/drawing/2014/main" id="{E7BE22B5-4F1D-153A-9057-01DE02CA0149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9" name="Freeform: Shape 9758">
              <a:extLst>
                <a:ext uri="{FF2B5EF4-FFF2-40B4-BE49-F238E27FC236}">
                  <a16:creationId xmlns:a16="http://schemas.microsoft.com/office/drawing/2014/main" id="{63C16228-98CF-BD1E-723F-C23DDE39619D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0" name="Freeform: Shape 9759">
              <a:extLst>
                <a:ext uri="{FF2B5EF4-FFF2-40B4-BE49-F238E27FC236}">
                  <a16:creationId xmlns:a16="http://schemas.microsoft.com/office/drawing/2014/main" id="{379B1504-913B-733C-C238-B400D3E4C06B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1" name="Freeform: Shape 9760">
              <a:extLst>
                <a:ext uri="{FF2B5EF4-FFF2-40B4-BE49-F238E27FC236}">
                  <a16:creationId xmlns:a16="http://schemas.microsoft.com/office/drawing/2014/main" id="{82455A73-A07C-A999-D24F-DA858904B4C0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2" name="Freeform: Shape 9761">
              <a:extLst>
                <a:ext uri="{FF2B5EF4-FFF2-40B4-BE49-F238E27FC236}">
                  <a16:creationId xmlns:a16="http://schemas.microsoft.com/office/drawing/2014/main" id="{AA7D4540-0526-630A-046D-A74AAE115F6E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3" name="Freeform: Shape 9762">
              <a:extLst>
                <a:ext uri="{FF2B5EF4-FFF2-40B4-BE49-F238E27FC236}">
                  <a16:creationId xmlns:a16="http://schemas.microsoft.com/office/drawing/2014/main" id="{F9BA1DE4-6DF1-D16F-F57C-246CA0EA52A5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4" name="Freeform: Shape 9763">
              <a:extLst>
                <a:ext uri="{FF2B5EF4-FFF2-40B4-BE49-F238E27FC236}">
                  <a16:creationId xmlns:a16="http://schemas.microsoft.com/office/drawing/2014/main" id="{635B0967-092D-C442-B0A9-090B29A4B150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5" name="Freeform: Shape 9764">
              <a:extLst>
                <a:ext uri="{FF2B5EF4-FFF2-40B4-BE49-F238E27FC236}">
                  <a16:creationId xmlns:a16="http://schemas.microsoft.com/office/drawing/2014/main" id="{5DB6EE10-0EEC-AB6F-46C1-4EF651839352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6" name="Freeform: Shape 9765">
              <a:extLst>
                <a:ext uri="{FF2B5EF4-FFF2-40B4-BE49-F238E27FC236}">
                  <a16:creationId xmlns:a16="http://schemas.microsoft.com/office/drawing/2014/main" id="{7A00C918-C4AF-1B49-1003-45952972F128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7" name="Freeform: Shape 9766">
              <a:extLst>
                <a:ext uri="{FF2B5EF4-FFF2-40B4-BE49-F238E27FC236}">
                  <a16:creationId xmlns:a16="http://schemas.microsoft.com/office/drawing/2014/main" id="{310FF00B-B7FC-1F79-9603-F0285519B48F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8" name="Freeform: Shape 9767">
              <a:extLst>
                <a:ext uri="{FF2B5EF4-FFF2-40B4-BE49-F238E27FC236}">
                  <a16:creationId xmlns:a16="http://schemas.microsoft.com/office/drawing/2014/main" id="{3CF18099-024B-1B97-CF75-4F7A097A8536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9" name="Freeform: Shape 9768">
              <a:extLst>
                <a:ext uri="{FF2B5EF4-FFF2-40B4-BE49-F238E27FC236}">
                  <a16:creationId xmlns:a16="http://schemas.microsoft.com/office/drawing/2014/main" id="{CA24AE45-B74E-5B85-5F01-87437413D983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0" name="Freeform: Shape 9769">
              <a:extLst>
                <a:ext uri="{FF2B5EF4-FFF2-40B4-BE49-F238E27FC236}">
                  <a16:creationId xmlns:a16="http://schemas.microsoft.com/office/drawing/2014/main" id="{E3E642F4-20A2-3648-608B-87CC9C650237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1" name="Freeform: Shape 9770">
              <a:extLst>
                <a:ext uri="{FF2B5EF4-FFF2-40B4-BE49-F238E27FC236}">
                  <a16:creationId xmlns:a16="http://schemas.microsoft.com/office/drawing/2014/main" id="{6EAD473E-A4CD-C8FE-AFC7-EC5A75B2C880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2" name="Freeform: Shape 9771">
              <a:extLst>
                <a:ext uri="{FF2B5EF4-FFF2-40B4-BE49-F238E27FC236}">
                  <a16:creationId xmlns:a16="http://schemas.microsoft.com/office/drawing/2014/main" id="{CFEED687-C108-FE63-04AF-C3FAF41E453E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3" name="Freeform: Shape 9772">
              <a:extLst>
                <a:ext uri="{FF2B5EF4-FFF2-40B4-BE49-F238E27FC236}">
                  <a16:creationId xmlns:a16="http://schemas.microsoft.com/office/drawing/2014/main" id="{3CD52160-0700-38FD-4263-425CC6F4D0ED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4" name="Freeform: Shape 9773">
              <a:extLst>
                <a:ext uri="{FF2B5EF4-FFF2-40B4-BE49-F238E27FC236}">
                  <a16:creationId xmlns:a16="http://schemas.microsoft.com/office/drawing/2014/main" id="{1545FD21-DE5F-F377-91DA-C2701481BC58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5" name="Freeform: Shape 9774">
              <a:extLst>
                <a:ext uri="{FF2B5EF4-FFF2-40B4-BE49-F238E27FC236}">
                  <a16:creationId xmlns:a16="http://schemas.microsoft.com/office/drawing/2014/main" id="{1DA79AEF-ADE1-B48D-F0EA-C678AEAC1B84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6" name="Freeform: Shape 9775">
              <a:extLst>
                <a:ext uri="{FF2B5EF4-FFF2-40B4-BE49-F238E27FC236}">
                  <a16:creationId xmlns:a16="http://schemas.microsoft.com/office/drawing/2014/main" id="{81B88648-D82D-1513-4F72-AB4258004DD9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7" name="Freeform: Shape 9776">
              <a:extLst>
                <a:ext uri="{FF2B5EF4-FFF2-40B4-BE49-F238E27FC236}">
                  <a16:creationId xmlns:a16="http://schemas.microsoft.com/office/drawing/2014/main" id="{CD71BD45-F6A7-0AEB-9D58-511D7BF48C3F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8" name="Freeform: Shape 9777">
              <a:extLst>
                <a:ext uri="{FF2B5EF4-FFF2-40B4-BE49-F238E27FC236}">
                  <a16:creationId xmlns:a16="http://schemas.microsoft.com/office/drawing/2014/main" id="{4ACFC359-DE64-D10B-7D15-FCC722C5318F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9" name="Freeform: Shape 9778">
              <a:extLst>
                <a:ext uri="{FF2B5EF4-FFF2-40B4-BE49-F238E27FC236}">
                  <a16:creationId xmlns:a16="http://schemas.microsoft.com/office/drawing/2014/main" id="{9327A000-F113-1454-7168-F59195E9D4A9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0" name="Freeform: Shape 9779">
              <a:extLst>
                <a:ext uri="{FF2B5EF4-FFF2-40B4-BE49-F238E27FC236}">
                  <a16:creationId xmlns:a16="http://schemas.microsoft.com/office/drawing/2014/main" id="{90A6AA9E-B8B0-63E8-0935-36BF6BE1D80E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1" name="Freeform: Shape 9780">
              <a:extLst>
                <a:ext uri="{FF2B5EF4-FFF2-40B4-BE49-F238E27FC236}">
                  <a16:creationId xmlns:a16="http://schemas.microsoft.com/office/drawing/2014/main" id="{ABA65892-1D64-F5CC-7AE9-144FCAFC4454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2" name="Freeform: Shape 9781">
              <a:extLst>
                <a:ext uri="{FF2B5EF4-FFF2-40B4-BE49-F238E27FC236}">
                  <a16:creationId xmlns:a16="http://schemas.microsoft.com/office/drawing/2014/main" id="{201FF18C-C1B5-663A-5F35-E8943CFCED8D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3" name="Freeform: Shape 9782">
              <a:extLst>
                <a:ext uri="{FF2B5EF4-FFF2-40B4-BE49-F238E27FC236}">
                  <a16:creationId xmlns:a16="http://schemas.microsoft.com/office/drawing/2014/main" id="{48B069AC-46EE-36EA-6AB0-25E95BB9D221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4" name="Freeform: Shape 9783">
              <a:extLst>
                <a:ext uri="{FF2B5EF4-FFF2-40B4-BE49-F238E27FC236}">
                  <a16:creationId xmlns:a16="http://schemas.microsoft.com/office/drawing/2014/main" id="{2F65BCDB-11F5-1A89-D109-FD09619EA2A2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5" name="Freeform: Shape 9784">
              <a:extLst>
                <a:ext uri="{FF2B5EF4-FFF2-40B4-BE49-F238E27FC236}">
                  <a16:creationId xmlns:a16="http://schemas.microsoft.com/office/drawing/2014/main" id="{AD249632-F2FD-765B-283C-17457EC96E78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6" name="Freeform: Shape 9785">
              <a:extLst>
                <a:ext uri="{FF2B5EF4-FFF2-40B4-BE49-F238E27FC236}">
                  <a16:creationId xmlns:a16="http://schemas.microsoft.com/office/drawing/2014/main" id="{0134DD5A-8078-FBC6-D392-12C0D5CD9195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7" name="Freeform: Shape 9786">
              <a:extLst>
                <a:ext uri="{FF2B5EF4-FFF2-40B4-BE49-F238E27FC236}">
                  <a16:creationId xmlns:a16="http://schemas.microsoft.com/office/drawing/2014/main" id="{A8F20E8B-9DE5-8D99-202C-DCB3FC0DF37C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8" name="Freeform: Shape 9787">
              <a:extLst>
                <a:ext uri="{FF2B5EF4-FFF2-40B4-BE49-F238E27FC236}">
                  <a16:creationId xmlns:a16="http://schemas.microsoft.com/office/drawing/2014/main" id="{270FCC40-31D3-A8F8-468A-D73F7EF5B46F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9" name="Freeform: Shape 9788">
              <a:extLst>
                <a:ext uri="{FF2B5EF4-FFF2-40B4-BE49-F238E27FC236}">
                  <a16:creationId xmlns:a16="http://schemas.microsoft.com/office/drawing/2014/main" id="{AA8BC710-FFAC-D27B-14CD-2DF5D0A75F81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0" name="Freeform: Shape 9789">
              <a:extLst>
                <a:ext uri="{FF2B5EF4-FFF2-40B4-BE49-F238E27FC236}">
                  <a16:creationId xmlns:a16="http://schemas.microsoft.com/office/drawing/2014/main" id="{30338030-880E-EE7D-E422-E33CE91BA7DE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1" name="Freeform: Shape 9790">
              <a:extLst>
                <a:ext uri="{FF2B5EF4-FFF2-40B4-BE49-F238E27FC236}">
                  <a16:creationId xmlns:a16="http://schemas.microsoft.com/office/drawing/2014/main" id="{13C26E67-C40B-DD92-BBBF-F669F427A7C3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2" name="Freeform: Shape 9791">
              <a:extLst>
                <a:ext uri="{FF2B5EF4-FFF2-40B4-BE49-F238E27FC236}">
                  <a16:creationId xmlns:a16="http://schemas.microsoft.com/office/drawing/2014/main" id="{335387A6-0BE3-1838-27C3-A74B7AED9BAF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3" name="Freeform: Shape 9792">
              <a:extLst>
                <a:ext uri="{FF2B5EF4-FFF2-40B4-BE49-F238E27FC236}">
                  <a16:creationId xmlns:a16="http://schemas.microsoft.com/office/drawing/2014/main" id="{8CAF2A01-518B-F8E1-99CD-D7AF7EBF5310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4" name="Freeform: Shape 9793">
              <a:extLst>
                <a:ext uri="{FF2B5EF4-FFF2-40B4-BE49-F238E27FC236}">
                  <a16:creationId xmlns:a16="http://schemas.microsoft.com/office/drawing/2014/main" id="{CCD28A25-6E14-BF8B-C76C-DE3A56021BA1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5" name="Freeform: Shape 9794">
              <a:extLst>
                <a:ext uri="{FF2B5EF4-FFF2-40B4-BE49-F238E27FC236}">
                  <a16:creationId xmlns:a16="http://schemas.microsoft.com/office/drawing/2014/main" id="{1B07D1C5-3C04-91B2-B64B-866A93014C01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6" name="Freeform: Shape 9795">
              <a:extLst>
                <a:ext uri="{FF2B5EF4-FFF2-40B4-BE49-F238E27FC236}">
                  <a16:creationId xmlns:a16="http://schemas.microsoft.com/office/drawing/2014/main" id="{06A43DC2-16B7-35F7-289E-0C1A45DE97E8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7" name="Freeform: Shape 9796">
              <a:extLst>
                <a:ext uri="{FF2B5EF4-FFF2-40B4-BE49-F238E27FC236}">
                  <a16:creationId xmlns:a16="http://schemas.microsoft.com/office/drawing/2014/main" id="{81152C8C-FCD8-5D7B-E44E-94A285B5FCC7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8" name="Freeform: Shape 9797">
              <a:extLst>
                <a:ext uri="{FF2B5EF4-FFF2-40B4-BE49-F238E27FC236}">
                  <a16:creationId xmlns:a16="http://schemas.microsoft.com/office/drawing/2014/main" id="{002E8BE4-8F14-AB19-00AE-4359CC014E6C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9" name="Freeform: Shape 9798">
              <a:extLst>
                <a:ext uri="{FF2B5EF4-FFF2-40B4-BE49-F238E27FC236}">
                  <a16:creationId xmlns:a16="http://schemas.microsoft.com/office/drawing/2014/main" id="{FD2FC368-311E-CC54-E55D-EF9F038257D8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0" name="Freeform: Shape 9799">
              <a:extLst>
                <a:ext uri="{FF2B5EF4-FFF2-40B4-BE49-F238E27FC236}">
                  <a16:creationId xmlns:a16="http://schemas.microsoft.com/office/drawing/2014/main" id="{8DC967BF-ABB2-94AB-6171-A78EA2135ED7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1" name="Freeform: Shape 9800">
              <a:extLst>
                <a:ext uri="{FF2B5EF4-FFF2-40B4-BE49-F238E27FC236}">
                  <a16:creationId xmlns:a16="http://schemas.microsoft.com/office/drawing/2014/main" id="{FC511072-82B5-D3C8-7399-41537DC8F2AA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2" name="Freeform: Shape 9801">
              <a:extLst>
                <a:ext uri="{FF2B5EF4-FFF2-40B4-BE49-F238E27FC236}">
                  <a16:creationId xmlns:a16="http://schemas.microsoft.com/office/drawing/2014/main" id="{6FEA645D-753B-DD23-A3FC-36F7EADD1D32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3" name="Freeform: Shape 9802">
              <a:extLst>
                <a:ext uri="{FF2B5EF4-FFF2-40B4-BE49-F238E27FC236}">
                  <a16:creationId xmlns:a16="http://schemas.microsoft.com/office/drawing/2014/main" id="{648DEDBF-F168-E618-9DA7-C6B9C69E5D64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4" name="Freeform: Shape 9803">
              <a:extLst>
                <a:ext uri="{FF2B5EF4-FFF2-40B4-BE49-F238E27FC236}">
                  <a16:creationId xmlns:a16="http://schemas.microsoft.com/office/drawing/2014/main" id="{265BF8AF-CC52-263E-8AF4-7F9BB7640823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5" name="Freeform: Shape 9804">
              <a:extLst>
                <a:ext uri="{FF2B5EF4-FFF2-40B4-BE49-F238E27FC236}">
                  <a16:creationId xmlns:a16="http://schemas.microsoft.com/office/drawing/2014/main" id="{3CF9CC0D-6964-427B-A922-DFA7E1A39F8C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6" name="Freeform: Shape 9805">
              <a:extLst>
                <a:ext uri="{FF2B5EF4-FFF2-40B4-BE49-F238E27FC236}">
                  <a16:creationId xmlns:a16="http://schemas.microsoft.com/office/drawing/2014/main" id="{02E29B0F-1E90-78E7-BA89-3CE1F756C094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7" name="Freeform: Shape 9806">
              <a:extLst>
                <a:ext uri="{FF2B5EF4-FFF2-40B4-BE49-F238E27FC236}">
                  <a16:creationId xmlns:a16="http://schemas.microsoft.com/office/drawing/2014/main" id="{0D26E698-981A-401D-24FA-9D9E0A755CC2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8" name="Freeform: Shape 9807">
              <a:extLst>
                <a:ext uri="{FF2B5EF4-FFF2-40B4-BE49-F238E27FC236}">
                  <a16:creationId xmlns:a16="http://schemas.microsoft.com/office/drawing/2014/main" id="{58C67A4E-8DB1-B73F-4958-BA273D18B576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9" name="Freeform: Shape 9808">
              <a:extLst>
                <a:ext uri="{FF2B5EF4-FFF2-40B4-BE49-F238E27FC236}">
                  <a16:creationId xmlns:a16="http://schemas.microsoft.com/office/drawing/2014/main" id="{2DDC13AD-D4DA-5AEA-C813-5EDB82EB80AA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0" name="Freeform: Shape 9809">
              <a:extLst>
                <a:ext uri="{FF2B5EF4-FFF2-40B4-BE49-F238E27FC236}">
                  <a16:creationId xmlns:a16="http://schemas.microsoft.com/office/drawing/2014/main" id="{FAF07565-A76D-EB3B-0BBF-FF94B58303EA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1" name="Freeform: Shape 9810">
              <a:extLst>
                <a:ext uri="{FF2B5EF4-FFF2-40B4-BE49-F238E27FC236}">
                  <a16:creationId xmlns:a16="http://schemas.microsoft.com/office/drawing/2014/main" id="{8845D682-13CE-46BA-CF44-556D032C3A3E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2" name="Freeform: Shape 9811">
              <a:extLst>
                <a:ext uri="{FF2B5EF4-FFF2-40B4-BE49-F238E27FC236}">
                  <a16:creationId xmlns:a16="http://schemas.microsoft.com/office/drawing/2014/main" id="{2C2E79DF-40EE-7919-4C7B-2936324E2569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3" name="Freeform: Shape 9812">
              <a:extLst>
                <a:ext uri="{FF2B5EF4-FFF2-40B4-BE49-F238E27FC236}">
                  <a16:creationId xmlns:a16="http://schemas.microsoft.com/office/drawing/2014/main" id="{729AF201-C4AD-EF91-B558-784BC9F666CC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4" name="Freeform: Shape 9813">
              <a:extLst>
                <a:ext uri="{FF2B5EF4-FFF2-40B4-BE49-F238E27FC236}">
                  <a16:creationId xmlns:a16="http://schemas.microsoft.com/office/drawing/2014/main" id="{8E8EE296-625E-7FAB-54E0-EC19715F932F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5" name="Freeform: Shape 9814">
              <a:extLst>
                <a:ext uri="{FF2B5EF4-FFF2-40B4-BE49-F238E27FC236}">
                  <a16:creationId xmlns:a16="http://schemas.microsoft.com/office/drawing/2014/main" id="{AC8D7E2D-3B23-E1E6-B27B-A85128F0E834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6" name="Freeform: Shape 9815">
              <a:extLst>
                <a:ext uri="{FF2B5EF4-FFF2-40B4-BE49-F238E27FC236}">
                  <a16:creationId xmlns:a16="http://schemas.microsoft.com/office/drawing/2014/main" id="{337B71F3-BBD9-0899-185B-D6518F5BEEB9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7" name="Freeform: Shape 9816">
              <a:extLst>
                <a:ext uri="{FF2B5EF4-FFF2-40B4-BE49-F238E27FC236}">
                  <a16:creationId xmlns:a16="http://schemas.microsoft.com/office/drawing/2014/main" id="{42BF1915-ECFD-F21D-3A79-D753F216DFC2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8" name="Freeform: Shape 9817">
              <a:extLst>
                <a:ext uri="{FF2B5EF4-FFF2-40B4-BE49-F238E27FC236}">
                  <a16:creationId xmlns:a16="http://schemas.microsoft.com/office/drawing/2014/main" id="{67F714D0-F8E4-DA61-4AA8-A77659B87897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9" name="Freeform: Shape 9818">
              <a:extLst>
                <a:ext uri="{FF2B5EF4-FFF2-40B4-BE49-F238E27FC236}">
                  <a16:creationId xmlns:a16="http://schemas.microsoft.com/office/drawing/2014/main" id="{A69C9ECE-D267-5431-C453-20457BD4FCED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0" name="Freeform: Shape 9819">
              <a:extLst>
                <a:ext uri="{FF2B5EF4-FFF2-40B4-BE49-F238E27FC236}">
                  <a16:creationId xmlns:a16="http://schemas.microsoft.com/office/drawing/2014/main" id="{95E1510E-BF51-7465-A3F2-27650222EC21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1" name="Freeform: Shape 9820">
              <a:extLst>
                <a:ext uri="{FF2B5EF4-FFF2-40B4-BE49-F238E27FC236}">
                  <a16:creationId xmlns:a16="http://schemas.microsoft.com/office/drawing/2014/main" id="{41F18E67-F86D-109F-A9BE-A85CBEB09370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2" name="Freeform: Shape 9821">
              <a:extLst>
                <a:ext uri="{FF2B5EF4-FFF2-40B4-BE49-F238E27FC236}">
                  <a16:creationId xmlns:a16="http://schemas.microsoft.com/office/drawing/2014/main" id="{7F5780F6-FC2D-682F-BC78-37BD444B8742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3" name="Freeform: Shape 9822">
              <a:extLst>
                <a:ext uri="{FF2B5EF4-FFF2-40B4-BE49-F238E27FC236}">
                  <a16:creationId xmlns:a16="http://schemas.microsoft.com/office/drawing/2014/main" id="{4605B351-8844-46EC-CACA-CE3F5C18FF9B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4" name="Freeform: Shape 9823">
              <a:extLst>
                <a:ext uri="{FF2B5EF4-FFF2-40B4-BE49-F238E27FC236}">
                  <a16:creationId xmlns:a16="http://schemas.microsoft.com/office/drawing/2014/main" id="{0B9B201C-5104-093B-6062-96D285150663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5" name="Freeform: Shape 9824">
              <a:extLst>
                <a:ext uri="{FF2B5EF4-FFF2-40B4-BE49-F238E27FC236}">
                  <a16:creationId xmlns:a16="http://schemas.microsoft.com/office/drawing/2014/main" id="{19D25D18-090D-C14F-2954-1C5F9FC6AF63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6" name="Freeform: Shape 9825">
              <a:extLst>
                <a:ext uri="{FF2B5EF4-FFF2-40B4-BE49-F238E27FC236}">
                  <a16:creationId xmlns:a16="http://schemas.microsoft.com/office/drawing/2014/main" id="{65648535-8FEE-FA3D-A610-2EEAE535B6D3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7" name="Freeform: Shape 9826">
              <a:extLst>
                <a:ext uri="{FF2B5EF4-FFF2-40B4-BE49-F238E27FC236}">
                  <a16:creationId xmlns:a16="http://schemas.microsoft.com/office/drawing/2014/main" id="{C729D94D-7456-F2A2-35A9-BACC57BC34BD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8" name="Freeform: Shape 9827">
              <a:extLst>
                <a:ext uri="{FF2B5EF4-FFF2-40B4-BE49-F238E27FC236}">
                  <a16:creationId xmlns:a16="http://schemas.microsoft.com/office/drawing/2014/main" id="{67DDAAC7-BD2E-2CA9-665E-7453597A4C1F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9" name="Freeform: Shape 9828">
              <a:extLst>
                <a:ext uri="{FF2B5EF4-FFF2-40B4-BE49-F238E27FC236}">
                  <a16:creationId xmlns:a16="http://schemas.microsoft.com/office/drawing/2014/main" id="{CB89E8DD-038F-BDDC-C3B1-3927EA0CC453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0" name="Freeform: Shape 9829">
              <a:extLst>
                <a:ext uri="{FF2B5EF4-FFF2-40B4-BE49-F238E27FC236}">
                  <a16:creationId xmlns:a16="http://schemas.microsoft.com/office/drawing/2014/main" id="{30A03D5F-DED4-31CD-5409-9ECC49BE9B14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1" name="Freeform: Shape 9830">
              <a:extLst>
                <a:ext uri="{FF2B5EF4-FFF2-40B4-BE49-F238E27FC236}">
                  <a16:creationId xmlns:a16="http://schemas.microsoft.com/office/drawing/2014/main" id="{83DFB92D-3182-86CA-18EB-37847EEB9EE4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2" name="Freeform: Shape 9831">
              <a:extLst>
                <a:ext uri="{FF2B5EF4-FFF2-40B4-BE49-F238E27FC236}">
                  <a16:creationId xmlns:a16="http://schemas.microsoft.com/office/drawing/2014/main" id="{E5C64D7E-C3D3-96A5-E056-24929F02EE1A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3" name="Freeform: Shape 9832">
              <a:extLst>
                <a:ext uri="{FF2B5EF4-FFF2-40B4-BE49-F238E27FC236}">
                  <a16:creationId xmlns:a16="http://schemas.microsoft.com/office/drawing/2014/main" id="{8FC2B3ED-BAF2-559A-C96C-3FB28E0DB19E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4" name="Freeform: Shape 9833">
              <a:extLst>
                <a:ext uri="{FF2B5EF4-FFF2-40B4-BE49-F238E27FC236}">
                  <a16:creationId xmlns:a16="http://schemas.microsoft.com/office/drawing/2014/main" id="{48D872B2-C751-3D70-B9A7-4B66006E1955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5" name="Freeform: Shape 9834">
              <a:extLst>
                <a:ext uri="{FF2B5EF4-FFF2-40B4-BE49-F238E27FC236}">
                  <a16:creationId xmlns:a16="http://schemas.microsoft.com/office/drawing/2014/main" id="{10498DCD-02FE-BA1A-976E-9C8E3B93350E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6" name="Freeform: Shape 9835">
              <a:extLst>
                <a:ext uri="{FF2B5EF4-FFF2-40B4-BE49-F238E27FC236}">
                  <a16:creationId xmlns:a16="http://schemas.microsoft.com/office/drawing/2014/main" id="{968F707B-22B9-F380-BE75-BA1528E6EF75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7" name="Freeform: Shape 9836">
              <a:extLst>
                <a:ext uri="{FF2B5EF4-FFF2-40B4-BE49-F238E27FC236}">
                  <a16:creationId xmlns:a16="http://schemas.microsoft.com/office/drawing/2014/main" id="{00D94052-74ED-0AE3-D8F2-7BE17A9CFE81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8" name="Freeform: Shape 9837">
              <a:extLst>
                <a:ext uri="{FF2B5EF4-FFF2-40B4-BE49-F238E27FC236}">
                  <a16:creationId xmlns:a16="http://schemas.microsoft.com/office/drawing/2014/main" id="{32180F98-24D2-6E89-F71B-CE3691663550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9" name="Freeform: Shape 9838">
              <a:extLst>
                <a:ext uri="{FF2B5EF4-FFF2-40B4-BE49-F238E27FC236}">
                  <a16:creationId xmlns:a16="http://schemas.microsoft.com/office/drawing/2014/main" id="{370337AF-8A47-A933-34EA-0A3265A51E3E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0" name="Freeform: Shape 9839">
              <a:extLst>
                <a:ext uri="{FF2B5EF4-FFF2-40B4-BE49-F238E27FC236}">
                  <a16:creationId xmlns:a16="http://schemas.microsoft.com/office/drawing/2014/main" id="{C671E853-16B6-406A-0850-BBDEA0664484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1" name="Freeform: Shape 9840">
              <a:extLst>
                <a:ext uri="{FF2B5EF4-FFF2-40B4-BE49-F238E27FC236}">
                  <a16:creationId xmlns:a16="http://schemas.microsoft.com/office/drawing/2014/main" id="{33C56654-7F07-DA3F-4E34-A42E829680FB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2" name="Freeform: Shape 9841">
              <a:extLst>
                <a:ext uri="{FF2B5EF4-FFF2-40B4-BE49-F238E27FC236}">
                  <a16:creationId xmlns:a16="http://schemas.microsoft.com/office/drawing/2014/main" id="{C1780545-F6D1-47B2-06A0-34B6EFAC3CD4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3" name="Freeform: Shape 9842">
              <a:extLst>
                <a:ext uri="{FF2B5EF4-FFF2-40B4-BE49-F238E27FC236}">
                  <a16:creationId xmlns:a16="http://schemas.microsoft.com/office/drawing/2014/main" id="{AB9AD411-7DBD-51FA-ECA3-B7D7F268A734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4" name="Freeform: Shape 9843">
              <a:extLst>
                <a:ext uri="{FF2B5EF4-FFF2-40B4-BE49-F238E27FC236}">
                  <a16:creationId xmlns:a16="http://schemas.microsoft.com/office/drawing/2014/main" id="{7EAC6274-FB63-D980-2B77-4F292F7C0195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5" name="Freeform: Shape 9844">
              <a:extLst>
                <a:ext uri="{FF2B5EF4-FFF2-40B4-BE49-F238E27FC236}">
                  <a16:creationId xmlns:a16="http://schemas.microsoft.com/office/drawing/2014/main" id="{ACBACC86-B4D4-F1A4-5AEE-24807B663531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6" name="Freeform: Shape 9845">
              <a:extLst>
                <a:ext uri="{FF2B5EF4-FFF2-40B4-BE49-F238E27FC236}">
                  <a16:creationId xmlns:a16="http://schemas.microsoft.com/office/drawing/2014/main" id="{27FEF4D7-A870-2256-57E1-14863CB3950E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7" name="Freeform: Shape 9846">
              <a:extLst>
                <a:ext uri="{FF2B5EF4-FFF2-40B4-BE49-F238E27FC236}">
                  <a16:creationId xmlns:a16="http://schemas.microsoft.com/office/drawing/2014/main" id="{B6CA25C3-D50D-EE03-37D3-3AFF0CB43533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8" name="Freeform: Shape 9847">
              <a:extLst>
                <a:ext uri="{FF2B5EF4-FFF2-40B4-BE49-F238E27FC236}">
                  <a16:creationId xmlns:a16="http://schemas.microsoft.com/office/drawing/2014/main" id="{B18E971F-2141-7C57-C2C4-942CA29F8076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9" name="Freeform: Shape 9848">
              <a:extLst>
                <a:ext uri="{FF2B5EF4-FFF2-40B4-BE49-F238E27FC236}">
                  <a16:creationId xmlns:a16="http://schemas.microsoft.com/office/drawing/2014/main" id="{B0C9138A-9289-BC1F-B8FC-3AB892450696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0" name="Freeform: Shape 9849">
              <a:extLst>
                <a:ext uri="{FF2B5EF4-FFF2-40B4-BE49-F238E27FC236}">
                  <a16:creationId xmlns:a16="http://schemas.microsoft.com/office/drawing/2014/main" id="{10FF2182-C118-ECFB-D2A8-FB10161B9F36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1" name="Freeform: Shape 9850">
              <a:extLst>
                <a:ext uri="{FF2B5EF4-FFF2-40B4-BE49-F238E27FC236}">
                  <a16:creationId xmlns:a16="http://schemas.microsoft.com/office/drawing/2014/main" id="{952E5D58-923E-977F-D7A2-0A1FCBFFFE4C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2" name="Freeform: Shape 9851">
              <a:extLst>
                <a:ext uri="{FF2B5EF4-FFF2-40B4-BE49-F238E27FC236}">
                  <a16:creationId xmlns:a16="http://schemas.microsoft.com/office/drawing/2014/main" id="{7464E19F-780C-FBBB-6232-56E274B37B3C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3" name="Freeform: Shape 9852">
              <a:extLst>
                <a:ext uri="{FF2B5EF4-FFF2-40B4-BE49-F238E27FC236}">
                  <a16:creationId xmlns:a16="http://schemas.microsoft.com/office/drawing/2014/main" id="{E0E4D31A-514B-951F-E417-90BC7A977EEA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4" name="Freeform: Shape 9853">
              <a:extLst>
                <a:ext uri="{FF2B5EF4-FFF2-40B4-BE49-F238E27FC236}">
                  <a16:creationId xmlns:a16="http://schemas.microsoft.com/office/drawing/2014/main" id="{C8C1F37E-0160-6B08-F5EC-444F3054CB49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5" name="Freeform: Shape 9854">
              <a:extLst>
                <a:ext uri="{FF2B5EF4-FFF2-40B4-BE49-F238E27FC236}">
                  <a16:creationId xmlns:a16="http://schemas.microsoft.com/office/drawing/2014/main" id="{D9CDAFB6-EBA7-E3AE-6C49-BA60B40E159C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6" name="Freeform: Shape 9855">
              <a:extLst>
                <a:ext uri="{FF2B5EF4-FFF2-40B4-BE49-F238E27FC236}">
                  <a16:creationId xmlns:a16="http://schemas.microsoft.com/office/drawing/2014/main" id="{72F4DBD2-D020-98FE-B4D3-6BBB10D3EDCA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7" name="Freeform: Shape 9856">
              <a:extLst>
                <a:ext uri="{FF2B5EF4-FFF2-40B4-BE49-F238E27FC236}">
                  <a16:creationId xmlns:a16="http://schemas.microsoft.com/office/drawing/2014/main" id="{DF4A7FEF-1EF8-4B13-3588-CF0585AB499D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8" name="Freeform: Shape 9857">
              <a:extLst>
                <a:ext uri="{FF2B5EF4-FFF2-40B4-BE49-F238E27FC236}">
                  <a16:creationId xmlns:a16="http://schemas.microsoft.com/office/drawing/2014/main" id="{EAC0E442-554E-5FEA-E1C4-687FD8632541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9" name="Freeform: Shape 9858">
              <a:extLst>
                <a:ext uri="{FF2B5EF4-FFF2-40B4-BE49-F238E27FC236}">
                  <a16:creationId xmlns:a16="http://schemas.microsoft.com/office/drawing/2014/main" id="{4AB801AB-CCBE-C400-1C0F-6AD8119D4CB4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0" name="Freeform: Shape 9859">
              <a:extLst>
                <a:ext uri="{FF2B5EF4-FFF2-40B4-BE49-F238E27FC236}">
                  <a16:creationId xmlns:a16="http://schemas.microsoft.com/office/drawing/2014/main" id="{A5C6A3CD-E7C9-8AEB-F128-58C764A4B854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1" name="Freeform: Shape 9860">
              <a:extLst>
                <a:ext uri="{FF2B5EF4-FFF2-40B4-BE49-F238E27FC236}">
                  <a16:creationId xmlns:a16="http://schemas.microsoft.com/office/drawing/2014/main" id="{19EC6E92-E80D-13D6-D2F6-AA5C07AC06B4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2" name="Freeform: Shape 9861">
              <a:extLst>
                <a:ext uri="{FF2B5EF4-FFF2-40B4-BE49-F238E27FC236}">
                  <a16:creationId xmlns:a16="http://schemas.microsoft.com/office/drawing/2014/main" id="{4A8793CC-282E-C811-2D83-60D4C7068853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3" name="Freeform: Shape 9862">
              <a:extLst>
                <a:ext uri="{FF2B5EF4-FFF2-40B4-BE49-F238E27FC236}">
                  <a16:creationId xmlns:a16="http://schemas.microsoft.com/office/drawing/2014/main" id="{809FC905-397B-FA93-F304-0B36D99F4108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4" name="Freeform: Shape 9863">
              <a:extLst>
                <a:ext uri="{FF2B5EF4-FFF2-40B4-BE49-F238E27FC236}">
                  <a16:creationId xmlns:a16="http://schemas.microsoft.com/office/drawing/2014/main" id="{EDBE474E-19C7-4607-C52C-894712B322B7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5" name="Freeform: Shape 9864">
              <a:extLst>
                <a:ext uri="{FF2B5EF4-FFF2-40B4-BE49-F238E27FC236}">
                  <a16:creationId xmlns:a16="http://schemas.microsoft.com/office/drawing/2014/main" id="{18B1DE97-F467-0031-F645-C31F6F3EF867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6" name="Freeform: Shape 9865">
              <a:extLst>
                <a:ext uri="{FF2B5EF4-FFF2-40B4-BE49-F238E27FC236}">
                  <a16:creationId xmlns:a16="http://schemas.microsoft.com/office/drawing/2014/main" id="{4848474C-7C4B-94B8-E9C3-55F0583939F7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7" name="Freeform: Shape 9866">
              <a:extLst>
                <a:ext uri="{FF2B5EF4-FFF2-40B4-BE49-F238E27FC236}">
                  <a16:creationId xmlns:a16="http://schemas.microsoft.com/office/drawing/2014/main" id="{64DDD9D6-E07C-E16D-3581-6CD849DA91BD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8" name="Freeform: Shape 9867">
              <a:extLst>
                <a:ext uri="{FF2B5EF4-FFF2-40B4-BE49-F238E27FC236}">
                  <a16:creationId xmlns:a16="http://schemas.microsoft.com/office/drawing/2014/main" id="{A89908CC-8D0C-29B4-D6B2-0B9538C1BBE0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9" name="Freeform: Shape 9868">
              <a:extLst>
                <a:ext uri="{FF2B5EF4-FFF2-40B4-BE49-F238E27FC236}">
                  <a16:creationId xmlns:a16="http://schemas.microsoft.com/office/drawing/2014/main" id="{479737DF-EFA1-7E2F-BE72-BC2BDF6DF4EF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0" name="Freeform: Shape 9869">
              <a:extLst>
                <a:ext uri="{FF2B5EF4-FFF2-40B4-BE49-F238E27FC236}">
                  <a16:creationId xmlns:a16="http://schemas.microsoft.com/office/drawing/2014/main" id="{B23501A7-F733-F3D9-37E6-3884CDFE0801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1" name="Freeform: Shape 9870">
              <a:extLst>
                <a:ext uri="{FF2B5EF4-FFF2-40B4-BE49-F238E27FC236}">
                  <a16:creationId xmlns:a16="http://schemas.microsoft.com/office/drawing/2014/main" id="{F094EF92-305D-D5FF-4B23-2278863DD4BF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2" name="Freeform: Shape 9871">
              <a:extLst>
                <a:ext uri="{FF2B5EF4-FFF2-40B4-BE49-F238E27FC236}">
                  <a16:creationId xmlns:a16="http://schemas.microsoft.com/office/drawing/2014/main" id="{71EC7FEA-DD5F-3159-4458-94FF8E8B470F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3" name="Freeform: Shape 9872">
              <a:extLst>
                <a:ext uri="{FF2B5EF4-FFF2-40B4-BE49-F238E27FC236}">
                  <a16:creationId xmlns:a16="http://schemas.microsoft.com/office/drawing/2014/main" id="{21D9E3FE-0B29-664F-0C58-6FD1F9E1C2AA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4" name="Freeform: Shape 9873">
              <a:extLst>
                <a:ext uri="{FF2B5EF4-FFF2-40B4-BE49-F238E27FC236}">
                  <a16:creationId xmlns:a16="http://schemas.microsoft.com/office/drawing/2014/main" id="{9B855B93-E8D0-2B38-7809-CCFF067BD4CC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5" name="Freeform: Shape 9874">
              <a:extLst>
                <a:ext uri="{FF2B5EF4-FFF2-40B4-BE49-F238E27FC236}">
                  <a16:creationId xmlns:a16="http://schemas.microsoft.com/office/drawing/2014/main" id="{4E8E9935-DF7A-C0CE-8A4D-E2ADE2606201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6" name="Freeform: Shape 9875">
              <a:extLst>
                <a:ext uri="{FF2B5EF4-FFF2-40B4-BE49-F238E27FC236}">
                  <a16:creationId xmlns:a16="http://schemas.microsoft.com/office/drawing/2014/main" id="{34767197-DC13-560E-49E1-ABFF3C2A6EE2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7" name="Freeform: Shape 9876">
              <a:extLst>
                <a:ext uri="{FF2B5EF4-FFF2-40B4-BE49-F238E27FC236}">
                  <a16:creationId xmlns:a16="http://schemas.microsoft.com/office/drawing/2014/main" id="{5DB5265B-BF6E-4BE4-CDED-3333D53E2400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8" name="Freeform: Shape 9877">
              <a:extLst>
                <a:ext uri="{FF2B5EF4-FFF2-40B4-BE49-F238E27FC236}">
                  <a16:creationId xmlns:a16="http://schemas.microsoft.com/office/drawing/2014/main" id="{9BC2FE47-9DC8-1DFB-5D73-0C308E62FB02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9" name="Freeform: Shape 9878">
              <a:extLst>
                <a:ext uri="{FF2B5EF4-FFF2-40B4-BE49-F238E27FC236}">
                  <a16:creationId xmlns:a16="http://schemas.microsoft.com/office/drawing/2014/main" id="{BEDF01BC-B5D9-D1E6-4D08-44DDFF44E8B6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0" name="Freeform: Shape 9879">
              <a:extLst>
                <a:ext uri="{FF2B5EF4-FFF2-40B4-BE49-F238E27FC236}">
                  <a16:creationId xmlns:a16="http://schemas.microsoft.com/office/drawing/2014/main" id="{11CDA870-7976-D982-5832-851EA5D2F07D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1" name="Freeform: Shape 9880">
              <a:extLst>
                <a:ext uri="{FF2B5EF4-FFF2-40B4-BE49-F238E27FC236}">
                  <a16:creationId xmlns:a16="http://schemas.microsoft.com/office/drawing/2014/main" id="{CFE04114-E235-8725-3504-6C8CCC321E0F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2" name="Freeform: Shape 9881">
              <a:extLst>
                <a:ext uri="{FF2B5EF4-FFF2-40B4-BE49-F238E27FC236}">
                  <a16:creationId xmlns:a16="http://schemas.microsoft.com/office/drawing/2014/main" id="{6DEFA125-F842-CD66-8EA1-89873E31A18F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3" name="Freeform: Shape 9882">
              <a:extLst>
                <a:ext uri="{FF2B5EF4-FFF2-40B4-BE49-F238E27FC236}">
                  <a16:creationId xmlns:a16="http://schemas.microsoft.com/office/drawing/2014/main" id="{C5FC1D19-F393-5121-67B5-6A5367100C09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4" name="Freeform: Shape 9883">
              <a:extLst>
                <a:ext uri="{FF2B5EF4-FFF2-40B4-BE49-F238E27FC236}">
                  <a16:creationId xmlns:a16="http://schemas.microsoft.com/office/drawing/2014/main" id="{56D81788-ECD6-673F-8053-D44DAD7D1B57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5" name="Freeform: Shape 9884">
              <a:extLst>
                <a:ext uri="{FF2B5EF4-FFF2-40B4-BE49-F238E27FC236}">
                  <a16:creationId xmlns:a16="http://schemas.microsoft.com/office/drawing/2014/main" id="{6726B186-994D-8A06-FD2C-01EE8495B17E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6" name="Freeform: Shape 9885">
              <a:extLst>
                <a:ext uri="{FF2B5EF4-FFF2-40B4-BE49-F238E27FC236}">
                  <a16:creationId xmlns:a16="http://schemas.microsoft.com/office/drawing/2014/main" id="{39D949B8-00BF-85A7-EAE9-A10C628676E2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7" name="Freeform: Shape 9886">
              <a:extLst>
                <a:ext uri="{FF2B5EF4-FFF2-40B4-BE49-F238E27FC236}">
                  <a16:creationId xmlns:a16="http://schemas.microsoft.com/office/drawing/2014/main" id="{4F52659F-9A67-9436-0734-7696D6F16D4E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8" name="Freeform: Shape 9887">
              <a:extLst>
                <a:ext uri="{FF2B5EF4-FFF2-40B4-BE49-F238E27FC236}">
                  <a16:creationId xmlns:a16="http://schemas.microsoft.com/office/drawing/2014/main" id="{AB14F560-6F1C-0B0F-61F6-81CB8E270EC2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9" name="Freeform: Shape 9888">
              <a:extLst>
                <a:ext uri="{FF2B5EF4-FFF2-40B4-BE49-F238E27FC236}">
                  <a16:creationId xmlns:a16="http://schemas.microsoft.com/office/drawing/2014/main" id="{394CFE3E-8AD2-13CE-9B76-687C214803EC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0" name="Freeform: Shape 9889">
              <a:extLst>
                <a:ext uri="{FF2B5EF4-FFF2-40B4-BE49-F238E27FC236}">
                  <a16:creationId xmlns:a16="http://schemas.microsoft.com/office/drawing/2014/main" id="{70A934C0-FB91-5692-D680-06DAC06DBDFF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1" name="Freeform: Shape 9890">
              <a:extLst>
                <a:ext uri="{FF2B5EF4-FFF2-40B4-BE49-F238E27FC236}">
                  <a16:creationId xmlns:a16="http://schemas.microsoft.com/office/drawing/2014/main" id="{3BAB559F-16D4-F8AC-835D-127AC98A60C7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2" name="Freeform: Shape 9891">
              <a:extLst>
                <a:ext uri="{FF2B5EF4-FFF2-40B4-BE49-F238E27FC236}">
                  <a16:creationId xmlns:a16="http://schemas.microsoft.com/office/drawing/2014/main" id="{FFAE2252-E9D8-AF26-5962-FD6BD664A190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3" name="Freeform: Shape 9892">
              <a:extLst>
                <a:ext uri="{FF2B5EF4-FFF2-40B4-BE49-F238E27FC236}">
                  <a16:creationId xmlns:a16="http://schemas.microsoft.com/office/drawing/2014/main" id="{C4D4CB3F-8352-E074-052C-FF32185E78E9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4" name="Freeform: Shape 9893">
              <a:extLst>
                <a:ext uri="{FF2B5EF4-FFF2-40B4-BE49-F238E27FC236}">
                  <a16:creationId xmlns:a16="http://schemas.microsoft.com/office/drawing/2014/main" id="{746FEF07-3783-9589-86F9-DE381AC31F0E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5" name="Freeform: Shape 9894">
              <a:extLst>
                <a:ext uri="{FF2B5EF4-FFF2-40B4-BE49-F238E27FC236}">
                  <a16:creationId xmlns:a16="http://schemas.microsoft.com/office/drawing/2014/main" id="{49CFD8EA-C0F2-886D-0106-B4A199E0B2E9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6" name="Freeform: Shape 9895">
              <a:extLst>
                <a:ext uri="{FF2B5EF4-FFF2-40B4-BE49-F238E27FC236}">
                  <a16:creationId xmlns:a16="http://schemas.microsoft.com/office/drawing/2014/main" id="{42152E39-D403-F481-6856-31395DD2FAE9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7" name="Freeform: Shape 9896">
              <a:extLst>
                <a:ext uri="{FF2B5EF4-FFF2-40B4-BE49-F238E27FC236}">
                  <a16:creationId xmlns:a16="http://schemas.microsoft.com/office/drawing/2014/main" id="{4100C4E8-3F18-D1D1-B293-99E4A08D048F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8" name="Freeform: Shape 9897">
              <a:extLst>
                <a:ext uri="{FF2B5EF4-FFF2-40B4-BE49-F238E27FC236}">
                  <a16:creationId xmlns:a16="http://schemas.microsoft.com/office/drawing/2014/main" id="{818E91D5-C659-AB34-B2CD-D35942AF220A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9" name="Freeform: Shape 9898">
              <a:extLst>
                <a:ext uri="{FF2B5EF4-FFF2-40B4-BE49-F238E27FC236}">
                  <a16:creationId xmlns:a16="http://schemas.microsoft.com/office/drawing/2014/main" id="{51DB43AE-3F2E-8672-24F4-9D8249417001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0" name="Freeform: Shape 9899">
              <a:extLst>
                <a:ext uri="{FF2B5EF4-FFF2-40B4-BE49-F238E27FC236}">
                  <a16:creationId xmlns:a16="http://schemas.microsoft.com/office/drawing/2014/main" id="{3E5F02B9-698F-C1C2-DE7A-39C6F27C2D0F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1" name="Freeform: Shape 9900">
              <a:extLst>
                <a:ext uri="{FF2B5EF4-FFF2-40B4-BE49-F238E27FC236}">
                  <a16:creationId xmlns:a16="http://schemas.microsoft.com/office/drawing/2014/main" id="{757E4F52-ED22-F3B7-E6A0-617157384E3A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2" name="Freeform: Shape 9901">
              <a:extLst>
                <a:ext uri="{FF2B5EF4-FFF2-40B4-BE49-F238E27FC236}">
                  <a16:creationId xmlns:a16="http://schemas.microsoft.com/office/drawing/2014/main" id="{91ED2868-DEC8-3605-556C-D59ADC9FB7DE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3" name="Freeform: Shape 9902">
              <a:extLst>
                <a:ext uri="{FF2B5EF4-FFF2-40B4-BE49-F238E27FC236}">
                  <a16:creationId xmlns:a16="http://schemas.microsoft.com/office/drawing/2014/main" id="{D4102723-A826-1657-F900-C86D414DE0C3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4" name="Freeform: Shape 9903">
              <a:extLst>
                <a:ext uri="{FF2B5EF4-FFF2-40B4-BE49-F238E27FC236}">
                  <a16:creationId xmlns:a16="http://schemas.microsoft.com/office/drawing/2014/main" id="{927A41F2-9679-BAE6-DD3C-F3F8FC5C9242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5" name="Freeform: Shape 9904">
              <a:extLst>
                <a:ext uri="{FF2B5EF4-FFF2-40B4-BE49-F238E27FC236}">
                  <a16:creationId xmlns:a16="http://schemas.microsoft.com/office/drawing/2014/main" id="{839E544A-3A86-F500-485F-B1F8FFDC19D5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6" name="Freeform: Shape 9905">
              <a:extLst>
                <a:ext uri="{FF2B5EF4-FFF2-40B4-BE49-F238E27FC236}">
                  <a16:creationId xmlns:a16="http://schemas.microsoft.com/office/drawing/2014/main" id="{04F78C65-69CE-492F-94A7-B494D58CAAFC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7" name="Freeform: Shape 9906">
              <a:extLst>
                <a:ext uri="{FF2B5EF4-FFF2-40B4-BE49-F238E27FC236}">
                  <a16:creationId xmlns:a16="http://schemas.microsoft.com/office/drawing/2014/main" id="{C88D0DB4-3A8D-C5A9-FB1F-F24BE8091B14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8" name="Freeform: Shape 9907">
              <a:extLst>
                <a:ext uri="{FF2B5EF4-FFF2-40B4-BE49-F238E27FC236}">
                  <a16:creationId xmlns:a16="http://schemas.microsoft.com/office/drawing/2014/main" id="{8B57F8C1-44DC-15EB-33E1-155327E69FD6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9" name="Freeform: Shape 9908">
              <a:extLst>
                <a:ext uri="{FF2B5EF4-FFF2-40B4-BE49-F238E27FC236}">
                  <a16:creationId xmlns:a16="http://schemas.microsoft.com/office/drawing/2014/main" id="{64F48174-CC69-99CA-ADDF-5E0D09707A1B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0" name="Freeform: Shape 9909">
              <a:extLst>
                <a:ext uri="{FF2B5EF4-FFF2-40B4-BE49-F238E27FC236}">
                  <a16:creationId xmlns:a16="http://schemas.microsoft.com/office/drawing/2014/main" id="{DFE87074-FF33-020C-3450-3ED1644C7151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1" name="Freeform: Shape 9910">
              <a:extLst>
                <a:ext uri="{FF2B5EF4-FFF2-40B4-BE49-F238E27FC236}">
                  <a16:creationId xmlns:a16="http://schemas.microsoft.com/office/drawing/2014/main" id="{1549A0EF-4491-DD8B-4C12-0F9F92FC7959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2" name="Freeform: Shape 9911">
              <a:extLst>
                <a:ext uri="{FF2B5EF4-FFF2-40B4-BE49-F238E27FC236}">
                  <a16:creationId xmlns:a16="http://schemas.microsoft.com/office/drawing/2014/main" id="{28DF963A-DB10-288F-4F4F-47C937DA5946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3" name="Freeform: Shape 9912">
              <a:extLst>
                <a:ext uri="{FF2B5EF4-FFF2-40B4-BE49-F238E27FC236}">
                  <a16:creationId xmlns:a16="http://schemas.microsoft.com/office/drawing/2014/main" id="{9B3044ED-B753-A57A-1BE0-0018AF74BA06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4" name="Freeform: Shape 9913">
              <a:extLst>
                <a:ext uri="{FF2B5EF4-FFF2-40B4-BE49-F238E27FC236}">
                  <a16:creationId xmlns:a16="http://schemas.microsoft.com/office/drawing/2014/main" id="{7C84E2F6-9E26-6DAF-A74F-C111F1B36437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5" name="Freeform: Shape 9914">
              <a:extLst>
                <a:ext uri="{FF2B5EF4-FFF2-40B4-BE49-F238E27FC236}">
                  <a16:creationId xmlns:a16="http://schemas.microsoft.com/office/drawing/2014/main" id="{097910CD-8B56-17D8-2418-63B301E3F3AD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6" name="Freeform: Shape 9915">
              <a:extLst>
                <a:ext uri="{FF2B5EF4-FFF2-40B4-BE49-F238E27FC236}">
                  <a16:creationId xmlns:a16="http://schemas.microsoft.com/office/drawing/2014/main" id="{C103A721-ED56-952A-220A-B15B005B1EE9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7" name="Freeform: Shape 9916">
              <a:extLst>
                <a:ext uri="{FF2B5EF4-FFF2-40B4-BE49-F238E27FC236}">
                  <a16:creationId xmlns:a16="http://schemas.microsoft.com/office/drawing/2014/main" id="{631C1830-E66F-A62F-5300-1CCCCB8247E9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8" name="Freeform: Shape 9917">
              <a:extLst>
                <a:ext uri="{FF2B5EF4-FFF2-40B4-BE49-F238E27FC236}">
                  <a16:creationId xmlns:a16="http://schemas.microsoft.com/office/drawing/2014/main" id="{BACED7C2-A638-3C7D-EE20-9D631414B741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9" name="Freeform: Shape 9918">
              <a:extLst>
                <a:ext uri="{FF2B5EF4-FFF2-40B4-BE49-F238E27FC236}">
                  <a16:creationId xmlns:a16="http://schemas.microsoft.com/office/drawing/2014/main" id="{6E68ABEB-42CC-4518-2796-2D9C2A4FBA15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0" name="Freeform: Shape 9919">
              <a:extLst>
                <a:ext uri="{FF2B5EF4-FFF2-40B4-BE49-F238E27FC236}">
                  <a16:creationId xmlns:a16="http://schemas.microsoft.com/office/drawing/2014/main" id="{06125F87-C97E-DE24-C341-F11623143FC0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1" name="Freeform: Shape 9920">
              <a:extLst>
                <a:ext uri="{FF2B5EF4-FFF2-40B4-BE49-F238E27FC236}">
                  <a16:creationId xmlns:a16="http://schemas.microsoft.com/office/drawing/2014/main" id="{76DD65CB-ECCC-EC88-AFB9-9CD4074A2622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2" name="Freeform: Shape 9921">
              <a:extLst>
                <a:ext uri="{FF2B5EF4-FFF2-40B4-BE49-F238E27FC236}">
                  <a16:creationId xmlns:a16="http://schemas.microsoft.com/office/drawing/2014/main" id="{86FB2950-6F65-88B1-EA86-FB71EAD2448F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3" name="Freeform: Shape 9922">
              <a:extLst>
                <a:ext uri="{FF2B5EF4-FFF2-40B4-BE49-F238E27FC236}">
                  <a16:creationId xmlns:a16="http://schemas.microsoft.com/office/drawing/2014/main" id="{77A8DA04-55DF-97FF-A875-38BCAFB8C724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4" name="Freeform: Shape 9923">
              <a:extLst>
                <a:ext uri="{FF2B5EF4-FFF2-40B4-BE49-F238E27FC236}">
                  <a16:creationId xmlns:a16="http://schemas.microsoft.com/office/drawing/2014/main" id="{C99E34F7-F7E7-15A4-E6C8-1AD92D01E81E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5" name="Freeform: Shape 9924">
              <a:extLst>
                <a:ext uri="{FF2B5EF4-FFF2-40B4-BE49-F238E27FC236}">
                  <a16:creationId xmlns:a16="http://schemas.microsoft.com/office/drawing/2014/main" id="{321687F0-036F-14FF-0358-A10F8E410FD9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6" name="Freeform: Shape 9925">
              <a:extLst>
                <a:ext uri="{FF2B5EF4-FFF2-40B4-BE49-F238E27FC236}">
                  <a16:creationId xmlns:a16="http://schemas.microsoft.com/office/drawing/2014/main" id="{37BA6386-9A71-5F5D-3F5D-96236E11C232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7" name="Freeform: Shape 9926">
              <a:extLst>
                <a:ext uri="{FF2B5EF4-FFF2-40B4-BE49-F238E27FC236}">
                  <a16:creationId xmlns:a16="http://schemas.microsoft.com/office/drawing/2014/main" id="{2252D70F-EE02-C6E1-5A7A-93E764DE236B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8" name="Freeform: Shape 9927">
              <a:extLst>
                <a:ext uri="{FF2B5EF4-FFF2-40B4-BE49-F238E27FC236}">
                  <a16:creationId xmlns:a16="http://schemas.microsoft.com/office/drawing/2014/main" id="{192E64A2-39B3-4CE7-7F2B-B82E290F4730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9" name="Freeform: Shape 9928">
              <a:extLst>
                <a:ext uri="{FF2B5EF4-FFF2-40B4-BE49-F238E27FC236}">
                  <a16:creationId xmlns:a16="http://schemas.microsoft.com/office/drawing/2014/main" id="{C999F91B-7231-6795-CB83-A6176F0A21B8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0" name="Freeform: Shape 9929">
              <a:extLst>
                <a:ext uri="{FF2B5EF4-FFF2-40B4-BE49-F238E27FC236}">
                  <a16:creationId xmlns:a16="http://schemas.microsoft.com/office/drawing/2014/main" id="{EC77F52E-52D2-A721-9463-9AAB98E69F29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1" name="Freeform: Shape 9930">
              <a:extLst>
                <a:ext uri="{FF2B5EF4-FFF2-40B4-BE49-F238E27FC236}">
                  <a16:creationId xmlns:a16="http://schemas.microsoft.com/office/drawing/2014/main" id="{240E05DB-6F5B-234F-3C4E-D09971397BCD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2" name="Freeform: Shape 9931">
              <a:extLst>
                <a:ext uri="{FF2B5EF4-FFF2-40B4-BE49-F238E27FC236}">
                  <a16:creationId xmlns:a16="http://schemas.microsoft.com/office/drawing/2014/main" id="{822A732B-AE60-1E60-5ABE-C4E407ADCEC1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3" name="Freeform: Shape 9932">
              <a:extLst>
                <a:ext uri="{FF2B5EF4-FFF2-40B4-BE49-F238E27FC236}">
                  <a16:creationId xmlns:a16="http://schemas.microsoft.com/office/drawing/2014/main" id="{C0FBBB6F-3AE2-C756-D83B-EEB516A2D610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4" name="Freeform: Shape 9933">
              <a:extLst>
                <a:ext uri="{FF2B5EF4-FFF2-40B4-BE49-F238E27FC236}">
                  <a16:creationId xmlns:a16="http://schemas.microsoft.com/office/drawing/2014/main" id="{A7BD07A7-2F5C-9A8F-BDEB-EA17F7BF5D41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5" name="Freeform: Shape 9934">
              <a:extLst>
                <a:ext uri="{FF2B5EF4-FFF2-40B4-BE49-F238E27FC236}">
                  <a16:creationId xmlns:a16="http://schemas.microsoft.com/office/drawing/2014/main" id="{D87DC8A0-9D3D-AF22-391A-7D1DEB5A5012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6" name="Freeform: Shape 9935">
              <a:extLst>
                <a:ext uri="{FF2B5EF4-FFF2-40B4-BE49-F238E27FC236}">
                  <a16:creationId xmlns:a16="http://schemas.microsoft.com/office/drawing/2014/main" id="{CBAC84B4-9338-35FB-22FD-BB1351F5A2FA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7" name="Freeform: Shape 9936">
              <a:extLst>
                <a:ext uri="{FF2B5EF4-FFF2-40B4-BE49-F238E27FC236}">
                  <a16:creationId xmlns:a16="http://schemas.microsoft.com/office/drawing/2014/main" id="{0D2AABB1-DD17-F389-165D-E5F75E0609B1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8" name="Freeform: Shape 9937">
              <a:extLst>
                <a:ext uri="{FF2B5EF4-FFF2-40B4-BE49-F238E27FC236}">
                  <a16:creationId xmlns:a16="http://schemas.microsoft.com/office/drawing/2014/main" id="{BB1A38C6-E8EA-E2F4-52E9-6C2BE145C49E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9" name="Freeform: Shape 9938">
              <a:extLst>
                <a:ext uri="{FF2B5EF4-FFF2-40B4-BE49-F238E27FC236}">
                  <a16:creationId xmlns:a16="http://schemas.microsoft.com/office/drawing/2014/main" id="{6AE87A4C-E70B-7D6A-0EE1-DA4766409A53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0" name="Freeform: Shape 9939">
              <a:extLst>
                <a:ext uri="{FF2B5EF4-FFF2-40B4-BE49-F238E27FC236}">
                  <a16:creationId xmlns:a16="http://schemas.microsoft.com/office/drawing/2014/main" id="{C5EB84CF-1192-841B-B4B5-F94D5A88F44C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1" name="Freeform: Shape 9940">
              <a:extLst>
                <a:ext uri="{FF2B5EF4-FFF2-40B4-BE49-F238E27FC236}">
                  <a16:creationId xmlns:a16="http://schemas.microsoft.com/office/drawing/2014/main" id="{06C1F4EB-2505-F85A-2BD4-89C4EEC43F50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2" name="Freeform: Shape 9941">
              <a:extLst>
                <a:ext uri="{FF2B5EF4-FFF2-40B4-BE49-F238E27FC236}">
                  <a16:creationId xmlns:a16="http://schemas.microsoft.com/office/drawing/2014/main" id="{B16E9C7B-B9D6-2A2D-9F3D-D5F302932B8D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3" name="Freeform: Shape 9942">
              <a:extLst>
                <a:ext uri="{FF2B5EF4-FFF2-40B4-BE49-F238E27FC236}">
                  <a16:creationId xmlns:a16="http://schemas.microsoft.com/office/drawing/2014/main" id="{3FAFC1AF-B2F9-81DB-5EDE-A33A27EFBC68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4" name="Freeform: Shape 9943">
              <a:extLst>
                <a:ext uri="{FF2B5EF4-FFF2-40B4-BE49-F238E27FC236}">
                  <a16:creationId xmlns:a16="http://schemas.microsoft.com/office/drawing/2014/main" id="{BBCAB2F7-7FF2-11D9-C45D-869258AAC335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5" name="Freeform: Shape 9944">
              <a:extLst>
                <a:ext uri="{FF2B5EF4-FFF2-40B4-BE49-F238E27FC236}">
                  <a16:creationId xmlns:a16="http://schemas.microsoft.com/office/drawing/2014/main" id="{49256C65-2CC3-CACE-6D90-BB1BE1AC5250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6" name="Freeform: Shape 9945">
              <a:extLst>
                <a:ext uri="{FF2B5EF4-FFF2-40B4-BE49-F238E27FC236}">
                  <a16:creationId xmlns:a16="http://schemas.microsoft.com/office/drawing/2014/main" id="{8FA35619-741E-2AB9-DBF6-64A49D657055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7" name="Freeform: Shape 9946">
              <a:extLst>
                <a:ext uri="{FF2B5EF4-FFF2-40B4-BE49-F238E27FC236}">
                  <a16:creationId xmlns:a16="http://schemas.microsoft.com/office/drawing/2014/main" id="{F1DE5618-DF4D-0239-491D-C4A324939AC8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8" name="Freeform: Shape 9947">
              <a:extLst>
                <a:ext uri="{FF2B5EF4-FFF2-40B4-BE49-F238E27FC236}">
                  <a16:creationId xmlns:a16="http://schemas.microsoft.com/office/drawing/2014/main" id="{170223C1-0377-04EF-D71D-8089B6C63C4B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9" name="Freeform: Shape 9948">
              <a:extLst>
                <a:ext uri="{FF2B5EF4-FFF2-40B4-BE49-F238E27FC236}">
                  <a16:creationId xmlns:a16="http://schemas.microsoft.com/office/drawing/2014/main" id="{6490B315-0C31-DEFE-592F-DC4B1D796ADD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0" name="Freeform: Shape 9949">
              <a:extLst>
                <a:ext uri="{FF2B5EF4-FFF2-40B4-BE49-F238E27FC236}">
                  <a16:creationId xmlns:a16="http://schemas.microsoft.com/office/drawing/2014/main" id="{379C5F74-1810-8119-A5F4-991D972D708D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1" name="Freeform: Shape 9950">
              <a:extLst>
                <a:ext uri="{FF2B5EF4-FFF2-40B4-BE49-F238E27FC236}">
                  <a16:creationId xmlns:a16="http://schemas.microsoft.com/office/drawing/2014/main" id="{FE995630-53B9-FDBD-3575-09532EE478FA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2" name="Freeform: Shape 9951">
              <a:extLst>
                <a:ext uri="{FF2B5EF4-FFF2-40B4-BE49-F238E27FC236}">
                  <a16:creationId xmlns:a16="http://schemas.microsoft.com/office/drawing/2014/main" id="{66953623-48C8-8097-82FD-358530635DB8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3" name="Freeform: Shape 9952">
              <a:extLst>
                <a:ext uri="{FF2B5EF4-FFF2-40B4-BE49-F238E27FC236}">
                  <a16:creationId xmlns:a16="http://schemas.microsoft.com/office/drawing/2014/main" id="{E1CB28A4-69FE-07C1-7041-D392CBE39244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4" name="Freeform: Shape 9953">
              <a:extLst>
                <a:ext uri="{FF2B5EF4-FFF2-40B4-BE49-F238E27FC236}">
                  <a16:creationId xmlns:a16="http://schemas.microsoft.com/office/drawing/2014/main" id="{5B5089C5-29F3-C996-45F0-F1F963D7CBC0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5" name="Freeform: Shape 9954">
              <a:extLst>
                <a:ext uri="{FF2B5EF4-FFF2-40B4-BE49-F238E27FC236}">
                  <a16:creationId xmlns:a16="http://schemas.microsoft.com/office/drawing/2014/main" id="{B5BDDDFB-535C-BC80-5FFA-BA3FF3276DDB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6" name="Freeform: Shape 9955">
              <a:extLst>
                <a:ext uri="{FF2B5EF4-FFF2-40B4-BE49-F238E27FC236}">
                  <a16:creationId xmlns:a16="http://schemas.microsoft.com/office/drawing/2014/main" id="{C5F8E697-C238-E83C-2A3C-AEA8A5B6F805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7" name="Freeform: Shape 9956">
              <a:extLst>
                <a:ext uri="{FF2B5EF4-FFF2-40B4-BE49-F238E27FC236}">
                  <a16:creationId xmlns:a16="http://schemas.microsoft.com/office/drawing/2014/main" id="{059C5F6C-EE8D-58D5-F718-7F374452D07E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8" name="Freeform: Shape 9957">
              <a:extLst>
                <a:ext uri="{FF2B5EF4-FFF2-40B4-BE49-F238E27FC236}">
                  <a16:creationId xmlns:a16="http://schemas.microsoft.com/office/drawing/2014/main" id="{D87CBA27-AC9D-6AB9-0E04-AE42DDCBA023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9" name="Freeform: Shape 9958">
              <a:extLst>
                <a:ext uri="{FF2B5EF4-FFF2-40B4-BE49-F238E27FC236}">
                  <a16:creationId xmlns:a16="http://schemas.microsoft.com/office/drawing/2014/main" id="{4BAB9E39-8B01-3748-F0C1-BF0BFA9F146F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0" name="Freeform: Shape 9959">
              <a:extLst>
                <a:ext uri="{FF2B5EF4-FFF2-40B4-BE49-F238E27FC236}">
                  <a16:creationId xmlns:a16="http://schemas.microsoft.com/office/drawing/2014/main" id="{E28EA4BF-7657-EB17-AFC5-A0CEB3AF8E95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1" name="Freeform: Shape 9960">
              <a:extLst>
                <a:ext uri="{FF2B5EF4-FFF2-40B4-BE49-F238E27FC236}">
                  <a16:creationId xmlns:a16="http://schemas.microsoft.com/office/drawing/2014/main" id="{FB21D66A-C028-C67D-3208-BFF8800E1A39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2" name="Freeform: Shape 9961">
              <a:extLst>
                <a:ext uri="{FF2B5EF4-FFF2-40B4-BE49-F238E27FC236}">
                  <a16:creationId xmlns:a16="http://schemas.microsoft.com/office/drawing/2014/main" id="{42704A23-4DCE-62EE-00C4-AD28B11DE678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3" name="Freeform: Shape 9962">
              <a:extLst>
                <a:ext uri="{FF2B5EF4-FFF2-40B4-BE49-F238E27FC236}">
                  <a16:creationId xmlns:a16="http://schemas.microsoft.com/office/drawing/2014/main" id="{5FAFAFCB-7DAC-035B-B7FD-135508387BB8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4" name="Freeform: Shape 9963">
              <a:extLst>
                <a:ext uri="{FF2B5EF4-FFF2-40B4-BE49-F238E27FC236}">
                  <a16:creationId xmlns:a16="http://schemas.microsoft.com/office/drawing/2014/main" id="{C4EFDBA0-9134-6740-ECC8-E9BA40CE0A57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5" name="Freeform: Shape 9964">
              <a:extLst>
                <a:ext uri="{FF2B5EF4-FFF2-40B4-BE49-F238E27FC236}">
                  <a16:creationId xmlns:a16="http://schemas.microsoft.com/office/drawing/2014/main" id="{24A99F26-8C12-4AF4-FC77-B5C06BD38CFC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6" name="Freeform: Shape 9965">
              <a:extLst>
                <a:ext uri="{FF2B5EF4-FFF2-40B4-BE49-F238E27FC236}">
                  <a16:creationId xmlns:a16="http://schemas.microsoft.com/office/drawing/2014/main" id="{C9A31336-860F-11EE-4B75-39F702F14C40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7" name="Freeform: Shape 9966">
              <a:extLst>
                <a:ext uri="{FF2B5EF4-FFF2-40B4-BE49-F238E27FC236}">
                  <a16:creationId xmlns:a16="http://schemas.microsoft.com/office/drawing/2014/main" id="{BA9B7BED-4506-03DC-6BE3-E61AA5F793CE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8" name="Freeform: Shape 9967">
              <a:extLst>
                <a:ext uri="{FF2B5EF4-FFF2-40B4-BE49-F238E27FC236}">
                  <a16:creationId xmlns:a16="http://schemas.microsoft.com/office/drawing/2014/main" id="{D43DC162-29F7-2DCE-CDCD-CA9C1AE2FE5B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9" name="Freeform: Shape 9968">
              <a:extLst>
                <a:ext uri="{FF2B5EF4-FFF2-40B4-BE49-F238E27FC236}">
                  <a16:creationId xmlns:a16="http://schemas.microsoft.com/office/drawing/2014/main" id="{4549FE6B-86FA-31E6-8860-F318227D278F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0" name="Freeform: Shape 9969">
              <a:extLst>
                <a:ext uri="{FF2B5EF4-FFF2-40B4-BE49-F238E27FC236}">
                  <a16:creationId xmlns:a16="http://schemas.microsoft.com/office/drawing/2014/main" id="{1EFBBF22-14E6-D670-AB7D-C3626FA269A3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1" name="Freeform: Shape 9970">
              <a:extLst>
                <a:ext uri="{FF2B5EF4-FFF2-40B4-BE49-F238E27FC236}">
                  <a16:creationId xmlns:a16="http://schemas.microsoft.com/office/drawing/2014/main" id="{255B3965-8DA1-DF14-A57B-1B30B4E0F1A8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2" name="Freeform: Shape 9971">
              <a:extLst>
                <a:ext uri="{FF2B5EF4-FFF2-40B4-BE49-F238E27FC236}">
                  <a16:creationId xmlns:a16="http://schemas.microsoft.com/office/drawing/2014/main" id="{F17882D5-38B6-F6FC-FDC3-FC7445D5E1AF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3" name="Freeform: Shape 9972">
              <a:extLst>
                <a:ext uri="{FF2B5EF4-FFF2-40B4-BE49-F238E27FC236}">
                  <a16:creationId xmlns:a16="http://schemas.microsoft.com/office/drawing/2014/main" id="{3B1540A9-120D-58B4-0A4A-2D79675A331D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4" name="Freeform: Shape 9973">
              <a:extLst>
                <a:ext uri="{FF2B5EF4-FFF2-40B4-BE49-F238E27FC236}">
                  <a16:creationId xmlns:a16="http://schemas.microsoft.com/office/drawing/2014/main" id="{11C1029B-DE37-7244-157A-211DE9310655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5" name="Freeform: Shape 9974">
              <a:extLst>
                <a:ext uri="{FF2B5EF4-FFF2-40B4-BE49-F238E27FC236}">
                  <a16:creationId xmlns:a16="http://schemas.microsoft.com/office/drawing/2014/main" id="{63372BBC-BDF7-4FEC-9C59-B8C300CAF18B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6" name="Freeform: Shape 9975">
              <a:extLst>
                <a:ext uri="{FF2B5EF4-FFF2-40B4-BE49-F238E27FC236}">
                  <a16:creationId xmlns:a16="http://schemas.microsoft.com/office/drawing/2014/main" id="{B57E33F6-9153-E0A2-A6FE-D83EB9932980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7" name="Freeform: Shape 9976">
              <a:extLst>
                <a:ext uri="{FF2B5EF4-FFF2-40B4-BE49-F238E27FC236}">
                  <a16:creationId xmlns:a16="http://schemas.microsoft.com/office/drawing/2014/main" id="{DF9A32EF-5084-5FD0-40C2-26E48D3F02A9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8" name="Freeform: Shape 9977">
              <a:extLst>
                <a:ext uri="{FF2B5EF4-FFF2-40B4-BE49-F238E27FC236}">
                  <a16:creationId xmlns:a16="http://schemas.microsoft.com/office/drawing/2014/main" id="{ED93603B-8985-CA48-3597-CC162AFF1046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9" name="Freeform: Shape 9978">
              <a:extLst>
                <a:ext uri="{FF2B5EF4-FFF2-40B4-BE49-F238E27FC236}">
                  <a16:creationId xmlns:a16="http://schemas.microsoft.com/office/drawing/2014/main" id="{2C764C61-3432-A8C6-FA68-842E060E1F07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0" name="Freeform: Shape 9979">
              <a:extLst>
                <a:ext uri="{FF2B5EF4-FFF2-40B4-BE49-F238E27FC236}">
                  <a16:creationId xmlns:a16="http://schemas.microsoft.com/office/drawing/2014/main" id="{2330D9EC-3EE8-7156-95DC-00524985BF44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1" name="Freeform: Shape 9980">
              <a:extLst>
                <a:ext uri="{FF2B5EF4-FFF2-40B4-BE49-F238E27FC236}">
                  <a16:creationId xmlns:a16="http://schemas.microsoft.com/office/drawing/2014/main" id="{FEB4B8B2-F09D-0643-A880-24E3AF6C00A3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2" name="Freeform: Shape 9981">
              <a:extLst>
                <a:ext uri="{FF2B5EF4-FFF2-40B4-BE49-F238E27FC236}">
                  <a16:creationId xmlns:a16="http://schemas.microsoft.com/office/drawing/2014/main" id="{E1D9D129-3086-3884-920C-2A58948BC97B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3" name="Freeform: Shape 9982">
              <a:extLst>
                <a:ext uri="{FF2B5EF4-FFF2-40B4-BE49-F238E27FC236}">
                  <a16:creationId xmlns:a16="http://schemas.microsoft.com/office/drawing/2014/main" id="{905888FB-9B16-ED01-0F1F-815E06E7B66C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4" name="Freeform: Shape 9983">
              <a:extLst>
                <a:ext uri="{FF2B5EF4-FFF2-40B4-BE49-F238E27FC236}">
                  <a16:creationId xmlns:a16="http://schemas.microsoft.com/office/drawing/2014/main" id="{3A4CEBE8-6D2E-C736-A841-3241884697F9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5" name="Freeform: Shape 9984">
              <a:extLst>
                <a:ext uri="{FF2B5EF4-FFF2-40B4-BE49-F238E27FC236}">
                  <a16:creationId xmlns:a16="http://schemas.microsoft.com/office/drawing/2014/main" id="{48E4A478-20F9-C412-C8F8-2928D686EB8F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6" name="Freeform: Shape 9985">
              <a:extLst>
                <a:ext uri="{FF2B5EF4-FFF2-40B4-BE49-F238E27FC236}">
                  <a16:creationId xmlns:a16="http://schemas.microsoft.com/office/drawing/2014/main" id="{7CA922F4-37CC-4FBB-CFF7-FED1AAB8B4D9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7" name="Freeform: Shape 9986">
              <a:extLst>
                <a:ext uri="{FF2B5EF4-FFF2-40B4-BE49-F238E27FC236}">
                  <a16:creationId xmlns:a16="http://schemas.microsoft.com/office/drawing/2014/main" id="{73A193EB-42C0-2E02-A7A1-0EC8EC062126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8" name="Freeform: Shape 9987">
              <a:extLst>
                <a:ext uri="{FF2B5EF4-FFF2-40B4-BE49-F238E27FC236}">
                  <a16:creationId xmlns:a16="http://schemas.microsoft.com/office/drawing/2014/main" id="{C58832A9-E71F-0F2C-142F-9F73F5BA27D6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9" name="Freeform: Shape 9988">
              <a:extLst>
                <a:ext uri="{FF2B5EF4-FFF2-40B4-BE49-F238E27FC236}">
                  <a16:creationId xmlns:a16="http://schemas.microsoft.com/office/drawing/2014/main" id="{66381EAB-BF33-CD0F-BFF8-2933CC555443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0" name="Freeform: Shape 9989">
              <a:extLst>
                <a:ext uri="{FF2B5EF4-FFF2-40B4-BE49-F238E27FC236}">
                  <a16:creationId xmlns:a16="http://schemas.microsoft.com/office/drawing/2014/main" id="{80FC474C-D85F-3EDB-440D-F3912D1A4E0E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1" name="Freeform: Shape 9990">
              <a:extLst>
                <a:ext uri="{FF2B5EF4-FFF2-40B4-BE49-F238E27FC236}">
                  <a16:creationId xmlns:a16="http://schemas.microsoft.com/office/drawing/2014/main" id="{D584B53C-A491-8536-68FC-181DA85E0823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2" name="Freeform: Shape 9991">
              <a:extLst>
                <a:ext uri="{FF2B5EF4-FFF2-40B4-BE49-F238E27FC236}">
                  <a16:creationId xmlns:a16="http://schemas.microsoft.com/office/drawing/2014/main" id="{D1F0FF7A-1E7E-4616-8F15-B541BF6500A8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3" name="Freeform: Shape 9992">
              <a:extLst>
                <a:ext uri="{FF2B5EF4-FFF2-40B4-BE49-F238E27FC236}">
                  <a16:creationId xmlns:a16="http://schemas.microsoft.com/office/drawing/2014/main" id="{E3A17477-2ED6-6C83-FB97-898E8DE69527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4" name="Freeform: Shape 9993">
              <a:extLst>
                <a:ext uri="{FF2B5EF4-FFF2-40B4-BE49-F238E27FC236}">
                  <a16:creationId xmlns:a16="http://schemas.microsoft.com/office/drawing/2014/main" id="{C193235D-E32C-F7B0-2CD0-4C3799063E4A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5" name="Freeform: Shape 9994">
              <a:extLst>
                <a:ext uri="{FF2B5EF4-FFF2-40B4-BE49-F238E27FC236}">
                  <a16:creationId xmlns:a16="http://schemas.microsoft.com/office/drawing/2014/main" id="{895618B0-4AA7-2767-DB33-38B2888044C4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6" name="Freeform: Shape 9995">
              <a:extLst>
                <a:ext uri="{FF2B5EF4-FFF2-40B4-BE49-F238E27FC236}">
                  <a16:creationId xmlns:a16="http://schemas.microsoft.com/office/drawing/2014/main" id="{EDC58351-2DFB-5962-1201-B6BADFB49091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7" name="Freeform: Shape 9996">
              <a:extLst>
                <a:ext uri="{FF2B5EF4-FFF2-40B4-BE49-F238E27FC236}">
                  <a16:creationId xmlns:a16="http://schemas.microsoft.com/office/drawing/2014/main" id="{4144ECBB-588D-126B-4C70-68F701F83752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8" name="Freeform: Shape 9997">
              <a:extLst>
                <a:ext uri="{FF2B5EF4-FFF2-40B4-BE49-F238E27FC236}">
                  <a16:creationId xmlns:a16="http://schemas.microsoft.com/office/drawing/2014/main" id="{C1DA60A8-045D-6BEC-620E-CAF904B6968F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9" name="Freeform: Shape 9998">
              <a:extLst>
                <a:ext uri="{FF2B5EF4-FFF2-40B4-BE49-F238E27FC236}">
                  <a16:creationId xmlns:a16="http://schemas.microsoft.com/office/drawing/2014/main" id="{32A21C1A-3995-F427-BE6D-F6235F34C6C5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0" name="Freeform: Shape 9999">
              <a:extLst>
                <a:ext uri="{FF2B5EF4-FFF2-40B4-BE49-F238E27FC236}">
                  <a16:creationId xmlns:a16="http://schemas.microsoft.com/office/drawing/2014/main" id="{50EB1CB1-1806-C0DB-0B28-51D27B0DF01F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1" name="Freeform: Shape 10000">
              <a:extLst>
                <a:ext uri="{FF2B5EF4-FFF2-40B4-BE49-F238E27FC236}">
                  <a16:creationId xmlns:a16="http://schemas.microsoft.com/office/drawing/2014/main" id="{64F81046-CB89-8371-BCF2-21C6AEFABB76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2" name="Freeform: Shape 10001">
              <a:extLst>
                <a:ext uri="{FF2B5EF4-FFF2-40B4-BE49-F238E27FC236}">
                  <a16:creationId xmlns:a16="http://schemas.microsoft.com/office/drawing/2014/main" id="{C1FB95A8-83FD-CCD9-5E33-53570292AD99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3" name="Freeform: Shape 10002">
              <a:extLst>
                <a:ext uri="{FF2B5EF4-FFF2-40B4-BE49-F238E27FC236}">
                  <a16:creationId xmlns:a16="http://schemas.microsoft.com/office/drawing/2014/main" id="{829DF9F2-893F-C690-E7A6-6E4010A9B5EE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4" name="Freeform: Shape 10003">
              <a:extLst>
                <a:ext uri="{FF2B5EF4-FFF2-40B4-BE49-F238E27FC236}">
                  <a16:creationId xmlns:a16="http://schemas.microsoft.com/office/drawing/2014/main" id="{D5211E0D-FF41-4CF8-AAF5-C844DDCE79D2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5" name="Freeform: Shape 10004">
              <a:extLst>
                <a:ext uri="{FF2B5EF4-FFF2-40B4-BE49-F238E27FC236}">
                  <a16:creationId xmlns:a16="http://schemas.microsoft.com/office/drawing/2014/main" id="{920483B7-B064-5D7B-6DC0-9611A2B11154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6" name="Freeform: Shape 10005">
              <a:extLst>
                <a:ext uri="{FF2B5EF4-FFF2-40B4-BE49-F238E27FC236}">
                  <a16:creationId xmlns:a16="http://schemas.microsoft.com/office/drawing/2014/main" id="{B8ACEE79-2D8D-7641-2852-E465FA623A88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7" name="Freeform: Shape 10006">
              <a:extLst>
                <a:ext uri="{FF2B5EF4-FFF2-40B4-BE49-F238E27FC236}">
                  <a16:creationId xmlns:a16="http://schemas.microsoft.com/office/drawing/2014/main" id="{4C1D0C91-B783-AE1D-BF29-FDBF22AAAAE4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8" name="Freeform: Shape 10007">
              <a:extLst>
                <a:ext uri="{FF2B5EF4-FFF2-40B4-BE49-F238E27FC236}">
                  <a16:creationId xmlns:a16="http://schemas.microsoft.com/office/drawing/2014/main" id="{D1D3128A-4E5C-7E59-3AD7-00E0453E91FB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9" name="Freeform: Shape 10008">
              <a:extLst>
                <a:ext uri="{FF2B5EF4-FFF2-40B4-BE49-F238E27FC236}">
                  <a16:creationId xmlns:a16="http://schemas.microsoft.com/office/drawing/2014/main" id="{C452DB9A-2048-27FD-598C-43C486B88131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0" name="Freeform: Shape 10009">
              <a:extLst>
                <a:ext uri="{FF2B5EF4-FFF2-40B4-BE49-F238E27FC236}">
                  <a16:creationId xmlns:a16="http://schemas.microsoft.com/office/drawing/2014/main" id="{1013F05E-FC06-02D2-4158-75F61DAE6391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1" name="Freeform: Shape 10010">
              <a:extLst>
                <a:ext uri="{FF2B5EF4-FFF2-40B4-BE49-F238E27FC236}">
                  <a16:creationId xmlns:a16="http://schemas.microsoft.com/office/drawing/2014/main" id="{4A1B9E68-2366-DDD3-3D7B-4C949FE3FB65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2" name="Freeform: Shape 10011">
              <a:extLst>
                <a:ext uri="{FF2B5EF4-FFF2-40B4-BE49-F238E27FC236}">
                  <a16:creationId xmlns:a16="http://schemas.microsoft.com/office/drawing/2014/main" id="{FC967912-CA74-7B0F-152D-604BA075A490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3" name="Freeform: Shape 10012">
              <a:extLst>
                <a:ext uri="{FF2B5EF4-FFF2-40B4-BE49-F238E27FC236}">
                  <a16:creationId xmlns:a16="http://schemas.microsoft.com/office/drawing/2014/main" id="{F183F100-E604-2963-34E3-EBFA8471EA4D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4" name="Freeform: Shape 10013">
              <a:extLst>
                <a:ext uri="{FF2B5EF4-FFF2-40B4-BE49-F238E27FC236}">
                  <a16:creationId xmlns:a16="http://schemas.microsoft.com/office/drawing/2014/main" id="{0BE0CE0E-A1C7-0161-A987-EF1EC350C909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5" name="Freeform: Shape 10014">
              <a:extLst>
                <a:ext uri="{FF2B5EF4-FFF2-40B4-BE49-F238E27FC236}">
                  <a16:creationId xmlns:a16="http://schemas.microsoft.com/office/drawing/2014/main" id="{3FE04874-B39A-ED86-A541-3B4DFB58FAA8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6" name="Freeform: Shape 10015">
              <a:extLst>
                <a:ext uri="{FF2B5EF4-FFF2-40B4-BE49-F238E27FC236}">
                  <a16:creationId xmlns:a16="http://schemas.microsoft.com/office/drawing/2014/main" id="{B53C6028-B2C8-A42D-994A-B86C44AFA39C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7" name="Freeform: Shape 10016">
              <a:extLst>
                <a:ext uri="{FF2B5EF4-FFF2-40B4-BE49-F238E27FC236}">
                  <a16:creationId xmlns:a16="http://schemas.microsoft.com/office/drawing/2014/main" id="{47E0C977-FD36-23B6-80A7-760AD6F41975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8" name="Freeform: Shape 10017">
              <a:extLst>
                <a:ext uri="{FF2B5EF4-FFF2-40B4-BE49-F238E27FC236}">
                  <a16:creationId xmlns:a16="http://schemas.microsoft.com/office/drawing/2014/main" id="{B71D0949-8AEC-AE3D-09F8-1146F5EB2BA3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9" name="Freeform: Shape 10018">
              <a:extLst>
                <a:ext uri="{FF2B5EF4-FFF2-40B4-BE49-F238E27FC236}">
                  <a16:creationId xmlns:a16="http://schemas.microsoft.com/office/drawing/2014/main" id="{563939C4-0712-3499-64D7-D9AD63DF3B3F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0" name="Freeform: Shape 10019">
              <a:extLst>
                <a:ext uri="{FF2B5EF4-FFF2-40B4-BE49-F238E27FC236}">
                  <a16:creationId xmlns:a16="http://schemas.microsoft.com/office/drawing/2014/main" id="{300513DF-B93F-3B01-94A6-B1215F1850D6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1" name="Freeform: Shape 10020">
              <a:extLst>
                <a:ext uri="{FF2B5EF4-FFF2-40B4-BE49-F238E27FC236}">
                  <a16:creationId xmlns:a16="http://schemas.microsoft.com/office/drawing/2014/main" id="{4FAE31B7-D6A5-3396-4247-EE6FCF98D5D2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2" name="Freeform: Shape 10021">
              <a:extLst>
                <a:ext uri="{FF2B5EF4-FFF2-40B4-BE49-F238E27FC236}">
                  <a16:creationId xmlns:a16="http://schemas.microsoft.com/office/drawing/2014/main" id="{1EA94DC7-3908-D27B-C31A-B928F0DA02F6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3" name="Freeform: Shape 10022">
              <a:extLst>
                <a:ext uri="{FF2B5EF4-FFF2-40B4-BE49-F238E27FC236}">
                  <a16:creationId xmlns:a16="http://schemas.microsoft.com/office/drawing/2014/main" id="{AB6AAA25-734D-19D6-48F1-129D75D66858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4" name="Freeform: Shape 10023">
              <a:extLst>
                <a:ext uri="{FF2B5EF4-FFF2-40B4-BE49-F238E27FC236}">
                  <a16:creationId xmlns:a16="http://schemas.microsoft.com/office/drawing/2014/main" id="{99E6987D-4B52-DF55-5D9A-62DCFC16ED6C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5" name="Freeform: Shape 10024">
              <a:extLst>
                <a:ext uri="{FF2B5EF4-FFF2-40B4-BE49-F238E27FC236}">
                  <a16:creationId xmlns:a16="http://schemas.microsoft.com/office/drawing/2014/main" id="{A25606AE-E1BF-551D-3CEF-961BBBD7413D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6" name="Freeform: Shape 10025">
              <a:extLst>
                <a:ext uri="{FF2B5EF4-FFF2-40B4-BE49-F238E27FC236}">
                  <a16:creationId xmlns:a16="http://schemas.microsoft.com/office/drawing/2014/main" id="{529E8CC0-E5BB-F686-80BE-E3293B458642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7" name="Freeform: Shape 10026">
              <a:extLst>
                <a:ext uri="{FF2B5EF4-FFF2-40B4-BE49-F238E27FC236}">
                  <a16:creationId xmlns:a16="http://schemas.microsoft.com/office/drawing/2014/main" id="{0C82C2A1-089E-4129-D29E-ED5B98AE0570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8" name="Freeform: Shape 10027">
              <a:extLst>
                <a:ext uri="{FF2B5EF4-FFF2-40B4-BE49-F238E27FC236}">
                  <a16:creationId xmlns:a16="http://schemas.microsoft.com/office/drawing/2014/main" id="{16A32563-6B50-6F30-481A-7A11E196C865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9" name="Freeform: Shape 10028">
              <a:extLst>
                <a:ext uri="{FF2B5EF4-FFF2-40B4-BE49-F238E27FC236}">
                  <a16:creationId xmlns:a16="http://schemas.microsoft.com/office/drawing/2014/main" id="{437A76AE-E135-C2B0-B8A1-F994CF240736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0" name="Freeform: Shape 10029">
              <a:extLst>
                <a:ext uri="{FF2B5EF4-FFF2-40B4-BE49-F238E27FC236}">
                  <a16:creationId xmlns:a16="http://schemas.microsoft.com/office/drawing/2014/main" id="{79D21114-B5AA-D0AC-5EB1-2A132671C780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1" name="Freeform: Shape 10030">
              <a:extLst>
                <a:ext uri="{FF2B5EF4-FFF2-40B4-BE49-F238E27FC236}">
                  <a16:creationId xmlns:a16="http://schemas.microsoft.com/office/drawing/2014/main" id="{3C1AB723-D0C1-46A0-C989-218821B6681B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2" name="Freeform: Shape 10031">
              <a:extLst>
                <a:ext uri="{FF2B5EF4-FFF2-40B4-BE49-F238E27FC236}">
                  <a16:creationId xmlns:a16="http://schemas.microsoft.com/office/drawing/2014/main" id="{F30BEC6E-1EB2-9EB7-E2FF-DEEAF3D192AF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3" name="Freeform: Shape 10032">
              <a:extLst>
                <a:ext uri="{FF2B5EF4-FFF2-40B4-BE49-F238E27FC236}">
                  <a16:creationId xmlns:a16="http://schemas.microsoft.com/office/drawing/2014/main" id="{93C9E8BA-3893-30C9-5021-D98C6AF312AE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4" name="Freeform: Shape 10033">
              <a:extLst>
                <a:ext uri="{FF2B5EF4-FFF2-40B4-BE49-F238E27FC236}">
                  <a16:creationId xmlns:a16="http://schemas.microsoft.com/office/drawing/2014/main" id="{9A8CA60A-4C0A-FA08-29F0-B3A1B99AFD73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5" name="Freeform: Shape 10034">
              <a:extLst>
                <a:ext uri="{FF2B5EF4-FFF2-40B4-BE49-F238E27FC236}">
                  <a16:creationId xmlns:a16="http://schemas.microsoft.com/office/drawing/2014/main" id="{588F7B29-6D2A-D89B-7A10-27C5A100D213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6" name="Freeform: Shape 10035">
              <a:extLst>
                <a:ext uri="{FF2B5EF4-FFF2-40B4-BE49-F238E27FC236}">
                  <a16:creationId xmlns:a16="http://schemas.microsoft.com/office/drawing/2014/main" id="{2E25DD32-B106-4458-7476-B0DAC88603C5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7" name="Freeform: Shape 10036">
              <a:extLst>
                <a:ext uri="{FF2B5EF4-FFF2-40B4-BE49-F238E27FC236}">
                  <a16:creationId xmlns:a16="http://schemas.microsoft.com/office/drawing/2014/main" id="{968DDA1D-E4D7-E3C9-AB6B-591DA7017641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8" name="Freeform: Shape 10037">
              <a:extLst>
                <a:ext uri="{FF2B5EF4-FFF2-40B4-BE49-F238E27FC236}">
                  <a16:creationId xmlns:a16="http://schemas.microsoft.com/office/drawing/2014/main" id="{56AB1F61-D67F-E0D5-9149-EDF106B18E93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9" name="Freeform: Shape 10038">
              <a:extLst>
                <a:ext uri="{FF2B5EF4-FFF2-40B4-BE49-F238E27FC236}">
                  <a16:creationId xmlns:a16="http://schemas.microsoft.com/office/drawing/2014/main" id="{8D023349-9068-94EE-A3DC-87A484AC8F0E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0" name="Freeform: Shape 10039">
              <a:extLst>
                <a:ext uri="{FF2B5EF4-FFF2-40B4-BE49-F238E27FC236}">
                  <a16:creationId xmlns:a16="http://schemas.microsoft.com/office/drawing/2014/main" id="{FF26FCAA-A0EA-895B-073C-8521B695A581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1" name="Freeform: Shape 10040">
              <a:extLst>
                <a:ext uri="{FF2B5EF4-FFF2-40B4-BE49-F238E27FC236}">
                  <a16:creationId xmlns:a16="http://schemas.microsoft.com/office/drawing/2014/main" id="{C9CDFF7F-0C0A-8166-D915-F173A7DE5081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2" name="Freeform: Shape 10041">
              <a:extLst>
                <a:ext uri="{FF2B5EF4-FFF2-40B4-BE49-F238E27FC236}">
                  <a16:creationId xmlns:a16="http://schemas.microsoft.com/office/drawing/2014/main" id="{9CC050B3-3F2A-F1F7-23C8-BBC0EF81B9E1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3" name="Freeform: Shape 10042">
              <a:extLst>
                <a:ext uri="{FF2B5EF4-FFF2-40B4-BE49-F238E27FC236}">
                  <a16:creationId xmlns:a16="http://schemas.microsoft.com/office/drawing/2014/main" id="{9C491BB1-AF67-4F80-FA42-E6ECAA7CE644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4" name="Freeform: Shape 10043">
              <a:extLst>
                <a:ext uri="{FF2B5EF4-FFF2-40B4-BE49-F238E27FC236}">
                  <a16:creationId xmlns:a16="http://schemas.microsoft.com/office/drawing/2014/main" id="{5B15915B-3B27-F573-4E55-9CD1F9EFD1F6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5" name="Freeform: Shape 10044">
              <a:extLst>
                <a:ext uri="{FF2B5EF4-FFF2-40B4-BE49-F238E27FC236}">
                  <a16:creationId xmlns:a16="http://schemas.microsoft.com/office/drawing/2014/main" id="{78CA57D0-3130-E061-63FC-859F953554E9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6" name="Freeform: Shape 10045">
              <a:extLst>
                <a:ext uri="{FF2B5EF4-FFF2-40B4-BE49-F238E27FC236}">
                  <a16:creationId xmlns:a16="http://schemas.microsoft.com/office/drawing/2014/main" id="{DA474099-681F-C539-2596-45E37A465661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7" name="Freeform: Shape 10046">
              <a:extLst>
                <a:ext uri="{FF2B5EF4-FFF2-40B4-BE49-F238E27FC236}">
                  <a16:creationId xmlns:a16="http://schemas.microsoft.com/office/drawing/2014/main" id="{A4595B17-DCF2-1EC2-25F0-64B8C95DB98F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8" name="Freeform: Shape 10047">
              <a:extLst>
                <a:ext uri="{FF2B5EF4-FFF2-40B4-BE49-F238E27FC236}">
                  <a16:creationId xmlns:a16="http://schemas.microsoft.com/office/drawing/2014/main" id="{0DA8E8C7-8452-7E9D-EF95-81411D4A90EB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9" name="Freeform: Shape 10048">
              <a:extLst>
                <a:ext uri="{FF2B5EF4-FFF2-40B4-BE49-F238E27FC236}">
                  <a16:creationId xmlns:a16="http://schemas.microsoft.com/office/drawing/2014/main" id="{0EC40F37-96F4-FDB9-2774-09BAEE067135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0" name="Freeform: Shape 10049">
              <a:extLst>
                <a:ext uri="{FF2B5EF4-FFF2-40B4-BE49-F238E27FC236}">
                  <a16:creationId xmlns:a16="http://schemas.microsoft.com/office/drawing/2014/main" id="{AAFA110C-B9F9-D13F-7889-7153E9D7BB5E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1" name="Freeform: Shape 10050">
              <a:extLst>
                <a:ext uri="{FF2B5EF4-FFF2-40B4-BE49-F238E27FC236}">
                  <a16:creationId xmlns:a16="http://schemas.microsoft.com/office/drawing/2014/main" id="{35F877A3-F0DE-EDC2-9CB1-96A39ECF0742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2" name="Freeform: Shape 10051">
              <a:extLst>
                <a:ext uri="{FF2B5EF4-FFF2-40B4-BE49-F238E27FC236}">
                  <a16:creationId xmlns:a16="http://schemas.microsoft.com/office/drawing/2014/main" id="{531F02FD-7DB3-4993-09D1-52CB3BA8FD6A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3" name="Freeform: Shape 10052">
              <a:extLst>
                <a:ext uri="{FF2B5EF4-FFF2-40B4-BE49-F238E27FC236}">
                  <a16:creationId xmlns:a16="http://schemas.microsoft.com/office/drawing/2014/main" id="{27ADE462-829D-5022-FA1C-BD4CA472750D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4" name="Freeform: Shape 10053">
              <a:extLst>
                <a:ext uri="{FF2B5EF4-FFF2-40B4-BE49-F238E27FC236}">
                  <a16:creationId xmlns:a16="http://schemas.microsoft.com/office/drawing/2014/main" id="{19A437BB-0942-7BD9-807E-012159D285A2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5" name="Freeform: Shape 10054">
              <a:extLst>
                <a:ext uri="{FF2B5EF4-FFF2-40B4-BE49-F238E27FC236}">
                  <a16:creationId xmlns:a16="http://schemas.microsoft.com/office/drawing/2014/main" id="{507A5F4A-45CA-BC20-F382-A80838511936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6" name="Freeform: Shape 10055">
              <a:extLst>
                <a:ext uri="{FF2B5EF4-FFF2-40B4-BE49-F238E27FC236}">
                  <a16:creationId xmlns:a16="http://schemas.microsoft.com/office/drawing/2014/main" id="{AE9F4A4A-3475-21A9-73F6-94910DB14509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7" name="Freeform: Shape 10056">
              <a:extLst>
                <a:ext uri="{FF2B5EF4-FFF2-40B4-BE49-F238E27FC236}">
                  <a16:creationId xmlns:a16="http://schemas.microsoft.com/office/drawing/2014/main" id="{8730CFC5-CD5D-E8B1-9D98-638093C46665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8" name="Freeform: Shape 10057">
              <a:extLst>
                <a:ext uri="{FF2B5EF4-FFF2-40B4-BE49-F238E27FC236}">
                  <a16:creationId xmlns:a16="http://schemas.microsoft.com/office/drawing/2014/main" id="{C915C2EA-27A0-DEF5-61D5-2B20A5E9FD35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9" name="Freeform: Shape 10058">
              <a:extLst>
                <a:ext uri="{FF2B5EF4-FFF2-40B4-BE49-F238E27FC236}">
                  <a16:creationId xmlns:a16="http://schemas.microsoft.com/office/drawing/2014/main" id="{0D85042D-7214-50ED-3AB4-3B759F5B43BE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0" name="Freeform: Shape 10059">
              <a:extLst>
                <a:ext uri="{FF2B5EF4-FFF2-40B4-BE49-F238E27FC236}">
                  <a16:creationId xmlns:a16="http://schemas.microsoft.com/office/drawing/2014/main" id="{67AA6C99-CA8A-A0F4-7B92-552E81A40188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1" name="Freeform: Shape 10060">
              <a:extLst>
                <a:ext uri="{FF2B5EF4-FFF2-40B4-BE49-F238E27FC236}">
                  <a16:creationId xmlns:a16="http://schemas.microsoft.com/office/drawing/2014/main" id="{17916655-B777-AA39-3420-526D7E3E9345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2" name="Freeform: Shape 10061">
              <a:extLst>
                <a:ext uri="{FF2B5EF4-FFF2-40B4-BE49-F238E27FC236}">
                  <a16:creationId xmlns:a16="http://schemas.microsoft.com/office/drawing/2014/main" id="{0FC0A30A-E00E-2BF2-53AA-DA1AA41B8BEE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3" name="Freeform: Shape 10062">
              <a:extLst>
                <a:ext uri="{FF2B5EF4-FFF2-40B4-BE49-F238E27FC236}">
                  <a16:creationId xmlns:a16="http://schemas.microsoft.com/office/drawing/2014/main" id="{76922B2A-CC14-AE07-26F8-9DBEB6CAFE9A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4" name="Freeform: Shape 10063">
              <a:extLst>
                <a:ext uri="{FF2B5EF4-FFF2-40B4-BE49-F238E27FC236}">
                  <a16:creationId xmlns:a16="http://schemas.microsoft.com/office/drawing/2014/main" id="{8D37471A-3BED-56A8-85D2-FE1DE21F0E78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5" name="Freeform: Shape 10064">
              <a:extLst>
                <a:ext uri="{FF2B5EF4-FFF2-40B4-BE49-F238E27FC236}">
                  <a16:creationId xmlns:a16="http://schemas.microsoft.com/office/drawing/2014/main" id="{FFF4074A-664F-8C41-0C7F-E3EF37BA899F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6" name="Freeform: Shape 10065">
              <a:extLst>
                <a:ext uri="{FF2B5EF4-FFF2-40B4-BE49-F238E27FC236}">
                  <a16:creationId xmlns:a16="http://schemas.microsoft.com/office/drawing/2014/main" id="{D5DC388D-7F0A-D24B-6F8A-C084163A0B74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7" name="Freeform: Shape 10066">
              <a:extLst>
                <a:ext uri="{FF2B5EF4-FFF2-40B4-BE49-F238E27FC236}">
                  <a16:creationId xmlns:a16="http://schemas.microsoft.com/office/drawing/2014/main" id="{C20A2B22-6A57-ABED-F6CA-BEF5326647B9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8" name="Freeform: Shape 10067">
              <a:extLst>
                <a:ext uri="{FF2B5EF4-FFF2-40B4-BE49-F238E27FC236}">
                  <a16:creationId xmlns:a16="http://schemas.microsoft.com/office/drawing/2014/main" id="{1CCBB67E-AD30-7B24-860B-7228AE7A1CB3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9" name="Freeform: Shape 10068">
              <a:extLst>
                <a:ext uri="{FF2B5EF4-FFF2-40B4-BE49-F238E27FC236}">
                  <a16:creationId xmlns:a16="http://schemas.microsoft.com/office/drawing/2014/main" id="{FBA9B3E2-A15A-6A70-D293-567893E0D9B6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0" name="Freeform: Shape 10069">
              <a:extLst>
                <a:ext uri="{FF2B5EF4-FFF2-40B4-BE49-F238E27FC236}">
                  <a16:creationId xmlns:a16="http://schemas.microsoft.com/office/drawing/2014/main" id="{EEC6A696-59D0-5781-29D4-E9110A383419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1" name="Freeform: Shape 10070">
              <a:extLst>
                <a:ext uri="{FF2B5EF4-FFF2-40B4-BE49-F238E27FC236}">
                  <a16:creationId xmlns:a16="http://schemas.microsoft.com/office/drawing/2014/main" id="{DBA2BFC0-2E16-06C0-D706-D61B093477EF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2" name="Freeform: Shape 10071">
              <a:extLst>
                <a:ext uri="{FF2B5EF4-FFF2-40B4-BE49-F238E27FC236}">
                  <a16:creationId xmlns:a16="http://schemas.microsoft.com/office/drawing/2014/main" id="{A20EED83-8BA4-0A48-F9D9-295A47C53AAF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3" name="Freeform: Shape 10072">
              <a:extLst>
                <a:ext uri="{FF2B5EF4-FFF2-40B4-BE49-F238E27FC236}">
                  <a16:creationId xmlns:a16="http://schemas.microsoft.com/office/drawing/2014/main" id="{22C524AE-FB8E-C23A-7BD8-4B1D9F23AC2C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4" name="Freeform: Shape 10073">
              <a:extLst>
                <a:ext uri="{FF2B5EF4-FFF2-40B4-BE49-F238E27FC236}">
                  <a16:creationId xmlns:a16="http://schemas.microsoft.com/office/drawing/2014/main" id="{0B6F7B9D-F008-8A98-1829-53238E74D611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5" name="Freeform: Shape 10074">
              <a:extLst>
                <a:ext uri="{FF2B5EF4-FFF2-40B4-BE49-F238E27FC236}">
                  <a16:creationId xmlns:a16="http://schemas.microsoft.com/office/drawing/2014/main" id="{29E540E1-C77C-D2AF-0B15-FF0FD5844CA3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6" name="Freeform: Shape 10075">
              <a:extLst>
                <a:ext uri="{FF2B5EF4-FFF2-40B4-BE49-F238E27FC236}">
                  <a16:creationId xmlns:a16="http://schemas.microsoft.com/office/drawing/2014/main" id="{FB4499ED-DB6D-2504-0845-2C42EE8F7E00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7" name="Freeform: Shape 10076">
              <a:extLst>
                <a:ext uri="{FF2B5EF4-FFF2-40B4-BE49-F238E27FC236}">
                  <a16:creationId xmlns:a16="http://schemas.microsoft.com/office/drawing/2014/main" id="{712AA06A-078E-A268-4F2F-7FFBC6865DBA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8" name="Freeform: Shape 10077">
              <a:extLst>
                <a:ext uri="{FF2B5EF4-FFF2-40B4-BE49-F238E27FC236}">
                  <a16:creationId xmlns:a16="http://schemas.microsoft.com/office/drawing/2014/main" id="{BEC156A9-96A6-E348-4358-0ED71A5427F5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9" name="Freeform: Shape 10078">
              <a:extLst>
                <a:ext uri="{FF2B5EF4-FFF2-40B4-BE49-F238E27FC236}">
                  <a16:creationId xmlns:a16="http://schemas.microsoft.com/office/drawing/2014/main" id="{858213F3-A0ED-AB0E-79F1-13621F4D524A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0" name="Freeform: Shape 10079">
              <a:extLst>
                <a:ext uri="{FF2B5EF4-FFF2-40B4-BE49-F238E27FC236}">
                  <a16:creationId xmlns:a16="http://schemas.microsoft.com/office/drawing/2014/main" id="{5E2F3086-A8B7-E9AE-1CBD-9129BEEF14CB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1" name="Freeform: Shape 10080">
              <a:extLst>
                <a:ext uri="{FF2B5EF4-FFF2-40B4-BE49-F238E27FC236}">
                  <a16:creationId xmlns:a16="http://schemas.microsoft.com/office/drawing/2014/main" id="{3488EA14-7032-7D47-494E-B7C5E50F094C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2" name="Freeform: Shape 10081">
              <a:extLst>
                <a:ext uri="{FF2B5EF4-FFF2-40B4-BE49-F238E27FC236}">
                  <a16:creationId xmlns:a16="http://schemas.microsoft.com/office/drawing/2014/main" id="{71018A9A-0218-B206-F20C-6E935998FB12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3" name="Freeform: Shape 10082">
              <a:extLst>
                <a:ext uri="{FF2B5EF4-FFF2-40B4-BE49-F238E27FC236}">
                  <a16:creationId xmlns:a16="http://schemas.microsoft.com/office/drawing/2014/main" id="{50576092-9D53-D34D-5B0C-A0E6156514D9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4" name="Freeform: Shape 10083">
              <a:extLst>
                <a:ext uri="{FF2B5EF4-FFF2-40B4-BE49-F238E27FC236}">
                  <a16:creationId xmlns:a16="http://schemas.microsoft.com/office/drawing/2014/main" id="{0CC68FE9-50FD-9093-BBC2-CC1A8BD45066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5" name="Freeform: Shape 10084">
              <a:extLst>
                <a:ext uri="{FF2B5EF4-FFF2-40B4-BE49-F238E27FC236}">
                  <a16:creationId xmlns:a16="http://schemas.microsoft.com/office/drawing/2014/main" id="{B9FB79ED-DF29-B363-2595-4233BC016C86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6" name="Freeform: Shape 10085">
              <a:extLst>
                <a:ext uri="{FF2B5EF4-FFF2-40B4-BE49-F238E27FC236}">
                  <a16:creationId xmlns:a16="http://schemas.microsoft.com/office/drawing/2014/main" id="{EE42E6EC-BC1B-CDDC-BD06-2A24C735DE7D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7" name="Freeform: Shape 10086">
              <a:extLst>
                <a:ext uri="{FF2B5EF4-FFF2-40B4-BE49-F238E27FC236}">
                  <a16:creationId xmlns:a16="http://schemas.microsoft.com/office/drawing/2014/main" id="{75085B8F-E37E-A8C1-94D1-51BD174D4470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8" name="Freeform: Shape 10087">
              <a:extLst>
                <a:ext uri="{FF2B5EF4-FFF2-40B4-BE49-F238E27FC236}">
                  <a16:creationId xmlns:a16="http://schemas.microsoft.com/office/drawing/2014/main" id="{0EA17F3E-DD0F-BA38-1A2E-CB69715EF823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9" name="Freeform: Shape 10088">
              <a:extLst>
                <a:ext uri="{FF2B5EF4-FFF2-40B4-BE49-F238E27FC236}">
                  <a16:creationId xmlns:a16="http://schemas.microsoft.com/office/drawing/2014/main" id="{B78BA12B-37E6-EDE0-3BBB-6CB8F1EDF089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0" name="Freeform: Shape 10089">
              <a:extLst>
                <a:ext uri="{FF2B5EF4-FFF2-40B4-BE49-F238E27FC236}">
                  <a16:creationId xmlns:a16="http://schemas.microsoft.com/office/drawing/2014/main" id="{B71EF6C8-F044-BFCF-4F55-35E06A022AB7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1" name="Freeform: Shape 10090">
              <a:extLst>
                <a:ext uri="{FF2B5EF4-FFF2-40B4-BE49-F238E27FC236}">
                  <a16:creationId xmlns:a16="http://schemas.microsoft.com/office/drawing/2014/main" id="{442CC7B2-BBAC-039F-4AEC-717364555447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2" name="Freeform: Shape 10091">
              <a:extLst>
                <a:ext uri="{FF2B5EF4-FFF2-40B4-BE49-F238E27FC236}">
                  <a16:creationId xmlns:a16="http://schemas.microsoft.com/office/drawing/2014/main" id="{C79C5D11-83E2-3877-7CBE-911C9856D977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3" name="Freeform: Shape 10092">
              <a:extLst>
                <a:ext uri="{FF2B5EF4-FFF2-40B4-BE49-F238E27FC236}">
                  <a16:creationId xmlns:a16="http://schemas.microsoft.com/office/drawing/2014/main" id="{9B9C9FAF-5AB2-1ABC-C4B9-D5D2809B590C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4" name="Freeform: Shape 10093">
              <a:extLst>
                <a:ext uri="{FF2B5EF4-FFF2-40B4-BE49-F238E27FC236}">
                  <a16:creationId xmlns:a16="http://schemas.microsoft.com/office/drawing/2014/main" id="{E0C43AC8-3AEA-583D-3FED-23D79BC76474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5" name="Freeform: Shape 10094">
              <a:extLst>
                <a:ext uri="{FF2B5EF4-FFF2-40B4-BE49-F238E27FC236}">
                  <a16:creationId xmlns:a16="http://schemas.microsoft.com/office/drawing/2014/main" id="{CF6E1B8C-1D24-B363-650A-8DF3829423B8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6" name="Freeform: Shape 10095">
              <a:extLst>
                <a:ext uri="{FF2B5EF4-FFF2-40B4-BE49-F238E27FC236}">
                  <a16:creationId xmlns:a16="http://schemas.microsoft.com/office/drawing/2014/main" id="{4D28091B-45FD-2481-B69F-D444C872E16D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7" name="Freeform: Shape 10096">
              <a:extLst>
                <a:ext uri="{FF2B5EF4-FFF2-40B4-BE49-F238E27FC236}">
                  <a16:creationId xmlns:a16="http://schemas.microsoft.com/office/drawing/2014/main" id="{18941B01-B44D-A4EE-3742-9B3B0D9AC6E7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8" name="Freeform: Shape 10097">
              <a:extLst>
                <a:ext uri="{FF2B5EF4-FFF2-40B4-BE49-F238E27FC236}">
                  <a16:creationId xmlns:a16="http://schemas.microsoft.com/office/drawing/2014/main" id="{5A83C824-78C7-E82A-6867-CB48DCD9485B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9" name="Freeform: Shape 10098">
              <a:extLst>
                <a:ext uri="{FF2B5EF4-FFF2-40B4-BE49-F238E27FC236}">
                  <a16:creationId xmlns:a16="http://schemas.microsoft.com/office/drawing/2014/main" id="{1B8137B3-3FC9-F7EB-4826-E0B7A1194126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0" name="Freeform: Shape 10099">
              <a:extLst>
                <a:ext uri="{FF2B5EF4-FFF2-40B4-BE49-F238E27FC236}">
                  <a16:creationId xmlns:a16="http://schemas.microsoft.com/office/drawing/2014/main" id="{FE489C76-C9F0-136D-6C4E-F4DDBDFB3C29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1" name="Freeform: Shape 10100">
              <a:extLst>
                <a:ext uri="{FF2B5EF4-FFF2-40B4-BE49-F238E27FC236}">
                  <a16:creationId xmlns:a16="http://schemas.microsoft.com/office/drawing/2014/main" id="{1492934E-E2C0-8A5B-92C2-BD2727A660E5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2" name="Freeform: Shape 10101">
              <a:extLst>
                <a:ext uri="{FF2B5EF4-FFF2-40B4-BE49-F238E27FC236}">
                  <a16:creationId xmlns:a16="http://schemas.microsoft.com/office/drawing/2014/main" id="{35D97E6E-ACC4-43F8-3B45-E327804609A6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3" name="Freeform: Shape 10102">
              <a:extLst>
                <a:ext uri="{FF2B5EF4-FFF2-40B4-BE49-F238E27FC236}">
                  <a16:creationId xmlns:a16="http://schemas.microsoft.com/office/drawing/2014/main" id="{941EBBB1-9E18-A9C4-7E4E-A5A723425C6D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4" name="Freeform: Shape 10103">
              <a:extLst>
                <a:ext uri="{FF2B5EF4-FFF2-40B4-BE49-F238E27FC236}">
                  <a16:creationId xmlns:a16="http://schemas.microsoft.com/office/drawing/2014/main" id="{E119EEA3-005B-7FDC-AAD5-2CE060F9B9AD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5" name="Freeform: Shape 10104">
              <a:extLst>
                <a:ext uri="{FF2B5EF4-FFF2-40B4-BE49-F238E27FC236}">
                  <a16:creationId xmlns:a16="http://schemas.microsoft.com/office/drawing/2014/main" id="{137F4CF7-FB48-42F8-B896-CA5DCA93B002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6" name="Freeform: Shape 10105">
              <a:extLst>
                <a:ext uri="{FF2B5EF4-FFF2-40B4-BE49-F238E27FC236}">
                  <a16:creationId xmlns:a16="http://schemas.microsoft.com/office/drawing/2014/main" id="{64ED1604-7C4A-E97C-9068-A4508B736DB8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7" name="Freeform: Shape 10106">
              <a:extLst>
                <a:ext uri="{FF2B5EF4-FFF2-40B4-BE49-F238E27FC236}">
                  <a16:creationId xmlns:a16="http://schemas.microsoft.com/office/drawing/2014/main" id="{C680143D-1550-4824-278B-71F34C3148AF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8" name="Freeform: Shape 10107">
              <a:extLst>
                <a:ext uri="{FF2B5EF4-FFF2-40B4-BE49-F238E27FC236}">
                  <a16:creationId xmlns:a16="http://schemas.microsoft.com/office/drawing/2014/main" id="{6ABF37BB-32CD-C354-965F-5CF74D265132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9" name="Freeform: Shape 10108">
              <a:extLst>
                <a:ext uri="{FF2B5EF4-FFF2-40B4-BE49-F238E27FC236}">
                  <a16:creationId xmlns:a16="http://schemas.microsoft.com/office/drawing/2014/main" id="{14AEED26-9895-528E-F864-F8C7073C6BA1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0" name="Freeform: Shape 10109">
              <a:extLst>
                <a:ext uri="{FF2B5EF4-FFF2-40B4-BE49-F238E27FC236}">
                  <a16:creationId xmlns:a16="http://schemas.microsoft.com/office/drawing/2014/main" id="{D3C2FD2A-B289-6428-00F8-9D1C09194BB6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1" name="Freeform: Shape 10110">
              <a:extLst>
                <a:ext uri="{FF2B5EF4-FFF2-40B4-BE49-F238E27FC236}">
                  <a16:creationId xmlns:a16="http://schemas.microsoft.com/office/drawing/2014/main" id="{5B982A52-D9BC-7968-5130-76D260D2B8F4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2" name="Freeform: Shape 10111">
              <a:extLst>
                <a:ext uri="{FF2B5EF4-FFF2-40B4-BE49-F238E27FC236}">
                  <a16:creationId xmlns:a16="http://schemas.microsoft.com/office/drawing/2014/main" id="{0DCF859C-9F96-960F-BC97-FC313D310575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3" name="Freeform: Shape 10112">
              <a:extLst>
                <a:ext uri="{FF2B5EF4-FFF2-40B4-BE49-F238E27FC236}">
                  <a16:creationId xmlns:a16="http://schemas.microsoft.com/office/drawing/2014/main" id="{9D84AC5B-CC83-EF21-CD0F-DC4DAB3E8318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4" name="Freeform: Shape 10113">
              <a:extLst>
                <a:ext uri="{FF2B5EF4-FFF2-40B4-BE49-F238E27FC236}">
                  <a16:creationId xmlns:a16="http://schemas.microsoft.com/office/drawing/2014/main" id="{7899BD6F-5BDB-2A04-EB5B-01F8FCF7EEDF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5" name="Freeform: Shape 10114">
              <a:extLst>
                <a:ext uri="{FF2B5EF4-FFF2-40B4-BE49-F238E27FC236}">
                  <a16:creationId xmlns:a16="http://schemas.microsoft.com/office/drawing/2014/main" id="{AEBB453B-1D23-793D-0D03-36815A8E08B8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6" name="Freeform: Shape 10115">
              <a:extLst>
                <a:ext uri="{FF2B5EF4-FFF2-40B4-BE49-F238E27FC236}">
                  <a16:creationId xmlns:a16="http://schemas.microsoft.com/office/drawing/2014/main" id="{BA790A30-C259-6A39-E1FB-3CE6429BE454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7" name="Freeform: Shape 10116">
              <a:extLst>
                <a:ext uri="{FF2B5EF4-FFF2-40B4-BE49-F238E27FC236}">
                  <a16:creationId xmlns:a16="http://schemas.microsoft.com/office/drawing/2014/main" id="{806E7F6B-D459-D787-A7B1-652A290AD4A6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8" name="Freeform: Shape 10117">
              <a:extLst>
                <a:ext uri="{FF2B5EF4-FFF2-40B4-BE49-F238E27FC236}">
                  <a16:creationId xmlns:a16="http://schemas.microsoft.com/office/drawing/2014/main" id="{C080F7BC-439A-A009-63CE-B761AC7AEDCA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9" name="Freeform: Shape 10118">
              <a:extLst>
                <a:ext uri="{FF2B5EF4-FFF2-40B4-BE49-F238E27FC236}">
                  <a16:creationId xmlns:a16="http://schemas.microsoft.com/office/drawing/2014/main" id="{C8603C3E-1D95-973C-E075-82E4D0895AAA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0" name="Freeform: Shape 10119">
              <a:extLst>
                <a:ext uri="{FF2B5EF4-FFF2-40B4-BE49-F238E27FC236}">
                  <a16:creationId xmlns:a16="http://schemas.microsoft.com/office/drawing/2014/main" id="{A570DBDE-6C01-EFF0-EB71-D06D7257FFEF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1" name="Freeform: Shape 10120">
              <a:extLst>
                <a:ext uri="{FF2B5EF4-FFF2-40B4-BE49-F238E27FC236}">
                  <a16:creationId xmlns:a16="http://schemas.microsoft.com/office/drawing/2014/main" id="{D70286C1-BC3A-C48D-444E-9F58634B339B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2" name="Freeform: Shape 10121">
              <a:extLst>
                <a:ext uri="{FF2B5EF4-FFF2-40B4-BE49-F238E27FC236}">
                  <a16:creationId xmlns:a16="http://schemas.microsoft.com/office/drawing/2014/main" id="{A007FF9D-E224-094C-22A0-0A20DCA39D76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3" name="Freeform: Shape 10122">
              <a:extLst>
                <a:ext uri="{FF2B5EF4-FFF2-40B4-BE49-F238E27FC236}">
                  <a16:creationId xmlns:a16="http://schemas.microsoft.com/office/drawing/2014/main" id="{649CC46C-6F30-4D27-CAA7-422944E9E5EA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4" name="Freeform: Shape 10123">
              <a:extLst>
                <a:ext uri="{FF2B5EF4-FFF2-40B4-BE49-F238E27FC236}">
                  <a16:creationId xmlns:a16="http://schemas.microsoft.com/office/drawing/2014/main" id="{0C32A178-341F-4776-5780-349D7C3666E9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5" name="Freeform: Shape 10124">
              <a:extLst>
                <a:ext uri="{FF2B5EF4-FFF2-40B4-BE49-F238E27FC236}">
                  <a16:creationId xmlns:a16="http://schemas.microsoft.com/office/drawing/2014/main" id="{DB0D5078-0841-5A2C-9298-F42A0BDC6022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6" name="Freeform: Shape 10125">
              <a:extLst>
                <a:ext uri="{FF2B5EF4-FFF2-40B4-BE49-F238E27FC236}">
                  <a16:creationId xmlns:a16="http://schemas.microsoft.com/office/drawing/2014/main" id="{93479B1D-A9AA-61F8-D631-520D30C36DAA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7" name="Freeform: Shape 10126">
              <a:extLst>
                <a:ext uri="{FF2B5EF4-FFF2-40B4-BE49-F238E27FC236}">
                  <a16:creationId xmlns:a16="http://schemas.microsoft.com/office/drawing/2014/main" id="{94B9D625-A915-D5CA-2913-BA30D383B95A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8" name="Freeform: Shape 10127">
              <a:extLst>
                <a:ext uri="{FF2B5EF4-FFF2-40B4-BE49-F238E27FC236}">
                  <a16:creationId xmlns:a16="http://schemas.microsoft.com/office/drawing/2014/main" id="{3F8C7A0A-5746-73FA-80B3-1869CB3C3543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9" name="Freeform: Shape 10128">
              <a:extLst>
                <a:ext uri="{FF2B5EF4-FFF2-40B4-BE49-F238E27FC236}">
                  <a16:creationId xmlns:a16="http://schemas.microsoft.com/office/drawing/2014/main" id="{DDCEFE4D-4B34-57E2-903F-695CA63288A1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0" name="Freeform: Shape 10129">
              <a:extLst>
                <a:ext uri="{FF2B5EF4-FFF2-40B4-BE49-F238E27FC236}">
                  <a16:creationId xmlns:a16="http://schemas.microsoft.com/office/drawing/2014/main" id="{5BAF9440-6A7C-7EAF-6F12-D98B69F1A930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1" name="Freeform: Shape 10130">
              <a:extLst>
                <a:ext uri="{FF2B5EF4-FFF2-40B4-BE49-F238E27FC236}">
                  <a16:creationId xmlns:a16="http://schemas.microsoft.com/office/drawing/2014/main" id="{F50D4A70-9194-ECB8-B0D9-D3C4F6D20605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2" name="Freeform: Shape 10131">
              <a:extLst>
                <a:ext uri="{FF2B5EF4-FFF2-40B4-BE49-F238E27FC236}">
                  <a16:creationId xmlns:a16="http://schemas.microsoft.com/office/drawing/2014/main" id="{0258BBD4-32B4-7DB1-9782-1457525F60D3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3" name="Freeform: Shape 10132">
              <a:extLst>
                <a:ext uri="{FF2B5EF4-FFF2-40B4-BE49-F238E27FC236}">
                  <a16:creationId xmlns:a16="http://schemas.microsoft.com/office/drawing/2014/main" id="{F9A492A6-1C67-B35D-49D8-0CCB13B88076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4" name="Freeform: Shape 10133">
              <a:extLst>
                <a:ext uri="{FF2B5EF4-FFF2-40B4-BE49-F238E27FC236}">
                  <a16:creationId xmlns:a16="http://schemas.microsoft.com/office/drawing/2014/main" id="{D7E4A6CF-1CFE-4599-42B8-1B2014EA5998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5" name="Freeform: Shape 10134">
              <a:extLst>
                <a:ext uri="{FF2B5EF4-FFF2-40B4-BE49-F238E27FC236}">
                  <a16:creationId xmlns:a16="http://schemas.microsoft.com/office/drawing/2014/main" id="{1331486D-2A2E-4F7F-F387-91F059A492CB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6" name="Freeform: Shape 10135">
              <a:extLst>
                <a:ext uri="{FF2B5EF4-FFF2-40B4-BE49-F238E27FC236}">
                  <a16:creationId xmlns:a16="http://schemas.microsoft.com/office/drawing/2014/main" id="{9866AF9F-973A-5582-C462-0198CD8E6431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7" name="Freeform: Shape 10136">
              <a:extLst>
                <a:ext uri="{FF2B5EF4-FFF2-40B4-BE49-F238E27FC236}">
                  <a16:creationId xmlns:a16="http://schemas.microsoft.com/office/drawing/2014/main" id="{B2697AA3-A8D4-A89D-0EED-59A72E22778D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8" name="Freeform: Shape 10137">
              <a:extLst>
                <a:ext uri="{FF2B5EF4-FFF2-40B4-BE49-F238E27FC236}">
                  <a16:creationId xmlns:a16="http://schemas.microsoft.com/office/drawing/2014/main" id="{D4E29A74-2022-93AA-253D-52F17C6888BA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9" name="Freeform: Shape 10138">
              <a:extLst>
                <a:ext uri="{FF2B5EF4-FFF2-40B4-BE49-F238E27FC236}">
                  <a16:creationId xmlns:a16="http://schemas.microsoft.com/office/drawing/2014/main" id="{8A5A811B-F0C0-3193-EA31-2D32B1B4B208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0" name="Freeform: Shape 10139">
              <a:extLst>
                <a:ext uri="{FF2B5EF4-FFF2-40B4-BE49-F238E27FC236}">
                  <a16:creationId xmlns:a16="http://schemas.microsoft.com/office/drawing/2014/main" id="{7E88D6EF-2B27-5DF4-CAE9-F5451E47A511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1" name="Freeform: Shape 10140">
              <a:extLst>
                <a:ext uri="{FF2B5EF4-FFF2-40B4-BE49-F238E27FC236}">
                  <a16:creationId xmlns:a16="http://schemas.microsoft.com/office/drawing/2014/main" id="{30E746D0-91F2-B608-CEEA-BE9CFEFBB254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2" name="Freeform: Shape 10141">
              <a:extLst>
                <a:ext uri="{FF2B5EF4-FFF2-40B4-BE49-F238E27FC236}">
                  <a16:creationId xmlns:a16="http://schemas.microsoft.com/office/drawing/2014/main" id="{98878DAD-8857-FEEA-1C19-606FE74EAEB6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3" name="Freeform: Shape 10142">
              <a:extLst>
                <a:ext uri="{FF2B5EF4-FFF2-40B4-BE49-F238E27FC236}">
                  <a16:creationId xmlns:a16="http://schemas.microsoft.com/office/drawing/2014/main" id="{177CED66-604B-D585-EF28-3F01470F07A6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4" name="Freeform: Shape 10143">
              <a:extLst>
                <a:ext uri="{FF2B5EF4-FFF2-40B4-BE49-F238E27FC236}">
                  <a16:creationId xmlns:a16="http://schemas.microsoft.com/office/drawing/2014/main" id="{53A9986A-01E8-5623-D486-56FC2F5789A9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5" name="Freeform: Shape 10144">
              <a:extLst>
                <a:ext uri="{FF2B5EF4-FFF2-40B4-BE49-F238E27FC236}">
                  <a16:creationId xmlns:a16="http://schemas.microsoft.com/office/drawing/2014/main" id="{8BE7C125-C94E-42AA-CB90-4A1FAFB72D16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6" name="Freeform: Shape 10145">
              <a:extLst>
                <a:ext uri="{FF2B5EF4-FFF2-40B4-BE49-F238E27FC236}">
                  <a16:creationId xmlns:a16="http://schemas.microsoft.com/office/drawing/2014/main" id="{916CCAC9-E54F-38D6-DC61-D2116710732F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7" name="Freeform: Shape 10146">
              <a:extLst>
                <a:ext uri="{FF2B5EF4-FFF2-40B4-BE49-F238E27FC236}">
                  <a16:creationId xmlns:a16="http://schemas.microsoft.com/office/drawing/2014/main" id="{A717DAA3-6F94-F392-D259-D1EA61D38B56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8" name="Freeform: Shape 10147">
              <a:extLst>
                <a:ext uri="{FF2B5EF4-FFF2-40B4-BE49-F238E27FC236}">
                  <a16:creationId xmlns:a16="http://schemas.microsoft.com/office/drawing/2014/main" id="{345966A8-23D1-BB5A-E49A-BE69D166016D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9" name="Freeform: Shape 10148">
              <a:extLst>
                <a:ext uri="{FF2B5EF4-FFF2-40B4-BE49-F238E27FC236}">
                  <a16:creationId xmlns:a16="http://schemas.microsoft.com/office/drawing/2014/main" id="{4D0533F8-07EA-0422-299A-CB9BF51A4430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0" name="Freeform: Shape 10149">
              <a:extLst>
                <a:ext uri="{FF2B5EF4-FFF2-40B4-BE49-F238E27FC236}">
                  <a16:creationId xmlns:a16="http://schemas.microsoft.com/office/drawing/2014/main" id="{B46D24EA-A357-C906-E150-D4397772E2C8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1" name="Freeform: Shape 10150">
              <a:extLst>
                <a:ext uri="{FF2B5EF4-FFF2-40B4-BE49-F238E27FC236}">
                  <a16:creationId xmlns:a16="http://schemas.microsoft.com/office/drawing/2014/main" id="{4E1D9FC0-6F4E-6503-8DF6-69AC1C4884E0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2" name="Freeform: Shape 10151">
              <a:extLst>
                <a:ext uri="{FF2B5EF4-FFF2-40B4-BE49-F238E27FC236}">
                  <a16:creationId xmlns:a16="http://schemas.microsoft.com/office/drawing/2014/main" id="{B8E263A7-501B-E2EC-BDBC-5CE1614FBA27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3" name="Freeform: Shape 10152">
              <a:extLst>
                <a:ext uri="{FF2B5EF4-FFF2-40B4-BE49-F238E27FC236}">
                  <a16:creationId xmlns:a16="http://schemas.microsoft.com/office/drawing/2014/main" id="{EC3F671B-52CE-C2E2-531C-BB9428D94010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4" name="Freeform: Shape 10153">
              <a:extLst>
                <a:ext uri="{FF2B5EF4-FFF2-40B4-BE49-F238E27FC236}">
                  <a16:creationId xmlns:a16="http://schemas.microsoft.com/office/drawing/2014/main" id="{221E6472-2FD5-C6FF-2897-A0AA2660B91F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5" name="Freeform: Shape 10154">
              <a:extLst>
                <a:ext uri="{FF2B5EF4-FFF2-40B4-BE49-F238E27FC236}">
                  <a16:creationId xmlns:a16="http://schemas.microsoft.com/office/drawing/2014/main" id="{E279AA02-1BB1-39B9-0CFC-1D6A5F3A889E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6" name="Freeform: Shape 10155">
              <a:extLst>
                <a:ext uri="{FF2B5EF4-FFF2-40B4-BE49-F238E27FC236}">
                  <a16:creationId xmlns:a16="http://schemas.microsoft.com/office/drawing/2014/main" id="{85A8BB06-8DB0-E937-0EBE-30CD139E7556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7" name="Freeform: Shape 10156">
              <a:extLst>
                <a:ext uri="{FF2B5EF4-FFF2-40B4-BE49-F238E27FC236}">
                  <a16:creationId xmlns:a16="http://schemas.microsoft.com/office/drawing/2014/main" id="{D5D1D5B8-76D8-B92D-5505-0B7C21415CD5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8" name="Freeform: Shape 10157">
              <a:extLst>
                <a:ext uri="{FF2B5EF4-FFF2-40B4-BE49-F238E27FC236}">
                  <a16:creationId xmlns:a16="http://schemas.microsoft.com/office/drawing/2014/main" id="{D18F0069-92CD-3E9D-1C29-CC47891EA35E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9" name="Freeform: Shape 10158">
              <a:extLst>
                <a:ext uri="{FF2B5EF4-FFF2-40B4-BE49-F238E27FC236}">
                  <a16:creationId xmlns:a16="http://schemas.microsoft.com/office/drawing/2014/main" id="{DB528304-D801-CBF4-80B9-22FDCD36A7F1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0" name="Freeform: Shape 10159">
              <a:extLst>
                <a:ext uri="{FF2B5EF4-FFF2-40B4-BE49-F238E27FC236}">
                  <a16:creationId xmlns:a16="http://schemas.microsoft.com/office/drawing/2014/main" id="{44A3F182-DEC4-F4A0-74A5-44D395F6ADBA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1" name="Freeform: Shape 10160">
              <a:extLst>
                <a:ext uri="{FF2B5EF4-FFF2-40B4-BE49-F238E27FC236}">
                  <a16:creationId xmlns:a16="http://schemas.microsoft.com/office/drawing/2014/main" id="{66EAB343-5B05-6E7D-0B7C-2CBB5E4D5E66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2" name="Freeform: Shape 10161">
              <a:extLst>
                <a:ext uri="{FF2B5EF4-FFF2-40B4-BE49-F238E27FC236}">
                  <a16:creationId xmlns:a16="http://schemas.microsoft.com/office/drawing/2014/main" id="{FABCDB0B-B2C7-0BE9-C758-8CA2046C7A74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3" name="Freeform: Shape 10162">
              <a:extLst>
                <a:ext uri="{FF2B5EF4-FFF2-40B4-BE49-F238E27FC236}">
                  <a16:creationId xmlns:a16="http://schemas.microsoft.com/office/drawing/2014/main" id="{82B5B6EC-EC2A-99DE-D5E0-726DCF4E243A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4" name="Freeform: Shape 10163">
              <a:extLst>
                <a:ext uri="{FF2B5EF4-FFF2-40B4-BE49-F238E27FC236}">
                  <a16:creationId xmlns:a16="http://schemas.microsoft.com/office/drawing/2014/main" id="{663CAC28-2C68-B9AA-2054-527327155676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5" name="Freeform: Shape 10164">
              <a:extLst>
                <a:ext uri="{FF2B5EF4-FFF2-40B4-BE49-F238E27FC236}">
                  <a16:creationId xmlns:a16="http://schemas.microsoft.com/office/drawing/2014/main" id="{900D77C8-5B33-7348-E398-96E895E20DF4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6" name="Freeform: Shape 10165">
              <a:extLst>
                <a:ext uri="{FF2B5EF4-FFF2-40B4-BE49-F238E27FC236}">
                  <a16:creationId xmlns:a16="http://schemas.microsoft.com/office/drawing/2014/main" id="{0940355B-68C2-C54C-A6B9-7E96EC1295AB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7" name="Freeform: Shape 10166">
              <a:extLst>
                <a:ext uri="{FF2B5EF4-FFF2-40B4-BE49-F238E27FC236}">
                  <a16:creationId xmlns:a16="http://schemas.microsoft.com/office/drawing/2014/main" id="{DD660ACF-FB8E-00AF-0209-839D04B2F6E9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8" name="Freeform: Shape 10167">
              <a:extLst>
                <a:ext uri="{FF2B5EF4-FFF2-40B4-BE49-F238E27FC236}">
                  <a16:creationId xmlns:a16="http://schemas.microsoft.com/office/drawing/2014/main" id="{0CD2FE22-37CE-2535-3CF5-BB12BFB298DF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9" name="Freeform: Shape 10168">
              <a:extLst>
                <a:ext uri="{FF2B5EF4-FFF2-40B4-BE49-F238E27FC236}">
                  <a16:creationId xmlns:a16="http://schemas.microsoft.com/office/drawing/2014/main" id="{26B37F1F-CDB0-CA29-F710-FEF8EB0451AC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0" name="Freeform: Shape 10169">
              <a:extLst>
                <a:ext uri="{FF2B5EF4-FFF2-40B4-BE49-F238E27FC236}">
                  <a16:creationId xmlns:a16="http://schemas.microsoft.com/office/drawing/2014/main" id="{E0CC3F04-028A-27C7-DB69-FDA4B978A192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1" name="Freeform: Shape 10170">
              <a:extLst>
                <a:ext uri="{FF2B5EF4-FFF2-40B4-BE49-F238E27FC236}">
                  <a16:creationId xmlns:a16="http://schemas.microsoft.com/office/drawing/2014/main" id="{0C5516F2-0ABC-8520-E937-8F68B49DB56F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2" name="Freeform: Shape 10171">
              <a:extLst>
                <a:ext uri="{FF2B5EF4-FFF2-40B4-BE49-F238E27FC236}">
                  <a16:creationId xmlns:a16="http://schemas.microsoft.com/office/drawing/2014/main" id="{1290FFEE-77EE-40EB-463A-93FE3E51C91E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3" name="Freeform: Shape 10172">
              <a:extLst>
                <a:ext uri="{FF2B5EF4-FFF2-40B4-BE49-F238E27FC236}">
                  <a16:creationId xmlns:a16="http://schemas.microsoft.com/office/drawing/2014/main" id="{CD428592-B75B-73C6-7E14-F6AB2C71CC0B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4" name="Freeform: Shape 10173">
              <a:extLst>
                <a:ext uri="{FF2B5EF4-FFF2-40B4-BE49-F238E27FC236}">
                  <a16:creationId xmlns:a16="http://schemas.microsoft.com/office/drawing/2014/main" id="{DC69B285-1148-65E0-03AA-970A148D2227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5" name="Freeform: Shape 10174">
              <a:extLst>
                <a:ext uri="{FF2B5EF4-FFF2-40B4-BE49-F238E27FC236}">
                  <a16:creationId xmlns:a16="http://schemas.microsoft.com/office/drawing/2014/main" id="{6CB688C7-0CDD-5C7A-1286-41A52DF3AF27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6" name="Freeform: Shape 10175">
              <a:extLst>
                <a:ext uri="{FF2B5EF4-FFF2-40B4-BE49-F238E27FC236}">
                  <a16:creationId xmlns:a16="http://schemas.microsoft.com/office/drawing/2014/main" id="{6BCCE934-1BEF-775D-CD1B-0119D8FBF7CF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7" name="Freeform: Shape 10176">
              <a:extLst>
                <a:ext uri="{FF2B5EF4-FFF2-40B4-BE49-F238E27FC236}">
                  <a16:creationId xmlns:a16="http://schemas.microsoft.com/office/drawing/2014/main" id="{C662B1B3-1E98-BCB3-A4FE-882BB8DD109E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8" name="Freeform: Shape 10177">
              <a:extLst>
                <a:ext uri="{FF2B5EF4-FFF2-40B4-BE49-F238E27FC236}">
                  <a16:creationId xmlns:a16="http://schemas.microsoft.com/office/drawing/2014/main" id="{EAE2A072-747A-6CAD-7885-0C8DFCBC7534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9" name="Freeform: Shape 10178">
              <a:extLst>
                <a:ext uri="{FF2B5EF4-FFF2-40B4-BE49-F238E27FC236}">
                  <a16:creationId xmlns:a16="http://schemas.microsoft.com/office/drawing/2014/main" id="{33610899-0FC1-69E7-9BF1-BB4A94C8FFB0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0" name="Freeform: Shape 10179">
              <a:extLst>
                <a:ext uri="{FF2B5EF4-FFF2-40B4-BE49-F238E27FC236}">
                  <a16:creationId xmlns:a16="http://schemas.microsoft.com/office/drawing/2014/main" id="{A52807F7-A440-7642-404E-BB85C6C1186B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1" name="Freeform: Shape 10180">
              <a:extLst>
                <a:ext uri="{FF2B5EF4-FFF2-40B4-BE49-F238E27FC236}">
                  <a16:creationId xmlns:a16="http://schemas.microsoft.com/office/drawing/2014/main" id="{06D31401-CCCC-0068-7099-2D6EB8BB369A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2" name="Freeform: Shape 10181">
              <a:extLst>
                <a:ext uri="{FF2B5EF4-FFF2-40B4-BE49-F238E27FC236}">
                  <a16:creationId xmlns:a16="http://schemas.microsoft.com/office/drawing/2014/main" id="{AEC73763-637D-2468-11B1-B7C08A6860CC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3" name="Freeform: Shape 10182">
              <a:extLst>
                <a:ext uri="{FF2B5EF4-FFF2-40B4-BE49-F238E27FC236}">
                  <a16:creationId xmlns:a16="http://schemas.microsoft.com/office/drawing/2014/main" id="{24062304-257A-DDAC-EACF-B64197FEF4B9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4" name="Freeform: Shape 10183">
              <a:extLst>
                <a:ext uri="{FF2B5EF4-FFF2-40B4-BE49-F238E27FC236}">
                  <a16:creationId xmlns:a16="http://schemas.microsoft.com/office/drawing/2014/main" id="{F5A9CE8B-9F4D-EBD2-C49F-AED2113E868F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5" name="Freeform: Shape 10184">
              <a:extLst>
                <a:ext uri="{FF2B5EF4-FFF2-40B4-BE49-F238E27FC236}">
                  <a16:creationId xmlns:a16="http://schemas.microsoft.com/office/drawing/2014/main" id="{320EF038-65EC-B3C4-D217-DF6CBDC09356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6" name="Freeform: Shape 10185">
              <a:extLst>
                <a:ext uri="{FF2B5EF4-FFF2-40B4-BE49-F238E27FC236}">
                  <a16:creationId xmlns:a16="http://schemas.microsoft.com/office/drawing/2014/main" id="{0DD75AE1-AE5C-AD18-B8E3-9F679BD5EABA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7" name="Freeform: Shape 10186">
              <a:extLst>
                <a:ext uri="{FF2B5EF4-FFF2-40B4-BE49-F238E27FC236}">
                  <a16:creationId xmlns:a16="http://schemas.microsoft.com/office/drawing/2014/main" id="{8A157424-5E59-E3D9-C1EA-8B918BF5CE47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8" name="Freeform: Shape 10187">
              <a:extLst>
                <a:ext uri="{FF2B5EF4-FFF2-40B4-BE49-F238E27FC236}">
                  <a16:creationId xmlns:a16="http://schemas.microsoft.com/office/drawing/2014/main" id="{379F4FE3-A082-FF65-E33C-0E44F249A2F0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9" name="Freeform: Shape 10188">
              <a:extLst>
                <a:ext uri="{FF2B5EF4-FFF2-40B4-BE49-F238E27FC236}">
                  <a16:creationId xmlns:a16="http://schemas.microsoft.com/office/drawing/2014/main" id="{434CA000-FFEB-B0E4-65D2-0F21ACB57FF4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0" name="Freeform: Shape 10189">
              <a:extLst>
                <a:ext uri="{FF2B5EF4-FFF2-40B4-BE49-F238E27FC236}">
                  <a16:creationId xmlns:a16="http://schemas.microsoft.com/office/drawing/2014/main" id="{9B66806F-AC45-B68A-B6F5-311CEF749A4B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1" name="Freeform: Shape 10190">
              <a:extLst>
                <a:ext uri="{FF2B5EF4-FFF2-40B4-BE49-F238E27FC236}">
                  <a16:creationId xmlns:a16="http://schemas.microsoft.com/office/drawing/2014/main" id="{64E1C8A1-3709-4007-CD83-F7D18AAE2D49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2" name="Freeform: Shape 10191">
              <a:extLst>
                <a:ext uri="{FF2B5EF4-FFF2-40B4-BE49-F238E27FC236}">
                  <a16:creationId xmlns:a16="http://schemas.microsoft.com/office/drawing/2014/main" id="{0AA4F175-A4E4-E1D2-3D2F-0E48EDE55BBD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3" name="Freeform: Shape 10192">
              <a:extLst>
                <a:ext uri="{FF2B5EF4-FFF2-40B4-BE49-F238E27FC236}">
                  <a16:creationId xmlns:a16="http://schemas.microsoft.com/office/drawing/2014/main" id="{C5E6A382-A127-45BF-0889-03FB55D8ACDB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4" name="Freeform: Shape 10193">
              <a:extLst>
                <a:ext uri="{FF2B5EF4-FFF2-40B4-BE49-F238E27FC236}">
                  <a16:creationId xmlns:a16="http://schemas.microsoft.com/office/drawing/2014/main" id="{B29C4D3B-C430-FDF7-9598-9578A67241F7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5" name="Freeform: Shape 10194">
              <a:extLst>
                <a:ext uri="{FF2B5EF4-FFF2-40B4-BE49-F238E27FC236}">
                  <a16:creationId xmlns:a16="http://schemas.microsoft.com/office/drawing/2014/main" id="{8278CB99-74AE-4759-17C8-5A2EC7328DDA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6" name="Freeform: Shape 10195">
              <a:extLst>
                <a:ext uri="{FF2B5EF4-FFF2-40B4-BE49-F238E27FC236}">
                  <a16:creationId xmlns:a16="http://schemas.microsoft.com/office/drawing/2014/main" id="{3BC53F03-F30A-EBC3-E781-762C1D27190B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7" name="Freeform: Shape 10196">
              <a:extLst>
                <a:ext uri="{FF2B5EF4-FFF2-40B4-BE49-F238E27FC236}">
                  <a16:creationId xmlns:a16="http://schemas.microsoft.com/office/drawing/2014/main" id="{E186CF6C-9F7B-AC97-B6C6-3F1EDCE3C86D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8" name="Freeform: Shape 10197">
              <a:extLst>
                <a:ext uri="{FF2B5EF4-FFF2-40B4-BE49-F238E27FC236}">
                  <a16:creationId xmlns:a16="http://schemas.microsoft.com/office/drawing/2014/main" id="{5CD2F867-8A30-63E1-F75C-B25D0F62E928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9" name="Freeform: Shape 10198">
              <a:extLst>
                <a:ext uri="{FF2B5EF4-FFF2-40B4-BE49-F238E27FC236}">
                  <a16:creationId xmlns:a16="http://schemas.microsoft.com/office/drawing/2014/main" id="{CABCA79C-F6C4-C03E-298F-BCC906D3FA56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0" name="Freeform: Shape 10199">
              <a:extLst>
                <a:ext uri="{FF2B5EF4-FFF2-40B4-BE49-F238E27FC236}">
                  <a16:creationId xmlns:a16="http://schemas.microsoft.com/office/drawing/2014/main" id="{27BB2560-BCB8-A532-7D7C-A3BF2D7142C9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1" name="Freeform: Shape 10200">
              <a:extLst>
                <a:ext uri="{FF2B5EF4-FFF2-40B4-BE49-F238E27FC236}">
                  <a16:creationId xmlns:a16="http://schemas.microsoft.com/office/drawing/2014/main" id="{5A70D1E7-F995-6E20-78B2-C8B40970DA53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2" name="Freeform: Shape 10201">
              <a:extLst>
                <a:ext uri="{FF2B5EF4-FFF2-40B4-BE49-F238E27FC236}">
                  <a16:creationId xmlns:a16="http://schemas.microsoft.com/office/drawing/2014/main" id="{8A0F5870-4F06-C5E1-C9BF-31C8F891F29B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3" name="Freeform: Shape 10202">
              <a:extLst>
                <a:ext uri="{FF2B5EF4-FFF2-40B4-BE49-F238E27FC236}">
                  <a16:creationId xmlns:a16="http://schemas.microsoft.com/office/drawing/2014/main" id="{5F3F48DE-6F77-0521-87C8-F26657D0D8AD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4" name="Freeform: Shape 10203">
              <a:extLst>
                <a:ext uri="{FF2B5EF4-FFF2-40B4-BE49-F238E27FC236}">
                  <a16:creationId xmlns:a16="http://schemas.microsoft.com/office/drawing/2014/main" id="{7535D6F1-1B53-B0A7-8DFA-0B260428B389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5" name="Freeform: Shape 10204">
              <a:extLst>
                <a:ext uri="{FF2B5EF4-FFF2-40B4-BE49-F238E27FC236}">
                  <a16:creationId xmlns:a16="http://schemas.microsoft.com/office/drawing/2014/main" id="{5F010081-4A95-7FF8-926C-F7E06755C072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6" name="Freeform: Shape 10205">
              <a:extLst>
                <a:ext uri="{FF2B5EF4-FFF2-40B4-BE49-F238E27FC236}">
                  <a16:creationId xmlns:a16="http://schemas.microsoft.com/office/drawing/2014/main" id="{FD98D989-9014-469A-1384-8B981783F95B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7" name="Freeform: Shape 10206">
              <a:extLst>
                <a:ext uri="{FF2B5EF4-FFF2-40B4-BE49-F238E27FC236}">
                  <a16:creationId xmlns:a16="http://schemas.microsoft.com/office/drawing/2014/main" id="{C6188445-5480-6529-7928-B37D8CF2F464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8" name="Freeform: Shape 10207">
              <a:extLst>
                <a:ext uri="{FF2B5EF4-FFF2-40B4-BE49-F238E27FC236}">
                  <a16:creationId xmlns:a16="http://schemas.microsoft.com/office/drawing/2014/main" id="{2D0B8087-7DD0-3A9E-57CC-BE36A62C3975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9" name="Freeform: Shape 10208">
              <a:extLst>
                <a:ext uri="{FF2B5EF4-FFF2-40B4-BE49-F238E27FC236}">
                  <a16:creationId xmlns:a16="http://schemas.microsoft.com/office/drawing/2014/main" id="{3D9A31E5-FBC3-424A-5EF7-CD259B281843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0" name="Freeform: Shape 10209">
              <a:extLst>
                <a:ext uri="{FF2B5EF4-FFF2-40B4-BE49-F238E27FC236}">
                  <a16:creationId xmlns:a16="http://schemas.microsoft.com/office/drawing/2014/main" id="{EB6EFA2E-A342-8120-32BB-E2AA83D69D55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1" name="Freeform: Shape 10210">
              <a:extLst>
                <a:ext uri="{FF2B5EF4-FFF2-40B4-BE49-F238E27FC236}">
                  <a16:creationId xmlns:a16="http://schemas.microsoft.com/office/drawing/2014/main" id="{B6B0D7F4-1DAC-EF36-3F4F-BADCC963D48B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2" name="Freeform: Shape 10211">
              <a:extLst>
                <a:ext uri="{FF2B5EF4-FFF2-40B4-BE49-F238E27FC236}">
                  <a16:creationId xmlns:a16="http://schemas.microsoft.com/office/drawing/2014/main" id="{B1560D51-7A32-08EF-D062-263715B90B57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3" name="Freeform: Shape 10212">
              <a:extLst>
                <a:ext uri="{FF2B5EF4-FFF2-40B4-BE49-F238E27FC236}">
                  <a16:creationId xmlns:a16="http://schemas.microsoft.com/office/drawing/2014/main" id="{C54DA306-75B4-DD6F-617F-1C30346934A7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4" name="Freeform: Shape 10213">
              <a:extLst>
                <a:ext uri="{FF2B5EF4-FFF2-40B4-BE49-F238E27FC236}">
                  <a16:creationId xmlns:a16="http://schemas.microsoft.com/office/drawing/2014/main" id="{952158E1-543C-C142-F526-108565C9BA46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5" name="Freeform: Shape 10214">
              <a:extLst>
                <a:ext uri="{FF2B5EF4-FFF2-40B4-BE49-F238E27FC236}">
                  <a16:creationId xmlns:a16="http://schemas.microsoft.com/office/drawing/2014/main" id="{56564EBB-E788-97EF-5843-3FD9523EFEAC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6" name="Freeform: Shape 10215">
              <a:extLst>
                <a:ext uri="{FF2B5EF4-FFF2-40B4-BE49-F238E27FC236}">
                  <a16:creationId xmlns:a16="http://schemas.microsoft.com/office/drawing/2014/main" id="{576A2AE5-32AA-5891-E1FF-6DE429344897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7" name="Freeform: Shape 10216">
              <a:extLst>
                <a:ext uri="{FF2B5EF4-FFF2-40B4-BE49-F238E27FC236}">
                  <a16:creationId xmlns:a16="http://schemas.microsoft.com/office/drawing/2014/main" id="{04E6422A-3C0B-E90B-5EA6-195B73FBD641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8" name="Freeform: Shape 10217">
              <a:extLst>
                <a:ext uri="{FF2B5EF4-FFF2-40B4-BE49-F238E27FC236}">
                  <a16:creationId xmlns:a16="http://schemas.microsoft.com/office/drawing/2014/main" id="{73F4A2C2-5EED-7184-1B9C-2AEE306E6BBA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9" name="Freeform: Shape 10218">
              <a:extLst>
                <a:ext uri="{FF2B5EF4-FFF2-40B4-BE49-F238E27FC236}">
                  <a16:creationId xmlns:a16="http://schemas.microsoft.com/office/drawing/2014/main" id="{B574A88C-B152-9EBC-4A0A-0B7110E9BE57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0" name="Freeform: Shape 10219">
              <a:extLst>
                <a:ext uri="{FF2B5EF4-FFF2-40B4-BE49-F238E27FC236}">
                  <a16:creationId xmlns:a16="http://schemas.microsoft.com/office/drawing/2014/main" id="{624B57E8-D66A-409E-2CE6-B7086DCF6F9E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1" name="Freeform: Shape 10220">
              <a:extLst>
                <a:ext uri="{FF2B5EF4-FFF2-40B4-BE49-F238E27FC236}">
                  <a16:creationId xmlns:a16="http://schemas.microsoft.com/office/drawing/2014/main" id="{8F2A354B-4F42-51FB-1F3B-6937EABE6DC3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2" name="Freeform: Shape 10221">
              <a:extLst>
                <a:ext uri="{FF2B5EF4-FFF2-40B4-BE49-F238E27FC236}">
                  <a16:creationId xmlns:a16="http://schemas.microsoft.com/office/drawing/2014/main" id="{91917ACD-492E-2DEC-B883-FCE594F3E7C6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3" name="Freeform: Shape 10222">
              <a:extLst>
                <a:ext uri="{FF2B5EF4-FFF2-40B4-BE49-F238E27FC236}">
                  <a16:creationId xmlns:a16="http://schemas.microsoft.com/office/drawing/2014/main" id="{D09FDEBC-1761-2F19-4395-83D4AFE3ABB0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4" name="Freeform: Shape 10223">
              <a:extLst>
                <a:ext uri="{FF2B5EF4-FFF2-40B4-BE49-F238E27FC236}">
                  <a16:creationId xmlns:a16="http://schemas.microsoft.com/office/drawing/2014/main" id="{F38A7680-67FD-7EC9-70B8-687EFDF929D8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5" name="Freeform: Shape 10224">
              <a:extLst>
                <a:ext uri="{FF2B5EF4-FFF2-40B4-BE49-F238E27FC236}">
                  <a16:creationId xmlns:a16="http://schemas.microsoft.com/office/drawing/2014/main" id="{3F972186-1D65-33A1-9016-7497DE0BC0F7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6" name="Freeform: Shape 10225">
              <a:extLst>
                <a:ext uri="{FF2B5EF4-FFF2-40B4-BE49-F238E27FC236}">
                  <a16:creationId xmlns:a16="http://schemas.microsoft.com/office/drawing/2014/main" id="{D5245B83-B446-6EE2-77D1-AC890B140F42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7" name="Freeform: Shape 10226">
              <a:extLst>
                <a:ext uri="{FF2B5EF4-FFF2-40B4-BE49-F238E27FC236}">
                  <a16:creationId xmlns:a16="http://schemas.microsoft.com/office/drawing/2014/main" id="{37BE3951-3D32-66DD-B3AF-862E8051679E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8" name="Freeform: Shape 10227">
              <a:extLst>
                <a:ext uri="{FF2B5EF4-FFF2-40B4-BE49-F238E27FC236}">
                  <a16:creationId xmlns:a16="http://schemas.microsoft.com/office/drawing/2014/main" id="{DB8122E7-BEA9-112F-D258-F00528E3BAD3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9" name="Freeform: Shape 10228">
              <a:extLst>
                <a:ext uri="{FF2B5EF4-FFF2-40B4-BE49-F238E27FC236}">
                  <a16:creationId xmlns:a16="http://schemas.microsoft.com/office/drawing/2014/main" id="{F859D7B8-4109-B7FD-A985-1EC31E17C126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0" name="Freeform: Shape 10229">
              <a:extLst>
                <a:ext uri="{FF2B5EF4-FFF2-40B4-BE49-F238E27FC236}">
                  <a16:creationId xmlns:a16="http://schemas.microsoft.com/office/drawing/2014/main" id="{AE380604-A926-E4F7-85EB-A9D569BAAC59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1" name="Freeform: Shape 10230">
              <a:extLst>
                <a:ext uri="{FF2B5EF4-FFF2-40B4-BE49-F238E27FC236}">
                  <a16:creationId xmlns:a16="http://schemas.microsoft.com/office/drawing/2014/main" id="{7D28514A-8574-E3F8-B82A-EC73153143BD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2" name="Freeform: Shape 10231">
              <a:extLst>
                <a:ext uri="{FF2B5EF4-FFF2-40B4-BE49-F238E27FC236}">
                  <a16:creationId xmlns:a16="http://schemas.microsoft.com/office/drawing/2014/main" id="{B6582D94-8273-4828-64A7-BF2A93D95B20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3" name="Freeform: Shape 10232">
              <a:extLst>
                <a:ext uri="{FF2B5EF4-FFF2-40B4-BE49-F238E27FC236}">
                  <a16:creationId xmlns:a16="http://schemas.microsoft.com/office/drawing/2014/main" id="{4E35D8CD-C624-344D-AF82-FD08146B34D1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4" name="Freeform: Shape 10233">
              <a:extLst>
                <a:ext uri="{FF2B5EF4-FFF2-40B4-BE49-F238E27FC236}">
                  <a16:creationId xmlns:a16="http://schemas.microsoft.com/office/drawing/2014/main" id="{9674DD1D-55AB-223C-3131-8343450BA3B3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5" name="Freeform: Shape 10234">
              <a:extLst>
                <a:ext uri="{FF2B5EF4-FFF2-40B4-BE49-F238E27FC236}">
                  <a16:creationId xmlns:a16="http://schemas.microsoft.com/office/drawing/2014/main" id="{4382C3A0-2092-CAF9-4E88-F0082AEC5D8F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6" name="Freeform: Shape 10235">
              <a:extLst>
                <a:ext uri="{FF2B5EF4-FFF2-40B4-BE49-F238E27FC236}">
                  <a16:creationId xmlns:a16="http://schemas.microsoft.com/office/drawing/2014/main" id="{07F6212E-1E48-5E9F-7624-B252C227246F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7" name="Freeform: Shape 10236">
              <a:extLst>
                <a:ext uri="{FF2B5EF4-FFF2-40B4-BE49-F238E27FC236}">
                  <a16:creationId xmlns:a16="http://schemas.microsoft.com/office/drawing/2014/main" id="{F35AEAA5-8336-3268-3704-2622494A535D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8" name="Freeform: Shape 10237">
              <a:extLst>
                <a:ext uri="{FF2B5EF4-FFF2-40B4-BE49-F238E27FC236}">
                  <a16:creationId xmlns:a16="http://schemas.microsoft.com/office/drawing/2014/main" id="{DEC3F3D8-CCDD-38E5-B41A-FE7CB730BB62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9" name="Freeform: Shape 10238">
              <a:extLst>
                <a:ext uri="{FF2B5EF4-FFF2-40B4-BE49-F238E27FC236}">
                  <a16:creationId xmlns:a16="http://schemas.microsoft.com/office/drawing/2014/main" id="{8487EF9E-14DE-AEB6-414E-19A82D7E6DF9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0" name="Freeform: Shape 10239">
              <a:extLst>
                <a:ext uri="{FF2B5EF4-FFF2-40B4-BE49-F238E27FC236}">
                  <a16:creationId xmlns:a16="http://schemas.microsoft.com/office/drawing/2014/main" id="{A5246203-4294-2084-BE01-6A1471E92F9E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1" name="Freeform: Shape 10240">
              <a:extLst>
                <a:ext uri="{FF2B5EF4-FFF2-40B4-BE49-F238E27FC236}">
                  <a16:creationId xmlns:a16="http://schemas.microsoft.com/office/drawing/2014/main" id="{7C6BE95E-9CC1-AE02-9201-0B0EF45FE590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2" name="Freeform: Shape 10241">
              <a:extLst>
                <a:ext uri="{FF2B5EF4-FFF2-40B4-BE49-F238E27FC236}">
                  <a16:creationId xmlns:a16="http://schemas.microsoft.com/office/drawing/2014/main" id="{26F11DBF-9051-CEFC-2BE8-302F57C7D7B5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3" name="Freeform: Shape 10242">
              <a:extLst>
                <a:ext uri="{FF2B5EF4-FFF2-40B4-BE49-F238E27FC236}">
                  <a16:creationId xmlns:a16="http://schemas.microsoft.com/office/drawing/2014/main" id="{84DB4F4C-262A-A98B-0492-12152715F052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4" name="Freeform: Shape 10243">
              <a:extLst>
                <a:ext uri="{FF2B5EF4-FFF2-40B4-BE49-F238E27FC236}">
                  <a16:creationId xmlns:a16="http://schemas.microsoft.com/office/drawing/2014/main" id="{95B797F9-35EB-15BD-2E99-A23CD68D37C7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5" name="Freeform: Shape 10244">
              <a:extLst>
                <a:ext uri="{FF2B5EF4-FFF2-40B4-BE49-F238E27FC236}">
                  <a16:creationId xmlns:a16="http://schemas.microsoft.com/office/drawing/2014/main" id="{565A3BFA-8BC1-D571-70E6-5E6180BBEA3A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6" name="Freeform: Shape 10245">
              <a:extLst>
                <a:ext uri="{FF2B5EF4-FFF2-40B4-BE49-F238E27FC236}">
                  <a16:creationId xmlns:a16="http://schemas.microsoft.com/office/drawing/2014/main" id="{44F050C1-9561-1A2F-8E82-719AD5B7186F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7" name="Freeform: Shape 10246">
              <a:extLst>
                <a:ext uri="{FF2B5EF4-FFF2-40B4-BE49-F238E27FC236}">
                  <a16:creationId xmlns:a16="http://schemas.microsoft.com/office/drawing/2014/main" id="{CD0F2653-E0F8-C806-BE20-27E0B5F256DA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8" name="Freeform: Shape 10247">
              <a:extLst>
                <a:ext uri="{FF2B5EF4-FFF2-40B4-BE49-F238E27FC236}">
                  <a16:creationId xmlns:a16="http://schemas.microsoft.com/office/drawing/2014/main" id="{56951851-E28F-9343-C94D-1D8B94339BE8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9" name="Freeform: Shape 10248">
              <a:extLst>
                <a:ext uri="{FF2B5EF4-FFF2-40B4-BE49-F238E27FC236}">
                  <a16:creationId xmlns:a16="http://schemas.microsoft.com/office/drawing/2014/main" id="{678AF4C4-0A39-D626-6235-F563788F10B9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0" name="Freeform: Shape 10249">
              <a:extLst>
                <a:ext uri="{FF2B5EF4-FFF2-40B4-BE49-F238E27FC236}">
                  <a16:creationId xmlns:a16="http://schemas.microsoft.com/office/drawing/2014/main" id="{DD673626-CF99-BC7E-DCA6-A1255CA0EF2E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1" name="Freeform: Shape 10250">
              <a:extLst>
                <a:ext uri="{FF2B5EF4-FFF2-40B4-BE49-F238E27FC236}">
                  <a16:creationId xmlns:a16="http://schemas.microsoft.com/office/drawing/2014/main" id="{2130C4E7-DB41-1EBE-B9FD-CADB6CD3BD43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2" name="Freeform: Shape 10251">
              <a:extLst>
                <a:ext uri="{FF2B5EF4-FFF2-40B4-BE49-F238E27FC236}">
                  <a16:creationId xmlns:a16="http://schemas.microsoft.com/office/drawing/2014/main" id="{628A2B3C-0220-C449-0A8E-BA2FA9816F0F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3" name="Freeform: Shape 10252">
              <a:extLst>
                <a:ext uri="{FF2B5EF4-FFF2-40B4-BE49-F238E27FC236}">
                  <a16:creationId xmlns:a16="http://schemas.microsoft.com/office/drawing/2014/main" id="{4B4E6BCD-77F8-FA67-7454-C722C3268E86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4" name="Freeform: Shape 10253">
              <a:extLst>
                <a:ext uri="{FF2B5EF4-FFF2-40B4-BE49-F238E27FC236}">
                  <a16:creationId xmlns:a16="http://schemas.microsoft.com/office/drawing/2014/main" id="{D03940CA-9767-3A34-542A-D0320CBFCA83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5" name="Freeform: Shape 10254">
              <a:extLst>
                <a:ext uri="{FF2B5EF4-FFF2-40B4-BE49-F238E27FC236}">
                  <a16:creationId xmlns:a16="http://schemas.microsoft.com/office/drawing/2014/main" id="{C53D21CF-4AE3-1771-95AD-434DB50637B8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6" name="Freeform: Shape 10255">
              <a:extLst>
                <a:ext uri="{FF2B5EF4-FFF2-40B4-BE49-F238E27FC236}">
                  <a16:creationId xmlns:a16="http://schemas.microsoft.com/office/drawing/2014/main" id="{2A2FC5BB-75B1-F372-9F03-27AF71DFC6F3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7" name="Freeform: Shape 10256">
              <a:extLst>
                <a:ext uri="{FF2B5EF4-FFF2-40B4-BE49-F238E27FC236}">
                  <a16:creationId xmlns:a16="http://schemas.microsoft.com/office/drawing/2014/main" id="{0E91E9E1-150A-3733-B384-0F0267DA1ADD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8" name="Freeform: Shape 10257">
              <a:extLst>
                <a:ext uri="{FF2B5EF4-FFF2-40B4-BE49-F238E27FC236}">
                  <a16:creationId xmlns:a16="http://schemas.microsoft.com/office/drawing/2014/main" id="{2EAACC57-92A3-4E94-825B-EB95BDBEDFBC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9" name="Freeform: Shape 10258">
              <a:extLst>
                <a:ext uri="{FF2B5EF4-FFF2-40B4-BE49-F238E27FC236}">
                  <a16:creationId xmlns:a16="http://schemas.microsoft.com/office/drawing/2014/main" id="{64C3D00D-8BCA-7569-6626-035A3B77448A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0" name="Freeform: Shape 10259">
              <a:extLst>
                <a:ext uri="{FF2B5EF4-FFF2-40B4-BE49-F238E27FC236}">
                  <a16:creationId xmlns:a16="http://schemas.microsoft.com/office/drawing/2014/main" id="{91A751A0-800D-3CC0-65BB-02298EBE1A95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1" name="Freeform: Shape 10260">
              <a:extLst>
                <a:ext uri="{FF2B5EF4-FFF2-40B4-BE49-F238E27FC236}">
                  <a16:creationId xmlns:a16="http://schemas.microsoft.com/office/drawing/2014/main" id="{593FF4B2-4B15-915A-C4B1-3E984117DF55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2" name="Freeform: Shape 10261">
              <a:extLst>
                <a:ext uri="{FF2B5EF4-FFF2-40B4-BE49-F238E27FC236}">
                  <a16:creationId xmlns:a16="http://schemas.microsoft.com/office/drawing/2014/main" id="{AB02511A-7434-1C8C-BE7E-03AD58058080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3" name="Freeform: Shape 10262">
              <a:extLst>
                <a:ext uri="{FF2B5EF4-FFF2-40B4-BE49-F238E27FC236}">
                  <a16:creationId xmlns:a16="http://schemas.microsoft.com/office/drawing/2014/main" id="{559AABCB-891E-13B6-1AE6-6C67C49AB8F0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4" name="Freeform: Shape 10263">
              <a:extLst>
                <a:ext uri="{FF2B5EF4-FFF2-40B4-BE49-F238E27FC236}">
                  <a16:creationId xmlns:a16="http://schemas.microsoft.com/office/drawing/2014/main" id="{DF53B48A-3065-76DE-7E87-B87D99706DB5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5" name="Freeform: Shape 10264">
              <a:extLst>
                <a:ext uri="{FF2B5EF4-FFF2-40B4-BE49-F238E27FC236}">
                  <a16:creationId xmlns:a16="http://schemas.microsoft.com/office/drawing/2014/main" id="{98231C3F-EBA6-C1BE-1D59-6029DD4517E8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6" name="Freeform: Shape 10265">
              <a:extLst>
                <a:ext uri="{FF2B5EF4-FFF2-40B4-BE49-F238E27FC236}">
                  <a16:creationId xmlns:a16="http://schemas.microsoft.com/office/drawing/2014/main" id="{BC7463E0-A060-D10E-4F5C-7ECA7B9573E4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7" name="Freeform: Shape 10266">
              <a:extLst>
                <a:ext uri="{FF2B5EF4-FFF2-40B4-BE49-F238E27FC236}">
                  <a16:creationId xmlns:a16="http://schemas.microsoft.com/office/drawing/2014/main" id="{C2F275F1-79FC-106C-093C-77E919732889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8" name="Freeform: Shape 10267">
              <a:extLst>
                <a:ext uri="{FF2B5EF4-FFF2-40B4-BE49-F238E27FC236}">
                  <a16:creationId xmlns:a16="http://schemas.microsoft.com/office/drawing/2014/main" id="{9CF5FC06-A911-F72A-36C6-821E9CCA509A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9" name="Freeform: Shape 10268">
              <a:extLst>
                <a:ext uri="{FF2B5EF4-FFF2-40B4-BE49-F238E27FC236}">
                  <a16:creationId xmlns:a16="http://schemas.microsoft.com/office/drawing/2014/main" id="{4651FBAF-8355-CB3D-60E1-E6CD9D59D19E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0" name="Freeform: Shape 10269">
              <a:extLst>
                <a:ext uri="{FF2B5EF4-FFF2-40B4-BE49-F238E27FC236}">
                  <a16:creationId xmlns:a16="http://schemas.microsoft.com/office/drawing/2014/main" id="{73F81BD8-247E-9BC7-6A7A-3829300868EE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1" name="Freeform: Shape 10270">
              <a:extLst>
                <a:ext uri="{FF2B5EF4-FFF2-40B4-BE49-F238E27FC236}">
                  <a16:creationId xmlns:a16="http://schemas.microsoft.com/office/drawing/2014/main" id="{C5D6F949-8C0E-4172-F458-A1238C1BD158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2" name="Freeform: Shape 10271">
              <a:extLst>
                <a:ext uri="{FF2B5EF4-FFF2-40B4-BE49-F238E27FC236}">
                  <a16:creationId xmlns:a16="http://schemas.microsoft.com/office/drawing/2014/main" id="{93DE29B0-3D00-C606-CEF5-C34E65073036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3" name="Freeform: Shape 10272">
              <a:extLst>
                <a:ext uri="{FF2B5EF4-FFF2-40B4-BE49-F238E27FC236}">
                  <a16:creationId xmlns:a16="http://schemas.microsoft.com/office/drawing/2014/main" id="{41DB8EBE-1BC4-EE12-D195-9D0A3E83BE2F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4" name="Freeform: Shape 10273">
              <a:extLst>
                <a:ext uri="{FF2B5EF4-FFF2-40B4-BE49-F238E27FC236}">
                  <a16:creationId xmlns:a16="http://schemas.microsoft.com/office/drawing/2014/main" id="{0CB033DD-260B-F4B0-1FB4-8CB784518744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5" name="Freeform: Shape 10274">
              <a:extLst>
                <a:ext uri="{FF2B5EF4-FFF2-40B4-BE49-F238E27FC236}">
                  <a16:creationId xmlns:a16="http://schemas.microsoft.com/office/drawing/2014/main" id="{0A6E3B5F-9AA0-4E5B-5B25-0D09AD1724B4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6" name="Freeform: Shape 10275">
              <a:extLst>
                <a:ext uri="{FF2B5EF4-FFF2-40B4-BE49-F238E27FC236}">
                  <a16:creationId xmlns:a16="http://schemas.microsoft.com/office/drawing/2014/main" id="{B64FE125-3717-8CB4-3201-75B32580F8EF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7" name="Freeform: Shape 10276">
              <a:extLst>
                <a:ext uri="{FF2B5EF4-FFF2-40B4-BE49-F238E27FC236}">
                  <a16:creationId xmlns:a16="http://schemas.microsoft.com/office/drawing/2014/main" id="{89EF30BD-5E64-4D58-9F34-72CD092368DE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8" name="Freeform: Shape 10277">
              <a:extLst>
                <a:ext uri="{FF2B5EF4-FFF2-40B4-BE49-F238E27FC236}">
                  <a16:creationId xmlns:a16="http://schemas.microsoft.com/office/drawing/2014/main" id="{47DAB52B-695F-5C07-10B0-9F89B1F05381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9" name="Freeform: Shape 10278">
              <a:extLst>
                <a:ext uri="{FF2B5EF4-FFF2-40B4-BE49-F238E27FC236}">
                  <a16:creationId xmlns:a16="http://schemas.microsoft.com/office/drawing/2014/main" id="{001E6DB6-32B3-A461-D4FF-458BB8F2B49C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0" name="Freeform: Shape 10279">
              <a:extLst>
                <a:ext uri="{FF2B5EF4-FFF2-40B4-BE49-F238E27FC236}">
                  <a16:creationId xmlns:a16="http://schemas.microsoft.com/office/drawing/2014/main" id="{1EB3B086-1C77-31C0-16CE-BA18DAD8AF3D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1" name="Freeform: Shape 10280">
              <a:extLst>
                <a:ext uri="{FF2B5EF4-FFF2-40B4-BE49-F238E27FC236}">
                  <a16:creationId xmlns:a16="http://schemas.microsoft.com/office/drawing/2014/main" id="{34C104D2-5322-40E8-D018-A38809C03F81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2" name="Freeform: Shape 10281">
              <a:extLst>
                <a:ext uri="{FF2B5EF4-FFF2-40B4-BE49-F238E27FC236}">
                  <a16:creationId xmlns:a16="http://schemas.microsoft.com/office/drawing/2014/main" id="{89F64589-7EC4-1EC6-56FA-09EF61A3A969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3" name="Freeform: Shape 10282">
              <a:extLst>
                <a:ext uri="{FF2B5EF4-FFF2-40B4-BE49-F238E27FC236}">
                  <a16:creationId xmlns:a16="http://schemas.microsoft.com/office/drawing/2014/main" id="{FAACB8DC-635A-18E1-38A9-FD467EF195CF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4" name="Freeform: Shape 10283">
              <a:extLst>
                <a:ext uri="{FF2B5EF4-FFF2-40B4-BE49-F238E27FC236}">
                  <a16:creationId xmlns:a16="http://schemas.microsoft.com/office/drawing/2014/main" id="{242FB0C1-07EE-0E1E-B807-A29AC395326A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5" name="Freeform: Shape 10284">
              <a:extLst>
                <a:ext uri="{FF2B5EF4-FFF2-40B4-BE49-F238E27FC236}">
                  <a16:creationId xmlns:a16="http://schemas.microsoft.com/office/drawing/2014/main" id="{7F0AE538-31AE-3F38-DD85-985E5299FCF4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6" name="Freeform: Shape 10285">
              <a:extLst>
                <a:ext uri="{FF2B5EF4-FFF2-40B4-BE49-F238E27FC236}">
                  <a16:creationId xmlns:a16="http://schemas.microsoft.com/office/drawing/2014/main" id="{F05928A0-29D0-B3C0-0DEB-569D34BC3A8F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7" name="Freeform: Shape 10286">
              <a:extLst>
                <a:ext uri="{FF2B5EF4-FFF2-40B4-BE49-F238E27FC236}">
                  <a16:creationId xmlns:a16="http://schemas.microsoft.com/office/drawing/2014/main" id="{558AD91F-C5EF-9F3E-FC99-1012E8B72E0D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8" name="Freeform: Shape 10287">
              <a:extLst>
                <a:ext uri="{FF2B5EF4-FFF2-40B4-BE49-F238E27FC236}">
                  <a16:creationId xmlns:a16="http://schemas.microsoft.com/office/drawing/2014/main" id="{734C7693-0B6A-F544-CC33-85E498B5EB6A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9" name="Freeform: Shape 10288">
              <a:extLst>
                <a:ext uri="{FF2B5EF4-FFF2-40B4-BE49-F238E27FC236}">
                  <a16:creationId xmlns:a16="http://schemas.microsoft.com/office/drawing/2014/main" id="{08CDB15C-D386-7E30-49D3-325F5382AD79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0" name="Freeform: Shape 10289">
              <a:extLst>
                <a:ext uri="{FF2B5EF4-FFF2-40B4-BE49-F238E27FC236}">
                  <a16:creationId xmlns:a16="http://schemas.microsoft.com/office/drawing/2014/main" id="{F2FB3740-536A-1A46-16B4-5B6C5B0894D9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1" name="Freeform: Shape 10290">
              <a:extLst>
                <a:ext uri="{FF2B5EF4-FFF2-40B4-BE49-F238E27FC236}">
                  <a16:creationId xmlns:a16="http://schemas.microsoft.com/office/drawing/2014/main" id="{D19EF1E8-4C92-DCAE-03F9-A53FE2FB3A1B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2" name="Freeform: Shape 10291">
              <a:extLst>
                <a:ext uri="{FF2B5EF4-FFF2-40B4-BE49-F238E27FC236}">
                  <a16:creationId xmlns:a16="http://schemas.microsoft.com/office/drawing/2014/main" id="{006687FA-837A-A513-083F-D1D642614A07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3" name="Freeform: Shape 10292">
              <a:extLst>
                <a:ext uri="{FF2B5EF4-FFF2-40B4-BE49-F238E27FC236}">
                  <a16:creationId xmlns:a16="http://schemas.microsoft.com/office/drawing/2014/main" id="{654CD643-FA86-3804-10B2-F51C8C88BF72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4" name="Freeform: Shape 10293">
              <a:extLst>
                <a:ext uri="{FF2B5EF4-FFF2-40B4-BE49-F238E27FC236}">
                  <a16:creationId xmlns:a16="http://schemas.microsoft.com/office/drawing/2014/main" id="{36EA9921-B62E-1DBB-57F7-99891A1EBFCB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5" name="Freeform: Shape 10294">
              <a:extLst>
                <a:ext uri="{FF2B5EF4-FFF2-40B4-BE49-F238E27FC236}">
                  <a16:creationId xmlns:a16="http://schemas.microsoft.com/office/drawing/2014/main" id="{D85C8DB5-7417-1F68-C6C6-A60EAA73717E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6" name="Freeform: Shape 10295">
              <a:extLst>
                <a:ext uri="{FF2B5EF4-FFF2-40B4-BE49-F238E27FC236}">
                  <a16:creationId xmlns:a16="http://schemas.microsoft.com/office/drawing/2014/main" id="{77B15A15-8975-412E-22F7-4D4A1DB697C6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7" name="Freeform: Shape 10296">
              <a:extLst>
                <a:ext uri="{FF2B5EF4-FFF2-40B4-BE49-F238E27FC236}">
                  <a16:creationId xmlns:a16="http://schemas.microsoft.com/office/drawing/2014/main" id="{AFE48D83-10FC-B1A8-6BDC-C3AD45605D2E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8" name="Freeform: Shape 10297">
              <a:extLst>
                <a:ext uri="{FF2B5EF4-FFF2-40B4-BE49-F238E27FC236}">
                  <a16:creationId xmlns:a16="http://schemas.microsoft.com/office/drawing/2014/main" id="{A09BCD5E-9ED6-35D3-BE3F-009C2216131F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9" name="Freeform: Shape 10298">
              <a:extLst>
                <a:ext uri="{FF2B5EF4-FFF2-40B4-BE49-F238E27FC236}">
                  <a16:creationId xmlns:a16="http://schemas.microsoft.com/office/drawing/2014/main" id="{FB74CFD7-2752-8CAF-D468-9F3F5C9B9289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0" name="Freeform: Shape 10299">
              <a:extLst>
                <a:ext uri="{FF2B5EF4-FFF2-40B4-BE49-F238E27FC236}">
                  <a16:creationId xmlns:a16="http://schemas.microsoft.com/office/drawing/2014/main" id="{34E64069-431C-8550-7937-0D70F100615A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1" name="Freeform: Shape 10300">
              <a:extLst>
                <a:ext uri="{FF2B5EF4-FFF2-40B4-BE49-F238E27FC236}">
                  <a16:creationId xmlns:a16="http://schemas.microsoft.com/office/drawing/2014/main" id="{F440E287-63B7-0456-5EAA-076B465A0BB6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2" name="Freeform: Shape 10301">
              <a:extLst>
                <a:ext uri="{FF2B5EF4-FFF2-40B4-BE49-F238E27FC236}">
                  <a16:creationId xmlns:a16="http://schemas.microsoft.com/office/drawing/2014/main" id="{7C459A36-E353-D458-8C51-FCAA171E00EB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3" name="Freeform: Shape 10302">
              <a:extLst>
                <a:ext uri="{FF2B5EF4-FFF2-40B4-BE49-F238E27FC236}">
                  <a16:creationId xmlns:a16="http://schemas.microsoft.com/office/drawing/2014/main" id="{4112C381-5717-538D-1A62-1F26ECE10710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4" name="Freeform: Shape 10303">
              <a:extLst>
                <a:ext uri="{FF2B5EF4-FFF2-40B4-BE49-F238E27FC236}">
                  <a16:creationId xmlns:a16="http://schemas.microsoft.com/office/drawing/2014/main" id="{7FA1E607-D8EE-3D51-7590-694886694B5C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5" name="Freeform: Shape 10304">
              <a:extLst>
                <a:ext uri="{FF2B5EF4-FFF2-40B4-BE49-F238E27FC236}">
                  <a16:creationId xmlns:a16="http://schemas.microsoft.com/office/drawing/2014/main" id="{B3BBBCBC-00A6-0CB9-D3EA-3C628C9441D8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6" name="Freeform: Shape 10305">
              <a:extLst>
                <a:ext uri="{FF2B5EF4-FFF2-40B4-BE49-F238E27FC236}">
                  <a16:creationId xmlns:a16="http://schemas.microsoft.com/office/drawing/2014/main" id="{9361837D-03C0-1D20-35BD-C52D5F90DB15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7" name="Freeform: Shape 10306">
              <a:extLst>
                <a:ext uri="{FF2B5EF4-FFF2-40B4-BE49-F238E27FC236}">
                  <a16:creationId xmlns:a16="http://schemas.microsoft.com/office/drawing/2014/main" id="{F9993B99-2C75-81AD-2C7B-7DE70EE9CAE6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8" name="Freeform: Shape 10307">
              <a:extLst>
                <a:ext uri="{FF2B5EF4-FFF2-40B4-BE49-F238E27FC236}">
                  <a16:creationId xmlns:a16="http://schemas.microsoft.com/office/drawing/2014/main" id="{0AB95CAE-5467-6AD9-B288-223819E74CC4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9" name="Freeform: Shape 10308">
              <a:extLst>
                <a:ext uri="{FF2B5EF4-FFF2-40B4-BE49-F238E27FC236}">
                  <a16:creationId xmlns:a16="http://schemas.microsoft.com/office/drawing/2014/main" id="{F9C6C7C6-75EC-9260-C8B9-FBCB4C820E44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0" name="Freeform: Shape 10309">
              <a:extLst>
                <a:ext uri="{FF2B5EF4-FFF2-40B4-BE49-F238E27FC236}">
                  <a16:creationId xmlns:a16="http://schemas.microsoft.com/office/drawing/2014/main" id="{CC9CB737-1318-250B-3128-589C54E2F17D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1" name="Freeform: Shape 10310">
              <a:extLst>
                <a:ext uri="{FF2B5EF4-FFF2-40B4-BE49-F238E27FC236}">
                  <a16:creationId xmlns:a16="http://schemas.microsoft.com/office/drawing/2014/main" id="{BF015C6B-321E-0B42-6A60-67BC5D01DF27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2" name="Freeform: Shape 10311">
              <a:extLst>
                <a:ext uri="{FF2B5EF4-FFF2-40B4-BE49-F238E27FC236}">
                  <a16:creationId xmlns:a16="http://schemas.microsoft.com/office/drawing/2014/main" id="{09D05E6C-C18A-F238-2EA4-974DD45DD9D2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3" name="Freeform: Shape 10312">
              <a:extLst>
                <a:ext uri="{FF2B5EF4-FFF2-40B4-BE49-F238E27FC236}">
                  <a16:creationId xmlns:a16="http://schemas.microsoft.com/office/drawing/2014/main" id="{30E3A8BE-6BD8-2548-361A-1E3229A384CC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4" name="Freeform: Shape 10313">
              <a:extLst>
                <a:ext uri="{FF2B5EF4-FFF2-40B4-BE49-F238E27FC236}">
                  <a16:creationId xmlns:a16="http://schemas.microsoft.com/office/drawing/2014/main" id="{112E56F1-522A-85C6-D97F-37B6362E3BBE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5" name="Freeform: Shape 10314">
              <a:extLst>
                <a:ext uri="{FF2B5EF4-FFF2-40B4-BE49-F238E27FC236}">
                  <a16:creationId xmlns:a16="http://schemas.microsoft.com/office/drawing/2014/main" id="{FC05C6BF-C591-BF31-52F6-CE99A27EA0FC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6" name="Freeform: Shape 10315">
              <a:extLst>
                <a:ext uri="{FF2B5EF4-FFF2-40B4-BE49-F238E27FC236}">
                  <a16:creationId xmlns:a16="http://schemas.microsoft.com/office/drawing/2014/main" id="{91BD5EC9-3AC5-54A0-59D9-6B1F75DCCA55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7" name="Freeform: Shape 10316">
              <a:extLst>
                <a:ext uri="{FF2B5EF4-FFF2-40B4-BE49-F238E27FC236}">
                  <a16:creationId xmlns:a16="http://schemas.microsoft.com/office/drawing/2014/main" id="{240A0BC6-D645-5FA8-F3EA-071A1A00E3C2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8" name="Freeform: Shape 10317">
              <a:extLst>
                <a:ext uri="{FF2B5EF4-FFF2-40B4-BE49-F238E27FC236}">
                  <a16:creationId xmlns:a16="http://schemas.microsoft.com/office/drawing/2014/main" id="{2E559664-F69D-734C-762E-899B4AED8084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9" name="Freeform: Shape 10318">
              <a:extLst>
                <a:ext uri="{FF2B5EF4-FFF2-40B4-BE49-F238E27FC236}">
                  <a16:creationId xmlns:a16="http://schemas.microsoft.com/office/drawing/2014/main" id="{FE6A4C4A-E948-A094-598B-26EE7694131B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0" name="Freeform: Shape 10319">
              <a:extLst>
                <a:ext uri="{FF2B5EF4-FFF2-40B4-BE49-F238E27FC236}">
                  <a16:creationId xmlns:a16="http://schemas.microsoft.com/office/drawing/2014/main" id="{A156038C-4653-70D5-D0B3-DC7C66AD4350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1" name="Freeform: Shape 10320">
              <a:extLst>
                <a:ext uri="{FF2B5EF4-FFF2-40B4-BE49-F238E27FC236}">
                  <a16:creationId xmlns:a16="http://schemas.microsoft.com/office/drawing/2014/main" id="{C5FA3CCD-F1F8-12EF-E56A-BBD3CAA42E9C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2" name="Freeform: Shape 10321">
              <a:extLst>
                <a:ext uri="{FF2B5EF4-FFF2-40B4-BE49-F238E27FC236}">
                  <a16:creationId xmlns:a16="http://schemas.microsoft.com/office/drawing/2014/main" id="{22CBA403-85F6-378D-C855-6CB23B243889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3" name="Freeform: Shape 10322">
              <a:extLst>
                <a:ext uri="{FF2B5EF4-FFF2-40B4-BE49-F238E27FC236}">
                  <a16:creationId xmlns:a16="http://schemas.microsoft.com/office/drawing/2014/main" id="{498334F8-285A-AF88-36BD-B3E9F93097FC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4" name="Freeform: Shape 10323">
              <a:extLst>
                <a:ext uri="{FF2B5EF4-FFF2-40B4-BE49-F238E27FC236}">
                  <a16:creationId xmlns:a16="http://schemas.microsoft.com/office/drawing/2014/main" id="{1D9F2EE0-4106-20AE-81E3-80BD17EEEB4F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5" name="Freeform: Shape 10324">
              <a:extLst>
                <a:ext uri="{FF2B5EF4-FFF2-40B4-BE49-F238E27FC236}">
                  <a16:creationId xmlns:a16="http://schemas.microsoft.com/office/drawing/2014/main" id="{17160367-D22F-51B2-E86A-CECB91CD7039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6" name="Freeform: Shape 10325">
              <a:extLst>
                <a:ext uri="{FF2B5EF4-FFF2-40B4-BE49-F238E27FC236}">
                  <a16:creationId xmlns:a16="http://schemas.microsoft.com/office/drawing/2014/main" id="{509981A8-32F0-89DA-6635-37A33F21C4B3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7" name="Freeform: Shape 10326">
              <a:extLst>
                <a:ext uri="{FF2B5EF4-FFF2-40B4-BE49-F238E27FC236}">
                  <a16:creationId xmlns:a16="http://schemas.microsoft.com/office/drawing/2014/main" id="{AF4BD5C1-36B0-CB73-FBE4-0C044CB888BF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8" name="Freeform: Shape 10327">
              <a:extLst>
                <a:ext uri="{FF2B5EF4-FFF2-40B4-BE49-F238E27FC236}">
                  <a16:creationId xmlns:a16="http://schemas.microsoft.com/office/drawing/2014/main" id="{B64135C5-B3DF-7D0E-FDA9-48417EF8B21A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9" name="Freeform: Shape 10328">
              <a:extLst>
                <a:ext uri="{FF2B5EF4-FFF2-40B4-BE49-F238E27FC236}">
                  <a16:creationId xmlns:a16="http://schemas.microsoft.com/office/drawing/2014/main" id="{532BBD14-D6FC-9AEF-C457-4770048F3F03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330" name="Graphic 1111">
            <a:extLst>
              <a:ext uri="{FF2B5EF4-FFF2-40B4-BE49-F238E27FC236}">
                <a16:creationId xmlns:a16="http://schemas.microsoft.com/office/drawing/2014/main" id="{D1DC6864-A0AD-92E5-A91E-FBEAC6C6B645}"/>
              </a:ext>
            </a:extLst>
          </p:cNvPr>
          <p:cNvGrpSpPr/>
          <p:nvPr/>
        </p:nvGrpSpPr>
        <p:grpSpPr>
          <a:xfrm flipH="1">
            <a:off x="-22321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78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0331" name="Freeform: Shape 10330">
              <a:extLst>
                <a:ext uri="{FF2B5EF4-FFF2-40B4-BE49-F238E27FC236}">
                  <a16:creationId xmlns:a16="http://schemas.microsoft.com/office/drawing/2014/main" id="{6C084815-7FA8-1B7B-96E9-5E1EAB09F68F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2" name="Freeform: Shape 10331">
              <a:extLst>
                <a:ext uri="{FF2B5EF4-FFF2-40B4-BE49-F238E27FC236}">
                  <a16:creationId xmlns:a16="http://schemas.microsoft.com/office/drawing/2014/main" id="{135DB42B-DEAD-8849-B701-2C2A2403F88B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3" name="Freeform: Shape 10332">
              <a:extLst>
                <a:ext uri="{FF2B5EF4-FFF2-40B4-BE49-F238E27FC236}">
                  <a16:creationId xmlns:a16="http://schemas.microsoft.com/office/drawing/2014/main" id="{089E1AAB-304F-4BBB-4C58-83C0B10E8F1D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4" name="Freeform: Shape 10333">
              <a:extLst>
                <a:ext uri="{FF2B5EF4-FFF2-40B4-BE49-F238E27FC236}">
                  <a16:creationId xmlns:a16="http://schemas.microsoft.com/office/drawing/2014/main" id="{053BC9E7-C20C-4694-220E-B7F4ADBCC3A2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5" name="Freeform: Shape 10334">
              <a:extLst>
                <a:ext uri="{FF2B5EF4-FFF2-40B4-BE49-F238E27FC236}">
                  <a16:creationId xmlns:a16="http://schemas.microsoft.com/office/drawing/2014/main" id="{1DD31AE1-D051-6EA6-F593-604C31D72E83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6" name="Freeform: Shape 10335">
              <a:extLst>
                <a:ext uri="{FF2B5EF4-FFF2-40B4-BE49-F238E27FC236}">
                  <a16:creationId xmlns:a16="http://schemas.microsoft.com/office/drawing/2014/main" id="{776B089F-D02D-3DBA-95A4-5383B088ABE8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7" name="Freeform: Shape 10336">
              <a:extLst>
                <a:ext uri="{FF2B5EF4-FFF2-40B4-BE49-F238E27FC236}">
                  <a16:creationId xmlns:a16="http://schemas.microsoft.com/office/drawing/2014/main" id="{E8F9555A-9DE7-3AEF-7BC3-76CBF059A44A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8" name="Freeform: Shape 10337">
              <a:extLst>
                <a:ext uri="{FF2B5EF4-FFF2-40B4-BE49-F238E27FC236}">
                  <a16:creationId xmlns:a16="http://schemas.microsoft.com/office/drawing/2014/main" id="{08E1D5EA-09D3-0BA0-83AD-700FAC6646EE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9" name="Freeform: Shape 10338">
              <a:extLst>
                <a:ext uri="{FF2B5EF4-FFF2-40B4-BE49-F238E27FC236}">
                  <a16:creationId xmlns:a16="http://schemas.microsoft.com/office/drawing/2014/main" id="{A86DA6E5-F3D2-2757-5C86-4E86B1437F7F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0" name="Freeform: Shape 10339">
              <a:extLst>
                <a:ext uri="{FF2B5EF4-FFF2-40B4-BE49-F238E27FC236}">
                  <a16:creationId xmlns:a16="http://schemas.microsoft.com/office/drawing/2014/main" id="{5FD8CC02-F3D7-BA0A-C75E-C8F8891FDA71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1" name="Freeform: Shape 10340">
              <a:extLst>
                <a:ext uri="{FF2B5EF4-FFF2-40B4-BE49-F238E27FC236}">
                  <a16:creationId xmlns:a16="http://schemas.microsoft.com/office/drawing/2014/main" id="{982139A1-2353-A4FE-8C33-E0A3D257EF5A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2" name="Freeform: Shape 10341">
              <a:extLst>
                <a:ext uri="{FF2B5EF4-FFF2-40B4-BE49-F238E27FC236}">
                  <a16:creationId xmlns:a16="http://schemas.microsoft.com/office/drawing/2014/main" id="{8F0A5A6A-C184-BF7F-077A-5CE12D4A22A0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3" name="Freeform: Shape 10342">
              <a:extLst>
                <a:ext uri="{FF2B5EF4-FFF2-40B4-BE49-F238E27FC236}">
                  <a16:creationId xmlns:a16="http://schemas.microsoft.com/office/drawing/2014/main" id="{B7827497-7356-61F8-543B-C244267A1055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4" name="Freeform: Shape 10343">
              <a:extLst>
                <a:ext uri="{FF2B5EF4-FFF2-40B4-BE49-F238E27FC236}">
                  <a16:creationId xmlns:a16="http://schemas.microsoft.com/office/drawing/2014/main" id="{4456DAC0-CCD2-896F-A29D-3CEE86AC8BF5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5" name="Freeform: Shape 10344">
              <a:extLst>
                <a:ext uri="{FF2B5EF4-FFF2-40B4-BE49-F238E27FC236}">
                  <a16:creationId xmlns:a16="http://schemas.microsoft.com/office/drawing/2014/main" id="{1EA4594C-5890-7E02-B694-06ECDE4FDE1B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6" name="Freeform: Shape 10345">
              <a:extLst>
                <a:ext uri="{FF2B5EF4-FFF2-40B4-BE49-F238E27FC236}">
                  <a16:creationId xmlns:a16="http://schemas.microsoft.com/office/drawing/2014/main" id="{27A6C7DF-F727-93C2-C5D3-0D09C5CACEF8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7" name="Freeform: Shape 10346">
              <a:extLst>
                <a:ext uri="{FF2B5EF4-FFF2-40B4-BE49-F238E27FC236}">
                  <a16:creationId xmlns:a16="http://schemas.microsoft.com/office/drawing/2014/main" id="{26D2F39D-30CC-44E7-07E9-5631943AF181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8" name="Freeform: Shape 10347">
              <a:extLst>
                <a:ext uri="{FF2B5EF4-FFF2-40B4-BE49-F238E27FC236}">
                  <a16:creationId xmlns:a16="http://schemas.microsoft.com/office/drawing/2014/main" id="{F4BBB7E9-0C0A-66F9-87FA-24DF892ABBB6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9" name="Freeform: Shape 10348">
              <a:extLst>
                <a:ext uri="{FF2B5EF4-FFF2-40B4-BE49-F238E27FC236}">
                  <a16:creationId xmlns:a16="http://schemas.microsoft.com/office/drawing/2014/main" id="{DA08A655-6931-ECB8-074C-EBF1A4727767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0" name="Freeform: Shape 10349">
              <a:extLst>
                <a:ext uri="{FF2B5EF4-FFF2-40B4-BE49-F238E27FC236}">
                  <a16:creationId xmlns:a16="http://schemas.microsoft.com/office/drawing/2014/main" id="{125E7AD9-67CC-E144-D906-96EFD4500AD9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1" name="Freeform: Shape 10350">
              <a:extLst>
                <a:ext uri="{FF2B5EF4-FFF2-40B4-BE49-F238E27FC236}">
                  <a16:creationId xmlns:a16="http://schemas.microsoft.com/office/drawing/2014/main" id="{4D9E79F0-49E5-EF5A-67A5-257D614819A0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2" name="Freeform: Shape 10351">
              <a:extLst>
                <a:ext uri="{FF2B5EF4-FFF2-40B4-BE49-F238E27FC236}">
                  <a16:creationId xmlns:a16="http://schemas.microsoft.com/office/drawing/2014/main" id="{6B76E09A-5482-08C6-9850-DB845163D3FF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3" name="Freeform: Shape 10352">
              <a:extLst>
                <a:ext uri="{FF2B5EF4-FFF2-40B4-BE49-F238E27FC236}">
                  <a16:creationId xmlns:a16="http://schemas.microsoft.com/office/drawing/2014/main" id="{07F85B9A-520E-4B15-5027-6090AD8649C2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4" name="Freeform: Shape 10353">
              <a:extLst>
                <a:ext uri="{FF2B5EF4-FFF2-40B4-BE49-F238E27FC236}">
                  <a16:creationId xmlns:a16="http://schemas.microsoft.com/office/drawing/2014/main" id="{8C446A0A-F0CB-06F3-FEFC-78082D0A9A8E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5" name="Freeform: Shape 10354">
              <a:extLst>
                <a:ext uri="{FF2B5EF4-FFF2-40B4-BE49-F238E27FC236}">
                  <a16:creationId xmlns:a16="http://schemas.microsoft.com/office/drawing/2014/main" id="{E3C127AB-4CEC-6635-1CB5-12B8AAC85FC4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6" name="Freeform: Shape 10355">
              <a:extLst>
                <a:ext uri="{FF2B5EF4-FFF2-40B4-BE49-F238E27FC236}">
                  <a16:creationId xmlns:a16="http://schemas.microsoft.com/office/drawing/2014/main" id="{3BFA0343-225A-684F-C88D-8F20CA6B8EC0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7" name="Freeform: Shape 10356">
              <a:extLst>
                <a:ext uri="{FF2B5EF4-FFF2-40B4-BE49-F238E27FC236}">
                  <a16:creationId xmlns:a16="http://schemas.microsoft.com/office/drawing/2014/main" id="{6A4C7DD9-8E1B-4E2F-CE01-B45DD611554C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8" name="Freeform: Shape 10357">
              <a:extLst>
                <a:ext uri="{FF2B5EF4-FFF2-40B4-BE49-F238E27FC236}">
                  <a16:creationId xmlns:a16="http://schemas.microsoft.com/office/drawing/2014/main" id="{417BE536-CA22-8AD7-C9BB-DDE936272337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9" name="Freeform: Shape 10358">
              <a:extLst>
                <a:ext uri="{FF2B5EF4-FFF2-40B4-BE49-F238E27FC236}">
                  <a16:creationId xmlns:a16="http://schemas.microsoft.com/office/drawing/2014/main" id="{98B402CE-2EA9-DB4E-65B3-A634DC45761F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0" name="Freeform: Shape 10359">
              <a:extLst>
                <a:ext uri="{FF2B5EF4-FFF2-40B4-BE49-F238E27FC236}">
                  <a16:creationId xmlns:a16="http://schemas.microsoft.com/office/drawing/2014/main" id="{7E413C1F-111E-6D8F-1F1F-9E0539007BF2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1" name="Freeform: Shape 10360">
              <a:extLst>
                <a:ext uri="{FF2B5EF4-FFF2-40B4-BE49-F238E27FC236}">
                  <a16:creationId xmlns:a16="http://schemas.microsoft.com/office/drawing/2014/main" id="{3E043C38-A0EA-468E-A465-D41B4988FFAB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2" name="Freeform: Shape 10361">
              <a:extLst>
                <a:ext uri="{FF2B5EF4-FFF2-40B4-BE49-F238E27FC236}">
                  <a16:creationId xmlns:a16="http://schemas.microsoft.com/office/drawing/2014/main" id="{73CD8F53-E087-AB66-2972-398B49FF0BDC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3" name="Freeform: Shape 10362">
              <a:extLst>
                <a:ext uri="{FF2B5EF4-FFF2-40B4-BE49-F238E27FC236}">
                  <a16:creationId xmlns:a16="http://schemas.microsoft.com/office/drawing/2014/main" id="{4B8D6474-F3FC-238B-00C1-01E924A5FF41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4" name="Freeform: Shape 10363">
              <a:extLst>
                <a:ext uri="{FF2B5EF4-FFF2-40B4-BE49-F238E27FC236}">
                  <a16:creationId xmlns:a16="http://schemas.microsoft.com/office/drawing/2014/main" id="{FC0AB218-71EC-677A-D6DB-00F62424EC06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5" name="Freeform: Shape 10364">
              <a:extLst>
                <a:ext uri="{FF2B5EF4-FFF2-40B4-BE49-F238E27FC236}">
                  <a16:creationId xmlns:a16="http://schemas.microsoft.com/office/drawing/2014/main" id="{54FA34C1-6522-75FF-6ECD-442C52DB411F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6" name="Freeform: Shape 10365">
              <a:extLst>
                <a:ext uri="{FF2B5EF4-FFF2-40B4-BE49-F238E27FC236}">
                  <a16:creationId xmlns:a16="http://schemas.microsoft.com/office/drawing/2014/main" id="{F8A87C21-6D69-6DF5-1E98-03CB91EFE40E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7" name="Freeform: Shape 10366">
              <a:extLst>
                <a:ext uri="{FF2B5EF4-FFF2-40B4-BE49-F238E27FC236}">
                  <a16:creationId xmlns:a16="http://schemas.microsoft.com/office/drawing/2014/main" id="{E56576D0-A765-18CA-F3C3-E21A68A4AD5F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8" name="Freeform: Shape 10367">
              <a:extLst>
                <a:ext uri="{FF2B5EF4-FFF2-40B4-BE49-F238E27FC236}">
                  <a16:creationId xmlns:a16="http://schemas.microsoft.com/office/drawing/2014/main" id="{ABD6C00F-B290-D890-31B7-D54A73AE6D84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9" name="Freeform: Shape 10368">
              <a:extLst>
                <a:ext uri="{FF2B5EF4-FFF2-40B4-BE49-F238E27FC236}">
                  <a16:creationId xmlns:a16="http://schemas.microsoft.com/office/drawing/2014/main" id="{D22E08AB-C7BC-F8DE-1C31-6AA0E1874717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0" name="Freeform: Shape 10369">
              <a:extLst>
                <a:ext uri="{FF2B5EF4-FFF2-40B4-BE49-F238E27FC236}">
                  <a16:creationId xmlns:a16="http://schemas.microsoft.com/office/drawing/2014/main" id="{DFBCAB6E-CB2A-BE4E-D431-2587D387A7F3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1" name="Freeform: Shape 10370">
              <a:extLst>
                <a:ext uri="{FF2B5EF4-FFF2-40B4-BE49-F238E27FC236}">
                  <a16:creationId xmlns:a16="http://schemas.microsoft.com/office/drawing/2014/main" id="{5262D7AB-AEE5-50F8-E62B-5954720165AA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2" name="Freeform: Shape 10371">
              <a:extLst>
                <a:ext uri="{FF2B5EF4-FFF2-40B4-BE49-F238E27FC236}">
                  <a16:creationId xmlns:a16="http://schemas.microsoft.com/office/drawing/2014/main" id="{9DE401B5-DCB1-F882-BF32-644188459DA4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3" name="Freeform: Shape 10372">
              <a:extLst>
                <a:ext uri="{FF2B5EF4-FFF2-40B4-BE49-F238E27FC236}">
                  <a16:creationId xmlns:a16="http://schemas.microsoft.com/office/drawing/2014/main" id="{6B04ADDC-CDF0-B91F-842C-88CE4CE6F088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4" name="Freeform: Shape 10373">
              <a:extLst>
                <a:ext uri="{FF2B5EF4-FFF2-40B4-BE49-F238E27FC236}">
                  <a16:creationId xmlns:a16="http://schemas.microsoft.com/office/drawing/2014/main" id="{7E679FD0-F803-A0F5-37E9-E2FC17764A2A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5" name="Freeform: Shape 10374">
              <a:extLst>
                <a:ext uri="{FF2B5EF4-FFF2-40B4-BE49-F238E27FC236}">
                  <a16:creationId xmlns:a16="http://schemas.microsoft.com/office/drawing/2014/main" id="{CC7E17C3-2F28-1B85-38F2-FB5F0A4924CC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6" name="Freeform: Shape 10375">
              <a:extLst>
                <a:ext uri="{FF2B5EF4-FFF2-40B4-BE49-F238E27FC236}">
                  <a16:creationId xmlns:a16="http://schemas.microsoft.com/office/drawing/2014/main" id="{44C74B1C-B834-8265-9343-6DDE7F13FD95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7" name="Freeform: Shape 10376">
              <a:extLst>
                <a:ext uri="{FF2B5EF4-FFF2-40B4-BE49-F238E27FC236}">
                  <a16:creationId xmlns:a16="http://schemas.microsoft.com/office/drawing/2014/main" id="{01201234-67FC-9DE9-F793-8367C0992760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8" name="Freeform: Shape 10377">
              <a:extLst>
                <a:ext uri="{FF2B5EF4-FFF2-40B4-BE49-F238E27FC236}">
                  <a16:creationId xmlns:a16="http://schemas.microsoft.com/office/drawing/2014/main" id="{EE947586-14FC-B468-79D2-E7ED178BE261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9" name="Freeform: Shape 10378">
              <a:extLst>
                <a:ext uri="{FF2B5EF4-FFF2-40B4-BE49-F238E27FC236}">
                  <a16:creationId xmlns:a16="http://schemas.microsoft.com/office/drawing/2014/main" id="{6852F67C-A660-259B-78BE-DE9740737FBF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0" name="Freeform: Shape 10379">
              <a:extLst>
                <a:ext uri="{FF2B5EF4-FFF2-40B4-BE49-F238E27FC236}">
                  <a16:creationId xmlns:a16="http://schemas.microsoft.com/office/drawing/2014/main" id="{0725E08B-F9B3-9E04-E474-D9C3F95129E1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1" name="Freeform: Shape 10380">
              <a:extLst>
                <a:ext uri="{FF2B5EF4-FFF2-40B4-BE49-F238E27FC236}">
                  <a16:creationId xmlns:a16="http://schemas.microsoft.com/office/drawing/2014/main" id="{7BA48DB8-3739-A777-30A0-C716613FC2AE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2" name="Freeform: Shape 10381">
              <a:extLst>
                <a:ext uri="{FF2B5EF4-FFF2-40B4-BE49-F238E27FC236}">
                  <a16:creationId xmlns:a16="http://schemas.microsoft.com/office/drawing/2014/main" id="{565069BB-4312-123F-182D-9378A0CD5C78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3" name="Freeform: Shape 10382">
              <a:extLst>
                <a:ext uri="{FF2B5EF4-FFF2-40B4-BE49-F238E27FC236}">
                  <a16:creationId xmlns:a16="http://schemas.microsoft.com/office/drawing/2014/main" id="{6B8424C4-C7D6-D852-AC3D-2872532C3847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4" name="Freeform: Shape 10383">
              <a:extLst>
                <a:ext uri="{FF2B5EF4-FFF2-40B4-BE49-F238E27FC236}">
                  <a16:creationId xmlns:a16="http://schemas.microsoft.com/office/drawing/2014/main" id="{7CE6163E-F711-32F0-25EE-07CEE58AD73B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5" name="Freeform: Shape 10384">
              <a:extLst>
                <a:ext uri="{FF2B5EF4-FFF2-40B4-BE49-F238E27FC236}">
                  <a16:creationId xmlns:a16="http://schemas.microsoft.com/office/drawing/2014/main" id="{F1104911-7017-C09A-B2BF-6BE0F9DBAFC5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6" name="Freeform: Shape 10385">
              <a:extLst>
                <a:ext uri="{FF2B5EF4-FFF2-40B4-BE49-F238E27FC236}">
                  <a16:creationId xmlns:a16="http://schemas.microsoft.com/office/drawing/2014/main" id="{5C160304-FD9F-7993-8A42-80C389182075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7" name="Freeform: Shape 10386">
              <a:extLst>
                <a:ext uri="{FF2B5EF4-FFF2-40B4-BE49-F238E27FC236}">
                  <a16:creationId xmlns:a16="http://schemas.microsoft.com/office/drawing/2014/main" id="{EF2248A2-E9FF-305B-AF8F-86C7BD224E82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8" name="Freeform: Shape 10387">
              <a:extLst>
                <a:ext uri="{FF2B5EF4-FFF2-40B4-BE49-F238E27FC236}">
                  <a16:creationId xmlns:a16="http://schemas.microsoft.com/office/drawing/2014/main" id="{459C8D44-081C-A837-9F10-78CBA4012FFF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9" name="Freeform: Shape 10388">
              <a:extLst>
                <a:ext uri="{FF2B5EF4-FFF2-40B4-BE49-F238E27FC236}">
                  <a16:creationId xmlns:a16="http://schemas.microsoft.com/office/drawing/2014/main" id="{8B08AE49-9D9D-85E8-2337-043340F5E54A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0" name="Freeform: Shape 10389">
              <a:extLst>
                <a:ext uri="{FF2B5EF4-FFF2-40B4-BE49-F238E27FC236}">
                  <a16:creationId xmlns:a16="http://schemas.microsoft.com/office/drawing/2014/main" id="{44D4E264-4F63-9C99-2CB1-1D847735B2C4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1" name="Freeform: Shape 10390">
              <a:extLst>
                <a:ext uri="{FF2B5EF4-FFF2-40B4-BE49-F238E27FC236}">
                  <a16:creationId xmlns:a16="http://schemas.microsoft.com/office/drawing/2014/main" id="{5398322F-AAEB-E757-27FF-0187E8CA0B05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2" name="Freeform: Shape 10391">
              <a:extLst>
                <a:ext uri="{FF2B5EF4-FFF2-40B4-BE49-F238E27FC236}">
                  <a16:creationId xmlns:a16="http://schemas.microsoft.com/office/drawing/2014/main" id="{AA45A9FA-2F62-4A82-5D63-4357145EB8B5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3" name="Freeform: Shape 10392">
              <a:extLst>
                <a:ext uri="{FF2B5EF4-FFF2-40B4-BE49-F238E27FC236}">
                  <a16:creationId xmlns:a16="http://schemas.microsoft.com/office/drawing/2014/main" id="{2663E659-9E88-842A-B7D6-97107F39C7B3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4" name="Freeform: Shape 10393">
              <a:extLst>
                <a:ext uri="{FF2B5EF4-FFF2-40B4-BE49-F238E27FC236}">
                  <a16:creationId xmlns:a16="http://schemas.microsoft.com/office/drawing/2014/main" id="{0F5FE7AE-D135-43EF-117B-38ABC4889C57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5" name="Freeform: Shape 10394">
              <a:extLst>
                <a:ext uri="{FF2B5EF4-FFF2-40B4-BE49-F238E27FC236}">
                  <a16:creationId xmlns:a16="http://schemas.microsoft.com/office/drawing/2014/main" id="{8ECF1447-01F4-E517-AEE9-2B2B060B2AF3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6" name="Freeform: Shape 10395">
              <a:extLst>
                <a:ext uri="{FF2B5EF4-FFF2-40B4-BE49-F238E27FC236}">
                  <a16:creationId xmlns:a16="http://schemas.microsoft.com/office/drawing/2014/main" id="{51C82249-5630-DA56-E458-09B7F19DCC57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7" name="Freeform: Shape 10396">
              <a:extLst>
                <a:ext uri="{FF2B5EF4-FFF2-40B4-BE49-F238E27FC236}">
                  <a16:creationId xmlns:a16="http://schemas.microsoft.com/office/drawing/2014/main" id="{F15BC7CD-B47A-ACB8-AF21-EC79A772D07F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8" name="Freeform: Shape 10397">
              <a:extLst>
                <a:ext uri="{FF2B5EF4-FFF2-40B4-BE49-F238E27FC236}">
                  <a16:creationId xmlns:a16="http://schemas.microsoft.com/office/drawing/2014/main" id="{ED9A70F1-83B1-4EFD-D4E5-F728F44390B6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9" name="Freeform: Shape 10398">
              <a:extLst>
                <a:ext uri="{FF2B5EF4-FFF2-40B4-BE49-F238E27FC236}">
                  <a16:creationId xmlns:a16="http://schemas.microsoft.com/office/drawing/2014/main" id="{5F12DE00-863A-CADD-970E-656BACCD6670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0" name="Freeform: Shape 10399">
              <a:extLst>
                <a:ext uri="{FF2B5EF4-FFF2-40B4-BE49-F238E27FC236}">
                  <a16:creationId xmlns:a16="http://schemas.microsoft.com/office/drawing/2014/main" id="{8D4A9480-8EB2-AD97-6A37-538DA1D28D4C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1" name="Freeform: Shape 10400">
              <a:extLst>
                <a:ext uri="{FF2B5EF4-FFF2-40B4-BE49-F238E27FC236}">
                  <a16:creationId xmlns:a16="http://schemas.microsoft.com/office/drawing/2014/main" id="{6B5A6B5E-DA92-E2D1-346E-916BDA63CB91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2" name="Freeform: Shape 10401">
              <a:extLst>
                <a:ext uri="{FF2B5EF4-FFF2-40B4-BE49-F238E27FC236}">
                  <a16:creationId xmlns:a16="http://schemas.microsoft.com/office/drawing/2014/main" id="{358992E5-C41A-B124-3D6C-51F109B74E2B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3" name="Freeform: Shape 10402">
              <a:extLst>
                <a:ext uri="{FF2B5EF4-FFF2-40B4-BE49-F238E27FC236}">
                  <a16:creationId xmlns:a16="http://schemas.microsoft.com/office/drawing/2014/main" id="{5F3AD10C-66F3-3B33-6DC6-7B1B209DE4F9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4" name="Freeform: Shape 10403">
              <a:extLst>
                <a:ext uri="{FF2B5EF4-FFF2-40B4-BE49-F238E27FC236}">
                  <a16:creationId xmlns:a16="http://schemas.microsoft.com/office/drawing/2014/main" id="{A325640D-293F-9A39-3832-E4D4FFC9D25B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5" name="Freeform: Shape 10404">
              <a:extLst>
                <a:ext uri="{FF2B5EF4-FFF2-40B4-BE49-F238E27FC236}">
                  <a16:creationId xmlns:a16="http://schemas.microsoft.com/office/drawing/2014/main" id="{0C06CDCF-FD57-48FA-C544-A36D4C5044E7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6" name="Freeform: Shape 10405">
              <a:extLst>
                <a:ext uri="{FF2B5EF4-FFF2-40B4-BE49-F238E27FC236}">
                  <a16:creationId xmlns:a16="http://schemas.microsoft.com/office/drawing/2014/main" id="{F3B69B09-97AE-0574-68D9-AD736CE64D81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7" name="Freeform: Shape 10406">
              <a:extLst>
                <a:ext uri="{FF2B5EF4-FFF2-40B4-BE49-F238E27FC236}">
                  <a16:creationId xmlns:a16="http://schemas.microsoft.com/office/drawing/2014/main" id="{8F5C9F72-8C8D-3A5A-CB39-C90F06E7D208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8" name="Freeform: Shape 10407">
              <a:extLst>
                <a:ext uri="{FF2B5EF4-FFF2-40B4-BE49-F238E27FC236}">
                  <a16:creationId xmlns:a16="http://schemas.microsoft.com/office/drawing/2014/main" id="{6C8A666F-9038-77A8-B96C-38CFEDACAD63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9" name="Freeform: Shape 10408">
              <a:extLst>
                <a:ext uri="{FF2B5EF4-FFF2-40B4-BE49-F238E27FC236}">
                  <a16:creationId xmlns:a16="http://schemas.microsoft.com/office/drawing/2014/main" id="{5684AF87-221B-F96C-BDB5-705B20E3D211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0" name="Freeform: Shape 10409">
              <a:extLst>
                <a:ext uri="{FF2B5EF4-FFF2-40B4-BE49-F238E27FC236}">
                  <a16:creationId xmlns:a16="http://schemas.microsoft.com/office/drawing/2014/main" id="{074B8C0B-6892-F5E4-BDC9-6D072655A1B2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1" name="Freeform: Shape 10410">
              <a:extLst>
                <a:ext uri="{FF2B5EF4-FFF2-40B4-BE49-F238E27FC236}">
                  <a16:creationId xmlns:a16="http://schemas.microsoft.com/office/drawing/2014/main" id="{3B1AAEDC-2444-4817-EB7F-E961C9963363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2" name="Freeform: Shape 10411">
              <a:extLst>
                <a:ext uri="{FF2B5EF4-FFF2-40B4-BE49-F238E27FC236}">
                  <a16:creationId xmlns:a16="http://schemas.microsoft.com/office/drawing/2014/main" id="{8EE1290B-5F97-6672-7409-70C050A06D9E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3" name="Freeform: Shape 10412">
              <a:extLst>
                <a:ext uri="{FF2B5EF4-FFF2-40B4-BE49-F238E27FC236}">
                  <a16:creationId xmlns:a16="http://schemas.microsoft.com/office/drawing/2014/main" id="{E8EF8322-1498-1F48-41B9-48DD53AAA809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4" name="Freeform: Shape 10413">
              <a:extLst>
                <a:ext uri="{FF2B5EF4-FFF2-40B4-BE49-F238E27FC236}">
                  <a16:creationId xmlns:a16="http://schemas.microsoft.com/office/drawing/2014/main" id="{96DC3417-B5AF-2432-06C0-E535D50370FF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5" name="Freeform: Shape 10414">
              <a:extLst>
                <a:ext uri="{FF2B5EF4-FFF2-40B4-BE49-F238E27FC236}">
                  <a16:creationId xmlns:a16="http://schemas.microsoft.com/office/drawing/2014/main" id="{3D563399-A6B1-87E4-D410-1658D541166A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6" name="Freeform: Shape 10415">
              <a:extLst>
                <a:ext uri="{FF2B5EF4-FFF2-40B4-BE49-F238E27FC236}">
                  <a16:creationId xmlns:a16="http://schemas.microsoft.com/office/drawing/2014/main" id="{C367E4B3-1FB6-65B4-4097-353EF75FE8A1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7" name="Freeform: Shape 10416">
              <a:extLst>
                <a:ext uri="{FF2B5EF4-FFF2-40B4-BE49-F238E27FC236}">
                  <a16:creationId xmlns:a16="http://schemas.microsoft.com/office/drawing/2014/main" id="{FF293F99-0138-2067-D7FD-96B19AEF223C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8" name="Freeform: Shape 10417">
              <a:extLst>
                <a:ext uri="{FF2B5EF4-FFF2-40B4-BE49-F238E27FC236}">
                  <a16:creationId xmlns:a16="http://schemas.microsoft.com/office/drawing/2014/main" id="{AEABDFDC-6234-CC26-7197-6316D3E96646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9" name="Freeform: Shape 10418">
              <a:extLst>
                <a:ext uri="{FF2B5EF4-FFF2-40B4-BE49-F238E27FC236}">
                  <a16:creationId xmlns:a16="http://schemas.microsoft.com/office/drawing/2014/main" id="{0426D357-ACE6-B935-0A30-3BCCFB1DBAEB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0" name="Freeform: Shape 10419">
              <a:extLst>
                <a:ext uri="{FF2B5EF4-FFF2-40B4-BE49-F238E27FC236}">
                  <a16:creationId xmlns:a16="http://schemas.microsoft.com/office/drawing/2014/main" id="{D3166841-F798-4E43-2A6C-A6D7EB694D11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1" name="Freeform: Shape 10420">
              <a:extLst>
                <a:ext uri="{FF2B5EF4-FFF2-40B4-BE49-F238E27FC236}">
                  <a16:creationId xmlns:a16="http://schemas.microsoft.com/office/drawing/2014/main" id="{E3C70C2A-63E5-8A27-074E-29907E1C8485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2" name="Freeform: Shape 10421">
              <a:extLst>
                <a:ext uri="{FF2B5EF4-FFF2-40B4-BE49-F238E27FC236}">
                  <a16:creationId xmlns:a16="http://schemas.microsoft.com/office/drawing/2014/main" id="{E9F6101E-1CB5-5DAD-3D14-C53B52B4D1C2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3" name="Freeform: Shape 10422">
              <a:extLst>
                <a:ext uri="{FF2B5EF4-FFF2-40B4-BE49-F238E27FC236}">
                  <a16:creationId xmlns:a16="http://schemas.microsoft.com/office/drawing/2014/main" id="{C36962E2-23CC-87B3-0218-55829E67026C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4" name="Freeform: Shape 10423">
              <a:extLst>
                <a:ext uri="{FF2B5EF4-FFF2-40B4-BE49-F238E27FC236}">
                  <a16:creationId xmlns:a16="http://schemas.microsoft.com/office/drawing/2014/main" id="{8D026A1C-C158-40E8-6E59-05C816B23934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5" name="Freeform: Shape 10424">
              <a:extLst>
                <a:ext uri="{FF2B5EF4-FFF2-40B4-BE49-F238E27FC236}">
                  <a16:creationId xmlns:a16="http://schemas.microsoft.com/office/drawing/2014/main" id="{F7E8064D-1576-6A86-4513-C0D4341739E0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6" name="Freeform: Shape 10425">
              <a:extLst>
                <a:ext uri="{FF2B5EF4-FFF2-40B4-BE49-F238E27FC236}">
                  <a16:creationId xmlns:a16="http://schemas.microsoft.com/office/drawing/2014/main" id="{0931A9A9-482D-778D-8FA2-4DA46FCF6C84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7" name="Freeform: Shape 10426">
              <a:extLst>
                <a:ext uri="{FF2B5EF4-FFF2-40B4-BE49-F238E27FC236}">
                  <a16:creationId xmlns:a16="http://schemas.microsoft.com/office/drawing/2014/main" id="{D4C294F2-3D94-C942-8869-87DC2C655B2E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8" name="Freeform: Shape 10427">
              <a:extLst>
                <a:ext uri="{FF2B5EF4-FFF2-40B4-BE49-F238E27FC236}">
                  <a16:creationId xmlns:a16="http://schemas.microsoft.com/office/drawing/2014/main" id="{F5A0A75B-0B77-D7BA-9DD4-61CEF557DBF9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9" name="Freeform: Shape 10428">
              <a:extLst>
                <a:ext uri="{FF2B5EF4-FFF2-40B4-BE49-F238E27FC236}">
                  <a16:creationId xmlns:a16="http://schemas.microsoft.com/office/drawing/2014/main" id="{56B46E33-382A-AA5C-C62A-547BC6858B10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0" name="Freeform: Shape 10429">
              <a:extLst>
                <a:ext uri="{FF2B5EF4-FFF2-40B4-BE49-F238E27FC236}">
                  <a16:creationId xmlns:a16="http://schemas.microsoft.com/office/drawing/2014/main" id="{A5BA5CD7-6713-9D23-46C5-D9E36CA80014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1" name="Freeform: Shape 10430">
              <a:extLst>
                <a:ext uri="{FF2B5EF4-FFF2-40B4-BE49-F238E27FC236}">
                  <a16:creationId xmlns:a16="http://schemas.microsoft.com/office/drawing/2014/main" id="{846F244C-9DF9-4CA7-74EC-20AC5498BA44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2" name="Freeform: Shape 10431">
              <a:extLst>
                <a:ext uri="{FF2B5EF4-FFF2-40B4-BE49-F238E27FC236}">
                  <a16:creationId xmlns:a16="http://schemas.microsoft.com/office/drawing/2014/main" id="{96FDF042-6084-4D66-FF83-23DB0FF9B689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3" name="Freeform: Shape 10432">
              <a:extLst>
                <a:ext uri="{FF2B5EF4-FFF2-40B4-BE49-F238E27FC236}">
                  <a16:creationId xmlns:a16="http://schemas.microsoft.com/office/drawing/2014/main" id="{9D356BC8-2B5F-530E-518A-46BC3FDE5748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4" name="Freeform: Shape 10433">
              <a:extLst>
                <a:ext uri="{FF2B5EF4-FFF2-40B4-BE49-F238E27FC236}">
                  <a16:creationId xmlns:a16="http://schemas.microsoft.com/office/drawing/2014/main" id="{20606C4C-C349-A5BD-2187-A4377D54F357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5" name="Freeform: Shape 10434">
              <a:extLst>
                <a:ext uri="{FF2B5EF4-FFF2-40B4-BE49-F238E27FC236}">
                  <a16:creationId xmlns:a16="http://schemas.microsoft.com/office/drawing/2014/main" id="{746B061B-09CD-3DC3-9E7F-89F3B3874E94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6" name="Freeform: Shape 10435">
              <a:extLst>
                <a:ext uri="{FF2B5EF4-FFF2-40B4-BE49-F238E27FC236}">
                  <a16:creationId xmlns:a16="http://schemas.microsoft.com/office/drawing/2014/main" id="{02C12356-BD37-8BCD-FF2D-A159DED10275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7" name="Freeform: Shape 10436">
              <a:extLst>
                <a:ext uri="{FF2B5EF4-FFF2-40B4-BE49-F238E27FC236}">
                  <a16:creationId xmlns:a16="http://schemas.microsoft.com/office/drawing/2014/main" id="{5A829EBD-9F77-A7A4-A19E-094CD061A1AE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8" name="Freeform: Shape 10437">
              <a:extLst>
                <a:ext uri="{FF2B5EF4-FFF2-40B4-BE49-F238E27FC236}">
                  <a16:creationId xmlns:a16="http://schemas.microsoft.com/office/drawing/2014/main" id="{7BED9CEF-5563-3513-456E-54F909BABCF5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9" name="Freeform: Shape 10438">
              <a:extLst>
                <a:ext uri="{FF2B5EF4-FFF2-40B4-BE49-F238E27FC236}">
                  <a16:creationId xmlns:a16="http://schemas.microsoft.com/office/drawing/2014/main" id="{DBDCA947-D360-A37F-CD90-10AE0E4C43B8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0" name="Freeform: Shape 10439">
              <a:extLst>
                <a:ext uri="{FF2B5EF4-FFF2-40B4-BE49-F238E27FC236}">
                  <a16:creationId xmlns:a16="http://schemas.microsoft.com/office/drawing/2014/main" id="{B638D714-B832-AD26-2C24-EB63D89F29DD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1" name="Freeform: Shape 10440">
              <a:extLst>
                <a:ext uri="{FF2B5EF4-FFF2-40B4-BE49-F238E27FC236}">
                  <a16:creationId xmlns:a16="http://schemas.microsoft.com/office/drawing/2014/main" id="{FD5C3D75-34A4-4017-2064-BA2064969EE4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2" name="Freeform: Shape 10441">
              <a:extLst>
                <a:ext uri="{FF2B5EF4-FFF2-40B4-BE49-F238E27FC236}">
                  <a16:creationId xmlns:a16="http://schemas.microsoft.com/office/drawing/2014/main" id="{376BB678-1C55-E09A-9961-052927A04D48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3" name="Freeform: Shape 10442">
              <a:extLst>
                <a:ext uri="{FF2B5EF4-FFF2-40B4-BE49-F238E27FC236}">
                  <a16:creationId xmlns:a16="http://schemas.microsoft.com/office/drawing/2014/main" id="{EEC64843-5C96-8958-7984-F24179416049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4" name="Freeform: Shape 10443">
              <a:extLst>
                <a:ext uri="{FF2B5EF4-FFF2-40B4-BE49-F238E27FC236}">
                  <a16:creationId xmlns:a16="http://schemas.microsoft.com/office/drawing/2014/main" id="{B10ACBB4-5438-040F-03E2-FDC53BF24978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5" name="Freeform: Shape 10444">
              <a:extLst>
                <a:ext uri="{FF2B5EF4-FFF2-40B4-BE49-F238E27FC236}">
                  <a16:creationId xmlns:a16="http://schemas.microsoft.com/office/drawing/2014/main" id="{AE3DA7FC-B60C-F2DB-C039-F51FD84E7F6F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6" name="Freeform: Shape 10445">
              <a:extLst>
                <a:ext uri="{FF2B5EF4-FFF2-40B4-BE49-F238E27FC236}">
                  <a16:creationId xmlns:a16="http://schemas.microsoft.com/office/drawing/2014/main" id="{09784275-E2F3-8CAE-1E53-ACAC0F71A687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7" name="Freeform: Shape 10446">
              <a:extLst>
                <a:ext uri="{FF2B5EF4-FFF2-40B4-BE49-F238E27FC236}">
                  <a16:creationId xmlns:a16="http://schemas.microsoft.com/office/drawing/2014/main" id="{76B8C281-2E07-D3FB-1376-70E506EB2EEB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8" name="Freeform: Shape 10447">
              <a:extLst>
                <a:ext uri="{FF2B5EF4-FFF2-40B4-BE49-F238E27FC236}">
                  <a16:creationId xmlns:a16="http://schemas.microsoft.com/office/drawing/2014/main" id="{D9680DAF-7E7A-41E9-9645-FAFAD9A09680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9" name="Freeform: Shape 10448">
              <a:extLst>
                <a:ext uri="{FF2B5EF4-FFF2-40B4-BE49-F238E27FC236}">
                  <a16:creationId xmlns:a16="http://schemas.microsoft.com/office/drawing/2014/main" id="{4669014A-6EE3-46C1-224E-2006F188D49A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0" name="Freeform: Shape 10449">
              <a:extLst>
                <a:ext uri="{FF2B5EF4-FFF2-40B4-BE49-F238E27FC236}">
                  <a16:creationId xmlns:a16="http://schemas.microsoft.com/office/drawing/2014/main" id="{3C2D6166-EE3F-1A94-C291-687C14E31D30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1" name="Freeform: Shape 10450">
              <a:extLst>
                <a:ext uri="{FF2B5EF4-FFF2-40B4-BE49-F238E27FC236}">
                  <a16:creationId xmlns:a16="http://schemas.microsoft.com/office/drawing/2014/main" id="{D0E46202-E2BE-A945-47AA-8ECB2DCA4B2D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2" name="Freeform: Shape 10451">
              <a:extLst>
                <a:ext uri="{FF2B5EF4-FFF2-40B4-BE49-F238E27FC236}">
                  <a16:creationId xmlns:a16="http://schemas.microsoft.com/office/drawing/2014/main" id="{EC66815B-9BA5-11ED-EFD7-379FB51CD193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3" name="Freeform: Shape 10452">
              <a:extLst>
                <a:ext uri="{FF2B5EF4-FFF2-40B4-BE49-F238E27FC236}">
                  <a16:creationId xmlns:a16="http://schemas.microsoft.com/office/drawing/2014/main" id="{0511243F-E6C1-9109-238E-07D9780BD4D0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4" name="Freeform: Shape 10453">
              <a:extLst>
                <a:ext uri="{FF2B5EF4-FFF2-40B4-BE49-F238E27FC236}">
                  <a16:creationId xmlns:a16="http://schemas.microsoft.com/office/drawing/2014/main" id="{93A7DDDE-CFB6-7D70-B9ED-4BE076B275D3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5" name="Freeform: Shape 10454">
              <a:extLst>
                <a:ext uri="{FF2B5EF4-FFF2-40B4-BE49-F238E27FC236}">
                  <a16:creationId xmlns:a16="http://schemas.microsoft.com/office/drawing/2014/main" id="{FC07D00C-F6F6-5528-4100-C6EB1E78B18A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6" name="Freeform: Shape 10455">
              <a:extLst>
                <a:ext uri="{FF2B5EF4-FFF2-40B4-BE49-F238E27FC236}">
                  <a16:creationId xmlns:a16="http://schemas.microsoft.com/office/drawing/2014/main" id="{536A98A1-117A-FDE1-EFCE-2C3CD011F562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7" name="Freeform: Shape 10456">
              <a:extLst>
                <a:ext uri="{FF2B5EF4-FFF2-40B4-BE49-F238E27FC236}">
                  <a16:creationId xmlns:a16="http://schemas.microsoft.com/office/drawing/2014/main" id="{C8FEFF1D-8F7B-9F99-E157-7A978D29C531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8" name="Freeform: Shape 10457">
              <a:extLst>
                <a:ext uri="{FF2B5EF4-FFF2-40B4-BE49-F238E27FC236}">
                  <a16:creationId xmlns:a16="http://schemas.microsoft.com/office/drawing/2014/main" id="{6600BDFA-9CED-7766-6387-087689168A4A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9" name="Freeform: Shape 10458">
              <a:extLst>
                <a:ext uri="{FF2B5EF4-FFF2-40B4-BE49-F238E27FC236}">
                  <a16:creationId xmlns:a16="http://schemas.microsoft.com/office/drawing/2014/main" id="{53115668-667F-171E-56FF-EFB45C6EF6DD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0" name="Freeform: Shape 10459">
              <a:extLst>
                <a:ext uri="{FF2B5EF4-FFF2-40B4-BE49-F238E27FC236}">
                  <a16:creationId xmlns:a16="http://schemas.microsoft.com/office/drawing/2014/main" id="{12360BAB-B42B-4AC8-CC5D-8D677F09B47E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1" name="Freeform: Shape 10460">
              <a:extLst>
                <a:ext uri="{FF2B5EF4-FFF2-40B4-BE49-F238E27FC236}">
                  <a16:creationId xmlns:a16="http://schemas.microsoft.com/office/drawing/2014/main" id="{115ABE56-DB07-4147-417C-0B967755A69F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2" name="Freeform: Shape 10461">
              <a:extLst>
                <a:ext uri="{FF2B5EF4-FFF2-40B4-BE49-F238E27FC236}">
                  <a16:creationId xmlns:a16="http://schemas.microsoft.com/office/drawing/2014/main" id="{7B8BD472-97B7-A927-2B48-CE88AC7B4564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3" name="Freeform: Shape 10462">
              <a:extLst>
                <a:ext uri="{FF2B5EF4-FFF2-40B4-BE49-F238E27FC236}">
                  <a16:creationId xmlns:a16="http://schemas.microsoft.com/office/drawing/2014/main" id="{9E6AE5B4-5A74-4CCC-66A9-369BFA28273B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4" name="Freeform: Shape 10463">
              <a:extLst>
                <a:ext uri="{FF2B5EF4-FFF2-40B4-BE49-F238E27FC236}">
                  <a16:creationId xmlns:a16="http://schemas.microsoft.com/office/drawing/2014/main" id="{2D2861C1-6A30-B5C1-6EA4-4EC5377DAEBE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5" name="Freeform: Shape 10464">
              <a:extLst>
                <a:ext uri="{FF2B5EF4-FFF2-40B4-BE49-F238E27FC236}">
                  <a16:creationId xmlns:a16="http://schemas.microsoft.com/office/drawing/2014/main" id="{3F3081EE-9EC7-86E4-E07E-93688F111A33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6" name="Freeform: Shape 10465">
              <a:extLst>
                <a:ext uri="{FF2B5EF4-FFF2-40B4-BE49-F238E27FC236}">
                  <a16:creationId xmlns:a16="http://schemas.microsoft.com/office/drawing/2014/main" id="{6F4AB2B5-DD7E-C7D0-FFB0-BF6CCFA52E07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7" name="Freeform: Shape 10466">
              <a:extLst>
                <a:ext uri="{FF2B5EF4-FFF2-40B4-BE49-F238E27FC236}">
                  <a16:creationId xmlns:a16="http://schemas.microsoft.com/office/drawing/2014/main" id="{E0696EEA-7786-AF40-0E5C-6465070687E4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8" name="Freeform: Shape 10467">
              <a:extLst>
                <a:ext uri="{FF2B5EF4-FFF2-40B4-BE49-F238E27FC236}">
                  <a16:creationId xmlns:a16="http://schemas.microsoft.com/office/drawing/2014/main" id="{ED9F2C28-7355-5B8B-4B4E-8C0590068B4F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9" name="Freeform: Shape 10468">
              <a:extLst>
                <a:ext uri="{FF2B5EF4-FFF2-40B4-BE49-F238E27FC236}">
                  <a16:creationId xmlns:a16="http://schemas.microsoft.com/office/drawing/2014/main" id="{ACC4713C-3976-2C3F-35B1-B17FF3162667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0" name="Freeform: Shape 10469">
              <a:extLst>
                <a:ext uri="{FF2B5EF4-FFF2-40B4-BE49-F238E27FC236}">
                  <a16:creationId xmlns:a16="http://schemas.microsoft.com/office/drawing/2014/main" id="{328A0C85-7386-DEEF-56D3-B76ADD93B898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1" name="Freeform: Shape 10470">
              <a:extLst>
                <a:ext uri="{FF2B5EF4-FFF2-40B4-BE49-F238E27FC236}">
                  <a16:creationId xmlns:a16="http://schemas.microsoft.com/office/drawing/2014/main" id="{E4E3EB2F-F2B0-B11E-2638-0509B7035176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2" name="Freeform: Shape 10471">
              <a:extLst>
                <a:ext uri="{FF2B5EF4-FFF2-40B4-BE49-F238E27FC236}">
                  <a16:creationId xmlns:a16="http://schemas.microsoft.com/office/drawing/2014/main" id="{D6F6F504-AC39-91A3-0B2E-71BEF8F3382D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3" name="Freeform: Shape 10472">
              <a:extLst>
                <a:ext uri="{FF2B5EF4-FFF2-40B4-BE49-F238E27FC236}">
                  <a16:creationId xmlns:a16="http://schemas.microsoft.com/office/drawing/2014/main" id="{2EFBA6D8-7EC6-3EC3-7D9E-5E281CF88560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4" name="Freeform: Shape 10473">
              <a:extLst>
                <a:ext uri="{FF2B5EF4-FFF2-40B4-BE49-F238E27FC236}">
                  <a16:creationId xmlns:a16="http://schemas.microsoft.com/office/drawing/2014/main" id="{A2686676-C057-8426-BE43-93146F7A8A5B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5" name="Freeform: Shape 10474">
              <a:extLst>
                <a:ext uri="{FF2B5EF4-FFF2-40B4-BE49-F238E27FC236}">
                  <a16:creationId xmlns:a16="http://schemas.microsoft.com/office/drawing/2014/main" id="{CF8D28F9-FB4B-D00E-715B-C399B2F645D6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6" name="Freeform: Shape 10475">
              <a:extLst>
                <a:ext uri="{FF2B5EF4-FFF2-40B4-BE49-F238E27FC236}">
                  <a16:creationId xmlns:a16="http://schemas.microsoft.com/office/drawing/2014/main" id="{A1335D3A-4F0C-ED35-1B63-72ED2E1D7573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7" name="Freeform: Shape 10476">
              <a:extLst>
                <a:ext uri="{FF2B5EF4-FFF2-40B4-BE49-F238E27FC236}">
                  <a16:creationId xmlns:a16="http://schemas.microsoft.com/office/drawing/2014/main" id="{0BAF48D7-7B0B-9E30-012B-660F4D4F433F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8" name="Freeform: Shape 10477">
              <a:extLst>
                <a:ext uri="{FF2B5EF4-FFF2-40B4-BE49-F238E27FC236}">
                  <a16:creationId xmlns:a16="http://schemas.microsoft.com/office/drawing/2014/main" id="{BAF8F87C-5968-0EBA-5CBF-E21C889BB59B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9" name="Freeform: Shape 10478">
              <a:extLst>
                <a:ext uri="{FF2B5EF4-FFF2-40B4-BE49-F238E27FC236}">
                  <a16:creationId xmlns:a16="http://schemas.microsoft.com/office/drawing/2014/main" id="{033C76D7-A9B5-AC6F-51F4-7CBE3B9A3683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0" name="Freeform: Shape 10479">
              <a:extLst>
                <a:ext uri="{FF2B5EF4-FFF2-40B4-BE49-F238E27FC236}">
                  <a16:creationId xmlns:a16="http://schemas.microsoft.com/office/drawing/2014/main" id="{96E6083D-BE01-A8D3-D188-8C2B42199313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1" name="Freeform: Shape 10480">
              <a:extLst>
                <a:ext uri="{FF2B5EF4-FFF2-40B4-BE49-F238E27FC236}">
                  <a16:creationId xmlns:a16="http://schemas.microsoft.com/office/drawing/2014/main" id="{565C5463-D332-32DB-B592-141C728A7DA7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2" name="Freeform: Shape 10481">
              <a:extLst>
                <a:ext uri="{FF2B5EF4-FFF2-40B4-BE49-F238E27FC236}">
                  <a16:creationId xmlns:a16="http://schemas.microsoft.com/office/drawing/2014/main" id="{949EAFAA-4FED-1A4D-F8D9-540C8B2D669A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3" name="Freeform: Shape 10482">
              <a:extLst>
                <a:ext uri="{FF2B5EF4-FFF2-40B4-BE49-F238E27FC236}">
                  <a16:creationId xmlns:a16="http://schemas.microsoft.com/office/drawing/2014/main" id="{324EF06C-79DE-4335-7DAB-466A01B5275F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4" name="Freeform: Shape 10483">
              <a:extLst>
                <a:ext uri="{FF2B5EF4-FFF2-40B4-BE49-F238E27FC236}">
                  <a16:creationId xmlns:a16="http://schemas.microsoft.com/office/drawing/2014/main" id="{B504252D-F8AC-AB50-91BD-72695ADA91E4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5" name="Freeform: Shape 10484">
              <a:extLst>
                <a:ext uri="{FF2B5EF4-FFF2-40B4-BE49-F238E27FC236}">
                  <a16:creationId xmlns:a16="http://schemas.microsoft.com/office/drawing/2014/main" id="{82ABF7F2-180E-8B13-BA79-DEDFAAF2CBF7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6" name="Freeform: Shape 10485">
              <a:extLst>
                <a:ext uri="{FF2B5EF4-FFF2-40B4-BE49-F238E27FC236}">
                  <a16:creationId xmlns:a16="http://schemas.microsoft.com/office/drawing/2014/main" id="{1CBE3419-A3C4-F6DD-DCC7-051446F43A7C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7" name="Freeform: Shape 10486">
              <a:extLst>
                <a:ext uri="{FF2B5EF4-FFF2-40B4-BE49-F238E27FC236}">
                  <a16:creationId xmlns:a16="http://schemas.microsoft.com/office/drawing/2014/main" id="{DFD82641-41DD-2E43-8D76-45647C8F8E5A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8" name="Freeform: Shape 10487">
              <a:extLst>
                <a:ext uri="{FF2B5EF4-FFF2-40B4-BE49-F238E27FC236}">
                  <a16:creationId xmlns:a16="http://schemas.microsoft.com/office/drawing/2014/main" id="{AFB6FBCF-FE28-91E2-4DAD-C7ADB22571CA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9" name="Freeform: Shape 10488">
              <a:extLst>
                <a:ext uri="{FF2B5EF4-FFF2-40B4-BE49-F238E27FC236}">
                  <a16:creationId xmlns:a16="http://schemas.microsoft.com/office/drawing/2014/main" id="{F6ED815F-DEEC-20FD-B4C8-399B59FBB8BC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0" name="Freeform: Shape 10489">
              <a:extLst>
                <a:ext uri="{FF2B5EF4-FFF2-40B4-BE49-F238E27FC236}">
                  <a16:creationId xmlns:a16="http://schemas.microsoft.com/office/drawing/2014/main" id="{0F0FCB7C-3E37-37D2-2419-52DF934EE0B0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1" name="Freeform: Shape 10490">
              <a:extLst>
                <a:ext uri="{FF2B5EF4-FFF2-40B4-BE49-F238E27FC236}">
                  <a16:creationId xmlns:a16="http://schemas.microsoft.com/office/drawing/2014/main" id="{1302CD0D-1A2E-3610-36C2-8953C537EA7F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2" name="Freeform: Shape 10491">
              <a:extLst>
                <a:ext uri="{FF2B5EF4-FFF2-40B4-BE49-F238E27FC236}">
                  <a16:creationId xmlns:a16="http://schemas.microsoft.com/office/drawing/2014/main" id="{5E61EDD7-A5AC-0F89-4221-EE57C7A09ECA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3" name="Freeform: Shape 10492">
              <a:extLst>
                <a:ext uri="{FF2B5EF4-FFF2-40B4-BE49-F238E27FC236}">
                  <a16:creationId xmlns:a16="http://schemas.microsoft.com/office/drawing/2014/main" id="{4A2834DE-6E64-F76A-2123-9FEB2BE67FC4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4" name="Freeform: Shape 10493">
              <a:extLst>
                <a:ext uri="{FF2B5EF4-FFF2-40B4-BE49-F238E27FC236}">
                  <a16:creationId xmlns:a16="http://schemas.microsoft.com/office/drawing/2014/main" id="{243854CD-D051-3FAD-DAE0-DDF7044A2D99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5" name="Freeform: Shape 10494">
              <a:extLst>
                <a:ext uri="{FF2B5EF4-FFF2-40B4-BE49-F238E27FC236}">
                  <a16:creationId xmlns:a16="http://schemas.microsoft.com/office/drawing/2014/main" id="{FB930D4F-C449-3EE1-AD87-C943C30C2C00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6" name="Freeform: Shape 10495">
              <a:extLst>
                <a:ext uri="{FF2B5EF4-FFF2-40B4-BE49-F238E27FC236}">
                  <a16:creationId xmlns:a16="http://schemas.microsoft.com/office/drawing/2014/main" id="{B1ED31D1-D3C0-F9EF-FE50-5A5E59884BA7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7" name="Freeform: Shape 10496">
              <a:extLst>
                <a:ext uri="{FF2B5EF4-FFF2-40B4-BE49-F238E27FC236}">
                  <a16:creationId xmlns:a16="http://schemas.microsoft.com/office/drawing/2014/main" id="{73C0C7BE-DF8F-364F-A3EA-36D93F61E383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8" name="Freeform: Shape 10497">
              <a:extLst>
                <a:ext uri="{FF2B5EF4-FFF2-40B4-BE49-F238E27FC236}">
                  <a16:creationId xmlns:a16="http://schemas.microsoft.com/office/drawing/2014/main" id="{B610585A-6EBB-E7E9-011D-767924193F4E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9" name="Freeform: Shape 10498">
              <a:extLst>
                <a:ext uri="{FF2B5EF4-FFF2-40B4-BE49-F238E27FC236}">
                  <a16:creationId xmlns:a16="http://schemas.microsoft.com/office/drawing/2014/main" id="{6C2FE606-A2F2-92CA-86E2-19858827F148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0" name="Freeform: Shape 10499">
              <a:extLst>
                <a:ext uri="{FF2B5EF4-FFF2-40B4-BE49-F238E27FC236}">
                  <a16:creationId xmlns:a16="http://schemas.microsoft.com/office/drawing/2014/main" id="{5C34790C-7821-EBB4-259D-10B6B852DE1C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1" name="Freeform: Shape 10500">
              <a:extLst>
                <a:ext uri="{FF2B5EF4-FFF2-40B4-BE49-F238E27FC236}">
                  <a16:creationId xmlns:a16="http://schemas.microsoft.com/office/drawing/2014/main" id="{6873946B-5652-AFDD-0A7A-49F01B05F3CC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2" name="Freeform: Shape 10501">
              <a:extLst>
                <a:ext uri="{FF2B5EF4-FFF2-40B4-BE49-F238E27FC236}">
                  <a16:creationId xmlns:a16="http://schemas.microsoft.com/office/drawing/2014/main" id="{8B00DCCB-8667-7542-93EE-CBC0C5F31B19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3" name="Freeform: Shape 10502">
              <a:extLst>
                <a:ext uri="{FF2B5EF4-FFF2-40B4-BE49-F238E27FC236}">
                  <a16:creationId xmlns:a16="http://schemas.microsoft.com/office/drawing/2014/main" id="{20829994-1866-E412-F5F2-8096DBA93FC0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4" name="Freeform: Shape 10503">
              <a:extLst>
                <a:ext uri="{FF2B5EF4-FFF2-40B4-BE49-F238E27FC236}">
                  <a16:creationId xmlns:a16="http://schemas.microsoft.com/office/drawing/2014/main" id="{67882C98-C483-2640-FCC7-80DD8251B28C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5" name="Freeform: Shape 10504">
              <a:extLst>
                <a:ext uri="{FF2B5EF4-FFF2-40B4-BE49-F238E27FC236}">
                  <a16:creationId xmlns:a16="http://schemas.microsoft.com/office/drawing/2014/main" id="{B5629791-0A5A-0EC7-828B-6B7231A9005E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6" name="Freeform: Shape 10505">
              <a:extLst>
                <a:ext uri="{FF2B5EF4-FFF2-40B4-BE49-F238E27FC236}">
                  <a16:creationId xmlns:a16="http://schemas.microsoft.com/office/drawing/2014/main" id="{C715A02F-293E-1FE1-A706-5E7324A28C8E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7" name="Freeform: Shape 10506">
              <a:extLst>
                <a:ext uri="{FF2B5EF4-FFF2-40B4-BE49-F238E27FC236}">
                  <a16:creationId xmlns:a16="http://schemas.microsoft.com/office/drawing/2014/main" id="{B0F28565-3D3C-96B8-EC75-D407751B0C69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8" name="Freeform: Shape 10507">
              <a:extLst>
                <a:ext uri="{FF2B5EF4-FFF2-40B4-BE49-F238E27FC236}">
                  <a16:creationId xmlns:a16="http://schemas.microsoft.com/office/drawing/2014/main" id="{D9E6AC15-8CF5-2A3C-24C9-CBB84D011F8D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9" name="Freeform: Shape 10508">
              <a:extLst>
                <a:ext uri="{FF2B5EF4-FFF2-40B4-BE49-F238E27FC236}">
                  <a16:creationId xmlns:a16="http://schemas.microsoft.com/office/drawing/2014/main" id="{430CDB7E-5076-645E-B74B-2FBA21467BC8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0" name="Freeform: Shape 10509">
              <a:extLst>
                <a:ext uri="{FF2B5EF4-FFF2-40B4-BE49-F238E27FC236}">
                  <a16:creationId xmlns:a16="http://schemas.microsoft.com/office/drawing/2014/main" id="{BA33F9E0-C743-825B-ECF9-A68384890D54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1" name="Freeform: Shape 10510">
              <a:extLst>
                <a:ext uri="{FF2B5EF4-FFF2-40B4-BE49-F238E27FC236}">
                  <a16:creationId xmlns:a16="http://schemas.microsoft.com/office/drawing/2014/main" id="{1A0012BF-500E-1EAA-4877-5404275AFA38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2" name="Freeform: Shape 10511">
              <a:extLst>
                <a:ext uri="{FF2B5EF4-FFF2-40B4-BE49-F238E27FC236}">
                  <a16:creationId xmlns:a16="http://schemas.microsoft.com/office/drawing/2014/main" id="{2981D84C-1728-7471-2873-EE4EDC4B50BF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3" name="Freeform: Shape 10512">
              <a:extLst>
                <a:ext uri="{FF2B5EF4-FFF2-40B4-BE49-F238E27FC236}">
                  <a16:creationId xmlns:a16="http://schemas.microsoft.com/office/drawing/2014/main" id="{948B81CD-8A32-5142-11BB-CB280C964665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4" name="Freeform: Shape 10513">
              <a:extLst>
                <a:ext uri="{FF2B5EF4-FFF2-40B4-BE49-F238E27FC236}">
                  <a16:creationId xmlns:a16="http://schemas.microsoft.com/office/drawing/2014/main" id="{6F139519-E10D-7A93-0938-85AEB517B32D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5" name="Freeform: Shape 10514">
              <a:extLst>
                <a:ext uri="{FF2B5EF4-FFF2-40B4-BE49-F238E27FC236}">
                  <a16:creationId xmlns:a16="http://schemas.microsoft.com/office/drawing/2014/main" id="{919DD3FB-3505-84CC-9161-D94B820DED63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6" name="Freeform: Shape 10515">
              <a:extLst>
                <a:ext uri="{FF2B5EF4-FFF2-40B4-BE49-F238E27FC236}">
                  <a16:creationId xmlns:a16="http://schemas.microsoft.com/office/drawing/2014/main" id="{96CBC802-D95B-8F98-9C03-E087FB25C6F5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7" name="Freeform: Shape 10516">
              <a:extLst>
                <a:ext uri="{FF2B5EF4-FFF2-40B4-BE49-F238E27FC236}">
                  <a16:creationId xmlns:a16="http://schemas.microsoft.com/office/drawing/2014/main" id="{D70873BF-94F0-02F4-B573-4323A8A73951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8" name="Freeform: Shape 10517">
              <a:extLst>
                <a:ext uri="{FF2B5EF4-FFF2-40B4-BE49-F238E27FC236}">
                  <a16:creationId xmlns:a16="http://schemas.microsoft.com/office/drawing/2014/main" id="{68361972-93CA-C3CD-B6F1-EAF4A2B85A71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9" name="Freeform: Shape 10518">
              <a:extLst>
                <a:ext uri="{FF2B5EF4-FFF2-40B4-BE49-F238E27FC236}">
                  <a16:creationId xmlns:a16="http://schemas.microsoft.com/office/drawing/2014/main" id="{69D4F5A9-26FC-DA09-EFA8-26966D89952C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0" name="Freeform: Shape 10519">
              <a:extLst>
                <a:ext uri="{FF2B5EF4-FFF2-40B4-BE49-F238E27FC236}">
                  <a16:creationId xmlns:a16="http://schemas.microsoft.com/office/drawing/2014/main" id="{13EFD8BE-F901-DB31-8920-C4470EFCAE52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1" name="Freeform: Shape 10520">
              <a:extLst>
                <a:ext uri="{FF2B5EF4-FFF2-40B4-BE49-F238E27FC236}">
                  <a16:creationId xmlns:a16="http://schemas.microsoft.com/office/drawing/2014/main" id="{4B5C521E-19DE-DE55-E626-9BC1FA2848CE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2" name="Freeform: Shape 10521">
              <a:extLst>
                <a:ext uri="{FF2B5EF4-FFF2-40B4-BE49-F238E27FC236}">
                  <a16:creationId xmlns:a16="http://schemas.microsoft.com/office/drawing/2014/main" id="{1473776A-CBE1-011C-97F5-FCE6C4E8254D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3" name="Freeform: Shape 10522">
              <a:extLst>
                <a:ext uri="{FF2B5EF4-FFF2-40B4-BE49-F238E27FC236}">
                  <a16:creationId xmlns:a16="http://schemas.microsoft.com/office/drawing/2014/main" id="{02CC8CD5-333B-885F-8908-5B62E509A99E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4" name="Freeform: Shape 10523">
              <a:extLst>
                <a:ext uri="{FF2B5EF4-FFF2-40B4-BE49-F238E27FC236}">
                  <a16:creationId xmlns:a16="http://schemas.microsoft.com/office/drawing/2014/main" id="{907E7B4C-589E-C5B5-BD9B-81358EEED938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5" name="Freeform: Shape 10524">
              <a:extLst>
                <a:ext uri="{FF2B5EF4-FFF2-40B4-BE49-F238E27FC236}">
                  <a16:creationId xmlns:a16="http://schemas.microsoft.com/office/drawing/2014/main" id="{87838339-46B6-6E61-6827-7808A40B9100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6" name="Freeform: Shape 10525">
              <a:extLst>
                <a:ext uri="{FF2B5EF4-FFF2-40B4-BE49-F238E27FC236}">
                  <a16:creationId xmlns:a16="http://schemas.microsoft.com/office/drawing/2014/main" id="{45C2C573-D502-4F1D-617C-931035D1AFD8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7" name="Freeform: Shape 10526">
              <a:extLst>
                <a:ext uri="{FF2B5EF4-FFF2-40B4-BE49-F238E27FC236}">
                  <a16:creationId xmlns:a16="http://schemas.microsoft.com/office/drawing/2014/main" id="{8EBC5BE3-8EF9-1B73-BDEF-7BA65DEDCEF4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8" name="Freeform: Shape 10527">
              <a:extLst>
                <a:ext uri="{FF2B5EF4-FFF2-40B4-BE49-F238E27FC236}">
                  <a16:creationId xmlns:a16="http://schemas.microsoft.com/office/drawing/2014/main" id="{8DB588F9-05E8-079B-17D1-E5C86822B133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9" name="Freeform: Shape 10528">
              <a:extLst>
                <a:ext uri="{FF2B5EF4-FFF2-40B4-BE49-F238E27FC236}">
                  <a16:creationId xmlns:a16="http://schemas.microsoft.com/office/drawing/2014/main" id="{AC846FDD-BDDD-AC51-798A-2C2821CAD88B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0" name="Freeform: Shape 10529">
              <a:extLst>
                <a:ext uri="{FF2B5EF4-FFF2-40B4-BE49-F238E27FC236}">
                  <a16:creationId xmlns:a16="http://schemas.microsoft.com/office/drawing/2014/main" id="{9864DAA4-E316-C6D2-7611-71D0A750EA80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1" name="Freeform: Shape 10530">
              <a:extLst>
                <a:ext uri="{FF2B5EF4-FFF2-40B4-BE49-F238E27FC236}">
                  <a16:creationId xmlns:a16="http://schemas.microsoft.com/office/drawing/2014/main" id="{3D740B1D-6DBA-CD2D-C154-D1A911428AF8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2" name="Freeform: Shape 10531">
              <a:extLst>
                <a:ext uri="{FF2B5EF4-FFF2-40B4-BE49-F238E27FC236}">
                  <a16:creationId xmlns:a16="http://schemas.microsoft.com/office/drawing/2014/main" id="{83ED7C6E-3459-BB0F-9397-22AF904D8E31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3" name="Freeform: Shape 10532">
              <a:extLst>
                <a:ext uri="{FF2B5EF4-FFF2-40B4-BE49-F238E27FC236}">
                  <a16:creationId xmlns:a16="http://schemas.microsoft.com/office/drawing/2014/main" id="{0FEB5134-8134-9558-E6F5-A718F828299A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4" name="Freeform: Shape 10533">
              <a:extLst>
                <a:ext uri="{FF2B5EF4-FFF2-40B4-BE49-F238E27FC236}">
                  <a16:creationId xmlns:a16="http://schemas.microsoft.com/office/drawing/2014/main" id="{2084093F-EA0F-BCD1-663A-66B43F0F538F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5" name="Freeform: Shape 10534">
              <a:extLst>
                <a:ext uri="{FF2B5EF4-FFF2-40B4-BE49-F238E27FC236}">
                  <a16:creationId xmlns:a16="http://schemas.microsoft.com/office/drawing/2014/main" id="{1ECB1D6B-6B90-0D63-E577-E46DE9E9CDA9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6" name="Freeform: Shape 10535">
              <a:extLst>
                <a:ext uri="{FF2B5EF4-FFF2-40B4-BE49-F238E27FC236}">
                  <a16:creationId xmlns:a16="http://schemas.microsoft.com/office/drawing/2014/main" id="{CDFD0082-574D-9406-AD85-11870D5E0461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7" name="Freeform: Shape 10536">
              <a:extLst>
                <a:ext uri="{FF2B5EF4-FFF2-40B4-BE49-F238E27FC236}">
                  <a16:creationId xmlns:a16="http://schemas.microsoft.com/office/drawing/2014/main" id="{D0A393FD-3CB9-18FF-DA31-D1F1A6EED09A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8" name="Freeform: Shape 10537">
              <a:extLst>
                <a:ext uri="{FF2B5EF4-FFF2-40B4-BE49-F238E27FC236}">
                  <a16:creationId xmlns:a16="http://schemas.microsoft.com/office/drawing/2014/main" id="{A78985FA-151C-0260-17CD-67E3F948DE9D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9" name="Freeform: Shape 10538">
              <a:extLst>
                <a:ext uri="{FF2B5EF4-FFF2-40B4-BE49-F238E27FC236}">
                  <a16:creationId xmlns:a16="http://schemas.microsoft.com/office/drawing/2014/main" id="{D3BF8F7A-326A-A15A-E415-B36F37A0765A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0" name="Freeform: Shape 10539">
              <a:extLst>
                <a:ext uri="{FF2B5EF4-FFF2-40B4-BE49-F238E27FC236}">
                  <a16:creationId xmlns:a16="http://schemas.microsoft.com/office/drawing/2014/main" id="{94FAE998-F462-E757-7593-14B696F3D3A4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1" name="Freeform: Shape 10540">
              <a:extLst>
                <a:ext uri="{FF2B5EF4-FFF2-40B4-BE49-F238E27FC236}">
                  <a16:creationId xmlns:a16="http://schemas.microsoft.com/office/drawing/2014/main" id="{58A3F50B-27D4-28EF-EB6B-F69C0887C0B4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2" name="Freeform: Shape 10541">
              <a:extLst>
                <a:ext uri="{FF2B5EF4-FFF2-40B4-BE49-F238E27FC236}">
                  <a16:creationId xmlns:a16="http://schemas.microsoft.com/office/drawing/2014/main" id="{D2FFD635-5A8D-2E6F-99EF-F28B13CF1489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3" name="Freeform: Shape 10542">
              <a:extLst>
                <a:ext uri="{FF2B5EF4-FFF2-40B4-BE49-F238E27FC236}">
                  <a16:creationId xmlns:a16="http://schemas.microsoft.com/office/drawing/2014/main" id="{E4B8DE60-15BA-3C8E-2B17-15B51B9278F7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4" name="Freeform: Shape 10543">
              <a:extLst>
                <a:ext uri="{FF2B5EF4-FFF2-40B4-BE49-F238E27FC236}">
                  <a16:creationId xmlns:a16="http://schemas.microsoft.com/office/drawing/2014/main" id="{B5CFC828-DEFB-42FB-9253-3412680A66AC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5" name="Freeform: Shape 10544">
              <a:extLst>
                <a:ext uri="{FF2B5EF4-FFF2-40B4-BE49-F238E27FC236}">
                  <a16:creationId xmlns:a16="http://schemas.microsoft.com/office/drawing/2014/main" id="{2F6B2A7D-40A3-B067-8D04-E2A8BC807171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6" name="Freeform: Shape 10545">
              <a:extLst>
                <a:ext uri="{FF2B5EF4-FFF2-40B4-BE49-F238E27FC236}">
                  <a16:creationId xmlns:a16="http://schemas.microsoft.com/office/drawing/2014/main" id="{D3191BAA-D176-4EBC-C41E-2FB705377F5F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7" name="Freeform: Shape 10546">
              <a:extLst>
                <a:ext uri="{FF2B5EF4-FFF2-40B4-BE49-F238E27FC236}">
                  <a16:creationId xmlns:a16="http://schemas.microsoft.com/office/drawing/2014/main" id="{3B349E43-E68A-794F-6577-C9659D14C61F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8" name="Freeform: Shape 10547">
              <a:extLst>
                <a:ext uri="{FF2B5EF4-FFF2-40B4-BE49-F238E27FC236}">
                  <a16:creationId xmlns:a16="http://schemas.microsoft.com/office/drawing/2014/main" id="{34FC1036-4AA9-7F3A-19A6-E59B2260B6FA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9" name="Freeform: Shape 10548">
              <a:extLst>
                <a:ext uri="{FF2B5EF4-FFF2-40B4-BE49-F238E27FC236}">
                  <a16:creationId xmlns:a16="http://schemas.microsoft.com/office/drawing/2014/main" id="{61C739FA-94A4-FC51-B5F1-3DE7E6779CC4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0" name="Freeform: Shape 10549">
              <a:extLst>
                <a:ext uri="{FF2B5EF4-FFF2-40B4-BE49-F238E27FC236}">
                  <a16:creationId xmlns:a16="http://schemas.microsoft.com/office/drawing/2014/main" id="{CC24AE74-4B96-715B-B4E1-CB47FA8BDF41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1" name="Freeform: Shape 10550">
              <a:extLst>
                <a:ext uri="{FF2B5EF4-FFF2-40B4-BE49-F238E27FC236}">
                  <a16:creationId xmlns:a16="http://schemas.microsoft.com/office/drawing/2014/main" id="{785AE761-1E2E-DBC4-09A0-EAB71F951753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2" name="Freeform: Shape 10551">
              <a:extLst>
                <a:ext uri="{FF2B5EF4-FFF2-40B4-BE49-F238E27FC236}">
                  <a16:creationId xmlns:a16="http://schemas.microsoft.com/office/drawing/2014/main" id="{8B4546E3-4085-516B-CA16-9C8F1C189A05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3" name="Freeform: Shape 10552">
              <a:extLst>
                <a:ext uri="{FF2B5EF4-FFF2-40B4-BE49-F238E27FC236}">
                  <a16:creationId xmlns:a16="http://schemas.microsoft.com/office/drawing/2014/main" id="{15340416-C2BA-8BCA-8949-2FA1A612CC24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4" name="Freeform: Shape 10553">
              <a:extLst>
                <a:ext uri="{FF2B5EF4-FFF2-40B4-BE49-F238E27FC236}">
                  <a16:creationId xmlns:a16="http://schemas.microsoft.com/office/drawing/2014/main" id="{3B244AB1-3E3E-0D97-9526-B0B875C397A2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5" name="Freeform: Shape 10554">
              <a:extLst>
                <a:ext uri="{FF2B5EF4-FFF2-40B4-BE49-F238E27FC236}">
                  <a16:creationId xmlns:a16="http://schemas.microsoft.com/office/drawing/2014/main" id="{C2423EDB-E625-E296-B8A2-92ABEFCAFA74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6" name="Freeform: Shape 10555">
              <a:extLst>
                <a:ext uri="{FF2B5EF4-FFF2-40B4-BE49-F238E27FC236}">
                  <a16:creationId xmlns:a16="http://schemas.microsoft.com/office/drawing/2014/main" id="{F1E757BC-BC2C-267A-7CD5-8E9E3D188373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7" name="Freeform: Shape 10556">
              <a:extLst>
                <a:ext uri="{FF2B5EF4-FFF2-40B4-BE49-F238E27FC236}">
                  <a16:creationId xmlns:a16="http://schemas.microsoft.com/office/drawing/2014/main" id="{78ABB970-71BD-1585-2AB6-6FD3957168FC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8" name="Freeform: Shape 10557">
              <a:extLst>
                <a:ext uri="{FF2B5EF4-FFF2-40B4-BE49-F238E27FC236}">
                  <a16:creationId xmlns:a16="http://schemas.microsoft.com/office/drawing/2014/main" id="{BD46AE2A-2CD3-231B-4799-CECAED8F1575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9" name="Freeform: Shape 10558">
              <a:extLst>
                <a:ext uri="{FF2B5EF4-FFF2-40B4-BE49-F238E27FC236}">
                  <a16:creationId xmlns:a16="http://schemas.microsoft.com/office/drawing/2014/main" id="{3EE07226-47DC-B931-9AD7-E41262C751EA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0" name="Freeform: Shape 10559">
              <a:extLst>
                <a:ext uri="{FF2B5EF4-FFF2-40B4-BE49-F238E27FC236}">
                  <a16:creationId xmlns:a16="http://schemas.microsoft.com/office/drawing/2014/main" id="{4F30EAA0-E983-FF02-FFA4-B9D75941AB35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1" name="Freeform: Shape 10560">
              <a:extLst>
                <a:ext uri="{FF2B5EF4-FFF2-40B4-BE49-F238E27FC236}">
                  <a16:creationId xmlns:a16="http://schemas.microsoft.com/office/drawing/2014/main" id="{274C226C-E559-1519-900A-53E60F4FA442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2" name="Freeform: Shape 10561">
              <a:extLst>
                <a:ext uri="{FF2B5EF4-FFF2-40B4-BE49-F238E27FC236}">
                  <a16:creationId xmlns:a16="http://schemas.microsoft.com/office/drawing/2014/main" id="{D1504296-EC1B-D02C-FB4E-67B73440041F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3" name="Freeform: Shape 10562">
              <a:extLst>
                <a:ext uri="{FF2B5EF4-FFF2-40B4-BE49-F238E27FC236}">
                  <a16:creationId xmlns:a16="http://schemas.microsoft.com/office/drawing/2014/main" id="{D60BE4D5-CD22-6A8C-2E5D-799E95373AF9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4" name="Freeform: Shape 10563">
              <a:extLst>
                <a:ext uri="{FF2B5EF4-FFF2-40B4-BE49-F238E27FC236}">
                  <a16:creationId xmlns:a16="http://schemas.microsoft.com/office/drawing/2014/main" id="{9C34A9EA-CA8C-4386-49D8-68CF9D9A10D8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5" name="Freeform: Shape 10564">
              <a:extLst>
                <a:ext uri="{FF2B5EF4-FFF2-40B4-BE49-F238E27FC236}">
                  <a16:creationId xmlns:a16="http://schemas.microsoft.com/office/drawing/2014/main" id="{100F61B3-8300-919A-1BBA-27392C5F3D69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6" name="Freeform: Shape 10565">
              <a:extLst>
                <a:ext uri="{FF2B5EF4-FFF2-40B4-BE49-F238E27FC236}">
                  <a16:creationId xmlns:a16="http://schemas.microsoft.com/office/drawing/2014/main" id="{A21C2725-C490-56CC-6858-9399B07545EF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7" name="Freeform: Shape 10566">
              <a:extLst>
                <a:ext uri="{FF2B5EF4-FFF2-40B4-BE49-F238E27FC236}">
                  <a16:creationId xmlns:a16="http://schemas.microsoft.com/office/drawing/2014/main" id="{348B8D06-D3FD-9F9F-312C-2C5D8790E4D6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8" name="Freeform: Shape 10567">
              <a:extLst>
                <a:ext uri="{FF2B5EF4-FFF2-40B4-BE49-F238E27FC236}">
                  <a16:creationId xmlns:a16="http://schemas.microsoft.com/office/drawing/2014/main" id="{864138C9-7600-3376-53C3-2200EACC8B69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9" name="Freeform: Shape 10568">
              <a:extLst>
                <a:ext uri="{FF2B5EF4-FFF2-40B4-BE49-F238E27FC236}">
                  <a16:creationId xmlns:a16="http://schemas.microsoft.com/office/drawing/2014/main" id="{04024466-AEF2-4D9A-999A-89BCE77E67C8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0" name="Freeform: Shape 10569">
              <a:extLst>
                <a:ext uri="{FF2B5EF4-FFF2-40B4-BE49-F238E27FC236}">
                  <a16:creationId xmlns:a16="http://schemas.microsoft.com/office/drawing/2014/main" id="{74F84390-C059-00A8-5219-A62B34BF9F86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1" name="Freeform: Shape 10570">
              <a:extLst>
                <a:ext uri="{FF2B5EF4-FFF2-40B4-BE49-F238E27FC236}">
                  <a16:creationId xmlns:a16="http://schemas.microsoft.com/office/drawing/2014/main" id="{62ECC763-F202-913C-12DD-174021962AC9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2" name="Freeform: Shape 10571">
              <a:extLst>
                <a:ext uri="{FF2B5EF4-FFF2-40B4-BE49-F238E27FC236}">
                  <a16:creationId xmlns:a16="http://schemas.microsoft.com/office/drawing/2014/main" id="{5B3711B4-D342-8FC6-D96D-DA13A109C6B4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3" name="Freeform: Shape 10572">
              <a:extLst>
                <a:ext uri="{FF2B5EF4-FFF2-40B4-BE49-F238E27FC236}">
                  <a16:creationId xmlns:a16="http://schemas.microsoft.com/office/drawing/2014/main" id="{A668AFB6-6492-5006-4238-FB87C19DB608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4" name="Freeform: Shape 10573">
              <a:extLst>
                <a:ext uri="{FF2B5EF4-FFF2-40B4-BE49-F238E27FC236}">
                  <a16:creationId xmlns:a16="http://schemas.microsoft.com/office/drawing/2014/main" id="{64E5EE83-F07F-F474-2465-BBDD5B3C4A55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5" name="Freeform: Shape 10574">
              <a:extLst>
                <a:ext uri="{FF2B5EF4-FFF2-40B4-BE49-F238E27FC236}">
                  <a16:creationId xmlns:a16="http://schemas.microsoft.com/office/drawing/2014/main" id="{36CC8DDD-BFE9-FAE1-9CA1-D59C1630F992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6" name="Freeform: Shape 10575">
              <a:extLst>
                <a:ext uri="{FF2B5EF4-FFF2-40B4-BE49-F238E27FC236}">
                  <a16:creationId xmlns:a16="http://schemas.microsoft.com/office/drawing/2014/main" id="{107D528C-8ED3-34F9-47BB-C03BD449DDA1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7" name="Freeform: Shape 10576">
              <a:extLst>
                <a:ext uri="{FF2B5EF4-FFF2-40B4-BE49-F238E27FC236}">
                  <a16:creationId xmlns:a16="http://schemas.microsoft.com/office/drawing/2014/main" id="{2CC1A3D3-73D2-B682-5D0F-C2786BFB8075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8" name="Freeform: Shape 10577">
              <a:extLst>
                <a:ext uri="{FF2B5EF4-FFF2-40B4-BE49-F238E27FC236}">
                  <a16:creationId xmlns:a16="http://schemas.microsoft.com/office/drawing/2014/main" id="{5F8BC490-0D65-C3D5-F3D0-1C4B9F72A0C7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9" name="Freeform: Shape 10578">
              <a:extLst>
                <a:ext uri="{FF2B5EF4-FFF2-40B4-BE49-F238E27FC236}">
                  <a16:creationId xmlns:a16="http://schemas.microsoft.com/office/drawing/2014/main" id="{552C7EE4-BAAD-EB51-38C9-45ABC32B9CBF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0" name="Freeform: Shape 10579">
              <a:extLst>
                <a:ext uri="{FF2B5EF4-FFF2-40B4-BE49-F238E27FC236}">
                  <a16:creationId xmlns:a16="http://schemas.microsoft.com/office/drawing/2014/main" id="{08FE9433-EB54-E314-530B-E799C0591EA1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1" name="Freeform: Shape 10580">
              <a:extLst>
                <a:ext uri="{FF2B5EF4-FFF2-40B4-BE49-F238E27FC236}">
                  <a16:creationId xmlns:a16="http://schemas.microsoft.com/office/drawing/2014/main" id="{A7646586-672B-39F1-5E22-5A0B4ABDC478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2" name="Freeform: Shape 10581">
              <a:extLst>
                <a:ext uri="{FF2B5EF4-FFF2-40B4-BE49-F238E27FC236}">
                  <a16:creationId xmlns:a16="http://schemas.microsoft.com/office/drawing/2014/main" id="{311A6A38-0BEA-B4BF-E4A0-C0333CD03C93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3" name="Freeform: Shape 10582">
              <a:extLst>
                <a:ext uri="{FF2B5EF4-FFF2-40B4-BE49-F238E27FC236}">
                  <a16:creationId xmlns:a16="http://schemas.microsoft.com/office/drawing/2014/main" id="{F32B89E9-666C-F7D1-00F8-922FEEB4835B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4" name="Freeform: Shape 10583">
              <a:extLst>
                <a:ext uri="{FF2B5EF4-FFF2-40B4-BE49-F238E27FC236}">
                  <a16:creationId xmlns:a16="http://schemas.microsoft.com/office/drawing/2014/main" id="{E01EBFB3-3BE9-6FB0-3BB0-FF5F47349ED7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5" name="Freeform: Shape 10584">
              <a:extLst>
                <a:ext uri="{FF2B5EF4-FFF2-40B4-BE49-F238E27FC236}">
                  <a16:creationId xmlns:a16="http://schemas.microsoft.com/office/drawing/2014/main" id="{64403B33-4036-A98B-E72F-37EDA765A7ED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6" name="Freeform: Shape 10585">
              <a:extLst>
                <a:ext uri="{FF2B5EF4-FFF2-40B4-BE49-F238E27FC236}">
                  <a16:creationId xmlns:a16="http://schemas.microsoft.com/office/drawing/2014/main" id="{1F06E6DA-B6B2-4403-25C0-2F19B47A11D2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7" name="Freeform: Shape 10586">
              <a:extLst>
                <a:ext uri="{FF2B5EF4-FFF2-40B4-BE49-F238E27FC236}">
                  <a16:creationId xmlns:a16="http://schemas.microsoft.com/office/drawing/2014/main" id="{515A427A-A3FF-B320-4D84-7FE3220F8486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8" name="Freeform: Shape 10587">
              <a:extLst>
                <a:ext uri="{FF2B5EF4-FFF2-40B4-BE49-F238E27FC236}">
                  <a16:creationId xmlns:a16="http://schemas.microsoft.com/office/drawing/2014/main" id="{AF72FEE8-CB06-3D35-465B-142755EA6A09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9" name="Freeform: Shape 10588">
              <a:extLst>
                <a:ext uri="{FF2B5EF4-FFF2-40B4-BE49-F238E27FC236}">
                  <a16:creationId xmlns:a16="http://schemas.microsoft.com/office/drawing/2014/main" id="{C9C099A0-ADF7-AB45-69D6-46721361A7FC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0" name="Freeform: Shape 10589">
              <a:extLst>
                <a:ext uri="{FF2B5EF4-FFF2-40B4-BE49-F238E27FC236}">
                  <a16:creationId xmlns:a16="http://schemas.microsoft.com/office/drawing/2014/main" id="{764CCD2A-7E82-B880-4F2F-823F2DC0E2DC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1" name="Freeform: Shape 10590">
              <a:extLst>
                <a:ext uri="{FF2B5EF4-FFF2-40B4-BE49-F238E27FC236}">
                  <a16:creationId xmlns:a16="http://schemas.microsoft.com/office/drawing/2014/main" id="{7749708B-A9CF-6924-93E5-EBC3768B52F2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2" name="Freeform: Shape 10591">
              <a:extLst>
                <a:ext uri="{FF2B5EF4-FFF2-40B4-BE49-F238E27FC236}">
                  <a16:creationId xmlns:a16="http://schemas.microsoft.com/office/drawing/2014/main" id="{50654E11-C7CC-21B3-2ACF-DD309CC170C5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3" name="Freeform: Shape 10592">
              <a:extLst>
                <a:ext uri="{FF2B5EF4-FFF2-40B4-BE49-F238E27FC236}">
                  <a16:creationId xmlns:a16="http://schemas.microsoft.com/office/drawing/2014/main" id="{BC5EE39B-3AB7-F588-9B85-71FBC01EBE97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4" name="Freeform: Shape 10593">
              <a:extLst>
                <a:ext uri="{FF2B5EF4-FFF2-40B4-BE49-F238E27FC236}">
                  <a16:creationId xmlns:a16="http://schemas.microsoft.com/office/drawing/2014/main" id="{53228299-1B19-9200-13F7-E2A2B0308AD6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5" name="Freeform: Shape 10594">
              <a:extLst>
                <a:ext uri="{FF2B5EF4-FFF2-40B4-BE49-F238E27FC236}">
                  <a16:creationId xmlns:a16="http://schemas.microsoft.com/office/drawing/2014/main" id="{E69807CF-2D7C-5E55-E951-7D2CB69194D5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6" name="Freeform: Shape 10595">
              <a:extLst>
                <a:ext uri="{FF2B5EF4-FFF2-40B4-BE49-F238E27FC236}">
                  <a16:creationId xmlns:a16="http://schemas.microsoft.com/office/drawing/2014/main" id="{E1BCBD66-4F0A-3651-94CF-29B741A4C77D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7" name="Freeform: Shape 10596">
              <a:extLst>
                <a:ext uri="{FF2B5EF4-FFF2-40B4-BE49-F238E27FC236}">
                  <a16:creationId xmlns:a16="http://schemas.microsoft.com/office/drawing/2014/main" id="{886062DD-42C7-D47C-AF77-DC14E19C457A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8" name="Freeform: Shape 10597">
              <a:extLst>
                <a:ext uri="{FF2B5EF4-FFF2-40B4-BE49-F238E27FC236}">
                  <a16:creationId xmlns:a16="http://schemas.microsoft.com/office/drawing/2014/main" id="{BCBA7AB6-11AE-5889-0D30-452A0974B253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9" name="Freeform: Shape 10598">
              <a:extLst>
                <a:ext uri="{FF2B5EF4-FFF2-40B4-BE49-F238E27FC236}">
                  <a16:creationId xmlns:a16="http://schemas.microsoft.com/office/drawing/2014/main" id="{7F784FB3-CBBF-42D7-5CAC-DDC22BC49119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0" name="Freeform: Shape 10599">
              <a:extLst>
                <a:ext uri="{FF2B5EF4-FFF2-40B4-BE49-F238E27FC236}">
                  <a16:creationId xmlns:a16="http://schemas.microsoft.com/office/drawing/2014/main" id="{92BB6960-2558-C871-41F5-80897CD7891A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1" name="Freeform: Shape 10600">
              <a:extLst>
                <a:ext uri="{FF2B5EF4-FFF2-40B4-BE49-F238E27FC236}">
                  <a16:creationId xmlns:a16="http://schemas.microsoft.com/office/drawing/2014/main" id="{0BEB7AD6-74C6-CCA7-1D66-D83A2A2B0E1C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2" name="Freeform: Shape 10601">
              <a:extLst>
                <a:ext uri="{FF2B5EF4-FFF2-40B4-BE49-F238E27FC236}">
                  <a16:creationId xmlns:a16="http://schemas.microsoft.com/office/drawing/2014/main" id="{3094F386-1CED-0534-8D07-FA2F86867AA3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3" name="Freeform: Shape 10602">
              <a:extLst>
                <a:ext uri="{FF2B5EF4-FFF2-40B4-BE49-F238E27FC236}">
                  <a16:creationId xmlns:a16="http://schemas.microsoft.com/office/drawing/2014/main" id="{1C6B434B-3765-EA3C-9630-72332E55817F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4" name="Freeform: Shape 10603">
              <a:extLst>
                <a:ext uri="{FF2B5EF4-FFF2-40B4-BE49-F238E27FC236}">
                  <a16:creationId xmlns:a16="http://schemas.microsoft.com/office/drawing/2014/main" id="{A00650A1-3A18-A7D8-EE0F-DE83818BEDB4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5" name="Freeform: Shape 10604">
              <a:extLst>
                <a:ext uri="{FF2B5EF4-FFF2-40B4-BE49-F238E27FC236}">
                  <a16:creationId xmlns:a16="http://schemas.microsoft.com/office/drawing/2014/main" id="{005C8522-3BB2-6DC3-2236-34D4AE607EF4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6" name="Freeform: Shape 10605">
              <a:extLst>
                <a:ext uri="{FF2B5EF4-FFF2-40B4-BE49-F238E27FC236}">
                  <a16:creationId xmlns:a16="http://schemas.microsoft.com/office/drawing/2014/main" id="{B77FA3EB-58C7-3261-A016-3C4E374745EF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7" name="Freeform: Shape 10606">
              <a:extLst>
                <a:ext uri="{FF2B5EF4-FFF2-40B4-BE49-F238E27FC236}">
                  <a16:creationId xmlns:a16="http://schemas.microsoft.com/office/drawing/2014/main" id="{711D025E-27DD-5D6B-51B3-C58B94644D7C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8" name="Freeform: Shape 10607">
              <a:extLst>
                <a:ext uri="{FF2B5EF4-FFF2-40B4-BE49-F238E27FC236}">
                  <a16:creationId xmlns:a16="http://schemas.microsoft.com/office/drawing/2014/main" id="{8D2237B3-962D-AEC1-E9F4-B1355FFE7282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9" name="Freeform: Shape 10608">
              <a:extLst>
                <a:ext uri="{FF2B5EF4-FFF2-40B4-BE49-F238E27FC236}">
                  <a16:creationId xmlns:a16="http://schemas.microsoft.com/office/drawing/2014/main" id="{23484FBE-582D-3C50-C6EF-9AD147131DCD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0" name="Freeform: Shape 10609">
              <a:extLst>
                <a:ext uri="{FF2B5EF4-FFF2-40B4-BE49-F238E27FC236}">
                  <a16:creationId xmlns:a16="http://schemas.microsoft.com/office/drawing/2014/main" id="{26BBAE9D-67D0-A284-31BE-D8FC822EBC20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1" name="Freeform: Shape 10610">
              <a:extLst>
                <a:ext uri="{FF2B5EF4-FFF2-40B4-BE49-F238E27FC236}">
                  <a16:creationId xmlns:a16="http://schemas.microsoft.com/office/drawing/2014/main" id="{36CFE1CF-3715-47CA-8645-A669CC9D082F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2" name="Freeform: Shape 10611">
              <a:extLst>
                <a:ext uri="{FF2B5EF4-FFF2-40B4-BE49-F238E27FC236}">
                  <a16:creationId xmlns:a16="http://schemas.microsoft.com/office/drawing/2014/main" id="{6B2F508D-C94D-5E36-AD7A-03C4D2985677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3" name="Freeform: Shape 10612">
              <a:extLst>
                <a:ext uri="{FF2B5EF4-FFF2-40B4-BE49-F238E27FC236}">
                  <a16:creationId xmlns:a16="http://schemas.microsoft.com/office/drawing/2014/main" id="{3260B51A-D3C5-1578-7D6E-B0CE324E8326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4" name="Freeform: Shape 10613">
              <a:extLst>
                <a:ext uri="{FF2B5EF4-FFF2-40B4-BE49-F238E27FC236}">
                  <a16:creationId xmlns:a16="http://schemas.microsoft.com/office/drawing/2014/main" id="{BC9CC974-E0C4-B668-2623-EEC37D8055AC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5" name="Freeform: Shape 10614">
              <a:extLst>
                <a:ext uri="{FF2B5EF4-FFF2-40B4-BE49-F238E27FC236}">
                  <a16:creationId xmlns:a16="http://schemas.microsoft.com/office/drawing/2014/main" id="{140462EC-6C02-8BCD-FF34-2C7FF1AA0642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6" name="Freeform: Shape 10615">
              <a:extLst>
                <a:ext uri="{FF2B5EF4-FFF2-40B4-BE49-F238E27FC236}">
                  <a16:creationId xmlns:a16="http://schemas.microsoft.com/office/drawing/2014/main" id="{80369458-E2EE-B0E9-E540-877AA01BD3A1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7" name="Freeform: Shape 10616">
              <a:extLst>
                <a:ext uri="{FF2B5EF4-FFF2-40B4-BE49-F238E27FC236}">
                  <a16:creationId xmlns:a16="http://schemas.microsoft.com/office/drawing/2014/main" id="{0543B2FC-00C3-AA7D-59CD-DDB892D9E09B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8" name="Freeform: Shape 10617">
              <a:extLst>
                <a:ext uri="{FF2B5EF4-FFF2-40B4-BE49-F238E27FC236}">
                  <a16:creationId xmlns:a16="http://schemas.microsoft.com/office/drawing/2014/main" id="{003C767F-5C9E-4969-DB7A-4703518859E9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9" name="Freeform: Shape 10618">
              <a:extLst>
                <a:ext uri="{FF2B5EF4-FFF2-40B4-BE49-F238E27FC236}">
                  <a16:creationId xmlns:a16="http://schemas.microsoft.com/office/drawing/2014/main" id="{C653372F-AC17-FA80-E9D9-FF73B76FCD61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0" name="Freeform: Shape 10619">
              <a:extLst>
                <a:ext uri="{FF2B5EF4-FFF2-40B4-BE49-F238E27FC236}">
                  <a16:creationId xmlns:a16="http://schemas.microsoft.com/office/drawing/2014/main" id="{01541527-73EC-2CA6-33D1-1E7C538C4831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1" name="Freeform: Shape 10620">
              <a:extLst>
                <a:ext uri="{FF2B5EF4-FFF2-40B4-BE49-F238E27FC236}">
                  <a16:creationId xmlns:a16="http://schemas.microsoft.com/office/drawing/2014/main" id="{2D812BA0-B849-8CCE-87CE-9AF67EF5D700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2" name="Freeform: Shape 10621">
              <a:extLst>
                <a:ext uri="{FF2B5EF4-FFF2-40B4-BE49-F238E27FC236}">
                  <a16:creationId xmlns:a16="http://schemas.microsoft.com/office/drawing/2014/main" id="{8D0B17DA-D382-2256-F3C0-DF54B078C82E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3" name="Freeform: Shape 10622">
              <a:extLst>
                <a:ext uri="{FF2B5EF4-FFF2-40B4-BE49-F238E27FC236}">
                  <a16:creationId xmlns:a16="http://schemas.microsoft.com/office/drawing/2014/main" id="{43778025-7C55-E5B4-CD81-04334BA10170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4" name="Freeform: Shape 10623">
              <a:extLst>
                <a:ext uri="{FF2B5EF4-FFF2-40B4-BE49-F238E27FC236}">
                  <a16:creationId xmlns:a16="http://schemas.microsoft.com/office/drawing/2014/main" id="{D3399029-F4FF-D614-D53A-44BED1CB9594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5" name="Freeform: Shape 10624">
              <a:extLst>
                <a:ext uri="{FF2B5EF4-FFF2-40B4-BE49-F238E27FC236}">
                  <a16:creationId xmlns:a16="http://schemas.microsoft.com/office/drawing/2014/main" id="{9DF6F4AE-FC7C-8523-D12E-85D311EECBAD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6" name="Freeform: Shape 10625">
              <a:extLst>
                <a:ext uri="{FF2B5EF4-FFF2-40B4-BE49-F238E27FC236}">
                  <a16:creationId xmlns:a16="http://schemas.microsoft.com/office/drawing/2014/main" id="{C2C0E5EC-51E3-7EF1-7792-CD42DF1CCBCE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7" name="Freeform: Shape 10626">
              <a:extLst>
                <a:ext uri="{FF2B5EF4-FFF2-40B4-BE49-F238E27FC236}">
                  <a16:creationId xmlns:a16="http://schemas.microsoft.com/office/drawing/2014/main" id="{E5EC6D1B-5734-66A2-6A69-A3961EB4595E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8" name="Freeform: Shape 10627">
              <a:extLst>
                <a:ext uri="{FF2B5EF4-FFF2-40B4-BE49-F238E27FC236}">
                  <a16:creationId xmlns:a16="http://schemas.microsoft.com/office/drawing/2014/main" id="{7F267493-B3DC-B353-8DB3-613FC5E0766C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9" name="Freeform: Shape 10628">
              <a:extLst>
                <a:ext uri="{FF2B5EF4-FFF2-40B4-BE49-F238E27FC236}">
                  <a16:creationId xmlns:a16="http://schemas.microsoft.com/office/drawing/2014/main" id="{E3E1AB65-D23D-65B5-C754-367453671358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0" name="Freeform: Shape 10629">
              <a:extLst>
                <a:ext uri="{FF2B5EF4-FFF2-40B4-BE49-F238E27FC236}">
                  <a16:creationId xmlns:a16="http://schemas.microsoft.com/office/drawing/2014/main" id="{C9460AB0-E801-FF70-C30E-3092CBCB91ED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1" name="Freeform: Shape 10630">
              <a:extLst>
                <a:ext uri="{FF2B5EF4-FFF2-40B4-BE49-F238E27FC236}">
                  <a16:creationId xmlns:a16="http://schemas.microsoft.com/office/drawing/2014/main" id="{23C05D10-81E7-2CB7-6920-CF033B6AA497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2" name="Freeform: Shape 10631">
              <a:extLst>
                <a:ext uri="{FF2B5EF4-FFF2-40B4-BE49-F238E27FC236}">
                  <a16:creationId xmlns:a16="http://schemas.microsoft.com/office/drawing/2014/main" id="{2EAF4D56-F52A-0DD5-924E-97988B16BCF1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3" name="Freeform: Shape 10632">
              <a:extLst>
                <a:ext uri="{FF2B5EF4-FFF2-40B4-BE49-F238E27FC236}">
                  <a16:creationId xmlns:a16="http://schemas.microsoft.com/office/drawing/2014/main" id="{D238659A-6981-2E9D-8A0F-C4DA68CB2C31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4" name="Freeform: Shape 10633">
              <a:extLst>
                <a:ext uri="{FF2B5EF4-FFF2-40B4-BE49-F238E27FC236}">
                  <a16:creationId xmlns:a16="http://schemas.microsoft.com/office/drawing/2014/main" id="{7D14BE95-7F8B-E25E-3A2A-82E0DAE2DD51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5" name="Freeform: Shape 10634">
              <a:extLst>
                <a:ext uri="{FF2B5EF4-FFF2-40B4-BE49-F238E27FC236}">
                  <a16:creationId xmlns:a16="http://schemas.microsoft.com/office/drawing/2014/main" id="{8B55C54D-D093-68EF-54C1-6984316EE1F2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6" name="Freeform: Shape 10635">
              <a:extLst>
                <a:ext uri="{FF2B5EF4-FFF2-40B4-BE49-F238E27FC236}">
                  <a16:creationId xmlns:a16="http://schemas.microsoft.com/office/drawing/2014/main" id="{3C45FAD2-9639-BFCC-648F-4C878F4E06E3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7" name="Freeform: Shape 10636">
              <a:extLst>
                <a:ext uri="{FF2B5EF4-FFF2-40B4-BE49-F238E27FC236}">
                  <a16:creationId xmlns:a16="http://schemas.microsoft.com/office/drawing/2014/main" id="{6BA36AC7-1762-6A2F-C543-C20A3B3ABB79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8" name="Freeform: Shape 10637">
              <a:extLst>
                <a:ext uri="{FF2B5EF4-FFF2-40B4-BE49-F238E27FC236}">
                  <a16:creationId xmlns:a16="http://schemas.microsoft.com/office/drawing/2014/main" id="{B2833980-870B-AAC3-0810-95D3BABB9610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9" name="Freeform: Shape 10638">
              <a:extLst>
                <a:ext uri="{FF2B5EF4-FFF2-40B4-BE49-F238E27FC236}">
                  <a16:creationId xmlns:a16="http://schemas.microsoft.com/office/drawing/2014/main" id="{69662016-17A0-003B-DAC3-A169AADFA5F4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0" name="Freeform: Shape 10639">
              <a:extLst>
                <a:ext uri="{FF2B5EF4-FFF2-40B4-BE49-F238E27FC236}">
                  <a16:creationId xmlns:a16="http://schemas.microsoft.com/office/drawing/2014/main" id="{C3A31375-A198-D66A-8590-12E2101755BA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1" name="Freeform: Shape 10640">
              <a:extLst>
                <a:ext uri="{FF2B5EF4-FFF2-40B4-BE49-F238E27FC236}">
                  <a16:creationId xmlns:a16="http://schemas.microsoft.com/office/drawing/2014/main" id="{BF5A97F4-C900-35EF-51EF-E64000882313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2" name="Freeform: Shape 10641">
              <a:extLst>
                <a:ext uri="{FF2B5EF4-FFF2-40B4-BE49-F238E27FC236}">
                  <a16:creationId xmlns:a16="http://schemas.microsoft.com/office/drawing/2014/main" id="{7E2BCFF6-730B-CF06-9F11-0940EE534FA4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3" name="Freeform: Shape 10642">
              <a:extLst>
                <a:ext uri="{FF2B5EF4-FFF2-40B4-BE49-F238E27FC236}">
                  <a16:creationId xmlns:a16="http://schemas.microsoft.com/office/drawing/2014/main" id="{568E04B1-9EFF-4514-88C9-EE22BF4E6B6E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4" name="Freeform: Shape 10643">
              <a:extLst>
                <a:ext uri="{FF2B5EF4-FFF2-40B4-BE49-F238E27FC236}">
                  <a16:creationId xmlns:a16="http://schemas.microsoft.com/office/drawing/2014/main" id="{7672F893-B1D8-3798-FD68-E43B4BAE116F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5" name="Freeform: Shape 10644">
              <a:extLst>
                <a:ext uri="{FF2B5EF4-FFF2-40B4-BE49-F238E27FC236}">
                  <a16:creationId xmlns:a16="http://schemas.microsoft.com/office/drawing/2014/main" id="{EFC428FE-7846-086B-2C29-469369FE7A6D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6" name="Freeform: Shape 10645">
              <a:extLst>
                <a:ext uri="{FF2B5EF4-FFF2-40B4-BE49-F238E27FC236}">
                  <a16:creationId xmlns:a16="http://schemas.microsoft.com/office/drawing/2014/main" id="{6DEE7F4D-D2A9-39F7-2329-66BF03B431A2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7" name="Freeform: Shape 10646">
              <a:extLst>
                <a:ext uri="{FF2B5EF4-FFF2-40B4-BE49-F238E27FC236}">
                  <a16:creationId xmlns:a16="http://schemas.microsoft.com/office/drawing/2014/main" id="{9A042B27-CAA6-E813-0225-085B92B3A92D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8" name="Freeform: Shape 10647">
              <a:extLst>
                <a:ext uri="{FF2B5EF4-FFF2-40B4-BE49-F238E27FC236}">
                  <a16:creationId xmlns:a16="http://schemas.microsoft.com/office/drawing/2014/main" id="{A965096D-F485-451E-9A6C-871A600DAA5E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9" name="Freeform: Shape 10648">
              <a:extLst>
                <a:ext uri="{FF2B5EF4-FFF2-40B4-BE49-F238E27FC236}">
                  <a16:creationId xmlns:a16="http://schemas.microsoft.com/office/drawing/2014/main" id="{95466845-250C-802A-E476-32BC912F4468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0" name="Freeform: Shape 10649">
              <a:extLst>
                <a:ext uri="{FF2B5EF4-FFF2-40B4-BE49-F238E27FC236}">
                  <a16:creationId xmlns:a16="http://schemas.microsoft.com/office/drawing/2014/main" id="{A92E575F-FDC4-61EE-41E6-26584C600FB3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1" name="Freeform: Shape 10650">
              <a:extLst>
                <a:ext uri="{FF2B5EF4-FFF2-40B4-BE49-F238E27FC236}">
                  <a16:creationId xmlns:a16="http://schemas.microsoft.com/office/drawing/2014/main" id="{52F36E55-DE94-C399-96E3-406F460715D7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2" name="Freeform: Shape 10651">
              <a:extLst>
                <a:ext uri="{FF2B5EF4-FFF2-40B4-BE49-F238E27FC236}">
                  <a16:creationId xmlns:a16="http://schemas.microsoft.com/office/drawing/2014/main" id="{8BC76066-25E7-9C9F-1A47-501F9FAF56D4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3" name="Freeform: Shape 10652">
              <a:extLst>
                <a:ext uri="{FF2B5EF4-FFF2-40B4-BE49-F238E27FC236}">
                  <a16:creationId xmlns:a16="http://schemas.microsoft.com/office/drawing/2014/main" id="{B85A1C3D-AABC-8415-E747-7D0DB7D525E1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4" name="Freeform: Shape 10653">
              <a:extLst>
                <a:ext uri="{FF2B5EF4-FFF2-40B4-BE49-F238E27FC236}">
                  <a16:creationId xmlns:a16="http://schemas.microsoft.com/office/drawing/2014/main" id="{933F7E35-CF10-D7E2-4871-68FDBFC93F11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5" name="Freeform: Shape 10654">
              <a:extLst>
                <a:ext uri="{FF2B5EF4-FFF2-40B4-BE49-F238E27FC236}">
                  <a16:creationId xmlns:a16="http://schemas.microsoft.com/office/drawing/2014/main" id="{3C92A618-0BA3-3C5C-A934-1B473511751A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6" name="Freeform: Shape 10655">
              <a:extLst>
                <a:ext uri="{FF2B5EF4-FFF2-40B4-BE49-F238E27FC236}">
                  <a16:creationId xmlns:a16="http://schemas.microsoft.com/office/drawing/2014/main" id="{C47910F6-1E13-A027-61FE-A873E5B9E445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7" name="Freeform: Shape 10656">
              <a:extLst>
                <a:ext uri="{FF2B5EF4-FFF2-40B4-BE49-F238E27FC236}">
                  <a16:creationId xmlns:a16="http://schemas.microsoft.com/office/drawing/2014/main" id="{18A3492B-8637-6275-9F57-8A01DF75540C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8" name="Freeform: Shape 10657">
              <a:extLst>
                <a:ext uri="{FF2B5EF4-FFF2-40B4-BE49-F238E27FC236}">
                  <a16:creationId xmlns:a16="http://schemas.microsoft.com/office/drawing/2014/main" id="{E5771C84-1CEF-3D83-87C3-007E43C2C04D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9" name="Freeform: Shape 10658">
              <a:extLst>
                <a:ext uri="{FF2B5EF4-FFF2-40B4-BE49-F238E27FC236}">
                  <a16:creationId xmlns:a16="http://schemas.microsoft.com/office/drawing/2014/main" id="{5D56460B-E280-25F2-B4F4-E15B5259F2A3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0" name="Freeform: Shape 10659">
              <a:extLst>
                <a:ext uri="{FF2B5EF4-FFF2-40B4-BE49-F238E27FC236}">
                  <a16:creationId xmlns:a16="http://schemas.microsoft.com/office/drawing/2014/main" id="{91555573-E356-F002-5B8D-7E122D6B83BF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1" name="Freeform: Shape 10660">
              <a:extLst>
                <a:ext uri="{FF2B5EF4-FFF2-40B4-BE49-F238E27FC236}">
                  <a16:creationId xmlns:a16="http://schemas.microsoft.com/office/drawing/2014/main" id="{18065370-1FBD-953F-8EC4-36EEEB443CCB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2" name="Freeform: Shape 10661">
              <a:extLst>
                <a:ext uri="{FF2B5EF4-FFF2-40B4-BE49-F238E27FC236}">
                  <a16:creationId xmlns:a16="http://schemas.microsoft.com/office/drawing/2014/main" id="{58166D96-7017-8FE9-55D9-1FE3186EC83A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3" name="Freeform: Shape 10662">
              <a:extLst>
                <a:ext uri="{FF2B5EF4-FFF2-40B4-BE49-F238E27FC236}">
                  <a16:creationId xmlns:a16="http://schemas.microsoft.com/office/drawing/2014/main" id="{E5D0BFD1-8C0D-4406-24C0-6E90A704A7E6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4" name="Freeform: Shape 10663">
              <a:extLst>
                <a:ext uri="{FF2B5EF4-FFF2-40B4-BE49-F238E27FC236}">
                  <a16:creationId xmlns:a16="http://schemas.microsoft.com/office/drawing/2014/main" id="{486B90EF-B2CF-3A79-FC8C-6A31E0C0B312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5" name="Freeform: Shape 10664">
              <a:extLst>
                <a:ext uri="{FF2B5EF4-FFF2-40B4-BE49-F238E27FC236}">
                  <a16:creationId xmlns:a16="http://schemas.microsoft.com/office/drawing/2014/main" id="{F8E4ADB7-DF48-70B6-DAFA-83B3D23F4FB1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6" name="Freeform: Shape 10665">
              <a:extLst>
                <a:ext uri="{FF2B5EF4-FFF2-40B4-BE49-F238E27FC236}">
                  <a16:creationId xmlns:a16="http://schemas.microsoft.com/office/drawing/2014/main" id="{F1131095-80FB-67A7-1D08-7667589B6660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7" name="Freeform: Shape 10666">
              <a:extLst>
                <a:ext uri="{FF2B5EF4-FFF2-40B4-BE49-F238E27FC236}">
                  <a16:creationId xmlns:a16="http://schemas.microsoft.com/office/drawing/2014/main" id="{8BC5DB5D-7B99-694F-51DE-0FD404F0986D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8" name="Freeform: Shape 10667">
              <a:extLst>
                <a:ext uri="{FF2B5EF4-FFF2-40B4-BE49-F238E27FC236}">
                  <a16:creationId xmlns:a16="http://schemas.microsoft.com/office/drawing/2014/main" id="{287C68FE-CFC8-4A1E-4318-E630F678DE33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9" name="Freeform: Shape 10668">
              <a:extLst>
                <a:ext uri="{FF2B5EF4-FFF2-40B4-BE49-F238E27FC236}">
                  <a16:creationId xmlns:a16="http://schemas.microsoft.com/office/drawing/2014/main" id="{410E6F87-C6A6-48D7-A633-2EA237C14CE8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0" name="Freeform: Shape 10669">
              <a:extLst>
                <a:ext uri="{FF2B5EF4-FFF2-40B4-BE49-F238E27FC236}">
                  <a16:creationId xmlns:a16="http://schemas.microsoft.com/office/drawing/2014/main" id="{43930B3B-92FE-2048-144A-159A5EDC81EA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1" name="Freeform: Shape 10670">
              <a:extLst>
                <a:ext uri="{FF2B5EF4-FFF2-40B4-BE49-F238E27FC236}">
                  <a16:creationId xmlns:a16="http://schemas.microsoft.com/office/drawing/2014/main" id="{EB6838B5-FCAD-2494-18BB-F3A7A8A78305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2" name="Freeform: Shape 10671">
              <a:extLst>
                <a:ext uri="{FF2B5EF4-FFF2-40B4-BE49-F238E27FC236}">
                  <a16:creationId xmlns:a16="http://schemas.microsoft.com/office/drawing/2014/main" id="{59353DBB-3995-C66F-D570-8F3972435B97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3" name="Freeform: Shape 10672">
              <a:extLst>
                <a:ext uri="{FF2B5EF4-FFF2-40B4-BE49-F238E27FC236}">
                  <a16:creationId xmlns:a16="http://schemas.microsoft.com/office/drawing/2014/main" id="{55BC11DA-410D-F23F-EF5C-34B77C4131DE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4" name="Freeform: Shape 10673">
              <a:extLst>
                <a:ext uri="{FF2B5EF4-FFF2-40B4-BE49-F238E27FC236}">
                  <a16:creationId xmlns:a16="http://schemas.microsoft.com/office/drawing/2014/main" id="{104FB98D-AE54-E7B9-60EA-2919D643E8DE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5" name="Freeform: Shape 10674">
              <a:extLst>
                <a:ext uri="{FF2B5EF4-FFF2-40B4-BE49-F238E27FC236}">
                  <a16:creationId xmlns:a16="http://schemas.microsoft.com/office/drawing/2014/main" id="{D40B9F94-BD0C-9F05-39AF-7CA6D30C3E33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6" name="Freeform: Shape 10675">
              <a:extLst>
                <a:ext uri="{FF2B5EF4-FFF2-40B4-BE49-F238E27FC236}">
                  <a16:creationId xmlns:a16="http://schemas.microsoft.com/office/drawing/2014/main" id="{E109B83B-544F-7947-2E2A-E1C1F5A44F11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7" name="Freeform: Shape 10676">
              <a:extLst>
                <a:ext uri="{FF2B5EF4-FFF2-40B4-BE49-F238E27FC236}">
                  <a16:creationId xmlns:a16="http://schemas.microsoft.com/office/drawing/2014/main" id="{75CB16FC-A0CA-7FA6-054B-6F965B084E4D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8" name="Freeform: Shape 10677">
              <a:extLst>
                <a:ext uri="{FF2B5EF4-FFF2-40B4-BE49-F238E27FC236}">
                  <a16:creationId xmlns:a16="http://schemas.microsoft.com/office/drawing/2014/main" id="{B8EE55CA-C4B0-757C-2528-3E3120FEB1D5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9" name="Freeform: Shape 10678">
              <a:extLst>
                <a:ext uri="{FF2B5EF4-FFF2-40B4-BE49-F238E27FC236}">
                  <a16:creationId xmlns:a16="http://schemas.microsoft.com/office/drawing/2014/main" id="{B7954357-CA65-257E-4954-15A072715E4D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0" name="Freeform: Shape 10679">
              <a:extLst>
                <a:ext uri="{FF2B5EF4-FFF2-40B4-BE49-F238E27FC236}">
                  <a16:creationId xmlns:a16="http://schemas.microsoft.com/office/drawing/2014/main" id="{8C027C35-83C8-69A7-716D-E2B504C9D1F6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1" name="Freeform: Shape 10680">
              <a:extLst>
                <a:ext uri="{FF2B5EF4-FFF2-40B4-BE49-F238E27FC236}">
                  <a16:creationId xmlns:a16="http://schemas.microsoft.com/office/drawing/2014/main" id="{5580EFBF-BBA2-B60D-5819-79C99BB55D92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2" name="Freeform: Shape 10681">
              <a:extLst>
                <a:ext uri="{FF2B5EF4-FFF2-40B4-BE49-F238E27FC236}">
                  <a16:creationId xmlns:a16="http://schemas.microsoft.com/office/drawing/2014/main" id="{8C1F440A-2810-AE98-458A-A942ADCEC707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3" name="Freeform: Shape 10682">
              <a:extLst>
                <a:ext uri="{FF2B5EF4-FFF2-40B4-BE49-F238E27FC236}">
                  <a16:creationId xmlns:a16="http://schemas.microsoft.com/office/drawing/2014/main" id="{ACC47D38-334E-3472-92A6-6D5A0462E499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4" name="Freeform: Shape 10683">
              <a:extLst>
                <a:ext uri="{FF2B5EF4-FFF2-40B4-BE49-F238E27FC236}">
                  <a16:creationId xmlns:a16="http://schemas.microsoft.com/office/drawing/2014/main" id="{25773C20-8D05-3B9E-46E1-181203683F89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5" name="Freeform: Shape 10684">
              <a:extLst>
                <a:ext uri="{FF2B5EF4-FFF2-40B4-BE49-F238E27FC236}">
                  <a16:creationId xmlns:a16="http://schemas.microsoft.com/office/drawing/2014/main" id="{68D1959E-C74B-9EB7-49E7-DF8B8CB0373B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6" name="Freeform: Shape 10685">
              <a:extLst>
                <a:ext uri="{FF2B5EF4-FFF2-40B4-BE49-F238E27FC236}">
                  <a16:creationId xmlns:a16="http://schemas.microsoft.com/office/drawing/2014/main" id="{C6F8410F-9C1D-A60B-4A10-D9054BB439BF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7" name="Freeform: Shape 10686">
              <a:extLst>
                <a:ext uri="{FF2B5EF4-FFF2-40B4-BE49-F238E27FC236}">
                  <a16:creationId xmlns:a16="http://schemas.microsoft.com/office/drawing/2014/main" id="{F45A5618-22FE-7672-D476-CF5F69FD0557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8" name="Freeform: Shape 10687">
              <a:extLst>
                <a:ext uri="{FF2B5EF4-FFF2-40B4-BE49-F238E27FC236}">
                  <a16:creationId xmlns:a16="http://schemas.microsoft.com/office/drawing/2014/main" id="{46C0C517-CE64-B47F-807E-825B38D075AF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9" name="Freeform: Shape 10688">
              <a:extLst>
                <a:ext uri="{FF2B5EF4-FFF2-40B4-BE49-F238E27FC236}">
                  <a16:creationId xmlns:a16="http://schemas.microsoft.com/office/drawing/2014/main" id="{5F55D8D1-9E31-2572-88D2-4CA474CD7764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0" name="Freeform: Shape 10689">
              <a:extLst>
                <a:ext uri="{FF2B5EF4-FFF2-40B4-BE49-F238E27FC236}">
                  <a16:creationId xmlns:a16="http://schemas.microsoft.com/office/drawing/2014/main" id="{6E55261C-C4F2-3D9B-149E-21503D5F23EC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1" name="Freeform: Shape 10690">
              <a:extLst>
                <a:ext uri="{FF2B5EF4-FFF2-40B4-BE49-F238E27FC236}">
                  <a16:creationId xmlns:a16="http://schemas.microsoft.com/office/drawing/2014/main" id="{69050E35-F381-7F7D-DD18-EAE75614FBE5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2" name="Freeform: Shape 10691">
              <a:extLst>
                <a:ext uri="{FF2B5EF4-FFF2-40B4-BE49-F238E27FC236}">
                  <a16:creationId xmlns:a16="http://schemas.microsoft.com/office/drawing/2014/main" id="{5F173F41-F247-E175-0298-F78681AD25A9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3" name="Freeform: Shape 10692">
              <a:extLst>
                <a:ext uri="{FF2B5EF4-FFF2-40B4-BE49-F238E27FC236}">
                  <a16:creationId xmlns:a16="http://schemas.microsoft.com/office/drawing/2014/main" id="{BC55FA05-4F9F-5D7C-FD56-EE4A5AF2305B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4" name="Freeform: Shape 10693">
              <a:extLst>
                <a:ext uri="{FF2B5EF4-FFF2-40B4-BE49-F238E27FC236}">
                  <a16:creationId xmlns:a16="http://schemas.microsoft.com/office/drawing/2014/main" id="{4A3AF495-270D-5FB8-D8AC-16F826EC5EDE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5" name="Freeform: Shape 10694">
              <a:extLst>
                <a:ext uri="{FF2B5EF4-FFF2-40B4-BE49-F238E27FC236}">
                  <a16:creationId xmlns:a16="http://schemas.microsoft.com/office/drawing/2014/main" id="{37A0038E-6300-E622-2C4D-50C2BFA65A2D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6" name="Freeform: Shape 10695">
              <a:extLst>
                <a:ext uri="{FF2B5EF4-FFF2-40B4-BE49-F238E27FC236}">
                  <a16:creationId xmlns:a16="http://schemas.microsoft.com/office/drawing/2014/main" id="{655FA6F1-957E-185C-F99F-2BA750BA0437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7" name="Freeform: Shape 10696">
              <a:extLst>
                <a:ext uri="{FF2B5EF4-FFF2-40B4-BE49-F238E27FC236}">
                  <a16:creationId xmlns:a16="http://schemas.microsoft.com/office/drawing/2014/main" id="{48456FCC-7F0F-C856-0481-D2A0859E9F88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8" name="Freeform: Shape 10697">
              <a:extLst>
                <a:ext uri="{FF2B5EF4-FFF2-40B4-BE49-F238E27FC236}">
                  <a16:creationId xmlns:a16="http://schemas.microsoft.com/office/drawing/2014/main" id="{4E26C755-9F92-DFCB-5A9A-C856EEDC86F7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9" name="Freeform: Shape 10698">
              <a:extLst>
                <a:ext uri="{FF2B5EF4-FFF2-40B4-BE49-F238E27FC236}">
                  <a16:creationId xmlns:a16="http://schemas.microsoft.com/office/drawing/2014/main" id="{16D9FE25-BFE4-1448-871D-E68F88ED769B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0" name="Freeform: Shape 10699">
              <a:extLst>
                <a:ext uri="{FF2B5EF4-FFF2-40B4-BE49-F238E27FC236}">
                  <a16:creationId xmlns:a16="http://schemas.microsoft.com/office/drawing/2014/main" id="{923DFE12-CBA2-CB89-3234-6F1D86F8A476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1" name="Freeform: Shape 10700">
              <a:extLst>
                <a:ext uri="{FF2B5EF4-FFF2-40B4-BE49-F238E27FC236}">
                  <a16:creationId xmlns:a16="http://schemas.microsoft.com/office/drawing/2014/main" id="{1AE2C208-5B44-1AF1-CEB7-231951F9F9AB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2" name="Freeform: Shape 10701">
              <a:extLst>
                <a:ext uri="{FF2B5EF4-FFF2-40B4-BE49-F238E27FC236}">
                  <a16:creationId xmlns:a16="http://schemas.microsoft.com/office/drawing/2014/main" id="{2E69727F-21AB-BF8B-5E2C-1E5F313E514F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3" name="Freeform: Shape 10702">
              <a:extLst>
                <a:ext uri="{FF2B5EF4-FFF2-40B4-BE49-F238E27FC236}">
                  <a16:creationId xmlns:a16="http://schemas.microsoft.com/office/drawing/2014/main" id="{AA8BD75B-8FB8-5E7F-8035-E5820EF0EDE1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4" name="Freeform: Shape 10703">
              <a:extLst>
                <a:ext uri="{FF2B5EF4-FFF2-40B4-BE49-F238E27FC236}">
                  <a16:creationId xmlns:a16="http://schemas.microsoft.com/office/drawing/2014/main" id="{96F966B6-6878-A23B-E742-2E3CBAEBFDD4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5" name="Freeform: Shape 10704">
              <a:extLst>
                <a:ext uri="{FF2B5EF4-FFF2-40B4-BE49-F238E27FC236}">
                  <a16:creationId xmlns:a16="http://schemas.microsoft.com/office/drawing/2014/main" id="{5B4119F9-93EB-6932-E29A-75BA6D5E52C1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6" name="Freeform: Shape 10705">
              <a:extLst>
                <a:ext uri="{FF2B5EF4-FFF2-40B4-BE49-F238E27FC236}">
                  <a16:creationId xmlns:a16="http://schemas.microsoft.com/office/drawing/2014/main" id="{8DA15EAC-F29B-E5B5-14C5-009281EBED8B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7" name="Freeform: Shape 10706">
              <a:extLst>
                <a:ext uri="{FF2B5EF4-FFF2-40B4-BE49-F238E27FC236}">
                  <a16:creationId xmlns:a16="http://schemas.microsoft.com/office/drawing/2014/main" id="{34C4DD49-3FA4-19DE-C36A-EC6F1E13B3C8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8" name="Freeform: Shape 10707">
              <a:extLst>
                <a:ext uri="{FF2B5EF4-FFF2-40B4-BE49-F238E27FC236}">
                  <a16:creationId xmlns:a16="http://schemas.microsoft.com/office/drawing/2014/main" id="{E2554BAD-AF07-1F5D-7729-934159280539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9" name="Freeform: Shape 10708">
              <a:extLst>
                <a:ext uri="{FF2B5EF4-FFF2-40B4-BE49-F238E27FC236}">
                  <a16:creationId xmlns:a16="http://schemas.microsoft.com/office/drawing/2014/main" id="{F944934D-8EA6-6EF4-CFCD-092447AF7545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0" name="Freeform: Shape 10709">
              <a:extLst>
                <a:ext uri="{FF2B5EF4-FFF2-40B4-BE49-F238E27FC236}">
                  <a16:creationId xmlns:a16="http://schemas.microsoft.com/office/drawing/2014/main" id="{C8104AF1-4795-240C-5C6E-6360ACA3FAF0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1" name="Freeform: Shape 10710">
              <a:extLst>
                <a:ext uri="{FF2B5EF4-FFF2-40B4-BE49-F238E27FC236}">
                  <a16:creationId xmlns:a16="http://schemas.microsoft.com/office/drawing/2014/main" id="{6DC1787C-0238-A6D7-736C-33E4DA1A21B3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2" name="Freeform: Shape 10711">
              <a:extLst>
                <a:ext uri="{FF2B5EF4-FFF2-40B4-BE49-F238E27FC236}">
                  <a16:creationId xmlns:a16="http://schemas.microsoft.com/office/drawing/2014/main" id="{06462875-2BE6-DF2B-AB1D-035BA5EE6033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3" name="Freeform: Shape 10712">
              <a:extLst>
                <a:ext uri="{FF2B5EF4-FFF2-40B4-BE49-F238E27FC236}">
                  <a16:creationId xmlns:a16="http://schemas.microsoft.com/office/drawing/2014/main" id="{06E8F910-EAAC-0F6A-D51E-0A0FC1145509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4" name="Freeform: Shape 10713">
              <a:extLst>
                <a:ext uri="{FF2B5EF4-FFF2-40B4-BE49-F238E27FC236}">
                  <a16:creationId xmlns:a16="http://schemas.microsoft.com/office/drawing/2014/main" id="{CC942940-3D80-162B-F54C-5B0ABA0C2766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5" name="Freeform: Shape 10714">
              <a:extLst>
                <a:ext uri="{FF2B5EF4-FFF2-40B4-BE49-F238E27FC236}">
                  <a16:creationId xmlns:a16="http://schemas.microsoft.com/office/drawing/2014/main" id="{1D94F696-71CA-57ED-E722-B93349626D45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6" name="Freeform: Shape 10715">
              <a:extLst>
                <a:ext uri="{FF2B5EF4-FFF2-40B4-BE49-F238E27FC236}">
                  <a16:creationId xmlns:a16="http://schemas.microsoft.com/office/drawing/2014/main" id="{6E841BAF-18A7-4DB4-D419-75D2B2CD118D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7" name="Freeform: Shape 10716">
              <a:extLst>
                <a:ext uri="{FF2B5EF4-FFF2-40B4-BE49-F238E27FC236}">
                  <a16:creationId xmlns:a16="http://schemas.microsoft.com/office/drawing/2014/main" id="{AE456029-8A95-159B-753C-F5274DFA6A72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8" name="Freeform: Shape 10717">
              <a:extLst>
                <a:ext uri="{FF2B5EF4-FFF2-40B4-BE49-F238E27FC236}">
                  <a16:creationId xmlns:a16="http://schemas.microsoft.com/office/drawing/2014/main" id="{1E1B4337-C18E-6345-9C81-0080A058FD33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9" name="Freeform: Shape 10718">
              <a:extLst>
                <a:ext uri="{FF2B5EF4-FFF2-40B4-BE49-F238E27FC236}">
                  <a16:creationId xmlns:a16="http://schemas.microsoft.com/office/drawing/2014/main" id="{507E200B-700A-3D19-21FC-C9F63A988A95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0" name="Freeform: Shape 10719">
              <a:extLst>
                <a:ext uri="{FF2B5EF4-FFF2-40B4-BE49-F238E27FC236}">
                  <a16:creationId xmlns:a16="http://schemas.microsoft.com/office/drawing/2014/main" id="{1B4AD86D-829E-655B-F452-A641246643AE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1" name="Freeform: Shape 10720">
              <a:extLst>
                <a:ext uri="{FF2B5EF4-FFF2-40B4-BE49-F238E27FC236}">
                  <a16:creationId xmlns:a16="http://schemas.microsoft.com/office/drawing/2014/main" id="{7A44D151-2885-87EE-BC49-3DFD93A8B4C0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2" name="Freeform: Shape 10721">
              <a:extLst>
                <a:ext uri="{FF2B5EF4-FFF2-40B4-BE49-F238E27FC236}">
                  <a16:creationId xmlns:a16="http://schemas.microsoft.com/office/drawing/2014/main" id="{A8E96053-5C91-9985-5956-EBBB485EB556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3" name="Freeform: Shape 10722">
              <a:extLst>
                <a:ext uri="{FF2B5EF4-FFF2-40B4-BE49-F238E27FC236}">
                  <a16:creationId xmlns:a16="http://schemas.microsoft.com/office/drawing/2014/main" id="{77E3AF8B-12F0-27DF-E8B1-36EB1C683934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4" name="Freeform: Shape 10723">
              <a:extLst>
                <a:ext uri="{FF2B5EF4-FFF2-40B4-BE49-F238E27FC236}">
                  <a16:creationId xmlns:a16="http://schemas.microsoft.com/office/drawing/2014/main" id="{BBDDD1D2-4113-812E-6ACE-C44499BAC750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5" name="Freeform: Shape 10724">
              <a:extLst>
                <a:ext uri="{FF2B5EF4-FFF2-40B4-BE49-F238E27FC236}">
                  <a16:creationId xmlns:a16="http://schemas.microsoft.com/office/drawing/2014/main" id="{B5C47ED6-DE87-2B65-CA82-E68A9FC337DB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6" name="Freeform: Shape 10725">
              <a:extLst>
                <a:ext uri="{FF2B5EF4-FFF2-40B4-BE49-F238E27FC236}">
                  <a16:creationId xmlns:a16="http://schemas.microsoft.com/office/drawing/2014/main" id="{67B9D116-1FD2-6B50-6B4E-521DDC3272D0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7" name="Freeform: Shape 10726">
              <a:extLst>
                <a:ext uri="{FF2B5EF4-FFF2-40B4-BE49-F238E27FC236}">
                  <a16:creationId xmlns:a16="http://schemas.microsoft.com/office/drawing/2014/main" id="{0D288435-7D3E-027E-B649-9C32FBBFB560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8" name="Freeform: Shape 10727">
              <a:extLst>
                <a:ext uri="{FF2B5EF4-FFF2-40B4-BE49-F238E27FC236}">
                  <a16:creationId xmlns:a16="http://schemas.microsoft.com/office/drawing/2014/main" id="{D44194E1-5337-0C88-FC6D-1747998A2DFB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9" name="Freeform: Shape 10728">
              <a:extLst>
                <a:ext uri="{FF2B5EF4-FFF2-40B4-BE49-F238E27FC236}">
                  <a16:creationId xmlns:a16="http://schemas.microsoft.com/office/drawing/2014/main" id="{4AB4D0C8-18F6-311B-902C-0C68BF53F877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0" name="Freeform: Shape 10729">
              <a:extLst>
                <a:ext uri="{FF2B5EF4-FFF2-40B4-BE49-F238E27FC236}">
                  <a16:creationId xmlns:a16="http://schemas.microsoft.com/office/drawing/2014/main" id="{5BB13ACD-B4E5-D599-4830-2FC142DFF20A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1" name="Freeform: Shape 10730">
              <a:extLst>
                <a:ext uri="{FF2B5EF4-FFF2-40B4-BE49-F238E27FC236}">
                  <a16:creationId xmlns:a16="http://schemas.microsoft.com/office/drawing/2014/main" id="{C6D85B97-3F2D-B61C-4C3D-2F94278D7A43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2" name="Freeform: Shape 10731">
              <a:extLst>
                <a:ext uri="{FF2B5EF4-FFF2-40B4-BE49-F238E27FC236}">
                  <a16:creationId xmlns:a16="http://schemas.microsoft.com/office/drawing/2014/main" id="{D38E9E71-D703-6071-3A29-706D62D869D6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3" name="Freeform: Shape 10732">
              <a:extLst>
                <a:ext uri="{FF2B5EF4-FFF2-40B4-BE49-F238E27FC236}">
                  <a16:creationId xmlns:a16="http://schemas.microsoft.com/office/drawing/2014/main" id="{4E713BE1-7636-9548-08F8-E4A15CC8BA6B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4" name="Freeform: Shape 10733">
              <a:extLst>
                <a:ext uri="{FF2B5EF4-FFF2-40B4-BE49-F238E27FC236}">
                  <a16:creationId xmlns:a16="http://schemas.microsoft.com/office/drawing/2014/main" id="{7FBDB741-2107-8F08-349A-388878405006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5" name="Freeform: Shape 10734">
              <a:extLst>
                <a:ext uri="{FF2B5EF4-FFF2-40B4-BE49-F238E27FC236}">
                  <a16:creationId xmlns:a16="http://schemas.microsoft.com/office/drawing/2014/main" id="{27FA6459-F1D1-B346-20D1-5A860CAA0AB9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6" name="Freeform: Shape 10735">
              <a:extLst>
                <a:ext uri="{FF2B5EF4-FFF2-40B4-BE49-F238E27FC236}">
                  <a16:creationId xmlns:a16="http://schemas.microsoft.com/office/drawing/2014/main" id="{849E01D9-A150-B753-30D6-25AF1E977F2D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7" name="Freeform: Shape 10736">
              <a:extLst>
                <a:ext uri="{FF2B5EF4-FFF2-40B4-BE49-F238E27FC236}">
                  <a16:creationId xmlns:a16="http://schemas.microsoft.com/office/drawing/2014/main" id="{75DA89B9-3552-D326-C8C7-239D63121236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8" name="Freeform: Shape 10737">
              <a:extLst>
                <a:ext uri="{FF2B5EF4-FFF2-40B4-BE49-F238E27FC236}">
                  <a16:creationId xmlns:a16="http://schemas.microsoft.com/office/drawing/2014/main" id="{5B2402A2-6AC2-4D70-4069-FC8EF2F4FFE7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9" name="Freeform: Shape 10738">
              <a:extLst>
                <a:ext uri="{FF2B5EF4-FFF2-40B4-BE49-F238E27FC236}">
                  <a16:creationId xmlns:a16="http://schemas.microsoft.com/office/drawing/2014/main" id="{459406FE-B19B-2931-D553-4AE1C10A12A3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0" name="Freeform: Shape 10739">
              <a:extLst>
                <a:ext uri="{FF2B5EF4-FFF2-40B4-BE49-F238E27FC236}">
                  <a16:creationId xmlns:a16="http://schemas.microsoft.com/office/drawing/2014/main" id="{F755FB33-D03D-8B1C-7526-CBBAF5AD42A3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1" name="Freeform: Shape 10740">
              <a:extLst>
                <a:ext uri="{FF2B5EF4-FFF2-40B4-BE49-F238E27FC236}">
                  <a16:creationId xmlns:a16="http://schemas.microsoft.com/office/drawing/2014/main" id="{8A128013-1225-5D2C-DAC9-944451E6BA8A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2" name="Freeform: Shape 10741">
              <a:extLst>
                <a:ext uri="{FF2B5EF4-FFF2-40B4-BE49-F238E27FC236}">
                  <a16:creationId xmlns:a16="http://schemas.microsoft.com/office/drawing/2014/main" id="{88CE1843-41FC-5284-D105-E8E46B31B530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3" name="Freeform: Shape 10742">
              <a:extLst>
                <a:ext uri="{FF2B5EF4-FFF2-40B4-BE49-F238E27FC236}">
                  <a16:creationId xmlns:a16="http://schemas.microsoft.com/office/drawing/2014/main" id="{ABD47B8E-DE21-9D71-1547-D3B5E3235A32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4" name="Freeform: Shape 10743">
              <a:extLst>
                <a:ext uri="{FF2B5EF4-FFF2-40B4-BE49-F238E27FC236}">
                  <a16:creationId xmlns:a16="http://schemas.microsoft.com/office/drawing/2014/main" id="{2D9B6228-C79B-AA8A-EA9D-8199FD109B8E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5" name="Freeform: Shape 10744">
              <a:extLst>
                <a:ext uri="{FF2B5EF4-FFF2-40B4-BE49-F238E27FC236}">
                  <a16:creationId xmlns:a16="http://schemas.microsoft.com/office/drawing/2014/main" id="{15157E2D-F934-C314-240C-8AE9ACB09F40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6" name="Freeform: Shape 10745">
              <a:extLst>
                <a:ext uri="{FF2B5EF4-FFF2-40B4-BE49-F238E27FC236}">
                  <a16:creationId xmlns:a16="http://schemas.microsoft.com/office/drawing/2014/main" id="{C03103C0-EC28-17DA-EBBA-24722124DBF5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7" name="Freeform: Shape 10746">
              <a:extLst>
                <a:ext uri="{FF2B5EF4-FFF2-40B4-BE49-F238E27FC236}">
                  <a16:creationId xmlns:a16="http://schemas.microsoft.com/office/drawing/2014/main" id="{7A653B9A-E931-F3AB-C6C3-A17643AE80E8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8" name="Freeform: Shape 10747">
              <a:extLst>
                <a:ext uri="{FF2B5EF4-FFF2-40B4-BE49-F238E27FC236}">
                  <a16:creationId xmlns:a16="http://schemas.microsoft.com/office/drawing/2014/main" id="{06593B64-0BB0-DDD5-2D30-A1476244D9D4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9" name="Freeform: Shape 10748">
              <a:extLst>
                <a:ext uri="{FF2B5EF4-FFF2-40B4-BE49-F238E27FC236}">
                  <a16:creationId xmlns:a16="http://schemas.microsoft.com/office/drawing/2014/main" id="{F64BDD7A-50FB-F4D3-05F2-8F309C54AB97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0" name="Freeform: Shape 10749">
              <a:extLst>
                <a:ext uri="{FF2B5EF4-FFF2-40B4-BE49-F238E27FC236}">
                  <a16:creationId xmlns:a16="http://schemas.microsoft.com/office/drawing/2014/main" id="{35824F1A-8A9E-7563-4D1D-5CBABC68CE6E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1" name="Freeform: Shape 10750">
              <a:extLst>
                <a:ext uri="{FF2B5EF4-FFF2-40B4-BE49-F238E27FC236}">
                  <a16:creationId xmlns:a16="http://schemas.microsoft.com/office/drawing/2014/main" id="{BD38F1D2-3130-E46F-5582-E6E143B2B001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2" name="Freeform: Shape 10751">
              <a:extLst>
                <a:ext uri="{FF2B5EF4-FFF2-40B4-BE49-F238E27FC236}">
                  <a16:creationId xmlns:a16="http://schemas.microsoft.com/office/drawing/2014/main" id="{3B00E995-99DC-1735-2A7A-2BE25DE44071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3" name="Freeform: Shape 10752">
              <a:extLst>
                <a:ext uri="{FF2B5EF4-FFF2-40B4-BE49-F238E27FC236}">
                  <a16:creationId xmlns:a16="http://schemas.microsoft.com/office/drawing/2014/main" id="{09C72055-8F3A-54E2-0F1B-2B0527968A22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4" name="Freeform: Shape 10753">
              <a:extLst>
                <a:ext uri="{FF2B5EF4-FFF2-40B4-BE49-F238E27FC236}">
                  <a16:creationId xmlns:a16="http://schemas.microsoft.com/office/drawing/2014/main" id="{46FD3F4E-4607-A84F-DED0-AB73A45A694A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5" name="Freeform: Shape 10754">
              <a:extLst>
                <a:ext uri="{FF2B5EF4-FFF2-40B4-BE49-F238E27FC236}">
                  <a16:creationId xmlns:a16="http://schemas.microsoft.com/office/drawing/2014/main" id="{669F66B4-246D-7C72-EE70-3AAAAB7C053F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6" name="Freeform: Shape 10755">
              <a:extLst>
                <a:ext uri="{FF2B5EF4-FFF2-40B4-BE49-F238E27FC236}">
                  <a16:creationId xmlns:a16="http://schemas.microsoft.com/office/drawing/2014/main" id="{61A4629B-2E3C-8D6E-36DE-84ED50F34DAC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7" name="Freeform: Shape 10756">
              <a:extLst>
                <a:ext uri="{FF2B5EF4-FFF2-40B4-BE49-F238E27FC236}">
                  <a16:creationId xmlns:a16="http://schemas.microsoft.com/office/drawing/2014/main" id="{C789E0FF-4B9B-17D4-D411-67907B092A17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8" name="Freeform: Shape 10757">
              <a:extLst>
                <a:ext uri="{FF2B5EF4-FFF2-40B4-BE49-F238E27FC236}">
                  <a16:creationId xmlns:a16="http://schemas.microsoft.com/office/drawing/2014/main" id="{12E69BBD-157E-E2DE-A875-641C2C6D267A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9" name="Freeform: Shape 10758">
              <a:extLst>
                <a:ext uri="{FF2B5EF4-FFF2-40B4-BE49-F238E27FC236}">
                  <a16:creationId xmlns:a16="http://schemas.microsoft.com/office/drawing/2014/main" id="{CEEB68A9-5302-9B13-56DA-DE1A5712A4E8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0" name="Freeform: Shape 10759">
              <a:extLst>
                <a:ext uri="{FF2B5EF4-FFF2-40B4-BE49-F238E27FC236}">
                  <a16:creationId xmlns:a16="http://schemas.microsoft.com/office/drawing/2014/main" id="{33DEC9EA-8730-B6DA-9227-74B5B02AD087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1" name="Freeform: Shape 10760">
              <a:extLst>
                <a:ext uri="{FF2B5EF4-FFF2-40B4-BE49-F238E27FC236}">
                  <a16:creationId xmlns:a16="http://schemas.microsoft.com/office/drawing/2014/main" id="{DA8F356C-A004-AFD4-EE67-48B3376D1336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2" name="Freeform: Shape 10761">
              <a:extLst>
                <a:ext uri="{FF2B5EF4-FFF2-40B4-BE49-F238E27FC236}">
                  <a16:creationId xmlns:a16="http://schemas.microsoft.com/office/drawing/2014/main" id="{C4646EEF-2359-6118-077A-AE750DCD870A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3" name="Freeform: Shape 10762">
              <a:extLst>
                <a:ext uri="{FF2B5EF4-FFF2-40B4-BE49-F238E27FC236}">
                  <a16:creationId xmlns:a16="http://schemas.microsoft.com/office/drawing/2014/main" id="{5CDEAA89-9101-A22F-6F84-46164A172A55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4" name="Freeform: Shape 10763">
              <a:extLst>
                <a:ext uri="{FF2B5EF4-FFF2-40B4-BE49-F238E27FC236}">
                  <a16:creationId xmlns:a16="http://schemas.microsoft.com/office/drawing/2014/main" id="{DD3BF088-8992-2DA1-DF1A-8D536CDADE25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5" name="Freeform: Shape 10764">
              <a:extLst>
                <a:ext uri="{FF2B5EF4-FFF2-40B4-BE49-F238E27FC236}">
                  <a16:creationId xmlns:a16="http://schemas.microsoft.com/office/drawing/2014/main" id="{7048EF9E-A1DD-6243-88A0-74C6FA220E86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6" name="Freeform: Shape 10765">
              <a:extLst>
                <a:ext uri="{FF2B5EF4-FFF2-40B4-BE49-F238E27FC236}">
                  <a16:creationId xmlns:a16="http://schemas.microsoft.com/office/drawing/2014/main" id="{B0851E12-28CF-D801-2FB2-FAF19CE4C9DD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7" name="Freeform: Shape 10766">
              <a:extLst>
                <a:ext uri="{FF2B5EF4-FFF2-40B4-BE49-F238E27FC236}">
                  <a16:creationId xmlns:a16="http://schemas.microsoft.com/office/drawing/2014/main" id="{E45DE9F0-890B-FCB0-9224-D95584EC82E6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8" name="Freeform: Shape 10767">
              <a:extLst>
                <a:ext uri="{FF2B5EF4-FFF2-40B4-BE49-F238E27FC236}">
                  <a16:creationId xmlns:a16="http://schemas.microsoft.com/office/drawing/2014/main" id="{ED7F510F-A239-134B-E972-0C2D7307A753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9" name="Freeform: Shape 10768">
              <a:extLst>
                <a:ext uri="{FF2B5EF4-FFF2-40B4-BE49-F238E27FC236}">
                  <a16:creationId xmlns:a16="http://schemas.microsoft.com/office/drawing/2014/main" id="{C73A214F-419B-A558-00F3-4D380F798CDB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0" name="Freeform: Shape 10769">
              <a:extLst>
                <a:ext uri="{FF2B5EF4-FFF2-40B4-BE49-F238E27FC236}">
                  <a16:creationId xmlns:a16="http://schemas.microsoft.com/office/drawing/2014/main" id="{ED0FD6A7-7287-F246-7F59-B4D8005DBC1D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1" name="Freeform: Shape 10770">
              <a:extLst>
                <a:ext uri="{FF2B5EF4-FFF2-40B4-BE49-F238E27FC236}">
                  <a16:creationId xmlns:a16="http://schemas.microsoft.com/office/drawing/2014/main" id="{8A10BC19-9A2D-055F-740A-4F23D15DB73B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2" name="Freeform: Shape 10771">
              <a:extLst>
                <a:ext uri="{FF2B5EF4-FFF2-40B4-BE49-F238E27FC236}">
                  <a16:creationId xmlns:a16="http://schemas.microsoft.com/office/drawing/2014/main" id="{DBF2DE6F-E6A6-EA99-87CB-E6B62F12D419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3" name="Freeform: Shape 10772">
              <a:extLst>
                <a:ext uri="{FF2B5EF4-FFF2-40B4-BE49-F238E27FC236}">
                  <a16:creationId xmlns:a16="http://schemas.microsoft.com/office/drawing/2014/main" id="{C55B81DB-1A5F-3F90-CB05-33A3EA5F6C36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4" name="Freeform: Shape 10773">
              <a:extLst>
                <a:ext uri="{FF2B5EF4-FFF2-40B4-BE49-F238E27FC236}">
                  <a16:creationId xmlns:a16="http://schemas.microsoft.com/office/drawing/2014/main" id="{65F036A9-307A-3878-1719-A5FA65D2564B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5" name="Freeform: Shape 10774">
              <a:extLst>
                <a:ext uri="{FF2B5EF4-FFF2-40B4-BE49-F238E27FC236}">
                  <a16:creationId xmlns:a16="http://schemas.microsoft.com/office/drawing/2014/main" id="{7D16EF2F-91EA-0839-1670-D6B52F15B9DD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6" name="Freeform: Shape 10775">
              <a:extLst>
                <a:ext uri="{FF2B5EF4-FFF2-40B4-BE49-F238E27FC236}">
                  <a16:creationId xmlns:a16="http://schemas.microsoft.com/office/drawing/2014/main" id="{483952CE-24ED-F61E-B4D2-FD5D59E92EB5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7" name="Freeform: Shape 10776">
              <a:extLst>
                <a:ext uri="{FF2B5EF4-FFF2-40B4-BE49-F238E27FC236}">
                  <a16:creationId xmlns:a16="http://schemas.microsoft.com/office/drawing/2014/main" id="{9AE8945E-5944-3DBC-B952-C84CB3693EE6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8" name="Freeform: Shape 10777">
              <a:extLst>
                <a:ext uri="{FF2B5EF4-FFF2-40B4-BE49-F238E27FC236}">
                  <a16:creationId xmlns:a16="http://schemas.microsoft.com/office/drawing/2014/main" id="{CBB66157-420D-ADF0-ADAB-D6EA36DF13B3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9" name="Freeform: Shape 10778">
              <a:extLst>
                <a:ext uri="{FF2B5EF4-FFF2-40B4-BE49-F238E27FC236}">
                  <a16:creationId xmlns:a16="http://schemas.microsoft.com/office/drawing/2014/main" id="{B3B8EE58-C3AD-9B27-F538-92C9961DCBE2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0" name="Freeform: Shape 10779">
              <a:extLst>
                <a:ext uri="{FF2B5EF4-FFF2-40B4-BE49-F238E27FC236}">
                  <a16:creationId xmlns:a16="http://schemas.microsoft.com/office/drawing/2014/main" id="{7CC81A65-8109-E000-1DC3-39DF00D5CD50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1" name="Freeform: Shape 10780">
              <a:extLst>
                <a:ext uri="{FF2B5EF4-FFF2-40B4-BE49-F238E27FC236}">
                  <a16:creationId xmlns:a16="http://schemas.microsoft.com/office/drawing/2014/main" id="{BFF98D08-8973-14B9-EE9D-47F8BF95CCA3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2" name="Freeform: Shape 10781">
              <a:extLst>
                <a:ext uri="{FF2B5EF4-FFF2-40B4-BE49-F238E27FC236}">
                  <a16:creationId xmlns:a16="http://schemas.microsoft.com/office/drawing/2014/main" id="{758E1718-06CF-0647-526A-33B5D25234D2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3" name="Freeform: Shape 10782">
              <a:extLst>
                <a:ext uri="{FF2B5EF4-FFF2-40B4-BE49-F238E27FC236}">
                  <a16:creationId xmlns:a16="http://schemas.microsoft.com/office/drawing/2014/main" id="{93E65A82-E03A-9EDF-C745-7A65080AD921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4" name="Freeform: Shape 10783">
              <a:extLst>
                <a:ext uri="{FF2B5EF4-FFF2-40B4-BE49-F238E27FC236}">
                  <a16:creationId xmlns:a16="http://schemas.microsoft.com/office/drawing/2014/main" id="{9F3FF47B-1088-48A0-7C2E-B04C84A8285B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5" name="Freeform: Shape 10784">
              <a:extLst>
                <a:ext uri="{FF2B5EF4-FFF2-40B4-BE49-F238E27FC236}">
                  <a16:creationId xmlns:a16="http://schemas.microsoft.com/office/drawing/2014/main" id="{8C49D7CD-C91B-A0E9-750F-FB01D9C6E3C8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6" name="Freeform: Shape 10785">
              <a:extLst>
                <a:ext uri="{FF2B5EF4-FFF2-40B4-BE49-F238E27FC236}">
                  <a16:creationId xmlns:a16="http://schemas.microsoft.com/office/drawing/2014/main" id="{A9A0218A-F75F-0CC5-6990-F58DABF5221C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7" name="Freeform: Shape 10786">
              <a:extLst>
                <a:ext uri="{FF2B5EF4-FFF2-40B4-BE49-F238E27FC236}">
                  <a16:creationId xmlns:a16="http://schemas.microsoft.com/office/drawing/2014/main" id="{E3471600-F989-D639-F63D-AC8ED04D7F40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8" name="Freeform: Shape 10787">
              <a:extLst>
                <a:ext uri="{FF2B5EF4-FFF2-40B4-BE49-F238E27FC236}">
                  <a16:creationId xmlns:a16="http://schemas.microsoft.com/office/drawing/2014/main" id="{ED10CF4C-AB81-361F-8587-95A42A403140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9" name="Freeform: Shape 10788">
              <a:extLst>
                <a:ext uri="{FF2B5EF4-FFF2-40B4-BE49-F238E27FC236}">
                  <a16:creationId xmlns:a16="http://schemas.microsoft.com/office/drawing/2014/main" id="{F70A3403-7B8F-E29D-1919-596C56CA643E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0" name="Freeform: Shape 10789">
              <a:extLst>
                <a:ext uri="{FF2B5EF4-FFF2-40B4-BE49-F238E27FC236}">
                  <a16:creationId xmlns:a16="http://schemas.microsoft.com/office/drawing/2014/main" id="{9E04F0FB-3EB5-CD4E-845C-2BB093281939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1" name="Freeform: Shape 10790">
              <a:extLst>
                <a:ext uri="{FF2B5EF4-FFF2-40B4-BE49-F238E27FC236}">
                  <a16:creationId xmlns:a16="http://schemas.microsoft.com/office/drawing/2014/main" id="{8E175BE2-6BE5-C82A-4021-6CBD5ABDA334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2" name="Freeform: Shape 10791">
              <a:extLst>
                <a:ext uri="{FF2B5EF4-FFF2-40B4-BE49-F238E27FC236}">
                  <a16:creationId xmlns:a16="http://schemas.microsoft.com/office/drawing/2014/main" id="{A9687D54-15ED-7AF5-6E80-BC5B3756397E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3" name="Freeform: Shape 10792">
              <a:extLst>
                <a:ext uri="{FF2B5EF4-FFF2-40B4-BE49-F238E27FC236}">
                  <a16:creationId xmlns:a16="http://schemas.microsoft.com/office/drawing/2014/main" id="{4BC228BF-532D-7A6C-21ED-21056CBAE8A4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4" name="Freeform: Shape 10793">
              <a:extLst>
                <a:ext uri="{FF2B5EF4-FFF2-40B4-BE49-F238E27FC236}">
                  <a16:creationId xmlns:a16="http://schemas.microsoft.com/office/drawing/2014/main" id="{33F33A5E-5070-3B8B-9779-D33A46DCE3E4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5" name="Freeform: Shape 10794">
              <a:extLst>
                <a:ext uri="{FF2B5EF4-FFF2-40B4-BE49-F238E27FC236}">
                  <a16:creationId xmlns:a16="http://schemas.microsoft.com/office/drawing/2014/main" id="{C61B391A-9D63-D3C3-346A-F85495CA3224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6" name="Freeform: Shape 10795">
              <a:extLst>
                <a:ext uri="{FF2B5EF4-FFF2-40B4-BE49-F238E27FC236}">
                  <a16:creationId xmlns:a16="http://schemas.microsoft.com/office/drawing/2014/main" id="{117B8571-BF54-0C41-E274-B153D2AFEE53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7" name="Freeform: Shape 10796">
              <a:extLst>
                <a:ext uri="{FF2B5EF4-FFF2-40B4-BE49-F238E27FC236}">
                  <a16:creationId xmlns:a16="http://schemas.microsoft.com/office/drawing/2014/main" id="{F867530C-81AC-CF5E-F4C3-26D9A1BB208D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8" name="Freeform: Shape 10797">
              <a:extLst>
                <a:ext uri="{FF2B5EF4-FFF2-40B4-BE49-F238E27FC236}">
                  <a16:creationId xmlns:a16="http://schemas.microsoft.com/office/drawing/2014/main" id="{ED941112-8142-3AFB-039D-6EC6BC8D6C95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9" name="Freeform: Shape 10798">
              <a:extLst>
                <a:ext uri="{FF2B5EF4-FFF2-40B4-BE49-F238E27FC236}">
                  <a16:creationId xmlns:a16="http://schemas.microsoft.com/office/drawing/2014/main" id="{0D0CC569-0541-B159-89B5-335EEB842A46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0" name="Freeform: Shape 10799">
              <a:extLst>
                <a:ext uri="{FF2B5EF4-FFF2-40B4-BE49-F238E27FC236}">
                  <a16:creationId xmlns:a16="http://schemas.microsoft.com/office/drawing/2014/main" id="{8E4774DF-D792-CECC-C050-1FB105AB162C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1" name="Freeform: Shape 10800">
              <a:extLst>
                <a:ext uri="{FF2B5EF4-FFF2-40B4-BE49-F238E27FC236}">
                  <a16:creationId xmlns:a16="http://schemas.microsoft.com/office/drawing/2014/main" id="{B7E4F9E5-2EDD-B987-8B13-3401618397D3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2" name="Freeform: Shape 10801">
              <a:extLst>
                <a:ext uri="{FF2B5EF4-FFF2-40B4-BE49-F238E27FC236}">
                  <a16:creationId xmlns:a16="http://schemas.microsoft.com/office/drawing/2014/main" id="{0A5BCC60-B4DD-C71A-F23B-4F5D73E8C914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3" name="Freeform: Shape 10802">
              <a:extLst>
                <a:ext uri="{FF2B5EF4-FFF2-40B4-BE49-F238E27FC236}">
                  <a16:creationId xmlns:a16="http://schemas.microsoft.com/office/drawing/2014/main" id="{C4CB89A4-E707-5C34-AC2D-D043B4C0A9EF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4" name="Freeform: Shape 10803">
              <a:extLst>
                <a:ext uri="{FF2B5EF4-FFF2-40B4-BE49-F238E27FC236}">
                  <a16:creationId xmlns:a16="http://schemas.microsoft.com/office/drawing/2014/main" id="{4BC4F853-B123-F4A9-DD00-04DF675BB5D1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5" name="Freeform: Shape 10804">
              <a:extLst>
                <a:ext uri="{FF2B5EF4-FFF2-40B4-BE49-F238E27FC236}">
                  <a16:creationId xmlns:a16="http://schemas.microsoft.com/office/drawing/2014/main" id="{B8F2EAB7-3D8E-0C0D-72E5-AFA8D0702994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6" name="Freeform: Shape 10805">
              <a:extLst>
                <a:ext uri="{FF2B5EF4-FFF2-40B4-BE49-F238E27FC236}">
                  <a16:creationId xmlns:a16="http://schemas.microsoft.com/office/drawing/2014/main" id="{49D15F25-7EE3-2CEE-11FA-9522183A5ECC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7" name="Freeform: Shape 10806">
              <a:extLst>
                <a:ext uri="{FF2B5EF4-FFF2-40B4-BE49-F238E27FC236}">
                  <a16:creationId xmlns:a16="http://schemas.microsoft.com/office/drawing/2014/main" id="{47A66363-8B63-E6CF-6121-460A428C90A5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8" name="Freeform: Shape 10807">
              <a:extLst>
                <a:ext uri="{FF2B5EF4-FFF2-40B4-BE49-F238E27FC236}">
                  <a16:creationId xmlns:a16="http://schemas.microsoft.com/office/drawing/2014/main" id="{50F7BB4F-6B69-EA74-605A-6DC43269BE62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9" name="Freeform: Shape 10808">
              <a:extLst>
                <a:ext uri="{FF2B5EF4-FFF2-40B4-BE49-F238E27FC236}">
                  <a16:creationId xmlns:a16="http://schemas.microsoft.com/office/drawing/2014/main" id="{FBFBBAF6-7EE6-0478-17E3-C811F0225D75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0" name="Freeform: Shape 10809">
              <a:extLst>
                <a:ext uri="{FF2B5EF4-FFF2-40B4-BE49-F238E27FC236}">
                  <a16:creationId xmlns:a16="http://schemas.microsoft.com/office/drawing/2014/main" id="{1C933335-4E27-3F59-D7FB-0E79541E11FF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1" name="Freeform: Shape 10810">
              <a:extLst>
                <a:ext uri="{FF2B5EF4-FFF2-40B4-BE49-F238E27FC236}">
                  <a16:creationId xmlns:a16="http://schemas.microsoft.com/office/drawing/2014/main" id="{DDF8BCD3-786D-D456-FCE0-5C9712ED2B3B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2" name="Freeform: Shape 10811">
              <a:extLst>
                <a:ext uri="{FF2B5EF4-FFF2-40B4-BE49-F238E27FC236}">
                  <a16:creationId xmlns:a16="http://schemas.microsoft.com/office/drawing/2014/main" id="{98E6A5D6-D868-ADAF-636E-4007830CD51B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3" name="Freeform: Shape 10812">
              <a:extLst>
                <a:ext uri="{FF2B5EF4-FFF2-40B4-BE49-F238E27FC236}">
                  <a16:creationId xmlns:a16="http://schemas.microsoft.com/office/drawing/2014/main" id="{89AF8983-7799-B2B5-B959-8B7B85DC3829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4" name="Freeform: Shape 10813">
              <a:extLst>
                <a:ext uri="{FF2B5EF4-FFF2-40B4-BE49-F238E27FC236}">
                  <a16:creationId xmlns:a16="http://schemas.microsoft.com/office/drawing/2014/main" id="{8A87459C-2E7C-ACE1-5EA8-B8B8B2E00700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5" name="Freeform: Shape 10814">
              <a:extLst>
                <a:ext uri="{FF2B5EF4-FFF2-40B4-BE49-F238E27FC236}">
                  <a16:creationId xmlns:a16="http://schemas.microsoft.com/office/drawing/2014/main" id="{ED5EEEEB-D547-B4BC-1FE8-B996A0F2A931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6" name="Freeform: Shape 10815">
              <a:extLst>
                <a:ext uri="{FF2B5EF4-FFF2-40B4-BE49-F238E27FC236}">
                  <a16:creationId xmlns:a16="http://schemas.microsoft.com/office/drawing/2014/main" id="{59854FEA-296E-A825-7970-70D7D4404AFF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7" name="Freeform: Shape 10816">
              <a:extLst>
                <a:ext uri="{FF2B5EF4-FFF2-40B4-BE49-F238E27FC236}">
                  <a16:creationId xmlns:a16="http://schemas.microsoft.com/office/drawing/2014/main" id="{DD5EA85F-5144-EB83-7863-9C5C76A6C7FF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8" name="Freeform: Shape 10817">
              <a:extLst>
                <a:ext uri="{FF2B5EF4-FFF2-40B4-BE49-F238E27FC236}">
                  <a16:creationId xmlns:a16="http://schemas.microsoft.com/office/drawing/2014/main" id="{27CCCEEF-0868-0C36-58EF-4C9673D35E34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9" name="Freeform: Shape 10818">
              <a:extLst>
                <a:ext uri="{FF2B5EF4-FFF2-40B4-BE49-F238E27FC236}">
                  <a16:creationId xmlns:a16="http://schemas.microsoft.com/office/drawing/2014/main" id="{D2E76A1B-F11A-6B31-4985-98940BA6995B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0" name="Freeform: Shape 10819">
              <a:extLst>
                <a:ext uri="{FF2B5EF4-FFF2-40B4-BE49-F238E27FC236}">
                  <a16:creationId xmlns:a16="http://schemas.microsoft.com/office/drawing/2014/main" id="{12517D12-74B4-1D19-3F5D-5494867B9EC3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1" name="Freeform: Shape 10820">
              <a:extLst>
                <a:ext uri="{FF2B5EF4-FFF2-40B4-BE49-F238E27FC236}">
                  <a16:creationId xmlns:a16="http://schemas.microsoft.com/office/drawing/2014/main" id="{3DCA3246-2D03-D25F-403C-AA2F5C2F1F72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2" name="Freeform: Shape 10821">
              <a:extLst>
                <a:ext uri="{FF2B5EF4-FFF2-40B4-BE49-F238E27FC236}">
                  <a16:creationId xmlns:a16="http://schemas.microsoft.com/office/drawing/2014/main" id="{31321B4D-690E-7A7D-9304-0505F3514FFE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3" name="Freeform: Shape 10822">
              <a:extLst>
                <a:ext uri="{FF2B5EF4-FFF2-40B4-BE49-F238E27FC236}">
                  <a16:creationId xmlns:a16="http://schemas.microsoft.com/office/drawing/2014/main" id="{9A60B956-7475-0158-2618-37D9F453BC8B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4" name="Freeform: Shape 10823">
              <a:extLst>
                <a:ext uri="{FF2B5EF4-FFF2-40B4-BE49-F238E27FC236}">
                  <a16:creationId xmlns:a16="http://schemas.microsoft.com/office/drawing/2014/main" id="{40610870-4AB7-1926-9EF9-8826132B876A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5" name="Freeform: Shape 10824">
              <a:extLst>
                <a:ext uri="{FF2B5EF4-FFF2-40B4-BE49-F238E27FC236}">
                  <a16:creationId xmlns:a16="http://schemas.microsoft.com/office/drawing/2014/main" id="{88048170-D37A-B82E-5810-B1AB2FA343E1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6" name="Freeform: Shape 10825">
              <a:extLst>
                <a:ext uri="{FF2B5EF4-FFF2-40B4-BE49-F238E27FC236}">
                  <a16:creationId xmlns:a16="http://schemas.microsoft.com/office/drawing/2014/main" id="{FEA77D7F-AB95-4420-AB7F-4D703D986E0B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7" name="Freeform: Shape 10826">
              <a:extLst>
                <a:ext uri="{FF2B5EF4-FFF2-40B4-BE49-F238E27FC236}">
                  <a16:creationId xmlns:a16="http://schemas.microsoft.com/office/drawing/2014/main" id="{5FC4C5CE-918E-AFBC-4863-810D12FDC4B0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8" name="Freeform: Shape 10827">
              <a:extLst>
                <a:ext uri="{FF2B5EF4-FFF2-40B4-BE49-F238E27FC236}">
                  <a16:creationId xmlns:a16="http://schemas.microsoft.com/office/drawing/2014/main" id="{AF3F7100-F705-9678-D834-DDAEF0DCFB19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9" name="Freeform: Shape 10828">
              <a:extLst>
                <a:ext uri="{FF2B5EF4-FFF2-40B4-BE49-F238E27FC236}">
                  <a16:creationId xmlns:a16="http://schemas.microsoft.com/office/drawing/2014/main" id="{3652B5A9-CB90-9113-A535-E570834D9821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0" name="Freeform: Shape 10829">
              <a:extLst>
                <a:ext uri="{FF2B5EF4-FFF2-40B4-BE49-F238E27FC236}">
                  <a16:creationId xmlns:a16="http://schemas.microsoft.com/office/drawing/2014/main" id="{3B8845AE-D371-C028-CB72-072C0731C9C1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1" name="Freeform: Shape 10830">
              <a:extLst>
                <a:ext uri="{FF2B5EF4-FFF2-40B4-BE49-F238E27FC236}">
                  <a16:creationId xmlns:a16="http://schemas.microsoft.com/office/drawing/2014/main" id="{3F13FF6D-96FA-C463-2175-31CFED3074F9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2" name="Freeform: Shape 10831">
              <a:extLst>
                <a:ext uri="{FF2B5EF4-FFF2-40B4-BE49-F238E27FC236}">
                  <a16:creationId xmlns:a16="http://schemas.microsoft.com/office/drawing/2014/main" id="{0CF13807-6F02-F8E5-D626-CE0C9A50AB09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3" name="Freeform: Shape 10832">
              <a:extLst>
                <a:ext uri="{FF2B5EF4-FFF2-40B4-BE49-F238E27FC236}">
                  <a16:creationId xmlns:a16="http://schemas.microsoft.com/office/drawing/2014/main" id="{9164C93B-4BC2-49B7-400D-34D672D037B8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4" name="Freeform: Shape 10833">
              <a:extLst>
                <a:ext uri="{FF2B5EF4-FFF2-40B4-BE49-F238E27FC236}">
                  <a16:creationId xmlns:a16="http://schemas.microsoft.com/office/drawing/2014/main" id="{375E2BCC-EC0A-6472-65FD-416B3DCE1BE3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5" name="Freeform: Shape 10834">
              <a:extLst>
                <a:ext uri="{FF2B5EF4-FFF2-40B4-BE49-F238E27FC236}">
                  <a16:creationId xmlns:a16="http://schemas.microsoft.com/office/drawing/2014/main" id="{34B91792-A77F-C076-D938-1D2F7AD7F2C9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6" name="Freeform: Shape 10835">
              <a:extLst>
                <a:ext uri="{FF2B5EF4-FFF2-40B4-BE49-F238E27FC236}">
                  <a16:creationId xmlns:a16="http://schemas.microsoft.com/office/drawing/2014/main" id="{52888100-D179-7CC2-5C3D-CA780072EBF7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7" name="Freeform: Shape 10836">
              <a:extLst>
                <a:ext uri="{FF2B5EF4-FFF2-40B4-BE49-F238E27FC236}">
                  <a16:creationId xmlns:a16="http://schemas.microsoft.com/office/drawing/2014/main" id="{C4FECC0E-34CB-6C93-0F3A-44F245CA7B43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8" name="Freeform: Shape 10837">
              <a:extLst>
                <a:ext uri="{FF2B5EF4-FFF2-40B4-BE49-F238E27FC236}">
                  <a16:creationId xmlns:a16="http://schemas.microsoft.com/office/drawing/2014/main" id="{D1A1225C-1B08-F5CE-95CB-B4287057E44C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9" name="Freeform: Shape 10838">
              <a:extLst>
                <a:ext uri="{FF2B5EF4-FFF2-40B4-BE49-F238E27FC236}">
                  <a16:creationId xmlns:a16="http://schemas.microsoft.com/office/drawing/2014/main" id="{5FBF7A69-88D0-7FAB-229A-9F3BBB315202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0" name="Freeform: Shape 10839">
              <a:extLst>
                <a:ext uri="{FF2B5EF4-FFF2-40B4-BE49-F238E27FC236}">
                  <a16:creationId xmlns:a16="http://schemas.microsoft.com/office/drawing/2014/main" id="{371FBEAD-5E75-98D0-AC0A-0192A96405B0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1" name="Freeform: Shape 10840">
              <a:extLst>
                <a:ext uri="{FF2B5EF4-FFF2-40B4-BE49-F238E27FC236}">
                  <a16:creationId xmlns:a16="http://schemas.microsoft.com/office/drawing/2014/main" id="{EF469928-4EC3-280A-3F3A-07A11AD35A55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2" name="Freeform: Shape 10841">
              <a:extLst>
                <a:ext uri="{FF2B5EF4-FFF2-40B4-BE49-F238E27FC236}">
                  <a16:creationId xmlns:a16="http://schemas.microsoft.com/office/drawing/2014/main" id="{0E6C9430-6B85-B808-0101-D1CBD2E182C6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3" name="Freeform: Shape 10842">
              <a:extLst>
                <a:ext uri="{FF2B5EF4-FFF2-40B4-BE49-F238E27FC236}">
                  <a16:creationId xmlns:a16="http://schemas.microsoft.com/office/drawing/2014/main" id="{E7243BA9-A045-575B-7E90-A16DD3C34010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4" name="Freeform: Shape 10843">
              <a:extLst>
                <a:ext uri="{FF2B5EF4-FFF2-40B4-BE49-F238E27FC236}">
                  <a16:creationId xmlns:a16="http://schemas.microsoft.com/office/drawing/2014/main" id="{91D201D3-EACA-D8F6-DB05-4E50EB6971E5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5" name="Freeform: Shape 10844">
              <a:extLst>
                <a:ext uri="{FF2B5EF4-FFF2-40B4-BE49-F238E27FC236}">
                  <a16:creationId xmlns:a16="http://schemas.microsoft.com/office/drawing/2014/main" id="{2BD5F142-B892-2EC7-21AC-1A301E4CFCE8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6" name="Freeform: Shape 10845">
              <a:extLst>
                <a:ext uri="{FF2B5EF4-FFF2-40B4-BE49-F238E27FC236}">
                  <a16:creationId xmlns:a16="http://schemas.microsoft.com/office/drawing/2014/main" id="{536FFD74-EED1-3D65-46A8-927FD3F2DBF5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7" name="Freeform: Shape 10846">
              <a:extLst>
                <a:ext uri="{FF2B5EF4-FFF2-40B4-BE49-F238E27FC236}">
                  <a16:creationId xmlns:a16="http://schemas.microsoft.com/office/drawing/2014/main" id="{D0D7B947-0ADD-6E8D-10E7-1AE82BFA8037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8" name="Freeform: Shape 10847">
              <a:extLst>
                <a:ext uri="{FF2B5EF4-FFF2-40B4-BE49-F238E27FC236}">
                  <a16:creationId xmlns:a16="http://schemas.microsoft.com/office/drawing/2014/main" id="{1D64A928-F9C9-4CD5-9032-DAF69879541E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9" name="Freeform: Shape 10848">
              <a:extLst>
                <a:ext uri="{FF2B5EF4-FFF2-40B4-BE49-F238E27FC236}">
                  <a16:creationId xmlns:a16="http://schemas.microsoft.com/office/drawing/2014/main" id="{9DFBFBAE-B1E1-461D-15F3-D042DCD14E70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0" name="Freeform: Shape 10849">
              <a:extLst>
                <a:ext uri="{FF2B5EF4-FFF2-40B4-BE49-F238E27FC236}">
                  <a16:creationId xmlns:a16="http://schemas.microsoft.com/office/drawing/2014/main" id="{1078D3EC-16EC-802A-61D4-7BF465E33695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1" name="Freeform: Shape 10850">
              <a:extLst>
                <a:ext uri="{FF2B5EF4-FFF2-40B4-BE49-F238E27FC236}">
                  <a16:creationId xmlns:a16="http://schemas.microsoft.com/office/drawing/2014/main" id="{C0EBDC52-6822-EACA-A145-EC10E68DCC03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2" name="Freeform: Shape 10851">
              <a:extLst>
                <a:ext uri="{FF2B5EF4-FFF2-40B4-BE49-F238E27FC236}">
                  <a16:creationId xmlns:a16="http://schemas.microsoft.com/office/drawing/2014/main" id="{DD8D7E68-099E-0C89-51BE-F76580BE3770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3" name="Freeform: Shape 10852">
              <a:extLst>
                <a:ext uri="{FF2B5EF4-FFF2-40B4-BE49-F238E27FC236}">
                  <a16:creationId xmlns:a16="http://schemas.microsoft.com/office/drawing/2014/main" id="{05CE218F-1B82-D621-65B4-6CA5EEF1F6EB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4" name="Freeform: Shape 10853">
              <a:extLst>
                <a:ext uri="{FF2B5EF4-FFF2-40B4-BE49-F238E27FC236}">
                  <a16:creationId xmlns:a16="http://schemas.microsoft.com/office/drawing/2014/main" id="{2267765E-88D0-7C4E-143C-CF305FB88926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5" name="Freeform: Shape 10854">
              <a:extLst>
                <a:ext uri="{FF2B5EF4-FFF2-40B4-BE49-F238E27FC236}">
                  <a16:creationId xmlns:a16="http://schemas.microsoft.com/office/drawing/2014/main" id="{13D2B2FB-C634-AFF4-9A2D-358D4304446A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6" name="Freeform: Shape 10855">
              <a:extLst>
                <a:ext uri="{FF2B5EF4-FFF2-40B4-BE49-F238E27FC236}">
                  <a16:creationId xmlns:a16="http://schemas.microsoft.com/office/drawing/2014/main" id="{53F7CC7F-2902-A00A-5D81-353F184871BB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7" name="Freeform: Shape 10856">
              <a:extLst>
                <a:ext uri="{FF2B5EF4-FFF2-40B4-BE49-F238E27FC236}">
                  <a16:creationId xmlns:a16="http://schemas.microsoft.com/office/drawing/2014/main" id="{8B584B36-B05E-05FC-38CB-1F107BF18789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8" name="Freeform: Shape 10857">
              <a:extLst>
                <a:ext uri="{FF2B5EF4-FFF2-40B4-BE49-F238E27FC236}">
                  <a16:creationId xmlns:a16="http://schemas.microsoft.com/office/drawing/2014/main" id="{5121CBBB-9692-AAED-AF9B-396FDF112258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9" name="Freeform: Shape 10858">
              <a:extLst>
                <a:ext uri="{FF2B5EF4-FFF2-40B4-BE49-F238E27FC236}">
                  <a16:creationId xmlns:a16="http://schemas.microsoft.com/office/drawing/2014/main" id="{C0254DD6-C656-4E21-8EFD-601CA0FC02C7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0" name="Freeform: Shape 10859">
              <a:extLst>
                <a:ext uri="{FF2B5EF4-FFF2-40B4-BE49-F238E27FC236}">
                  <a16:creationId xmlns:a16="http://schemas.microsoft.com/office/drawing/2014/main" id="{C4256288-6B70-0FAC-2DAE-DB6BD6B41A13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1" name="Freeform: Shape 10860">
              <a:extLst>
                <a:ext uri="{FF2B5EF4-FFF2-40B4-BE49-F238E27FC236}">
                  <a16:creationId xmlns:a16="http://schemas.microsoft.com/office/drawing/2014/main" id="{A9BB7D99-60DC-B64E-8E2D-D64340ADD3C3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2" name="Freeform: Shape 10861">
              <a:extLst>
                <a:ext uri="{FF2B5EF4-FFF2-40B4-BE49-F238E27FC236}">
                  <a16:creationId xmlns:a16="http://schemas.microsoft.com/office/drawing/2014/main" id="{94145354-B3F5-344B-286C-0A75620D9A5E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3" name="Freeform: Shape 10862">
              <a:extLst>
                <a:ext uri="{FF2B5EF4-FFF2-40B4-BE49-F238E27FC236}">
                  <a16:creationId xmlns:a16="http://schemas.microsoft.com/office/drawing/2014/main" id="{F45FE482-8C98-F838-2776-436F1416A05B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4" name="Freeform: Shape 10863">
              <a:extLst>
                <a:ext uri="{FF2B5EF4-FFF2-40B4-BE49-F238E27FC236}">
                  <a16:creationId xmlns:a16="http://schemas.microsoft.com/office/drawing/2014/main" id="{C50F81C2-9550-1DE1-3A0C-B1D420A9607B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5" name="Freeform: Shape 10864">
              <a:extLst>
                <a:ext uri="{FF2B5EF4-FFF2-40B4-BE49-F238E27FC236}">
                  <a16:creationId xmlns:a16="http://schemas.microsoft.com/office/drawing/2014/main" id="{FD95F771-1662-4962-337C-365BABB35520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6" name="Freeform: Shape 10865">
              <a:extLst>
                <a:ext uri="{FF2B5EF4-FFF2-40B4-BE49-F238E27FC236}">
                  <a16:creationId xmlns:a16="http://schemas.microsoft.com/office/drawing/2014/main" id="{3A50ED59-FABB-6AB0-0D0E-142F8CCDD2EF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7" name="Freeform: Shape 10866">
              <a:extLst>
                <a:ext uri="{FF2B5EF4-FFF2-40B4-BE49-F238E27FC236}">
                  <a16:creationId xmlns:a16="http://schemas.microsoft.com/office/drawing/2014/main" id="{DE3E3B90-E52B-C1C8-B3F1-29DC105733C6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8" name="Freeform: Shape 10867">
              <a:extLst>
                <a:ext uri="{FF2B5EF4-FFF2-40B4-BE49-F238E27FC236}">
                  <a16:creationId xmlns:a16="http://schemas.microsoft.com/office/drawing/2014/main" id="{31EF1A7C-0C6A-E8C0-3D8F-3B13DC6E5FCA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9" name="Freeform: Shape 10868">
              <a:extLst>
                <a:ext uri="{FF2B5EF4-FFF2-40B4-BE49-F238E27FC236}">
                  <a16:creationId xmlns:a16="http://schemas.microsoft.com/office/drawing/2014/main" id="{BF41C1B7-A6B6-5C28-590E-E6110797CB65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0" name="Freeform: Shape 10869">
              <a:extLst>
                <a:ext uri="{FF2B5EF4-FFF2-40B4-BE49-F238E27FC236}">
                  <a16:creationId xmlns:a16="http://schemas.microsoft.com/office/drawing/2014/main" id="{F65DF533-03F3-512E-61A7-BA49B8C25560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1" name="Freeform: Shape 10870">
              <a:extLst>
                <a:ext uri="{FF2B5EF4-FFF2-40B4-BE49-F238E27FC236}">
                  <a16:creationId xmlns:a16="http://schemas.microsoft.com/office/drawing/2014/main" id="{DBAA6203-6828-3A9E-49DE-9936555E5C87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2" name="Freeform: Shape 10871">
              <a:extLst>
                <a:ext uri="{FF2B5EF4-FFF2-40B4-BE49-F238E27FC236}">
                  <a16:creationId xmlns:a16="http://schemas.microsoft.com/office/drawing/2014/main" id="{6EF2860E-B7F1-0D2D-ACD9-5F7F2898D8EE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3" name="Freeform: Shape 10872">
              <a:extLst>
                <a:ext uri="{FF2B5EF4-FFF2-40B4-BE49-F238E27FC236}">
                  <a16:creationId xmlns:a16="http://schemas.microsoft.com/office/drawing/2014/main" id="{81E913C1-72F2-FA89-5134-3180296B4C6D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4" name="Freeform: Shape 10873">
              <a:extLst>
                <a:ext uri="{FF2B5EF4-FFF2-40B4-BE49-F238E27FC236}">
                  <a16:creationId xmlns:a16="http://schemas.microsoft.com/office/drawing/2014/main" id="{86BF5373-FED1-CDF0-1F78-1CD1B8749105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5" name="Freeform: Shape 10874">
              <a:extLst>
                <a:ext uri="{FF2B5EF4-FFF2-40B4-BE49-F238E27FC236}">
                  <a16:creationId xmlns:a16="http://schemas.microsoft.com/office/drawing/2014/main" id="{B3D453A6-AC7E-B0A0-4003-C5695DEB7093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6" name="Freeform: Shape 10875">
              <a:extLst>
                <a:ext uri="{FF2B5EF4-FFF2-40B4-BE49-F238E27FC236}">
                  <a16:creationId xmlns:a16="http://schemas.microsoft.com/office/drawing/2014/main" id="{AD0D105D-DA9B-0C55-1E8C-3D072117E7C7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7" name="Freeform: Shape 10876">
              <a:extLst>
                <a:ext uri="{FF2B5EF4-FFF2-40B4-BE49-F238E27FC236}">
                  <a16:creationId xmlns:a16="http://schemas.microsoft.com/office/drawing/2014/main" id="{AFCE08CF-0298-4340-F456-462A39D5F3CF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8" name="Freeform: Shape 10877">
              <a:extLst>
                <a:ext uri="{FF2B5EF4-FFF2-40B4-BE49-F238E27FC236}">
                  <a16:creationId xmlns:a16="http://schemas.microsoft.com/office/drawing/2014/main" id="{65777642-3320-4488-7A1C-67C395C9B2A7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9" name="Freeform: Shape 10878">
              <a:extLst>
                <a:ext uri="{FF2B5EF4-FFF2-40B4-BE49-F238E27FC236}">
                  <a16:creationId xmlns:a16="http://schemas.microsoft.com/office/drawing/2014/main" id="{220389EE-C4A5-A97A-4157-491D316AAACB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0" name="Freeform: Shape 10879">
              <a:extLst>
                <a:ext uri="{FF2B5EF4-FFF2-40B4-BE49-F238E27FC236}">
                  <a16:creationId xmlns:a16="http://schemas.microsoft.com/office/drawing/2014/main" id="{643B4070-BB7A-38D9-68F5-0C539852DE21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1" name="Freeform: Shape 10880">
              <a:extLst>
                <a:ext uri="{FF2B5EF4-FFF2-40B4-BE49-F238E27FC236}">
                  <a16:creationId xmlns:a16="http://schemas.microsoft.com/office/drawing/2014/main" id="{4C4D94BF-F142-5962-F884-295BE3C5980B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2" name="Freeform: Shape 10881">
              <a:extLst>
                <a:ext uri="{FF2B5EF4-FFF2-40B4-BE49-F238E27FC236}">
                  <a16:creationId xmlns:a16="http://schemas.microsoft.com/office/drawing/2014/main" id="{945D7DE2-41E5-6039-A84B-BBD766BD605D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3" name="Freeform: Shape 10882">
              <a:extLst>
                <a:ext uri="{FF2B5EF4-FFF2-40B4-BE49-F238E27FC236}">
                  <a16:creationId xmlns:a16="http://schemas.microsoft.com/office/drawing/2014/main" id="{7C7978A2-80BC-B5C8-C89E-C79EA3FC8221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4" name="Freeform: Shape 10883">
              <a:extLst>
                <a:ext uri="{FF2B5EF4-FFF2-40B4-BE49-F238E27FC236}">
                  <a16:creationId xmlns:a16="http://schemas.microsoft.com/office/drawing/2014/main" id="{7C9FA370-B3DD-5BC6-B1CC-AF4B48D2CFED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5" name="Freeform: Shape 10884">
              <a:extLst>
                <a:ext uri="{FF2B5EF4-FFF2-40B4-BE49-F238E27FC236}">
                  <a16:creationId xmlns:a16="http://schemas.microsoft.com/office/drawing/2014/main" id="{9FA16179-83B6-2675-0992-5176F115955F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6" name="Freeform: Shape 10885">
              <a:extLst>
                <a:ext uri="{FF2B5EF4-FFF2-40B4-BE49-F238E27FC236}">
                  <a16:creationId xmlns:a16="http://schemas.microsoft.com/office/drawing/2014/main" id="{5608CA73-7754-1322-F49B-DB9D6E3FFFFD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7" name="Freeform: Shape 10886">
              <a:extLst>
                <a:ext uri="{FF2B5EF4-FFF2-40B4-BE49-F238E27FC236}">
                  <a16:creationId xmlns:a16="http://schemas.microsoft.com/office/drawing/2014/main" id="{5B0E8E80-B076-CDA6-DFE3-64FD0773F6E2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8" name="Freeform: Shape 10887">
              <a:extLst>
                <a:ext uri="{FF2B5EF4-FFF2-40B4-BE49-F238E27FC236}">
                  <a16:creationId xmlns:a16="http://schemas.microsoft.com/office/drawing/2014/main" id="{658AFBD9-0230-16C9-21C3-984149506433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9" name="Freeform: Shape 10888">
              <a:extLst>
                <a:ext uri="{FF2B5EF4-FFF2-40B4-BE49-F238E27FC236}">
                  <a16:creationId xmlns:a16="http://schemas.microsoft.com/office/drawing/2014/main" id="{5F8AF671-958C-64C1-CDBB-061892B57D3A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0" name="Freeform: Shape 10889">
              <a:extLst>
                <a:ext uri="{FF2B5EF4-FFF2-40B4-BE49-F238E27FC236}">
                  <a16:creationId xmlns:a16="http://schemas.microsoft.com/office/drawing/2014/main" id="{4100D74C-5F1C-87FE-CFDF-F1DE299A8D24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1" name="Freeform: Shape 10890">
              <a:extLst>
                <a:ext uri="{FF2B5EF4-FFF2-40B4-BE49-F238E27FC236}">
                  <a16:creationId xmlns:a16="http://schemas.microsoft.com/office/drawing/2014/main" id="{E0A38C51-04A4-3D07-BE79-85777A93E76D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2" name="Freeform: Shape 10891">
              <a:extLst>
                <a:ext uri="{FF2B5EF4-FFF2-40B4-BE49-F238E27FC236}">
                  <a16:creationId xmlns:a16="http://schemas.microsoft.com/office/drawing/2014/main" id="{B9659B6B-86D7-DA7D-13A5-60B1CE6EF58A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3" name="Freeform: Shape 10892">
              <a:extLst>
                <a:ext uri="{FF2B5EF4-FFF2-40B4-BE49-F238E27FC236}">
                  <a16:creationId xmlns:a16="http://schemas.microsoft.com/office/drawing/2014/main" id="{DFDC4742-76D7-81D0-D703-7F1E599BC307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4" name="Freeform: Shape 10893">
              <a:extLst>
                <a:ext uri="{FF2B5EF4-FFF2-40B4-BE49-F238E27FC236}">
                  <a16:creationId xmlns:a16="http://schemas.microsoft.com/office/drawing/2014/main" id="{D40B2619-0F85-C658-F1DB-EA985A6D5C09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5" name="Freeform: Shape 10894">
              <a:extLst>
                <a:ext uri="{FF2B5EF4-FFF2-40B4-BE49-F238E27FC236}">
                  <a16:creationId xmlns:a16="http://schemas.microsoft.com/office/drawing/2014/main" id="{F0DAD168-C0A7-FA70-E4E4-09817973860B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6" name="Freeform: Shape 10895">
              <a:extLst>
                <a:ext uri="{FF2B5EF4-FFF2-40B4-BE49-F238E27FC236}">
                  <a16:creationId xmlns:a16="http://schemas.microsoft.com/office/drawing/2014/main" id="{48DFCA86-84C4-D3F0-9528-F04F6CA3D365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7" name="Freeform: Shape 10896">
              <a:extLst>
                <a:ext uri="{FF2B5EF4-FFF2-40B4-BE49-F238E27FC236}">
                  <a16:creationId xmlns:a16="http://schemas.microsoft.com/office/drawing/2014/main" id="{BBD6080E-E994-F115-FD64-EC59864596B7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8" name="Freeform: Shape 10897">
              <a:extLst>
                <a:ext uri="{FF2B5EF4-FFF2-40B4-BE49-F238E27FC236}">
                  <a16:creationId xmlns:a16="http://schemas.microsoft.com/office/drawing/2014/main" id="{9E37C63B-C501-9411-DEC8-5BB9CA735FA9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9" name="Freeform: Shape 10898">
              <a:extLst>
                <a:ext uri="{FF2B5EF4-FFF2-40B4-BE49-F238E27FC236}">
                  <a16:creationId xmlns:a16="http://schemas.microsoft.com/office/drawing/2014/main" id="{72DE81B3-2A2D-52EA-66C5-3F5F1CAF466E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0" name="Freeform: Shape 10899">
              <a:extLst>
                <a:ext uri="{FF2B5EF4-FFF2-40B4-BE49-F238E27FC236}">
                  <a16:creationId xmlns:a16="http://schemas.microsoft.com/office/drawing/2014/main" id="{88AE18DF-C046-B917-FA0F-9406AC0A442D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1" name="Freeform: Shape 10900">
              <a:extLst>
                <a:ext uri="{FF2B5EF4-FFF2-40B4-BE49-F238E27FC236}">
                  <a16:creationId xmlns:a16="http://schemas.microsoft.com/office/drawing/2014/main" id="{32C448CD-315D-E897-9A57-CE943097884F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2" name="Freeform: Shape 10901">
              <a:extLst>
                <a:ext uri="{FF2B5EF4-FFF2-40B4-BE49-F238E27FC236}">
                  <a16:creationId xmlns:a16="http://schemas.microsoft.com/office/drawing/2014/main" id="{79927418-B2E4-2EFC-05F2-07FE997DDCF7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3" name="Freeform: Shape 10902">
              <a:extLst>
                <a:ext uri="{FF2B5EF4-FFF2-40B4-BE49-F238E27FC236}">
                  <a16:creationId xmlns:a16="http://schemas.microsoft.com/office/drawing/2014/main" id="{CE39D62D-2EE5-DA20-7760-C181196E1A28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4" name="Freeform: Shape 10903">
              <a:extLst>
                <a:ext uri="{FF2B5EF4-FFF2-40B4-BE49-F238E27FC236}">
                  <a16:creationId xmlns:a16="http://schemas.microsoft.com/office/drawing/2014/main" id="{3E6B0F81-A4E4-90F8-A3F4-DC85324A6CE3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5" name="Freeform: Shape 10904">
              <a:extLst>
                <a:ext uri="{FF2B5EF4-FFF2-40B4-BE49-F238E27FC236}">
                  <a16:creationId xmlns:a16="http://schemas.microsoft.com/office/drawing/2014/main" id="{E9622DB8-BD93-00F1-331E-D533C3820EEF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6" name="Freeform: Shape 10905">
              <a:extLst>
                <a:ext uri="{FF2B5EF4-FFF2-40B4-BE49-F238E27FC236}">
                  <a16:creationId xmlns:a16="http://schemas.microsoft.com/office/drawing/2014/main" id="{7EEC0785-A80C-99AE-B645-CEF5678EB272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7" name="Freeform: Shape 10906">
              <a:extLst>
                <a:ext uri="{FF2B5EF4-FFF2-40B4-BE49-F238E27FC236}">
                  <a16:creationId xmlns:a16="http://schemas.microsoft.com/office/drawing/2014/main" id="{F3E74D63-233B-180B-DD70-0B459FAC1357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8" name="Freeform: Shape 10907">
              <a:extLst>
                <a:ext uri="{FF2B5EF4-FFF2-40B4-BE49-F238E27FC236}">
                  <a16:creationId xmlns:a16="http://schemas.microsoft.com/office/drawing/2014/main" id="{9FF002A0-AE00-5726-FFA4-F251149E9ABC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9" name="Freeform: Shape 10908">
              <a:extLst>
                <a:ext uri="{FF2B5EF4-FFF2-40B4-BE49-F238E27FC236}">
                  <a16:creationId xmlns:a16="http://schemas.microsoft.com/office/drawing/2014/main" id="{276C2C13-621B-0524-C3F7-7929200890AF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0" name="Freeform: Shape 10909">
              <a:extLst>
                <a:ext uri="{FF2B5EF4-FFF2-40B4-BE49-F238E27FC236}">
                  <a16:creationId xmlns:a16="http://schemas.microsoft.com/office/drawing/2014/main" id="{54D27E8A-69BE-AA2B-9D72-22F7F1EAD6C1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1" name="Freeform: Shape 10910">
              <a:extLst>
                <a:ext uri="{FF2B5EF4-FFF2-40B4-BE49-F238E27FC236}">
                  <a16:creationId xmlns:a16="http://schemas.microsoft.com/office/drawing/2014/main" id="{C7759C94-A043-7861-F675-11B9D0339758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2" name="Freeform: Shape 10911">
              <a:extLst>
                <a:ext uri="{FF2B5EF4-FFF2-40B4-BE49-F238E27FC236}">
                  <a16:creationId xmlns:a16="http://schemas.microsoft.com/office/drawing/2014/main" id="{5D080731-71FE-E5D1-8A46-09B84B9C77B1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3" name="Freeform: Shape 10912">
              <a:extLst>
                <a:ext uri="{FF2B5EF4-FFF2-40B4-BE49-F238E27FC236}">
                  <a16:creationId xmlns:a16="http://schemas.microsoft.com/office/drawing/2014/main" id="{5147C612-FDB7-D764-6ED0-49D124DFACD4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4" name="Freeform: Shape 10913">
              <a:extLst>
                <a:ext uri="{FF2B5EF4-FFF2-40B4-BE49-F238E27FC236}">
                  <a16:creationId xmlns:a16="http://schemas.microsoft.com/office/drawing/2014/main" id="{83083850-51C9-2EE8-0E30-AE81AF2BA588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5" name="Freeform: Shape 10914">
              <a:extLst>
                <a:ext uri="{FF2B5EF4-FFF2-40B4-BE49-F238E27FC236}">
                  <a16:creationId xmlns:a16="http://schemas.microsoft.com/office/drawing/2014/main" id="{8F663EA4-FAC1-4DAF-30E1-A7143CC0906A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6" name="Freeform: Shape 10915">
              <a:extLst>
                <a:ext uri="{FF2B5EF4-FFF2-40B4-BE49-F238E27FC236}">
                  <a16:creationId xmlns:a16="http://schemas.microsoft.com/office/drawing/2014/main" id="{1E3C3042-A345-43F4-E78C-1721515F8DC1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7" name="Freeform: Shape 10916">
              <a:extLst>
                <a:ext uri="{FF2B5EF4-FFF2-40B4-BE49-F238E27FC236}">
                  <a16:creationId xmlns:a16="http://schemas.microsoft.com/office/drawing/2014/main" id="{E90A939E-7638-E47A-D41D-1C4324B0F28C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8" name="Freeform: Shape 10917">
              <a:extLst>
                <a:ext uri="{FF2B5EF4-FFF2-40B4-BE49-F238E27FC236}">
                  <a16:creationId xmlns:a16="http://schemas.microsoft.com/office/drawing/2014/main" id="{E6F40C62-0D32-F0F0-FD38-2435675CC7DC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9" name="Freeform: Shape 10918">
              <a:extLst>
                <a:ext uri="{FF2B5EF4-FFF2-40B4-BE49-F238E27FC236}">
                  <a16:creationId xmlns:a16="http://schemas.microsoft.com/office/drawing/2014/main" id="{58853953-E0D8-1D5A-16E5-1302E39EF793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0" name="Freeform: Shape 10919">
              <a:extLst>
                <a:ext uri="{FF2B5EF4-FFF2-40B4-BE49-F238E27FC236}">
                  <a16:creationId xmlns:a16="http://schemas.microsoft.com/office/drawing/2014/main" id="{F9C32956-5710-E3C9-2B20-A39182631073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1" name="Freeform: Shape 10920">
              <a:extLst>
                <a:ext uri="{FF2B5EF4-FFF2-40B4-BE49-F238E27FC236}">
                  <a16:creationId xmlns:a16="http://schemas.microsoft.com/office/drawing/2014/main" id="{B88BB4A5-881A-D57B-C073-839B9CDB2AE8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2" name="Freeform: Shape 10921">
              <a:extLst>
                <a:ext uri="{FF2B5EF4-FFF2-40B4-BE49-F238E27FC236}">
                  <a16:creationId xmlns:a16="http://schemas.microsoft.com/office/drawing/2014/main" id="{2FF0384E-7390-8FB1-7461-3076E1DD386C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3" name="Freeform: Shape 10922">
              <a:extLst>
                <a:ext uri="{FF2B5EF4-FFF2-40B4-BE49-F238E27FC236}">
                  <a16:creationId xmlns:a16="http://schemas.microsoft.com/office/drawing/2014/main" id="{1E57F199-A050-501F-DE83-FCE33737505E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4" name="Freeform: Shape 10923">
              <a:extLst>
                <a:ext uri="{FF2B5EF4-FFF2-40B4-BE49-F238E27FC236}">
                  <a16:creationId xmlns:a16="http://schemas.microsoft.com/office/drawing/2014/main" id="{8775AAB8-9099-F517-5434-8E2528371E10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5" name="Freeform: Shape 10924">
              <a:extLst>
                <a:ext uri="{FF2B5EF4-FFF2-40B4-BE49-F238E27FC236}">
                  <a16:creationId xmlns:a16="http://schemas.microsoft.com/office/drawing/2014/main" id="{94F7AD94-517A-AA79-C336-4219F9A7B6C5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6" name="Freeform: Shape 10925">
              <a:extLst>
                <a:ext uri="{FF2B5EF4-FFF2-40B4-BE49-F238E27FC236}">
                  <a16:creationId xmlns:a16="http://schemas.microsoft.com/office/drawing/2014/main" id="{2FEC0B69-1502-901D-FF78-14B57EAB5557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7" name="Freeform: Shape 10926">
              <a:extLst>
                <a:ext uri="{FF2B5EF4-FFF2-40B4-BE49-F238E27FC236}">
                  <a16:creationId xmlns:a16="http://schemas.microsoft.com/office/drawing/2014/main" id="{DA1E6322-189E-B6C5-FD99-0DEBCC521F81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8" name="Freeform: Shape 10927">
              <a:extLst>
                <a:ext uri="{FF2B5EF4-FFF2-40B4-BE49-F238E27FC236}">
                  <a16:creationId xmlns:a16="http://schemas.microsoft.com/office/drawing/2014/main" id="{8DF2F90E-108E-B185-5B87-FC157A8B97D6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9" name="Freeform: Shape 10928">
              <a:extLst>
                <a:ext uri="{FF2B5EF4-FFF2-40B4-BE49-F238E27FC236}">
                  <a16:creationId xmlns:a16="http://schemas.microsoft.com/office/drawing/2014/main" id="{310D03AD-5EF4-5E90-05E1-7E0624FD50EC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0" name="Freeform: Shape 10929">
              <a:extLst>
                <a:ext uri="{FF2B5EF4-FFF2-40B4-BE49-F238E27FC236}">
                  <a16:creationId xmlns:a16="http://schemas.microsoft.com/office/drawing/2014/main" id="{1C4A0F3E-B3D2-B478-BF8A-A2DBB8F9FB83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1" name="Freeform: Shape 10930">
              <a:extLst>
                <a:ext uri="{FF2B5EF4-FFF2-40B4-BE49-F238E27FC236}">
                  <a16:creationId xmlns:a16="http://schemas.microsoft.com/office/drawing/2014/main" id="{B3322F3A-0EB4-D276-8B31-BC5FF4983A74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2" name="Freeform: Shape 10931">
              <a:extLst>
                <a:ext uri="{FF2B5EF4-FFF2-40B4-BE49-F238E27FC236}">
                  <a16:creationId xmlns:a16="http://schemas.microsoft.com/office/drawing/2014/main" id="{0BF4417F-F346-0765-3C7E-A4FD4D750AD7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3" name="Freeform: Shape 10932">
              <a:extLst>
                <a:ext uri="{FF2B5EF4-FFF2-40B4-BE49-F238E27FC236}">
                  <a16:creationId xmlns:a16="http://schemas.microsoft.com/office/drawing/2014/main" id="{F774169B-A4F6-4B4A-A38C-D6E18A39DC32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4" name="Freeform: Shape 10933">
              <a:extLst>
                <a:ext uri="{FF2B5EF4-FFF2-40B4-BE49-F238E27FC236}">
                  <a16:creationId xmlns:a16="http://schemas.microsoft.com/office/drawing/2014/main" id="{8F35D2DC-36F2-BBA6-B589-FBF123B5EC87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5" name="Freeform: Shape 10934">
              <a:extLst>
                <a:ext uri="{FF2B5EF4-FFF2-40B4-BE49-F238E27FC236}">
                  <a16:creationId xmlns:a16="http://schemas.microsoft.com/office/drawing/2014/main" id="{A4705025-43EA-EEA1-174B-89BF72E14E6D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6" name="Freeform: Shape 10935">
              <a:extLst>
                <a:ext uri="{FF2B5EF4-FFF2-40B4-BE49-F238E27FC236}">
                  <a16:creationId xmlns:a16="http://schemas.microsoft.com/office/drawing/2014/main" id="{AEDA441A-B3B1-DFBF-563A-B079FC61C7A9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7" name="Freeform: Shape 10936">
              <a:extLst>
                <a:ext uri="{FF2B5EF4-FFF2-40B4-BE49-F238E27FC236}">
                  <a16:creationId xmlns:a16="http://schemas.microsoft.com/office/drawing/2014/main" id="{13C5A9C9-9C4D-A93B-5C47-365D5EE97E28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8" name="Freeform: Shape 10937">
              <a:extLst>
                <a:ext uri="{FF2B5EF4-FFF2-40B4-BE49-F238E27FC236}">
                  <a16:creationId xmlns:a16="http://schemas.microsoft.com/office/drawing/2014/main" id="{3EF9E08E-22CB-4213-F011-AD94346919B2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9" name="Freeform: Shape 10938">
              <a:extLst>
                <a:ext uri="{FF2B5EF4-FFF2-40B4-BE49-F238E27FC236}">
                  <a16:creationId xmlns:a16="http://schemas.microsoft.com/office/drawing/2014/main" id="{238EBE0B-8E64-11F4-510F-2AF5B6584946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0" name="Freeform: Shape 10939">
              <a:extLst>
                <a:ext uri="{FF2B5EF4-FFF2-40B4-BE49-F238E27FC236}">
                  <a16:creationId xmlns:a16="http://schemas.microsoft.com/office/drawing/2014/main" id="{CAF23228-3C42-EA91-ABC1-4E311470E57C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1" name="Freeform: Shape 10940">
              <a:extLst>
                <a:ext uri="{FF2B5EF4-FFF2-40B4-BE49-F238E27FC236}">
                  <a16:creationId xmlns:a16="http://schemas.microsoft.com/office/drawing/2014/main" id="{51C8CCD3-0050-27A7-5047-4C640327AD73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2" name="Freeform: Shape 10941">
              <a:extLst>
                <a:ext uri="{FF2B5EF4-FFF2-40B4-BE49-F238E27FC236}">
                  <a16:creationId xmlns:a16="http://schemas.microsoft.com/office/drawing/2014/main" id="{7B4DD8F1-FA5B-9336-CBF0-FCCB489879AE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3" name="Freeform: Shape 10942">
              <a:extLst>
                <a:ext uri="{FF2B5EF4-FFF2-40B4-BE49-F238E27FC236}">
                  <a16:creationId xmlns:a16="http://schemas.microsoft.com/office/drawing/2014/main" id="{4768A406-73A2-741A-C103-4742FD49A4B9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4" name="Freeform: Shape 10943">
              <a:extLst>
                <a:ext uri="{FF2B5EF4-FFF2-40B4-BE49-F238E27FC236}">
                  <a16:creationId xmlns:a16="http://schemas.microsoft.com/office/drawing/2014/main" id="{88278E7C-BA84-AA38-86FF-2B0E735AC33A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5" name="Freeform: Shape 10944">
              <a:extLst>
                <a:ext uri="{FF2B5EF4-FFF2-40B4-BE49-F238E27FC236}">
                  <a16:creationId xmlns:a16="http://schemas.microsoft.com/office/drawing/2014/main" id="{F13793ED-B3BC-3F98-B115-F31B176ECA28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6" name="Freeform: Shape 10945">
              <a:extLst>
                <a:ext uri="{FF2B5EF4-FFF2-40B4-BE49-F238E27FC236}">
                  <a16:creationId xmlns:a16="http://schemas.microsoft.com/office/drawing/2014/main" id="{7A94C7C8-B412-C115-8017-16F3147818A6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7" name="Freeform: Shape 10946">
              <a:extLst>
                <a:ext uri="{FF2B5EF4-FFF2-40B4-BE49-F238E27FC236}">
                  <a16:creationId xmlns:a16="http://schemas.microsoft.com/office/drawing/2014/main" id="{8069121D-4FBD-A717-AEF1-4ECACD87E048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8" name="Freeform: Shape 10947">
              <a:extLst>
                <a:ext uri="{FF2B5EF4-FFF2-40B4-BE49-F238E27FC236}">
                  <a16:creationId xmlns:a16="http://schemas.microsoft.com/office/drawing/2014/main" id="{F7B66EAE-65F2-EFC6-84A1-5D02859285A0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9" name="Freeform: Shape 10948">
              <a:extLst>
                <a:ext uri="{FF2B5EF4-FFF2-40B4-BE49-F238E27FC236}">
                  <a16:creationId xmlns:a16="http://schemas.microsoft.com/office/drawing/2014/main" id="{A6362EEE-510C-F6D4-10E6-F4D4BF0283B9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0" name="Freeform: Shape 10949">
              <a:extLst>
                <a:ext uri="{FF2B5EF4-FFF2-40B4-BE49-F238E27FC236}">
                  <a16:creationId xmlns:a16="http://schemas.microsoft.com/office/drawing/2014/main" id="{BB56A348-CDD3-B976-37B0-5670BE7532CB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1" name="Freeform: Shape 10950">
              <a:extLst>
                <a:ext uri="{FF2B5EF4-FFF2-40B4-BE49-F238E27FC236}">
                  <a16:creationId xmlns:a16="http://schemas.microsoft.com/office/drawing/2014/main" id="{B70560BE-F0C3-D964-D923-E2514E485E61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2" name="Freeform: Shape 10951">
              <a:extLst>
                <a:ext uri="{FF2B5EF4-FFF2-40B4-BE49-F238E27FC236}">
                  <a16:creationId xmlns:a16="http://schemas.microsoft.com/office/drawing/2014/main" id="{251854A7-0504-2714-992B-1C824C6ADC3A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3" name="Freeform: Shape 10952">
              <a:extLst>
                <a:ext uri="{FF2B5EF4-FFF2-40B4-BE49-F238E27FC236}">
                  <a16:creationId xmlns:a16="http://schemas.microsoft.com/office/drawing/2014/main" id="{0D48D24E-15E3-4EFD-87A2-E85D507F124D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4" name="Freeform: Shape 10953">
              <a:extLst>
                <a:ext uri="{FF2B5EF4-FFF2-40B4-BE49-F238E27FC236}">
                  <a16:creationId xmlns:a16="http://schemas.microsoft.com/office/drawing/2014/main" id="{5033A67A-0B80-BD71-8DC5-8FD12677B41E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5" name="Freeform: Shape 10954">
              <a:extLst>
                <a:ext uri="{FF2B5EF4-FFF2-40B4-BE49-F238E27FC236}">
                  <a16:creationId xmlns:a16="http://schemas.microsoft.com/office/drawing/2014/main" id="{DC1B4403-3F6C-0919-B6FB-F0C4998FE4C3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6" name="Freeform: Shape 10955">
              <a:extLst>
                <a:ext uri="{FF2B5EF4-FFF2-40B4-BE49-F238E27FC236}">
                  <a16:creationId xmlns:a16="http://schemas.microsoft.com/office/drawing/2014/main" id="{B13A0EC1-BD61-5A4D-1185-C690E6829B02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7" name="Freeform: Shape 10956">
              <a:extLst>
                <a:ext uri="{FF2B5EF4-FFF2-40B4-BE49-F238E27FC236}">
                  <a16:creationId xmlns:a16="http://schemas.microsoft.com/office/drawing/2014/main" id="{AC0CB991-88F2-355A-3B27-8EA65CF0F4DF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8" name="Freeform: Shape 10957">
              <a:extLst>
                <a:ext uri="{FF2B5EF4-FFF2-40B4-BE49-F238E27FC236}">
                  <a16:creationId xmlns:a16="http://schemas.microsoft.com/office/drawing/2014/main" id="{9BB2677A-44D3-A470-A03C-0E0E94BB4A0B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9" name="Freeform: Shape 10958">
              <a:extLst>
                <a:ext uri="{FF2B5EF4-FFF2-40B4-BE49-F238E27FC236}">
                  <a16:creationId xmlns:a16="http://schemas.microsoft.com/office/drawing/2014/main" id="{0BEE25A3-4B05-357F-7D6E-8031ABD10ECA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0" name="Freeform: Shape 10959">
              <a:extLst>
                <a:ext uri="{FF2B5EF4-FFF2-40B4-BE49-F238E27FC236}">
                  <a16:creationId xmlns:a16="http://schemas.microsoft.com/office/drawing/2014/main" id="{BCC90442-EDB5-D8C1-948D-2EC7A127055A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1" name="Freeform: Shape 10960">
              <a:extLst>
                <a:ext uri="{FF2B5EF4-FFF2-40B4-BE49-F238E27FC236}">
                  <a16:creationId xmlns:a16="http://schemas.microsoft.com/office/drawing/2014/main" id="{457FFC59-510D-36B3-25CD-8929997F28A8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2" name="Freeform: Shape 10961">
              <a:extLst>
                <a:ext uri="{FF2B5EF4-FFF2-40B4-BE49-F238E27FC236}">
                  <a16:creationId xmlns:a16="http://schemas.microsoft.com/office/drawing/2014/main" id="{2A107286-EECC-D817-1D0C-12DE7D4E6AAD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3" name="Freeform: Shape 10962">
              <a:extLst>
                <a:ext uri="{FF2B5EF4-FFF2-40B4-BE49-F238E27FC236}">
                  <a16:creationId xmlns:a16="http://schemas.microsoft.com/office/drawing/2014/main" id="{A7F294E4-D06A-C352-65FB-A6C17C3D5C34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4" name="Freeform: Shape 10963">
              <a:extLst>
                <a:ext uri="{FF2B5EF4-FFF2-40B4-BE49-F238E27FC236}">
                  <a16:creationId xmlns:a16="http://schemas.microsoft.com/office/drawing/2014/main" id="{F0738821-5A2B-1613-8999-9592D5116618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5" name="Freeform: Shape 10964">
              <a:extLst>
                <a:ext uri="{FF2B5EF4-FFF2-40B4-BE49-F238E27FC236}">
                  <a16:creationId xmlns:a16="http://schemas.microsoft.com/office/drawing/2014/main" id="{61BB6EE0-65C6-186E-06E9-F97C156494A0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6" name="Freeform: Shape 10965">
              <a:extLst>
                <a:ext uri="{FF2B5EF4-FFF2-40B4-BE49-F238E27FC236}">
                  <a16:creationId xmlns:a16="http://schemas.microsoft.com/office/drawing/2014/main" id="{36C77E33-DBAC-B9D4-E1C9-218BE9C3B865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7" name="Freeform: Shape 10966">
              <a:extLst>
                <a:ext uri="{FF2B5EF4-FFF2-40B4-BE49-F238E27FC236}">
                  <a16:creationId xmlns:a16="http://schemas.microsoft.com/office/drawing/2014/main" id="{08FD5A61-1ACA-1B29-0188-8342802A6564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8" name="Freeform: Shape 10967">
              <a:extLst>
                <a:ext uri="{FF2B5EF4-FFF2-40B4-BE49-F238E27FC236}">
                  <a16:creationId xmlns:a16="http://schemas.microsoft.com/office/drawing/2014/main" id="{F72901A4-0076-7CE9-984A-17A07805F14C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9" name="Freeform: Shape 10968">
              <a:extLst>
                <a:ext uri="{FF2B5EF4-FFF2-40B4-BE49-F238E27FC236}">
                  <a16:creationId xmlns:a16="http://schemas.microsoft.com/office/drawing/2014/main" id="{3A637E28-5D1A-FD18-014E-1E67F3D682C9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0" name="Freeform: Shape 10969">
              <a:extLst>
                <a:ext uri="{FF2B5EF4-FFF2-40B4-BE49-F238E27FC236}">
                  <a16:creationId xmlns:a16="http://schemas.microsoft.com/office/drawing/2014/main" id="{0807A0AF-9D99-D8C2-2B6C-8567A0AA0DD6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1" name="Freeform: Shape 10970">
              <a:extLst>
                <a:ext uri="{FF2B5EF4-FFF2-40B4-BE49-F238E27FC236}">
                  <a16:creationId xmlns:a16="http://schemas.microsoft.com/office/drawing/2014/main" id="{F1B3414B-AEC1-36E4-7276-76B50A699807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2" name="Freeform: Shape 10971">
              <a:extLst>
                <a:ext uri="{FF2B5EF4-FFF2-40B4-BE49-F238E27FC236}">
                  <a16:creationId xmlns:a16="http://schemas.microsoft.com/office/drawing/2014/main" id="{219519CD-8549-AD24-08E9-5AC2D2B5C3CC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3" name="Freeform: Shape 10972">
              <a:extLst>
                <a:ext uri="{FF2B5EF4-FFF2-40B4-BE49-F238E27FC236}">
                  <a16:creationId xmlns:a16="http://schemas.microsoft.com/office/drawing/2014/main" id="{B3E9461C-61DA-DA57-1706-99AB1854E36F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4" name="Freeform: Shape 10973">
              <a:extLst>
                <a:ext uri="{FF2B5EF4-FFF2-40B4-BE49-F238E27FC236}">
                  <a16:creationId xmlns:a16="http://schemas.microsoft.com/office/drawing/2014/main" id="{4A7B20BE-8645-0FC0-5A05-B54E20FEF9BB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5" name="Freeform: Shape 10974">
              <a:extLst>
                <a:ext uri="{FF2B5EF4-FFF2-40B4-BE49-F238E27FC236}">
                  <a16:creationId xmlns:a16="http://schemas.microsoft.com/office/drawing/2014/main" id="{C0773A3C-7B0D-BDA2-6A00-B4DF36E6630F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6" name="Freeform: Shape 10975">
              <a:extLst>
                <a:ext uri="{FF2B5EF4-FFF2-40B4-BE49-F238E27FC236}">
                  <a16:creationId xmlns:a16="http://schemas.microsoft.com/office/drawing/2014/main" id="{65A97065-022C-3233-D436-13B442070AB5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7" name="Freeform: Shape 10976">
              <a:extLst>
                <a:ext uri="{FF2B5EF4-FFF2-40B4-BE49-F238E27FC236}">
                  <a16:creationId xmlns:a16="http://schemas.microsoft.com/office/drawing/2014/main" id="{DAA848F8-E505-9641-CD71-87071B6105EE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8" name="Freeform: Shape 10977">
              <a:extLst>
                <a:ext uri="{FF2B5EF4-FFF2-40B4-BE49-F238E27FC236}">
                  <a16:creationId xmlns:a16="http://schemas.microsoft.com/office/drawing/2014/main" id="{A44267C9-95BB-35F2-EC93-3BDEA217DAD3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9" name="Freeform: Shape 10978">
              <a:extLst>
                <a:ext uri="{FF2B5EF4-FFF2-40B4-BE49-F238E27FC236}">
                  <a16:creationId xmlns:a16="http://schemas.microsoft.com/office/drawing/2014/main" id="{1CB8E7EE-4F20-936E-9725-1FE019CBEE7F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0" name="Freeform: Shape 10979">
              <a:extLst>
                <a:ext uri="{FF2B5EF4-FFF2-40B4-BE49-F238E27FC236}">
                  <a16:creationId xmlns:a16="http://schemas.microsoft.com/office/drawing/2014/main" id="{5F74AF2B-340D-9C4E-417C-D990110EF7A7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1" name="Freeform: Shape 10980">
              <a:extLst>
                <a:ext uri="{FF2B5EF4-FFF2-40B4-BE49-F238E27FC236}">
                  <a16:creationId xmlns:a16="http://schemas.microsoft.com/office/drawing/2014/main" id="{81508B3E-BD9E-1C3E-ACB5-7A1C31159339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2" name="Freeform: Shape 10981">
              <a:extLst>
                <a:ext uri="{FF2B5EF4-FFF2-40B4-BE49-F238E27FC236}">
                  <a16:creationId xmlns:a16="http://schemas.microsoft.com/office/drawing/2014/main" id="{D3EC65B4-D3AC-FFCD-0962-332C8F111F1E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3" name="Freeform: Shape 10982">
              <a:extLst>
                <a:ext uri="{FF2B5EF4-FFF2-40B4-BE49-F238E27FC236}">
                  <a16:creationId xmlns:a16="http://schemas.microsoft.com/office/drawing/2014/main" id="{00914414-6B98-59CD-3D39-C602FCFC6BDC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4" name="Freeform: Shape 10983">
              <a:extLst>
                <a:ext uri="{FF2B5EF4-FFF2-40B4-BE49-F238E27FC236}">
                  <a16:creationId xmlns:a16="http://schemas.microsoft.com/office/drawing/2014/main" id="{973CDB8B-6529-AD41-6C36-70565D3F6D10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5" name="Freeform: Shape 10984">
              <a:extLst>
                <a:ext uri="{FF2B5EF4-FFF2-40B4-BE49-F238E27FC236}">
                  <a16:creationId xmlns:a16="http://schemas.microsoft.com/office/drawing/2014/main" id="{8B8907FE-5F6A-955A-6ED8-872B3D2522FE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6" name="Freeform: Shape 10985">
              <a:extLst>
                <a:ext uri="{FF2B5EF4-FFF2-40B4-BE49-F238E27FC236}">
                  <a16:creationId xmlns:a16="http://schemas.microsoft.com/office/drawing/2014/main" id="{9AB40AF6-A21D-23BF-BA41-C77EA9AE662F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7" name="Freeform: Shape 10986">
              <a:extLst>
                <a:ext uri="{FF2B5EF4-FFF2-40B4-BE49-F238E27FC236}">
                  <a16:creationId xmlns:a16="http://schemas.microsoft.com/office/drawing/2014/main" id="{68126700-1653-E9DA-6F32-6A72462DE0CB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8" name="Freeform: Shape 10987">
              <a:extLst>
                <a:ext uri="{FF2B5EF4-FFF2-40B4-BE49-F238E27FC236}">
                  <a16:creationId xmlns:a16="http://schemas.microsoft.com/office/drawing/2014/main" id="{EB196890-609E-F747-D697-FD9D2B5A8106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9" name="Freeform: Shape 10988">
              <a:extLst>
                <a:ext uri="{FF2B5EF4-FFF2-40B4-BE49-F238E27FC236}">
                  <a16:creationId xmlns:a16="http://schemas.microsoft.com/office/drawing/2014/main" id="{67404677-CA61-A6D2-0456-C8B3F8583BD8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0" name="Freeform: Shape 10989">
              <a:extLst>
                <a:ext uri="{FF2B5EF4-FFF2-40B4-BE49-F238E27FC236}">
                  <a16:creationId xmlns:a16="http://schemas.microsoft.com/office/drawing/2014/main" id="{6B93B086-AC10-1E3E-36BC-56E940310937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1" name="Freeform: Shape 10990">
              <a:extLst>
                <a:ext uri="{FF2B5EF4-FFF2-40B4-BE49-F238E27FC236}">
                  <a16:creationId xmlns:a16="http://schemas.microsoft.com/office/drawing/2014/main" id="{38F9DD55-10FB-00A0-49F7-1CD7B5660D74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2" name="Freeform: Shape 10991">
              <a:extLst>
                <a:ext uri="{FF2B5EF4-FFF2-40B4-BE49-F238E27FC236}">
                  <a16:creationId xmlns:a16="http://schemas.microsoft.com/office/drawing/2014/main" id="{DC60D2FB-BB7F-4CF1-FCA2-2325CE813B8E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3" name="Freeform: Shape 10992">
              <a:extLst>
                <a:ext uri="{FF2B5EF4-FFF2-40B4-BE49-F238E27FC236}">
                  <a16:creationId xmlns:a16="http://schemas.microsoft.com/office/drawing/2014/main" id="{8725CDDF-60F2-956F-0A39-691CDD6133F2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4" name="Freeform: Shape 10993">
              <a:extLst>
                <a:ext uri="{FF2B5EF4-FFF2-40B4-BE49-F238E27FC236}">
                  <a16:creationId xmlns:a16="http://schemas.microsoft.com/office/drawing/2014/main" id="{EBD7D3E0-F222-112F-DE16-80B24A655E24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5" name="Freeform: Shape 10994">
              <a:extLst>
                <a:ext uri="{FF2B5EF4-FFF2-40B4-BE49-F238E27FC236}">
                  <a16:creationId xmlns:a16="http://schemas.microsoft.com/office/drawing/2014/main" id="{5FCAA3D8-3582-8DF9-606A-69778CC1FE3A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6" name="Freeform: Shape 10995">
              <a:extLst>
                <a:ext uri="{FF2B5EF4-FFF2-40B4-BE49-F238E27FC236}">
                  <a16:creationId xmlns:a16="http://schemas.microsoft.com/office/drawing/2014/main" id="{ECA7C9D2-0A47-5FD3-89A3-14884407FB94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7" name="Freeform: Shape 10996">
              <a:extLst>
                <a:ext uri="{FF2B5EF4-FFF2-40B4-BE49-F238E27FC236}">
                  <a16:creationId xmlns:a16="http://schemas.microsoft.com/office/drawing/2014/main" id="{EE04739C-D1B6-252A-6F74-9FFD993F79DA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8" name="Freeform: Shape 10997">
              <a:extLst>
                <a:ext uri="{FF2B5EF4-FFF2-40B4-BE49-F238E27FC236}">
                  <a16:creationId xmlns:a16="http://schemas.microsoft.com/office/drawing/2014/main" id="{BF6D8A89-4B90-2DA6-7484-0649867B7087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9" name="Freeform: Shape 10998">
              <a:extLst>
                <a:ext uri="{FF2B5EF4-FFF2-40B4-BE49-F238E27FC236}">
                  <a16:creationId xmlns:a16="http://schemas.microsoft.com/office/drawing/2014/main" id="{DCBB6BBB-6831-9A12-EDF2-FB8D8792FF15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0" name="Freeform: Shape 10999">
              <a:extLst>
                <a:ext uri="{FF2B5EF4-FFF2-40B4-BE49-F238E27FC236}">
                  <a16:creationId xmlns:a16="http://schemas.microsoft.com/office/drawing/2014/main" id="{B31B0EF0-2BAC-3AF2-F103-F205192A2955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1" name="Freeform: Shape 11000">
              <a:extLst>
                <a:ext uri="{FF2B5EF4-FFF2-40B4-BE49-F238E27FC236}">
                  <a16:creationId xmlns:a16="http://schemas.microsoft.com/office/drawing/2014/main" id="{986FF644-9A85-99BD-E797-7CEC8CFC0E77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2" name="Freeform: Shape 11001">
              <a:extLst>
                <a:ext uri="{FF2B5EF4-FFF2-40B4-BE49-F238E27FC236}">
                  <a16:creationId xmlns:a16="http://schemas.microsoft.com/office/drawing/2014/main" id="{C07F3052-6FDB-82DE-27C5-56BCBC995E72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3" name="Freeform: Shape 11002">
              <a:extLst>
                <a:ext uri="{FF2B5EF4-FFF2-40B4-BE49-F238E27FC236}">
                  <a16:creationId xmlns:a16="http://schemas.microsoft.com/office/drawing/2014/main" id="{BB4DFB30-E890-7EAF-77E0-4F9BE7EDC2B5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4" name="Freeform: Shape 11003">
              <a:extLst>
                <a:ext uri="{FF2B5EF4-FFF2-40B4-BE49-F238E27FC236}">
                  <a16:creationId xmlns:a16="http://schemas.microsoft.com/office/drawing/2014/main" id="{864A0AF3-BCD1-7467-15A1-3BD4ED7699E1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5" name="Freeform: Shape 11004">
              <a:extLst>
                <a:ext uri="{FF2B5EF4-FFF2-40B4-BE49-F238E27FC236}">
                  <a16:creationId xmlns:a16="http://schemas.microsoft.com/office/drawing/2014/main" id="{2759B80A-27BB-AB07-478D-249E40C099FB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6" name="Freeform: Shape 11005">
              <a:extLst>
                <a:ext uri="{FF2B5EF4-FFF2-40B4-BE49-F238E27FC236}">
                  <a16:creationId xmlns:a16="http://schemas.microsoft.com/office/drawing/2014/main" id="{9D5A86CD-E18E-8056-A363-4A4C0A147C90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7" name="Freeform: Shape 11006">
              <a:extLst>
                <a:ext uri="{FF2B5EF4-FFF2-40B4-BE49-F238E27FC236}">
                  <a16:creationId xmlns:a16="http://schemas.microsoft.com/office/drawing/2014/main" id="{D112A4A7-93D1-3823-22C2-A10AFC441073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8" name="Freeform: Shape 11007">
              <a:extLst>
                <a:ext uri="{FF2B5EF4-FFF2-40B4-BE49-F238E27FC236}">
                  <a16:creationId xmlns:a16="http://schemas.microsoft.com/office/drawing/2014/main" id="{72365D42-C06C-90C7-A32A-EAEACFC4A8C0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9" name="Freeform: Shape 11008">
              <a:extLst>
                <a:ext uri="{FF2B5EF4-FFF2-40B4-BE49-F238E27FC236}">
                  <a16:creationId xmlns:a16="http://schemas.microsoft.com/office/drawing/2014/main" id="{3861D9F4-738B-DF50-7DFD-BF712496CB46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0" name="Freeform: Shape 11009">
              <a:extLst>
                <a:ext uri="{FF2B5EF4-FFF2-40B4-BE49-F238E27FC236}">
                  <a16:creationId xmlns:a16="http://schemas.microsoft.com/office/drawing/2014/main" id="{B904DB64-63B0-D439-471B-74C9F31A7F5B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1" name="Freeform: Shape 11010">
              <a:extLst>
                <a:ext uri="{FF2B5EF4-FFF2-40B4-BE49-F238E27FC236}">
                  <a16:creationId xmlns:a16="http://schemas.microsoft.com/office/drawing/2014/main" id="{FA5E6D15-38D9-3214-B8AF-15F5E79CE024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2" name="Freeform: Shape 11011">
              <a:extLst>
                <a:ext uri="{FF2B5EF4-FFF2-40B4-BE49-F238E27FC236}">
                  <a16:creationId xmlns:a16="http://schemas.microsoft.com/office/drawing/2014/main" id="{87135F70-0220-F97F-F154-21D77D4C28C6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3" name="Freeform: Shape 11012">
              <a:extLst>
                <a:ext uri="{FF2B5EF4-FFF2-40B4-BE49-F238E27FC236}">
                  <a16:creationId xmlns:a16="http://schemas.microsoft.com/office/drawing/2014/main" id="{BD2A5501-49BB-E4A2-439D-B9B53F3C8564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4" name="Freeform: Shape 11013">
              <a:extLst>
                <a:ext uri="{FF2B5EF4-FFF2-40B4-BE49-F238E27FC236}">
                  <a16:creationId xmlns:a16="http://schemas.microsoft.com/office/drawing/2014/main" id="{7B3CB5E2-B586-C0D5-5CFC-F8494801F968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5" name="Freeform: Shape 11014">
              <a:extLst>
                <a:ext uri="{FF2B5EF4-FFF2-40B4-BE49-F238E27FC236}">
                  <a16:creationId xmlns:a16="http://schemas.microsoft.com/office/drawing/2014/main" id="{81478ABD-98C4-50F2-CD45-D8F474CCB0BF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6" name="Freeform: Shape 11015">
              <a:extLst>
                <a:ext uri="{FF2B5EF4-FFF2-40B4-BE49-F238E27FC236}">
                  <a16:creationId xmlns:a16="http://schemas.microsoft.com/office/drawing/2014/main" id="{1C30C857-2A85-FC84-CFB7-57E39B5BCA66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7" name="Freeform: Shape 11016">
              <a:extLst>
                <a:ext uri="{FF2B5EF4-FFF2-40B4-BE49-F238E27FC236}">
                  <a16:creationId xmlns:a16="http://schemas.microsoft.com/office/drawing/2014/main" id="{536637F7-47D3-BF10-0988-82D571FC0A29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8" name="Freeform: Shape 11017">
              <a:extLst>
                <a:ext uri="{FF2B5EF4-FFF2-40B4-BE49-F238E27FC236}">
                  <a16:creationId xmlns:a16="http://schemas.microsoft.com/office/drawing/2014/main" id="{83B09645-AFA9-E6D5-9AF0-FBD25F6A2CBE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9" name="Freeform: Shape 11018">
              <a:extLst>
                <a:ext uri="{FF2B5EF4-FFF2-40B4-BE49-F238E27FC236}">
                  <a16:creationId xmlns:a16="http://schemas.microsoft.com/office/drawing/2014/main" id="{9027274F-C825-5E25-0C6B-EE2AE955DB25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0" name="Freeform: Shape 11019">
              <a:extLst>
                <a:ext uri="{FF2B5EF4-FFF2-40B4-BE49-F238E27FC236}">
                  <a16:creationId xmlns:a16="http://schemas.microsoft.com/office/drawing/2014/main" id="{7D5D25D5-F28C-D8B6-992B-344766861128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1" name="Freeform: Shape 11020">
              <a:extLst>
                <a:ext uri="{FF2B5EF4-FFF2-40B4-BE49-F238E27FC236}">
                  <a16:creationId xmlns:a16="http://schemas.microsoft.com/office/drawing/2014/main" id="{487898AF-7FAD-D6B2-54A3-0A570AD34307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2" name="Freeform: Shape 11021">
              <a:extLst>
                <a:ext uri="{FF2B5EF4-FFF2-40B4-BE49-F238E27FC236}">
                  <a16:creationId xmlns:a16="http://schemas.microsoft.com/office/drawing/2014/main" id="{DEF1D6CA-6147-E2FA-E568-04B294CC68FD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3" name="Freeform: Shape 11022">
              <a:extLst>
                <a:ext uri="{FF2B5EF4-FFF2-40B4-BE49-F238E27FC236}">
                  <a16:creationId xmlns:a16="http://schemas.microsoft.com/office/drawing/2014/main" id="{91532B02-0CC8-AA41-CC72-EC0373B9B659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4" name="Freeform: Shape 11023">
              <a:extLst>
                <a:ext uri="{FF2B5EF4-FFF2-40B4-BE49-F238E27FC236}">
                  <a16:creationId xmlns:a16="http://schemas.microsoft.com/office/drawing/2014/main" id="{02900AA8-39BE-1995-2470-4A6ABC4A4346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5" name="Freeform: Shape 11024">
              <a:extLst>
                <a:ext uri="{FF2B5EF4-FFF2-40B4-BE49-F238E27FC236}">
                  <a16:creationId xmlns:a16="http://schemas.microsoft.com/office/drawing/2014/main" id="{CE6C626E-2BA5-BF88-04F5-687E78AD3875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6" name="Freeform: Shape 11025">
              <a:extLst>
                <a:ext uri="{FF2B5EF4-FFF2-40B4-BE49-F238E27FC236}">
                  <a16:creationId xmlns:a16="http://schemas.microsoft.com/office/drawing/2014/main" id="{E34F41E7-EB93-4CF6-AFAA-8F298341F612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7" name="Freeform: Shape 11026">
              <a:extLst>
                <a:ext uri="{FF2B5EF4-FFF2-40B4-BE49-F238E27FC236}">
                  <a16:creationId xmlns:a16="http://schemas.microsoft.com/office/drawing/2014/main" id="{FA0641F3-A215-BB56-DE4C-5E44BCC4CF21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8" name="Freeform: Shape 11027">
              <a:extLst>
                <a:ext uri="{FF2B5EF4-FFF2-40B4-BE49-F238E27FC236}">
                  <a16:creationId xmlns:a16="http://schemas.microsoft.com/office/drawing/2014/main" id="{CD95145A-E44A-ACD0-E147-7864E7E4008A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9" name="Freeform: Shape 11028">
              <a:extLst>
                <a:ext uri="{FF2B5EF4-FFF2-40B4-BE49-F238E27FC236}">
                  <a16:creationId xmlns:a16="http://schemas.microsoft.com/office/drawing/2014/main" id="{E45732AE-CE50-0DC8-108D-A5A4C69CDE56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0" name="Freeform: Shape 11029">
              <a:extLst>
                <a:ext uri="{FF2B5EF4-FFF2-40B4-BE49-F238E27FC236}">
                  <a16:creationId xmlns:a16="http://schemas.microsoft.com/office/drawing/2014/main" id="{C4052835-F9C1-FA0E-D43B-B13242A59998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1" name="Freeform: Shape 11030">
              <a:extLst>
                <a:ext uri="{FF2B5EF4-FFF2-40B4-BE49-F238E27FC236}">
                  <a16:creationId xmlns:a16="http://schemas.microsoft.com/office/drawing/2014/main" id="{08920CB9-1946-0DC8-69BD-361D837A4213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2" name="Freeform: Shape 11031">
              <a:extLst>
                <a:ext uri="{FF2B5EF4-FFF2-40B4-BE49-F238E27FC236}">
                  <a16:creationId xmlns:a16="http://schemas.microsoft.com/office/drawing/2014/main" id="{3BB2C2F8-060B-173A-B287-C95452BA8005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3" name="Freeform: Shape 11032">
              <a:extLst>
                <a:ext uri="{FF2B5EF4-FFF2-40B4-BE49-F238E27FC236}">
                  <a16:creationId xmlns:a16="http://schemas.microsoft.com/office/drawing/2014/main" id="{9C37A4FC-5C52-3A84-F786-B679D1C9EC1D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4" name="Freeform: Shape 11033">
              <a:extLst>
                <a:ext uri="{FF2B5EF4-FFF2-40B4-BE49-F238E27FC236}">
                  <a16:creationId xmlns:a16="http://schemas.microsoft.com/office/drawing/2014/main" id="{0E99A5EC-0738-F290-40B2-8E5A4FF8A96C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5" name="Freeform: Shape 11034">
              <a:extLst>
                <a:ext uri="{FF2B5EF4-FFF2-40B4-BE49-F238E27FC236}">
                  <a16:creationId xmlns:a16="http://schemas.microsoft.com/office/drawing/2014/main" id="{31263288-0EDC-7A8E-330D-45D9C35C2B70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6" name="Freeform: Shape 11035">
              <a:extLst>
                <a:ext uri="{FF2B5EF4-FFF2-40B4-BE49-F238E27FC236}">
                  <a16:creationId xmlns:a16="http://schemas.microsoft.com/office/drawing/2014/main" id="{93F6E960-0B3C-A0C9-2B23-EDEBBD6B3B0B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7" name="Freeform: Shape 11036">
              <a:extLst>
                <a:ext uri="{FF2B5EF4-FFF2-40B4-BE49-F238E27FC236}">
                  <a16:creationId xmlns:a16="http://schemas.microsoft.com/office/drawing/2014/main" id="{EF5C3469-6EDB-4E5B-9CB2-89B086C769AA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8" name="Freeform: Shape 11037">
              <a:extLst>
                <a:ext uri="{FF2B5EF4-FFF2-40B4-BE49-F238E27FC236}">
                  <a16:creationId xmlns:a16="http://schemas.microsoft.com/office/drawing/2014/main" id="{78ACB370-8503-292F-7FBC-84F6B7B4FA13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9" name="Freeform: Shape 11038">
              <a:extLst>
                <a:ext uri="{FF2B5EF4-FFF2-40B4-BE49-F238E27FC236}">
                  <a16:creationId xmlns:a16="http://schemas.microsoft.com/office/drawing/2014/main" id="{EF59A187-F6EC-E117-B53A-5AD5131AB1D4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0" name="Freeform: Shape 11039">
              <a:extLst>
                <a:ext uri="{FF2B5EF4-FFF2-40B4-BE49-F238E27FC236}">
                  <a16:creationId xmlns:a16="http://schemas.microsoft.com/office/drawing/2014/main" id="{B5A576BB-AAE2-1BA0-C9C9-CB0A74A60FB2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1" name="Freeform: Shape 11040">
              <a:extLst>
                <a:ext uri="{FF2B5EF4-FFF2-40B4-BE49-F238E27FC236}">
                  <a16:creationId xmlns:a16="http://schemas.microsoft.com/office/drawing/2014/main" id="{64D8F449-0925-B7F1-B33A-3F20E921B6EC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2" name="Freeform: Shape 11041">
              <a:extLst>
                <a:ext uri="{FF2B5EF4-FFF2-40B4-BE49-F238E27FC236}">
                  <a16:creationId xmlns:a16="http://schemas.microsoft.com/office/drawing/2014/main" id="{97C41FA7-4709-FFBD-CA31-7853948614EA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3" name="Freeform: Shape 11042">
              <a:extLst>
                <a:ext uri="{FF2B5EF4-FFF2-40B4-BE49-F238E27FC236}">
                  <a16:creationId xmlns:a16="http://schemas.microsoft.com/office/drawing/2014/main" id="{4A192CD1-7C0C-70C2-16E1-4452164B569B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4" name="Freeform: Shape 11043">
              <a:extLst>
                <a:ext uri="{FF2B5EF4-FFF2-40B4-BE49-F238E27FC236}">
                  <a16:creationId xmlns:a16="http://schemas.microsoft.com/office/drawing/2014/main" id="{7A432BEE-A818-0599-D82F-ECCE42B55D27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5" name="Freeform: Shape 11044">
              <a:extLst>
                <a:ext uri="{FF2B5EF4-FFF2-40B4-BE49-F238E27FC236}">
                  <a16:creationId xmlns:a16="http://schemas.microsoft.com/office/drawing/2014/main" id="{FA53A9BF-67A8-58CC-1DBA-68622252756F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6" name="Freeform: Shape 11045">
              <a:extLst>
                <a:ext uri="{FF2B5EF4-FFF2-40B4-BE49-F238E27FC236}">
                  <a16:creationId xmlns:a16="http://schemas.microsoft.com/office/drawing/2014/main" id="{EB92ED8F-BFE0-F839-C691-01CA83F17694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7" name="Freeform: Shape 11046">
              <a:extLst>
                <a:ext uri="{FF2B5EF4-FFF2-40B4-BE49-F238E27FC236}">
                  <a16:creationId xmlns:a16="http://schemas.microsoft.com/office/drawing/2014/main" id="{A61B4A6C-2873-9323-F1D2-D56CBE476DE0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8" name="Freeform: Shape 11047">
              <a:extLst>
                <a:ext uri="{FF2B5EF4-FFF2-40B4-BE49-F238E27FC236}">
                  <a16:creationId xmlns:a16="http://schemas.microsoft.com/office/drawing/2014/main" id="{787AD3A9-FE7B-BDB8-6D1A-DC40651916BE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9" name="Freeform: Shape 11048">
              <a:extLst>
                <a:ext uri="{FF2B5EF4-FFF2-40B4-BE49-F238E27FC236}">
                  <a16:creationId xmlns:a16="http://schemas.microsoft.com/office/drawing/2014/main" id="{352B4EC9-51CE-6436-43B4-309CC93BF95D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0" name="Freeform: Shape 11049">
              <a:extLst>
                <a:ext uri="{FF2B5EF4-FFF2-40B4-BE49-F238E27FC236}">
                  <a16:creationId xmlns:a16="http://schemas.microsoft.com/office/drawing/2014/main" id="{85441344-4575-811F-698C-1B92C7FEEA95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1" name="Freeform: Shape 11050">
              <a:extLst>
                <a:ext uri="{FF2B5EF4-FFF2-40B4-BE49-F238E27FC236}">
                  <a16:creationId xmlns:a16="http://schemas.microsoft.com/office/drawing/2014/main" id="{099C0237-1AAC-51C9-42D8-F3D1EFA6A34E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2" name="Freeform: Shape 11051">
              <a:extLst>
                <a:ext uri="{FF2B5EF4-FFF2-40B4-BE49-F238E27FC236}">
                  <a16:creationId xmlns:a16="http://schemas.microsoft.com/office/drawing/2014/main" id="{A2D5087F-CD1B-6A51-B7E8-C253B9EF6E92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3" name="Freeform: Shape 11052">
              <a:extLst>
                <a:ext uri="{FF2B5EF4-FFF2-40B4-BE49-F238E27FC236}">
                  <a16:creationId xmlns:a16="http://schemas.microsoft.com/office/drawing/2014/main" id="{8D12240A-FC3D-8D39-A31C-48FAA7446959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4" name="Freeform: Shape 11053">
              <a:extLst>
                <a:ext uri="{FF2B5EF4-FFF2-40B4-BE49-F238E27FC236}">
                  <a16:creationId xmlns:a16="http://schemas.microsoft.com/office/drawing/2014/main" id="{7B2C31AA-8BCE-9A04-40A4-B172F157F9E6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5" name="Freeform: Shape 11054">
              <a:extLst>
                <a:ext uri="{FF2B5EF4-FFF2-40B4-BE49-F238E27FC236}">
                  <a16:creationId xmlns:a16="http://schemas.microsoft.com/office/drawing/2014/main" id="{19364F3A-FBB7-BE6E-08AC-F2C79127C61A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6" name="Freeform: Shape 11055">
              <a:extLst>
                <a:ext uri="{FF2B5EF4-FFF2-40B4-BE49-F238E27FC236}">
                  <a16:creationId xmlns:a16="http://schemas.microsoft.com/office/drawing/2014/main" id="{8DA9D9AF-F521-D68B-CB5F-3FCCB6AEF6B1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7" name="Freeform: Shape 11056">
              <a:extLst>
                <a:ext uri="{FF2B5EF4-FFF2-40B4-BE49-F238E27FC236}">
                  <a16:creationId xmlns:a16="http://schemas.microsoft.com/office/drawing/2014/main" id="{8AEA4B71-660D-C1B0-39DC-1B8B6177249A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8" name="Freeform: Shape 11057">
              <a:extLst>
                <a:ext uri="{FF2B5EF4-FFF2-40B4-BE49-F238E27FC236}">
                  <a16:creationId xmlns:a16="http://schemas.microsoft.com/office/drawing/2014/main" id="{2564D6A6-B88B-56F5-B1CD-5885D8D91E0B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9" name="Freeform: Shape 11058">
              <a:extLst>
                <a:ext uri="{FF2B5EF4-FFF2-40B4-BE49-F238E27FC236}">
                  <a16:creationId xmlns:a16="http://schemas.microsoft.com/office/drawing/2014/main" id="{CBA00132-AC2F-5A93-2797-FA7D3B1E1564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0" name="Freeform: Shape 11059">
              <a:extLst>
                <a:ext uri="{FF2B5EF4-FFF2-40B4-BE49-F238E27FC236}">
                  <a16:creationId xmlns:a16="http://schemas.microsoft.com/office/drawing/2014/main" id="{07A72A83-B873-987E-72D9-82B379AB9F2C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1" name="Freeform: Shape 11060">
              <a:extLst>
                <a:ext uri="{FF2B5EF4-FFF2-40B4-BE49-F238E27FC236}">
                  <a16:creationId xmlns:a16="http://schemas.microsoft.com/office/drawing/2014/main" id="{C12A9985-0AD5-FB37-BA8C-7B6BB5048FA4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2" name="Freeform: Shape 11061">
              <a:extLst>
                <a:ext uri="{FF2B5EF4-FFF2-40B4-BE49-F238E27FC236}">
                  <a16:creationId xmlns:a16="http://schemas.microsoft.com/office/drawing/2014/main" id="{F9988791-1D54-AAA5-A8E7-6CB098B02F00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3" name="Freeform: Shape 11062">
              <a:extLst>
                <a:ext uri="{FF2B5EF4-FFF2-40B4-BE49-F238E27FC236}">
                  <a16:creationId xmlns:a16="http://schemas.microsoft.com/office/drawing/2014/main" id="{4D658DF9-41FD-A00A-E796-3D2229E23F4D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4" name="Freeform: Shape 11063">
              <a:extLst>
                <a:ext uri="{FF2B5EF4-FFF2-40B4-BE49-F238E27FC236}">
                  <a16:creationId xmlns:a16="http://schemas.microsoft.com/office/drawing/2014/main" id="{3ADDE747-D6B1-A297-8213-70A85DF858AA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5" name="Freeform: Shape 11064">
              <a:extLst>
                <a:ext uri="{FF2B5EF4-FFF2-40B4-BE49-F238E27FC236}">
                  <a16:creationId xmlns:a16="http://schemas.microsoft.com/office/drawing/2014/main" id="{5B5959B6-9A06-5208-61D8-F99110D3D2D4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6" name="Freeform: Shape 11065">
              <a:extLst>
                <a:ext uri="{FF2B5EF4-FFF2-40B4-BE49-F238E27FC236}">
                  <a16:creationId xmlns:a16="http://schemas.microsoft.com/office/drawing/2014/main" id="{6D7746E4-C371-C39E-E98A-89FC212F2CB7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7" name="Freeform: Shape 11066">
              <a:extLst>
                <a:ext uri="{FF2B5EF4-FFF2-40B4-BE49-F238E27FC236}">
                  <a16:creationId xmlns:a16="http://schemas.microsoft.com/office/drawing/2014/main" id="{8C725A30-7C29-5659-DDE7-112F5585E5C3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8" name="Freeform: Shape 11067">
              <a:extLst>
                <a:ext uri="{FF2B5EF4-FFF2-40B4-BE49-F238E27FC236}">
                  <a16:creationId xmlns:a16="http://schemas.microsoft.com/office/drawing/2014/main" id="{2001B8FE-8EA7-0320-0617-516587CA8460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9" name="Freeform: Shape 11068">
              <a:extLst>
                <a:ext uri="{FF2B5EF4-FFF2-40B4-BE49-F238E27FC236}">
                  <a16:creationId xmlns:a16="http://schemas.microsoft.com/office/drawing/2014/main" id="{EFCB496B-3D69-1FDD-CD43-D42C182BE957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0" name="Freeform: Shape 11069">
              <a:extLst>
                <a:ext uri="{FF2B5EF4-FFF2-40B4-BE49-F238E27FC236}">
                  <a16:creationId xmlns:a16="http://schemas.microsoft.com/office/drawing/2014/main" id="{F15023B9-C5D9-873D-8056-5167481D335E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1" name="Freeform: Shape 11070">
              <a:extLst>
                <a:ext uri="{FF2B5EF4-FFF2-40B4-BE49-F238E27FC236}">
                  <a16:creationId xmlns:a16="http://schemas.microsoft.com/office/drawing/2014/main" id="{263D5B92-62AE-720A-BCA8-34C607CDBAB1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2" name="Freeform: Shape 11071">
              <a:extLst>
                <a:ext uri="{FF2B5EF4-FFF2-40B4-BE49-F238E27FC236}">
                  <a16:creationId xmlns:a16="http://schemas.microsoft.com/office/drawing/2014/main" id="{A5D946D1-6AA8-F3FD-B11D-EEEC1EE63718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3" name="Freeform: Shape 11072">
              <a:extLst>
                <a:ext uri="{FF2B5EF4-FFF2-40B4-BE49-F238E27FC236}">
                  <a16:creationId xmlns:a16="http://schemas.microsoft.com/office/drawing/2014/main" id="{6E87231A-21EA-2C43-B4CF-765FEE8471A9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4" name="Freeform: Shape 11073">
              <a:extLst>
                <a:ext uri="{FF2B5EF4-FFF2-40B4-BE49-F238E27FC236}">
                  <a16:creationId xmlns:a16="http://schemas.microsoft.com/office/drawing/2014/main" id="{1C5237BD-AF5F-1DCB-B5FC-880E62DE1887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5" name="Freeform: Shape 11074">
              <a:extLst>
                <a:ext uri="{FF2B5EF4-FFF2-40B4-BE49-F238E27FC236}">
                  <a16:creationId xmlns:a16="http://schemas.microsoft.com/office/drawing/2014/main" id="{F6755C05-40F1-C7F6-CA2D-02432C43E0ED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6" name="Freeform: Shape 11075">
              <a:extLst>
                <a:ext uri="{FF2B5EF4-FFF2-40B4-BE49-F238E27FC236}">
                  <a16:creationId xmlns:a16="http://schemas.microsoft.com/office/drawing/2014/main" id="{6801B0B0-228E-A66E-D7A9-A74ABF121727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7" name="Freeform: Shape 11076">
              <a:extLst>
                <a:ext uri="{FF2B5EF4-FFF2-40B4-BE49-F238E27FC236}">
                  <a16:creationId xmlns:a16="http://schemas.microsoft.com/office/drawing/2014/main" id="{49FBDF55-5874-9629-3BCB-46ED054D2681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8" name="Freeform: Shape 11077">
              <a:extLst>
                <a:ext uri="{FF2B5EF4-FFF2-40B4-BE49-F238E27FC236}">
                  <a16:creationId xmlns:a16="http://schemas.microsoft.com/office/drawing/2014/main" id="{37182131-D882-C2D2-6EBB-5240718E550E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9" name="Freeform: Shape 11078">
              <a:extLst>
                <a:ext uri="{FF2B5EF4-FFF2-40B4-BE49-F238E27FC236}">
                  <a16:creationId xmlns:a16="http://schemas.microsoft.com/office/drawing/2014/main" id="{B1ED157B-5B5B-86F3-F8E3-C94AD7F86C35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0" name="Freeform: Shape 11079">
              <a:extLst>
                <a:ext uri="{FF2B5EF4-FFF2-40B4-BE49-F238E27FC236}">
                  <a16:creationId xmlns:a16="http://schemas.microsoft.com/office/drawing/2014/main" id="{8BFC56C4-9D6C-DC30-63CC-499C615D66AA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1" name="Freeform: Shape 11080">
              <a:extLst>
                <a:ext uri="{FF2B5EF4-FFF2-40B4-BE49-F238E27FC236}">
                  <a16:creationId xmlns:a16="http://schemas.microsoft.com/office/drawing/2014/main" id="{F04D51FE-A44E-7D9A-6A69-AF8569DD4CC7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2" name="Freeform: Shape 11081">
              <a:extLst>
                <a:ext uri="{FF2B5EF4-FFF2-40B4-BE49-F238E27FC236}">
                  <a16:creationId xmlns:a16="http://schemas.microsoft.com/office/drawing/2014/main" id="{38E59F80-81DE-F763-F1E2-1EFBA54D5CF7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3" name="Freeform: Shape 11082">
              <a:extLst>
                <a:ext uri="{FF2B5EF4-FFF2-40B4-BE49-F238E27FC236}">
                  <a16:creationId xmlns:a16="http://schemas.microsoft.com/office/drawing/2014/main" id="{CBCA52E6-6F69-9CC9-2846-E59D8E496286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4" name="Freeform: Shape 11083">
              <a:extLst>
                <a:ext uri="{FF2B5EF4-FFF2-40B4-BE49-F238E27FC236}">
                  <a16:creationId xmlns:a16="http://schemas.microsoft.com/office/drawing/2014/main" id="{BD3D3A2D-E45A-A70B-AEF8-A05C7096B924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5" name="Freeform: Shape 11084">
              <a:extLst>
                <a:ext uri="{FF2B5EF4-FFF2-40B4-BE49-F238E27FC236}">
                  <a16:creationId xmlns:a16="http://schemas.microsoft.com/office/drawing/2014/main" id="{A241CE5C-C238-84EE-FDD6-235AEF169E0F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6" name="Freeform: Shape 11085">
              <a:extLst>
                <a:ext uri="{FF2B5EF4-FFF2-40B4-BE49-F238E27FC236}">
                  <a16:creationId xmlns:a16="http://schemas.microsoft.com/office/drawing/2014/main" id="{2711DB9E-8961-7022-AE7B-468534EB60FD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7" name="Freeform: Shape 11086">
              <a:extLst>
                <a:ext uri="{FF2B5EF4-FFF2-40B4-BE49-F238E27FC236}">
                  <a16:creationId xmlns:a16="http://schemas.microsoft.com/office/drawing/2014/main" id="{CC2533B5-E42A-B8AB-9B85-F669E846D343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8" name="Freeform: Shape 11087">
              <a:extLst>
                <a:ext uri="{FF2B5EF4-FFF2-40B4-BE49-F238E27FC236}">
                  <a16:creationId xmlns:a16="http://schemas.microsoft.com/office/drawing/2014/main" id="{DEDE7AA8-3CF1-93A9-3855-6F6F4C7095D8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9" name="Freeform: Shape 11088">
              <a:extLst>
                <a:ext uri="{FF2B5EF4-FFF2-40B4-BE49-F238E27FC236}">
                  <a16:creationId xmlns:a16="http://schemas.microsoft.com/office/drawing/2014/main" id="{CE32A918-D5F5-E67E-22C1-0B672165D53C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0" name="Freeform: Shape 11089">
              <a:extLst>
                <a:ext uri="{FF2B5EF4-FFF2-40B4-BE49-F238E27FC236}">
                  <a16:creationId xmlns:a16="http://schemas.microsoft.com/office/drawing/2014/main" id="{6EDB7D97-148D-48F5-BE03-B818667965A8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1" name="Freeform: Shape 11090">
              <a:extLst>
                <a:ext uri="{FF2B5EF4-FFF2-40B4-BE49-F238E27FC236}">
                  <a16:creationId xmlns:a16="http://schemas.microsoft.com/office/drawing/2014/main" id="{0997E9CD-21E1-51C4-B1C6-276617D492A7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2" name="Freeform: Shape 11091">
              <a:extLst>
                <a:ext uri="{FF2B5EF4-FFF2-40B4-BE49-F238E27FC236}">
                  <a16:creationId xmlns:a16="http://schemas.microsoft.com/office/drawing/2014/main" id="{6971940B-91E5-7B93-5EE6-8BC3F3B5C508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3" name="Freeform: Shape 11092">
              <a:extLst>
                <a:ext uri="{FF2B5EF4-FFF2-40B4-BE49-F238E27FC236}">
                  <a16:creationId xmlns:a16="http://schemas.microsoft.com/office/drawing/2014/main" id="{6FDBB33A-87A2-A7D8-8443-9AC441E7A7FB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4" name="Freeform: Shape 11093">
              <a:extLst>
                <a:ext uri="{FF2B5EF4-FFF2-40B4-BE49-F238E27FC236}">
                  <a16:creationId xmlns:a16="http://schemas.microsoft.com/office/drawing/2014/main" id="{1F1D5384-4ADF-FC36-C573-F79253CFAD72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5" name="Freeform: Shape 11094">
              <a:extLst>
                <a:ext uri="{FF2B5EF4-FFF2-40B4-BE49-F238E27FC236}">
                  <a16:creationId xmlns:a16="http://schemas.microsoft.com/office/drawing/2014/main" id="{AC0074CB-334B-1C68-1969-012D826D3296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6" name="Freeform: Shape 11095">
              <a:extLst>
                <a:ext uri="{FF2B5EF4-FFF2-40B4-BE49-F238E27FC236}">
                  <a16:creationId xmlns:a16="http://schemas.microsoft.com/office/drawing/2014/main" id="{8B119506-25FA-09EB-1931-68BE6FA278FB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7" name="Freeform: Shape 11096">
              <a:extLst>
                <a:ext uri="{FF2B5EF4-FFF2-40B4-BE49-F238E27FC236}">
                  <a16:creationId xmlns:a16="http://schemas.microsoft.com/office/drawing/2014/main" id="{BEE5DCDE-7BFE-704D-BB1C-98C899E18551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8" name="Freeform: Shape 11097">
              <a:extLst>
                <a:ext uri="{FF2B5EF4-FFF2-40B4-BE49-F238E27FC236}">
                  <a16:creationId xmlns:a16="http://schemas.microsoft.com/office/drawing/2014/main" id="{5FE451C9-6F6A-4E01-DFC1-6842E714FBA1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9" name="Freeform: Shape 11098">
              <a:extLst>
                <a:ext uri="{FF2B5EF4-FFF2-40B4-BE49-F238E27FC236}">
                  <a16:creationId xmlns:a16="http://schemas.microsoft.com/office/drawing/2014/main" id="{BAF2FC65-FB67-8633-2CE4-7183F0D7E1B2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0" name="Freeform: Shape 11099">
              <a:extLst>
                <a:ext uri="{FF2B5EF4-FFF2-40B4-BE49-F238E27FC236}">
                  <a16:creationId xmlns:a16="http://schemas.microsoft.com/office/drawing/2014/main" id="{64C28CFE-576A-13E0-90CE-EC2C5136E3EB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1" name="Freeform: Shape 11100">
              <a:extLst>
                <a:ext uri="{FF2B5EF4-FFF2-40B4-BE49-F238E27FC236}">
                  <a16:creationId xmlns:a16="http://schemas.microsoft.com/office/drawing/2014/main" id="{E3EE9E53-1302-13C9-3542-313584F2160C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2" name="Freeform: Shape 11101">
              <a:extLst>
                <a:ext uri="{FF2B5EF4-FFF2-40B4-BE49-F238E27FC236}">
                  <a16:creationId xmlns:a16="http://schemas.microsoft.com/office/drawing/2014/main" id="{AD1D65E3-8FB3-6289-06F7-DF3F7B6882CB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3" name="Freeform: Shape 11102">
              <a:extLst>
                <a:ext uri="{FF2B5EF4-FFF2-40B4-BE49-F238E27FC236}">
                  <a16:creationId xmlns:a16="http://schemas.microsoft.com/office/drawing/2014/main" id="{16EF2937-50F5-2A7A-1D68-5A42FF76C1EB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4" name="Freeform: Shape 11103">
              <a:extLst>
                <a:ext uri="{FF2B5EF4-FFF2-40B4-BE49-F238E27FC236}">
                  <a16:creationId xmlns:a16="http://schemas.microsoft.com/office/drawing/2014/main" id="{EBFC5D8F-3988-A7CA-90EC-D605817E98A3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5" name="Freeform: Shape 11104">
              <a:extLst>
                <a:ext uri="{FF2B5EF4-FFF2-40B4-BE49-F238E27FC236}">
                  <a16:creationId xmlns:a16="http://schemas.microsoft.com/office/drawing/2014/main" id="{DD1372AA-C3E5-E1D5-ED46-ECA650084496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6" name="Freeform: Shape 11105">
              <a:extLst>
                <a:ext uri="{FF2B5EF4-FFF2-40B4-BE49-F238E27FC236}">
                  <a16:creationId xmlns:a16="http://schemas.microsoft.com/office/drawing/2014/main" id="{8396569B-2785-D427-91D1-A99621C7770B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7" name="Freeform: Shape 11106">
              <a:extLst>
                <a:ext uri="{FF2B5EF4-FFF2-40B4-BE49-F238E27FC236}">
                  <a16:creationId xmlns:a16="http://schemas.microsoft.com/office/drawing/2014/main" id="{47A004C7-5006-C62D-2F04-1E42F34CE427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8" name="Freeform: Shape 11107">
              <a:extLst>
                <a:ext uri="{FF2B5EF4-FFF2-40B4-BE49-F238E27FC236}">
                  <a16:creationId xmlns:a16="http://schemas.microsoft.com/office/drawing/2014/main" id="{CB2D1420-07E0-F71B-BEFE-125E7AFE18C3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9" name="Freeform: Shape 11108">
              <a:extLst>
                <a:ext uri="{FF2B5EF4-FFF2-40B4-BE49-F238E27FC236}">
                  <a16:creationId xmlns:a16="http://schemas.microsoft.com/office/drawing/2014/main" id="{4FD9D339-E153-206E-DC18-665D22B0C4ED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0" name="Freeform: Shape 11109">
              <a:extLst>
                <a:ext uri="{FF2B5EF4-FFF2-40B4-BE49-F238E27FC236}">
                  <a16:creationId xmlns:a16="http://schemas.microsoft.com/office/drawing/2014/main" id="{3321DE0F-3F47-1A48-EA08-3976103FE0B4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1" name="Freeform: Shape 11110">
              <a:extLst>
                <a:ext uri="{FF2B5EF4-FFF2-40B4-BE49-F238E27FC236}">
                  <a16:creationId xmlns:a16="http://schemas.microsoft.com/office/drawing/2014/main" id="{13712DC1-CFF8-30D7-6250-056D2D802288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2" name="Freeform: Shape 11111">
              <a:extLst>
                <a:ext uri="{FF2B5EF4-FFF2-40B4-BE49-F238E27FC236}">
                  <a16:creationId xmlns:a16="http://schemas.microsoft.com/office/drawing/2014/main" id="{8086CD2B-689D-52A9-F069-8EAAB291E225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3" name="Freeform: Shape 11112">
              <a:extLst>
                <a:ext uri="{FF2B5EF4-FFF2-40B4-BE49-F238E27FC236}">
                  <a16:creationId xmlns:a16="http://schemas.microsoft.com/office/drawing/2014/main" id="{6F71D214-6557-7CA4-A10A-B097D508E05B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4" name="Freeform: Shape 11113">
              <a:extLst>
                <a:ext uri="{FF2B5EF4-FFF2-40B4-BE49-F238E27FC236}">
                  <a16:creationId xmlns:a16="http://schemas.microsoft.com/office/drawing/2014/main" id="{BBF5AF6E-F277-CD67-AD87-1F1E0366D081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5" name="Freeform: Shape 11114">
              <a:extLst>
                <a:ext uri="{FF2B5EF4-FFF2-40B4-BE49-F238E27FC236}">
                  <a16:creationId xmlns:a16="http://schemas.microsoft.com/office/drawing/2014/main" id="{DCB40278-8F19-7C52-C20F-AFE6AC884F57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6" name="Freeform: Shape 11115">
              <a:extLst>
                <a:ext uri="{FF2B5EF4-FFF2-40B4-BE49-F238E27FC236}">
                  <a16:creationId xmlns:a16="http://schemas.microsoft.com/office/drawing/2014/main" id="{ABA99853-DF37-946D-AECA-0840B99DE2B4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7" name="Freeform: Shape 11116">
              <a:extLst>
                <a:ext uri="{FF2B5EF4-FFF2-40B4-BE49-F238E27FC236}">
                  <a16:creationId xmlns:a16="http://schemas.microsoft.com/office/drawing/2014/main" id="{82DC3A4C-82BB-DE3C-2AAC-603CCAC7F40E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8" name="Freeform: Shape 11117">
              <a:extLst>
                <a:ext uri="{FF2B5EF4-FFF2-40B4-BE49-F238E27FC236}">
                  <a16:creationId xmlns:a16="http://schemas.microsoft.com/office/drawing/2014/main" id="{6149FE25-6D85-50BB-BA7D-F6A033AEE867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9" name="Freeform: Shape 11118">
              <a:extLst>
                <a:ext uri="{FF2B5EF4-FFF2-40B4-BE49-F238E27FC236}">
                  <a16:creationId xmlns:a16="http://schemas.microsoft.com/office/drawing/2014/main" id="{CA88FA2E-8197-6609-7021-A1A09B8C02E7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0" name="Freeform: Shape 11119">
              <a:extLst>
                <a:ext uri="{FF2B5EF4-FFF2-40B4-BE49-F238E27FC236}">
                  <a16:creationId xmlns:a16="http://schemas.microsoft.com/office/drawing/2014/main" id="{D7361CCE-22B7-472C-A773-CF12CB5AD150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1" name="Freeform: Shape 11120">
              <a:extLst>
                <a:ext uri="{FF2B5EF4-FFF2-40B4-BE49-F238E27FC236}">
                  <a16:creationId xmlns:a16="http://schemas.microsoft.com/office/drawing/2014/main" id="{29DE07EB-DCAD-A8F6-D102-994B11B97820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2" name="Freeform: Shape 11121">
              <a:extLst>
                <a:ext uri="{FF2B5EF4-FFF2-40B4-BE49-F238E27FC236}">
                  <a16:creationId xmlns:a16="http://schemas.microsoft.com/office/drawing/2014/main" id="{141220CF-EB26-8EFE-8709-806B241C6684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3" name="Freeform: Shape 11122">
              <a:extLst>
                <a:ext uri="{FF2B5EF4-FFF2-40B4-BE49-F238E27FC236}">
                  <a16:creationId xmlns:a16="http://schemas.microsoft.com/office/drawing/2014/main" id="{AB94F09F-A9EB-0F4E-A2DE-72D422B65041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4" name="Freeform: Shape 11123">
              <a:extLst>
                <a:ext uri="{FF2B5EF4-FFF2-40B4-BE49-F238E27FC236}">
                  <a16:creationId xmlns:a16="http://schemas.microsoft.com/office/drawing/2014/main" id="{62FED037-027D-1F9D-3451-3F7D484E3BFA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5" name="Freeform: Shape 11124">
              <a:extLst>
                <a:ext uri="{FF2B5EF4-FFF2-40B4-BE49-F238E27FC236}">
                  <a16:creationId xmlns:a16="http://schemas.microsoft.com/office/drawing/2014/main" id="{905040A6-0B61-9CC7-7801-263B41ED0E1D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6" name="Freeform: Shape 11125">
              <a:extLst>
                <a:ext uri="{FF2B5EF4-FFF2-40B4-BE49-F238E27FC236}">
                  <a16:creationId xmlns:a16="http://schemas.microsoft.com/office/drawing/2014/main" id="{7E1C3CAD-671C-66E8-948E-E8F9B428BA0A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7" name="Freeform: Shape 11126">
              <a:extLst>
                <a:ext uri="{FF2B5EF4-FFF2-40B4-BE49-F238E27FC236}">
                  <a16:creationId xmlns:a16="http://schemas.microsoft.com/office/drawing/2014/main" id="{33BB6A9E-B8E8-EE47-6132-CFD62A924DC0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8" name="Freeform: Shape 11127">
              <a:extLst>
                <a:ext uri="{FF2B5EF4-FFF2-40B4-BE49-F238E27FC236}">
                  <a16:creationId xmlns:a16="http://schemas.microsoft.com/office/drawing/2014/main" id="{91EE9BFE-D881-C5B8-1022-0A424AE66833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9" name="Freeform: Shape 11128">
              <a:extLst>
                <a:ext uri="{FF2B5EF4-FFF2-40B4-BE49-F238E27FC236}">
                  <a16:creationId xmlns:a16="http://schemas.microsoft.com/office/drawing/2014/main" id="{7CEB86A2-0A85-784A-3D57-7D31909C213A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0" name="Freeform: Shape 11129">
              <a:extLst>
                <a:ext uri="{FF2B5EF4-FFF2-40B4-BE49-F238E27FC236}">
                  <a16:creationId xmlns:a16="http://schemas.microsoft.com/office/drawing/2014/main" id="{1A271CAD-3A71-F76E-E9DC-CDBEFF5F7A69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1" name="Freeform: Shape 11130">
              <a:extLst>
                <a:ext uri="{FF2B5EF4-FFF2-40B4-BE49-F238E27FC236}">
                  <a16:creationId xmlns:a16="http://schemas.microsoft.com/office/drawing/2014/main" id="{AA4E2767-94C8-9E99-E202-96D5EEF60E65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2" name="Freeform: Shape 11131">
              <a:extLst>
                <a:ext uri="{FF2B5EF4-FFF2-40B4-BE49-F238E27FC236}">
                  <a16:creationId xmlns:a16="http://schemas.microsoft.com/office/drawing/2014/main" id="{A4A25751-E507-2690-F57A-512979534C29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3" name="Freeform: Shape 11132">
              <a:extLst>
                <a:ext uri="{FF2B5EF4-FFF2-40B4-BE49-F238E27FC236}">
                  <a16:creationId xmlns:a16="http://schemas.microsoft.com/office/drawing/2014/main" id="{9E4921D8-8260-834D-0EC4-4C2DCEB112BA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4" name="Freeform: Shape 11133">
              <a:extLst>
                <a:ext uri="{FF2B5EF4-FFF2-40B4-BE49-F238E27FC236}">
                  <a16:creationId xmlns:a16="http://schemas.microsoft.com/office/drawing/2014/main" id="{3BA416F6-B328-7EE2-BFC9-7596CD32255C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5" name="Freeform: Shape 11134">
              <a:extLst>
                <a:ext uri="{FF2B5EF4-FFF2-40B4-BE49-F238E27FC236}">
                  <a16:creationId xmlns:a16="http://schemas.microsoft.com/office/drawing/2014/main" id="{B5186115-DD4F-3D4D-994C-F8DBB17D340D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6" name="Freeform: Shape 11135">
              <a:extLst>
                <a:ext uri="{FF2B5EF4-FFF2-40B4-BE49-F238E27FC236}">
                  <a16:creationId xmlns:a16="http://schemas.microsoft.com/office/drawing/2014/main" id="{47B771EB-7F97-3094-EC17-9CC77CC187FE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7" name="Freeform: Shape 11136">
              <a:extLst>
                <a:ext uri="{FF2B5EF4-FFF2-40B4-BE49-F238E27FC236}">
                  <a16:creationId xmlns:a16="http://schemas.microsoft.com/office/drawing/2014/main" id="{B8B28988-523C-D174-0BC9-5E07AE6274C0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8" name="Freeform: Shape 11137">
              <a:extLst>
                <a:ext uri="{FF2B5EF4-FFF2-40B4-BE49-F238E27FC236}">
                  <a16:creationId xmlns:a16="http://schemas.microsoft.com/office/drawing/2014/main" id="{A442F3FE-F889-B7B0-8E9D-191B1DEB7883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9" name="Freeform: Shape 11138">
              <a:extLst>
                <a:ext uri="{FF2B5EF4-FFF2-40B4-BE49-F238E27FC236}">
                  <a16:creationId xmlns:a16="http://schemas.microsoft.com/office/drawing/2014/main" id="{2FD5F494-E7F3-2CDA-7122-B35C7E4355FF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0" name="Freeform: Shape 11139">
              <a:extLst>
                <a:ext uri="{FF2B5EF4-FFF2-40B4-BE49-F238E27FC236}">
                  <a16:creationId xmlns:a16="http://schemas.microsoft.com/office/drawing/2014/main" id="{53C67827-20AA-5F76-3BBA-3B7FEF3B7B9A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1" name="Freeform: Shape 11140">
              <a:extLst>
                <a:ext uri="{FF2B5EF4-FFF2-40B4-BE49-F238E27FC236}">
                  <a16:creationId xmlns:a16="http://schemas.microsoft.com/office/drawing/2014/main" id="{8205C711-6838-3C9C-A9D1-B93B261B0763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2" name="Freeform: Shape 11141">
              <a:extLst>
                <a:ext uri="{FF2B5EF4-FFF2-40B4-BE49-F238E27FC236}">
                  <a16:creationId xmlns:a16="http://schemas.microsoft.com/office/drawing/2014/main" id="{18FC038C-1E33-CA73-BFDA-33E1D283463A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3" name="Freeform: Shape 11142">
              <a:extLst>
                <a:ext uri="{FF2B5EF4-FFF2-40B4-BE49-F238E27FC236}">
                  <a16:creationId xmlns:a16="http://schemas.microsoft.com/office/drawing/2014/main" id="{35008CB5-7B2A-BA29-164A-1D1B18626A1E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4" name="Freeform: Shape 11143">
              <a:extLst>
                <a:ext uri="{FF2B5EF4-FFF2-40B4-BE49-F238E27FC236}">
                  <a16:creationId xmlns:a16="http://schemas.microsoft.com/office/drawing/2014/main" id="{6EE7C74E-4E4D-5B48-B622-2F57CCF23240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5" name="Freeform: Shape 11144">
              <a:extLst>
                <a:ext uri="{FF2B5EF4-FFF2-40B4-BE49-F238E27FC236}">
                  <a16:creationId xmlns:a16="http://schemas.microsoft.com/office/drawing/2014/main" id="{D6258FC1-3F72-3420-D944-D060945609BA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6" name="Freeform: Shape 11145">
              <a:extLst>
                <a:ext uri="{FF2B5EF4-FFF2-40B4-BE49-F238E27FC236}">
                  <a16:creationId xmlns:a16="http://schemas.microsoft.com/office/drawing/2014/main" id="{7A7F7F05-7CE6-E7D6-F82F-E6BF15426869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7" name="Freeform: Shape 11146">
              <a:extLst>
                <a:ext uri="{FF2B5EF4-FFF2-40B4-BE49-F238E27FC236}">
                  <a16:creationId xmlns:a16="http://schemas.microsoft.com/office/drawing/2014/main" id="{9F47BFB5-5EE0-4B27-1C91-A3CF6E358EB5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8" name="Freeform: Shape 11147">
              <a:extLst>
                <a:ext uri="{FF2B5EF4-FFF2-40B4-BE49-F238E27FC236}">
                  <a16:creationId xmlns:a16="http://schemas.microsoft.com/office/drawing/2014/main" id="{8F2FFC7B-C507-23CF-F1AC-271377E42DA7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9" name="Freeform: Shape 11148">
              <a:extLst>
                <a:ext uri="{FF2B5EF4-FFF2-40B4-BE49-F238E27FC236}">
                  <a16:creationId xmlns:a16="http://schemas.microsoft.com/office/drawing/2014/main" id="{BDF9B540-4CC0-F46C-15FD-DD5F54C376DF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0" name="Freeform: Shape 11149">
              <a:extLst>
                <a:ext uri="{FF2B5EF4-FFF2-40B4-BE49-F238E27FC236}">
                  <a16:creationId xmlns:a16="http://schemas.microsoft.com/office/drawing/2014/main" id="{0EF26FDF-8D4C-5F28-B753-55581CF79756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1" name="Freeform: Shape 11150">
              <a:extLst>
                <a:ext uri="{FF2B5EF4-FFF2-40B4-BE49-F238E27FC236}">
                  <a16:creationId xmlns:a16="http://schemas.microsoft.com/office/drawing/2014/main" id="{6737EA2F-DBAB-551F-6600-F70D7CD53D32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2" name="Freeform: Shape 11151">
              <a:extLst>
                <a:ext uri="{FF2B5EF4-FFF2-40B4-BE49-F238E27FC236}">
                  <a16:creationId xmlns:a16="http://schemas.microsoft.com/office/drawing/2014/main" id="{B5DED5C1-27C7-3054-BEA1-570BF8C430FC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3" name="Freeform: Shape 11152">
              <a:extLst>
                <a:ext uri="{FF2B5EF4-FFF2-40B4-BE49-F238E27FC236}">
                  <a16:creationId xmlns:a16="http://schemas.microsoft.com/office/drawing/2014/main" id="{28F20F92-DB56-1EFF-C463-CCFB07AB6156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4" name="Freeform: Shape 11153">
              <a:extLst>
                <a:ext uri="{FF2B5EF4-FFF2-40B4-BE49-F238E27FC236}">
                  <a16:creationId xmlns:a16="http://schemas.microsoft.com/office/drawing/2014/main" id="{8A664A60-36C4-CD3A-5287-C0E626CFA908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5" name="Freeform: Shape 11154">
              <a:extLst>
                <a:ext uri="{FF2B5EF4-FFF2-40B4-BE49-F238E27FC236}">
                  <a16:creationId xmlns:a16="http://schemas.microsoft.com/office/drawing/2014/main" id="{116B41E1-06D9-4B2A-F34E-C50ED3CCE2AB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6" name="Freeform: Shape 11155">
              <a:extLst>
                <a:ext uri="{FF2B5EF4-FFF2-40B4-BE49-F238E27FC236}">
                  <a16:creationId xmlns:a16="http://schemas.microsoft.com/office/drawing/2014/main" id="{A58E6A1A-7D79-B561-7383-C97D52E81060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7" name="Freeform: Shape 11156">
              <a:extLst>
                <a:ext uri="{FF2B5EF4-FFF2-40B4-BE49-F238E27FC236}">
                  <a16:creationId xmlns:a16="http://schemas.microsoft.com/office/drawing/2014/main" id="{0A45C80E-4B40-3E0D-5C68-5AE43C689B10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8" name="Freeform: Shape 11157">
              <a:extLst>
                <a:ext uri="{FF2B5EF4-FFF2-40B4-BE49-F238E27FC236}">
                  <a16:creationId xmlns:a16="http://schemas.microsoft.com/office/drawing/2014/main" id="{9FB9C49B-B822-BB39-BF70-CCD0086E840C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9" name="Freeform: Shape 11158">
              <a:extLst>
                <a:ext uri="{FF2B5EF4-FFF2-40B4-BE49-F238E27FC236}">
                  <a16:creationId xmlns:a16="http://schemas.microsoft.com/office/drawing/2014/main" id="{D8D4A289-C4AC-275B-9381-0BA7858F89DB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0" name="Freeform: Shape 11159">
              <a:extLst>
                <a:ext uri="{FF2B5EF4-FFF2-40B4-BE49-F238E27FC236}">
                  <a16:creationId xmlns:a16="http://schemas.microsoft.com/office/drawing/2014/main" id="{6E1C2A32-C2A8-3E5A-65C7-2927BA445153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1" name="Freeform: Shape 11160">
              <a:extLst>
                <a:ext uri="{FF2B5EF4-FFF2-40B4-BE49-F238E27FC236}">
                  <a16:creationId xmlns:a16="http://schemas.microsoft.com/office/drawing/2014/main" id="{B0D49DE3-80A5-778A-A33E-4D2D569C2DAB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2" name="Freeform: Shape 11161">
              <a:extLst>
                <a:ext uri="{FF2B5EF4-FFF2-40B4-BE49-F238E27FC236}">
                  <a16:creationId xmlns:a16="http://schemas.microsoft.com/office/drawing/2014/main" id="{FCC1AD1D-DF90-03F5-168D-56E5B0BBABA7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3" name="Freeform: Shape 11162">
              <a:extLst>
                <a:ext uri="{FF2B5EF4-FFF2-40B4-BE49-F238E27FC236}">
                  <a16:creationId xmlns:a16="http://schemas.microsoft.com/office/drawing/2014/main" id="{1914D19A-B8DD-2AFC-74D3-732793E5C710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4" name="Freeform: Shape 11163">
              <a:extLst>
                <a:ext uri="{FF2B5EF4-FFF2-40B4-BE49-F238E27FC236}">
                  <a16:creationId xmlns:a16="http://schemas.microsoft.com/office/drawing/2014/main" id="{BCC2F930-B609-2516-7143-11F9C462EE40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5" name="Freeform: Shape 11164">
              <a:extLst>
                <a:ext uri="{FF2B5EF4-FFF2-40B4-BE49-F238E27FC236}">
                  <a16:creationId xmlns:a16="http://schemas.microsoft.com/office/drawing/2014/main" id="{A631D6E4-58D7-2D15-0BDD-F31FA73D65BA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6" name="Freeform: Shape 11165">
              <a:extLst>
                <a:ext uri="{FF2B5EF4-FFF2-40B4-BE49-F238E27FC236}">
                  <a16:creationId xmlns:a16="http://schemas.microsoft.com/office/drawing/2014/main" id="{DE08451A-6055-83C1-2C21-65B1BFB38D2B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7" name="Freeform: Shape 11166">
              <a:extLst>
                <a:ext uri="{FF2B5EF4-FFF2-40B4-BE49-F238E27FC236}">
                  <a16:creationId xmlns:a16="http://schemas.microsoft.com/office/drawing/2014/main" id="{E91893F2-8FE1-149E-323A-1379E033EF48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8" name="Freeform: Shape 11167">
              <a:extLst>
                <a:ext uri="{FF2B5EF4-FFF2-40B4-BE49-F238E27FC236}">
                  <a16:creationId xmlns:a16="http://schemas.microsoft.com/office/drawing/2014/main" id="{3E37093F-9DA8-C025-0DE1-67DD3A69A845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9" name="Freeform: Shape 11168">
              <a:extLst>
                <a:ext uri="{FF2B5EF4-FFF2-40B4-BE49-F238E27FC236}">
                  <a16:creationId xmlns:a16="http://schemas.microsoft.com/office/drawing/2014/main" id="{9DF85594-F910-E4FA-1FB5-352B8A627FC5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0" name="Freeform: Shape 11169">
              <a:extLst>
                <a:ext uri="{FF2B5EF4-FFF2-40B4-BE49-F238E27FC236}">
                  <a16:creationId xmlns:a16="http://schemas.microsoft.com/office/drawing/2014/main" id="{9C959B0C-A8C4-84B9-1AC8-2058B1769261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1" name="Freeform: Shape 11170">
              <a:extLst>
                <a:ext uri="{FF2B5EF4-FFF2-40B4-BE49-F238E27FC236}">
                  <a16:creationId xmlns:a16="http://schemas.microsoft.com/office/drawing/2014/main" id="{7490FA43-7D87-DB5D-F8C4-C8EFB34095E0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2" name="Freeform: Shape 11171">
              <a:extLst>
                <a:ext uri="{FF2B5EF4-FFF2-40B4-BE49-F238E27FC236}">
                  <a16:creationId xmlns:a16="http://schemas.microsoft.com/office/drawing/2014/main" id="{7DB5E6AF-2DAC-BB05-D9BD-BC013094E7B4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3" name="Freeform: Shape 11172">
              <a:extLst>
                <a:ext uri="{FF2B5EF4-FFF2-40B4-BE49-F238E27FC236}">
                  <a16:creationId xmlns:a16="http://schemas.microsoft.com/office/drawing/2014/main" id="{48BCE190-3762-C780-761E-551A90831A7E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4" name="Freeform: Shape 11173">
              <a:extLst>
                <a:ext uri="{FF2B5EF4-FFF2-40B4-BE49-F238E27FC236}">
                  <a16:creationId xmlns:a16="http://schemas.microsoft.com/office/drawing/2014/main" id="{B5680A70-D42C-D8FB-84CF-1638F0DE2662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5" name="Freeform: Shape 11174">
              <a:extLst>
                <a:ext uri="{FF2B5EF4-FFF2-40B4-BE49-F238E27FC236}">
                  <a16:creationId xmlns:a16="http://schemas.microsoft.com/office/drawing/2014/main" id="{408971BB-96C8-8A93-289F-6864944A510A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6" name="Freeform: Shape 11175">
              <a:extLst>
                <a:ext uri="{FF2B5EF4-FFF2-40B4-BE49-F238E27FC236}">
                  <a16:creationId xmlns:a16="http://schemas.microsoft.com/office/drawing/2014/main" id="{C82B8AF3-6F1C-ECB6-4736-F7D148B71C7E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7" name="Freeform: Shape 11176">
              <a:extLst>
                <a:ext uri="{FF2B5EF4-FFF2-40B4-BE49-F238E27FC236}">
                  <a16:creationId xmlns:a16="http://schemas.microsoft.com/office/drawing/2014/main" id="{9744A753-F539-5ADA-9DCF-BDB148D168D2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8" name="Freeform: Shape 11177">
              <a:extLst>
                <a:ext uri="{FF2B5EF4-FFF2-40B4-BE49-F238E27FC236}">
                  <a16:creationId xmlns:a16="http://schemas.microsoft.com/office/drawing/2014/main" id="{7C5B936F-9932-05F6-5B36-162F7AD66CE7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9" name="Freeform: Shape 11178">
              <a:extLst>
                <a:ext uri="{FF2B5EF4-FFF2-40B4-BE49-F238E27FC236}">
                  <a16:creationId xmlns:a16="http://schemas.microsoft.com/office/drawing/2014/main" id="{28832CD3-24FC-0722-04DE-91F147906A89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0" name="Freeform: Shape 11179">
              <a:extLst>
                <a:ext uri="{FF2B5EF4-FFF2-40B4-BE49-F238E27FC236}">
                  <a16:creationId xmlns:a16="http://schemas.microsoft.com/office/drawing/2014/main" id="{61F6254C-FA60-13CF-FF3D-A81CC1758213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1" name="Freeform: Shape 11180">
              <a:extLst>
                <a:ext uri="{FF2B5EF4-FFF2-40B4-BE49-F238E27FC236}">
                  <a16:creationId xmlns:a16="http://schemas.microsoft.com/office/drawing/2014/main" id="{314D0BBC-B0E7-4942-8780-42CEF899C880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2" name="Freeform: Shape 11181">
              <a:extLst>
                <a:ext uri="{FF2B5EF4-FFF2-40B4-BE49-F238E27FC236}">
                  <a16:creationId xmlns:a16="http://schemas.microsoft.com/office/drawing/2014/main" id="{AF396DBE-7D59-A63C-796B-E6A348722898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3" name="Freeform: Shape 11182">
              <a:extLst>
                <a:ext uri="{FF2B5EF4-FFF2-40B4-BE49-F238E27FC236}">
                  <a16:creationId xmlns:a16="http://schemas.microsoft.com/office/drawing/2014/main" id="{5811B337-8CBF-A075-784B-5E87F7E28417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4" name="Freeform: Shape 11183">
              <a:extLst>
                <a:ext uri="{FF2B5EF4-FFF2-40B4-BE49-F238E27FC236}">
                  <a16:creationId xmlns:a16="http://schemas.microsoft.com/office/drawing/2014/main" id="{B677914F-4929-BEC9-FF91-7D963C3D2D9E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5" name="Freeform: Shape 11184">
              <a:extLst>
                <a:ext uri="{FF2B5EF4-FFF2-40B4-BE49-F238E27FC236}">
                  <a16:creationId xmlns:a16="http://schemas.microsoft.com/office/drawing/2014/main" id="{2F99BCB9-E3EC-F57C-206E-2B9C67065357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6" name="Freeform: Shape 11185">
              <a:extLst>
                <a:ext uri="{FF2B5EF4-FFF2-40B4-BE49-F238E27FC236}">
                  <a16:creationId xmlns:a16="http://schemas.microsoft.com/office/drawing/2014/main" id="{9EAC3D2E-A3AD-96BA-05C6-9947B6A4392F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7" name="Freeform: Shape 11186">
              <a:extLst>
                <a:ext uri="{FF2B5EF4-FFF2-40B4-BE49-F238E27FC236}">
                  <a16:creationId xmlns:a16="http://schemas.microsoft.com/office/drawing/2014/main" id="{B796C57D-7AF5-7515-3BC7-8070117D42B9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8" name="Freeform: Shape 11187">
              <a:extLst>
                <a:ext uri="{FF2B5EF4-FFF2-40B4-BE49-F238E27FC236}">
                  <a16:creationId xmlns:a16="http://schemas.microsoft.com/office/drawing/2014/main" id="{1DC12F7A-D9AA-3FFF-9659-F5EDEB3D98A3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9" name="Freeform: Shape 11188">
              <a:extLst>
                <a:ext uri="{FF2B5EF4-FFF2-40B4-BE49-F238E27FC236}">
                  <a16:creationId xmlns:a16="http://schemas.microsoft.com/office/drawing/2014/main" id="{28E5CDD2-6074-769B-0256-CE9B95C04748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0" name="Freeform: Shape 11189">
              <a:extLst>
                <a:ext uri="{FF2B5EF4-FFF2-40B4-BE49-F238E27FC236}">
                  <a16:creationId xmlns:a16="http://schemas.microsoft.com/office/drawing/2014/main" id="{371D1C99-F7D7-9DAE-54E4-EC024383B133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1" name="Freeform: Shape 11190">
              <a:extLst>
                <a:ext uri="{FF2B5EF4-FFF2-40B4-BE49-F238E27FC236}">
                  <a16:creationId xmlns:a16="http://schemas.microsoft.com/office/drawing/2014/main" id="{A5963CC5-AE87-B020-965D-61CB9197005D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2" name="Freeform: Shape 11191">
              <a:extLst>
                <a:ext uri="{FF2B5EF4-FFF2-40B4-BE49-F238E27FC236}">
                  <a16:creationId xmlns:a16="http://schemas.microsoft.com/office/drawing/2014/main" id="{8077933F-DD40-DC57-F68F-63E2D5D64BDE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3" name="Freeform: Shape 11192">
              <a:extLst>
                <a:ext uri="{FF2B5EF4-FFF2-40B4-BE49-F238E27FC236}">
                  <a16:creationId xmlns:a16="http://schemas.microsoft.com/office/drawing/2014/main" id="{EBCE7511-F5B7-4861-B20A-FE0C15DBCA85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4" name="Freeform: Shape 11193">
              <a:extLst>
                <a:ext uri="{FF2B5EF4-FFF2-40B4-BE49-F238E27FC236}">
                  <a16:creationId xmlns:a16="http://schemas.microsoft.com/office/drawing/2014/main" id="{4C5C4891-0335-442E-DB75-1FFD2B16378E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5" name="Freeform: Shape 11194">
              <a:extLst>
                <a:ext uri="{FF2B5EF4-FFF2-40B4-BE49-F238E27FC236}">
                  <a16:creationId xmlns:a16="http://schemas.microsoft.com/office/drawing/2014/main" id="{6C1B1420-8CC8-DA08-A050-CB86ABA1A9A6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6" name="Freeform: Shape 11195">
              <a:extLst>
                <a:ext uri="{FF2B5EF4-FFF2-40B4-BE49-F238E27FC236}">
                  <a16:creationId xmlns:a16="http://schemas.microsoft.com/office/drawing/2014/main" id="{C5557116-4C91-4F6D-5AE5-E2ED447C47BF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7" name="Freeform: Shape 11196">
              <a:extLst>
                <a:ext uri="{FF2B5EF4-FFF2-40B4-BE49-F238E27FC236}">
                  <a16:creationId xmlns:a16="http://schemas.microsoft.com/office/drawing/2014/main" id="{7D02C074-B4A1-3720-DEA7-547F283D3AF9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8" name="Freeform: Shape 11197">
              <a:extLst>
                <a:ext uri="{FF2B5EF4-FFF2-40B4-BE49-F238E27FC236}">
                  <a16:creationId xmlns:a16="http://schemas.microsoft.com/office/drawing/2014/main" id="{911A2409-B267-8C87-9E51-71520E1B15AE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9" name="Freeform: Shape 11198">
              <a:extLst>
                <a:ext uri="{FF2B5EF4-FFF2-40B4-BE49-F238E27FC236}">
                  <a16:creationId xmlns:a16="http://schemas.microsoft.com/office/drawing/2014/main" id="{80FDAEDA-E559-AC95-5DFE-1D75B5DE108E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0" name="Freeform: Shape 11199">
              <a:extLst>
                <a:ext uri="{FF2B5EF4-FFF2-40B4-BE49-F238E27FC236}">
                  <a16:creationId xmlns:a16="http://schemas.microsoft.com/office/drawing/2014/main" id="{751B8645-F88A-FA3C-FF07-DF258746A712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1" name="Freeform: Shape 11200">
              <a:extLst>
                <a:ext uri="{FF2B5EF4-FFF2-40B4-BE49-F238E27FC236}">
                  <a16:creationId xmlns:a16="http://schemas.microsoft.com/office/drawing/2014/main" id="{30F7385C-5994-AAE6-F8D3-023B2F26EAEE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2" name="Freeform: Shape 11201">
              <a:extLst>
                <a:ext uri="{FF2B5EF4-FFF2-40B4-BE49-F238E27FC236}">
                  <a16:creationId xmlns:a16="http://schemas.microsoft.com/office/drawing/2014/main" id="{AF445D3E-8FE1-CF4D-3312-B2DD79524896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3" name="Freeform: Shape 11202">
              <a:extLst>
                <a:ext uri="{FF2B5EF4-FFF2-40B4-BE49-F238E27FC236}">
                  <a16:creationId xmlns:a16="http://schemas.microsoft.com/office/drawing/2014/main" id="{BF5C92F1-4177-C6A0-DEB8-E211C33782A7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4" name="Freeform: Shape 11203">
              <a:extLst>
                <a:ext uri="{FF2B5EF4-FFF2-40B4-BE49-F238E27FC236}">
                  <a16:creationId xmlns:a16="http://schemas.microsoft.com/office/drawing/2014/main" id="{E3F0D387-809D-02C8-8E92-B74CA285EF3F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5" name="Freeform: Shape 11204">
              <a:extLst>
                <a:ext uri="{FF2B5EF4-FFF2-40B4-BE49-F238E27FC236}">
                  <a16:creationId xmlns:a16="http://schemas.microsoft.com/office/drawing/2014/main" id="{C0FAEF13-80E7-EAF7-8422-20B2354DA52C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6" name="Freeform: Shape 11205">
              <a:extLst>
                <a:ext uri="{FF2B5EF4-FFF2-40B4-BE49-F238E27FC236}">
                  <a16:creationId xmlns:a16="http://schemas.microsoft.com/office/drawing/2014/main" id="{AFEA2DD6-6E3D-FA2B-B67C-FFB518BEAD14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7" name="Freeform: Shape 11206">
              <a:extLst>
                <a:ext uri="{FF2B5EF4-FFF2-40B4-BE49-F238E27FC236}">
                  <a16:creationId xmlns:a16="http://schemas.microsoft.com/office/drawing/2014/main" id="{8FE28885-0524-CDAB-53D3-7B3CE1D27564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8" name="Freeform: Shape 11207">
              <a:extLst>
                <a:ext uri="{FF2B5EF4-FFF2-40B4-BE49-F238E27FC236}">
                  <a16:creationId xmlns:a16="http://schemas.microsoft.com/office/drawing/2014/main" id="{BD4CBCA8-E169-013F-A649-CF846BAD36A0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9" name="Freeform: Shape 11208">
              <a:extLst>
                <a:ext uri="{FF2B5EF4-FFF2-40B4-BE49-F238E27FC236}">
                  <a16:creationId xmlns:a16="http://schemas.microsoft.com/office/drawing/2014/main" id="{EA7F4AC6-5E64-EA84-F230-65A0D855FBEB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0" name="Freeform: Shape 11209">
              <a:extLst>
                <a:ext uri="{FF2B5EF4-FFF2-40B4-BE49-F238E27FC236}">
                  <a16:creationId xmlns:a16="http://schemas.microsoft.com/office/drawing/2014/main" id="{4134E40B-7A40-E34A-2A73-1D53F0A5D765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1" name="Freeform: Shape 11210">
              <a:extLst>
                <a:ext uri="{FF2B5EF4-FFF2-40B4-BE49-F238E27FC236}">
                  <a16:creationId xmlns:a16="http://schemas.microsoft.com/office/drawing/2014/main" id="{BE4EAF1F-FDC0-3ABD-2F88-EE2057F5B195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2" name="Freeform: Shape 11211">
              <a:extLst>
                <a:ext uri="{FF2B5EF4-FFF2-40B4-BE49-F238E27FC236}">
                  <a16:creationId xmlns:a16="http://schemas.microsoft.com/office/drawing/2014/main" id="{23B978BC-9966-F545-518E-0E54D77EB0B7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3" name="Freeform: Shape 11212">
              <a:extLst>
                <a:ext uri="{FF2B5EF4-FFF2-40B4-BE49-F238E27FC236}">
                  <a16:creationId xmlns:a16="http://schemas.microsoft.com/office/drawing/2014/main" id="{0C9AC87B-90D9-7FA4-5977-21526684E91C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4" name="Freeform: Shape 11213">
              <a:extLst>
                <a:ext uri="{FF2B5EF4-FFF2-40B4-BE49-F238E27FC236}">
                  <a16:creationId xmlns:a16="http://schemas.microsoft.com/office/drawing/2014/main" id="{E95A665C-8098-8A29-4B2B-9FCB96588555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5" name="Freeform: Shape 11214">
              <a:extLst>
                <a:ext uri="{FF2B5EF4-FFF2-40B4-BE49-F238E27FC236}">
                  <a16:creationId xmlns:a16="http://schemas.microsoft.com/office/drawing/2014/main" id="{043A6CD1-3F90-CAF9-8B38-3F75AA6CBEB3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6" name="Freeform: Shape 11215">
              <a:extLst>
                <a:ext uri="{FF2B5EF4-FFF2-40B4-BE49-F238E27FC236}">
                  <a16:creationId xmlns:a16="http://schemas.microsoft.com/office/drawing/2014/main" id="{59FCF86F-FA2A-9FC8-B18A-21AE1D93D019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7" name="Freeform: Shape 11216">
              <a:extLst>
                <a:ext uri="{FF2B5EF4-FFF2-40B4-BE49-F238E27FC236}">
                  <a16:creationId xmlns:a16="http://schemas.microsoft.com/office/drawing/2014/main" id="{66DBACFC-B723-67F1-F860-837F42AF7B67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8" name="Freeform: Shape 11217">
              <a:extLst>
                <a:ext uri="{FF2B5EF4-FFF2-40B4-BE49-F238E27FC236}">
                  <a16:creationId xmlns:a16="http://schemas.microsoft.com/office/drawing/2014/main" id="{47D6AC35-097C-685B-823C-0E24ABC22219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9" name="Freeform: Shape 11218">
              <a:extLst>
                <a:ext uri="{FF2B5EF4-FFF2-40B4-BE49-F238E27FC236}">
                  <a16:creationId xmlns:a16="http://schemas.microsoft.com/office/drawing/2014/main" id="{AAC4FE7D-37BE-24E9-082D-91A1BA2944E7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0" name="Freeform: Shape 11219">
              <a:extLst>
                <a:ext uri="{FF2B5EF4-FFF2-40B4-BE49-F238E27FC236}">
                  <a16:creationId xmlns:a16="http://schemas.microsoft.com/office/drawing/2014/main" id="{DD983A66-821E-E110-0639-989D1AD64CC7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1" name="Freeform: Shape 11220">
              <a:extLst>
                <a:ext uri="{FF2B5EF4-FFF2-40B4-BE49-F238E27FC236}">
                  <a16:creationId xmlns:a16="http://schemas.microsoft.com/office/drawing/2014/main" id="{43451E81-55D2-F3AF-899B-6BC82022C476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2" name="Freeform: Shape 11221">
              <a:extLst>
                <a:ext uri="{FF2B5EF4-FFF2-40B4-BE49-F238E27FC236}">
                  <a16:creationId xmlns:a16="http://schemas.microsoft.com/office/drawing/2014/main" id="{AA462B10-829D-383F-1EBD-2E1C2CC41B22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3" name="Freeform: Shape 11222">
              <a:extLst>
                <a:ext uri="{FF2B5EF4-FFF2-40B4-BE49-F238E27FC236}">
                  <a16:creationId xmlns:a16="http://schemas.microsoft.com/office/drawing/2014/main" id="{6F12143F-4D7C-FA26-EB03-014D9C9BB841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4" name="Freeform: Shape 11223">
              <a:extLst>
                <a:ext uri="{FF2B5EF4-FFF2-40B4-BE49-F238E27FC236}">
                  <a16:creationId xmlns:a16="http://schemas.microsoft.com/office/drawing/2014/main" id="{B3539328-0472-E40F-8CB7-C83285720A8D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5" name="Freeform: Shape 11224">
              <a:extLst>
                <a:ext uri="{FF2B5EF4-FFF2-40B4-BE49-F238E27FC236}">
                  <a16:creationId xmlns:a16="http://schemas.microsoft.com/office/drawing/2014/main" id="{8C42B3F8-A95A-EA26-6E4E-CDFEC216E5CD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6" name="Freeform: Shape 11225">
              <a:extLst>
                <a:ext uri="{FF2B5EF4-FFF2-40B4-BE49-F238E27FC236}">
                  <a16:creationId xmlns:a16="http://schemas.microsoft.com/office/drawing/2014/main" id="{5C72D2F7-1AC1-CD63-C319-8A5C62BC9F63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7" name="Freeform: Shape 11226">
              <a:extLst>
                <a:ext uri="{FF2B5EF4-FFF2-40B4-BE49-F238E27FC236}">
                  <a16:creationId xmlns:a16="http://schemas.microsoft.com/office/drawing/2014/main" id="{623EACD1-0222-FD45-DAAC-4C2FD6723EDB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8" name="Freeform: Shape 11227">
              <a:extLst>
                <a:ext uri="{FF2B5EF4-FFF2-40B4-BE49-F238E27FC236}">
                  <a16:creationId xmlns:a16="http://schemas.microsoft.com/office/drawing/2014/main" id="{E613C3E7-AD30-1EA5-D42F-C1FD5C6DD22E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9" name="Freeform: Shape 11228">
              <a:extLst>
                <a:ext uri="{FF2B5EF4-FFF2-40B4-BE49-F238E27FC236}">
                  <a16:creationId xmlns:a16="http://schemas.microsoft.com/office/drawing/2014/main" id="{4B515F30-C5A2-CD4D-88AC-FF8EB4B80452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0" name="Freeform: Shape 11229">
              <a:extLst>
                <a:ext uri="{FF2B5EF4-FFF2-40B4-BE49-F238E27FC236}">
                  <a16:creationId xmlns:a16="http://schemas.microsoft.com/office/drawing/2014/main" id="{EF553A47-1157-5BD1-2B40-818C47BF33BC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1" name="Freeform: Shape 11230">
              <a:extLst>
                <a:ext uri="{FF2B5EF4-FFF2-40B4-BE49-F238E27FC236}">
                  <a16:creationId xmlns:a16="http://schemas.microsoft.com/office/drawing/2014/main" id="{B7A4D5D8-BCE6-D270-DA9F-CCD6FAD04FA0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2" name="Freeform: Shape 11231">
              <a:extLst>
                <a:ext uri="{FF2B5EF4-FFF2-40B4-BE49-F238E27FC236}">
                  <a16:creationId xmlns:a16="http://schemas.microsoft.com/office/drawing/2014/main" id="{744F35E8-6355-B925-689B-C1C19D2F0F5E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3" name="Freeform: Shape 11232">
              <a:extLst>
                <a:ext uri="{FF2B5EF4-FFF2-40B4-BE49-F238E27FC236}">
                  <a16:creationId xmlns:a16="http://schemas.microsoft.com/office/drawing/2014/main" id="{4F8452CB-8D07-A441-D682-1DD8DC21DFF3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4" name="Freeform: Shape 11233">
              <a:extLst>
                <a:ext uri="{FF2B5EF4-FFF2-40B4-BE49-F238E27FC236}">
                  <a16:creationId xmlns:a16="http://schemas.microsoft.com/office/drawing/2014/main" id="{97BC4F7B-C9C1-A4BB-9912-3EB2A4321481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5" name="Freeform: Shape 11234">
              <a:extLst>
                <a:ext uri="{FF2B5EF4-FFF2-40B4-BE49-F238E27FC236}">
                  <a16:creationId xmlns:a16="http://schemas.microsoft.com/office/drawing/2014/main" id="{EC84ED8E-01F3-245C-78C1-38D38E43DC63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6" name="Freeform: Shape 11235">
              <a:extLst>
                <a:ext uri="{FF2B5EF4-FFF2-40B4-BE49-F238E27FC236}">
                  <a16:creationId xmlns:a16="http://schemas.microsoft.com/office/drawing/2014/main" id="{EB4FCC5F-5200-CF26-674C-C76837A86296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7" name="Freeform: Shape 11236">
              <a:extLst>
                <a:ext uri="{FF2B5EF4-FFF2-40B4-BE49-F238E27FC236}">
                  <a16:creationId xmlns:a16="http://schemas.microsoft.com/office/drawing/2014/main" id="{49080146-C676-AEC2-B37B-EA5279E9D709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8" name="Freeform: Shape 11237">
              <a:extLst>
                <a:ext uri="{FF2B5EF4-FFF2-40B4-BE49-F238E27FC236}">
                  <a16:creationId xmlns:a16="http://schemas.microsoft.com/office/drawing/2014/main" id="{05310F1B-9CCF-D985-5912-9CB31326C8E1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9" name="Freeform: Shape 11238">
              <a:extLst>
                <a:ext uri="{FF2B5EF4-FFF2-40B4-BE49-F238E27FC236}">
                  <a16:creationId xmlns:a16="http://schemas.microsoft.com/office/drawing/2014/main" id="{F6799CED-A2FD-9AB6-0F33-A9C7504B7855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0" name="Freeform: Shape 11239">
              <a:extLst>
                <a:ext uri="{FF2B5EF4-FFF2-40B4-BE49-F238E27FC236}">
                  <a16:creationId xmlns:a16="http://schemas.microsoft.com/office/drawing/2014/main" id="{440F9755-01DF-9605-5A0F-366CA4983CAF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1" name="Freeform: Shape 11240">
              <a:extLst>
                <a:ext uri="{FF2B5EF4-FFF2-40B4-BE49-F238E27FC236}">
                  <a16:creationId xmlns:a16="http://schemas.microsoft.com/office/drawing/2014/main" id="{E580E3BF-6E1E-3438-AE65-C0FCA52DBEC9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2" name="Freeform: Shape 11241">
              <a:extLst>
                <a:ext uri="{FF2B5EF4-FFF2-40B4-BE49-F238E27FC236}">
                  <a16:creationId xmlns:a16="http://schemas.microsoft.com/office/drawing/2014/main" id="{E8DBBD7A-DB91-412B-9AD2-1B94D7C88B6B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3" name="Freeform: Shape 11242">
              <a:extLst>
                <a:ext uri="{FF2B5EF4-FFF2-40B4-BE49-F238E27FC236}">
                  <a16:creationId xmlns:a16="http://schemas.microsoft.com/office/drawing/2014/main" id="{5EA4E03C-D460-B557-DCE0-3D731B630F01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4" name="Freeform: Shape 11243">
              <a:extLst>
                <a:ext uri="{FF2B5EF4-FFF2-40B4-BE49-F238E27FC236}">
                  <a16:creationId xmlns:a16="http://schemas.microsoft.com/office/drawing/2014/main" id="{80D1886A-BD34-C6E9-2CD2-79878CFCF79C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5" name="Freeform: Shape 11244">
              <a:extLst>
                <a:ext uri="{FF2B5EF4-FFF2-40B4-BE49-F238E27FC236}">
                  <a16:creationId xmlns:a16="http://schemas.microsoft.com/office/drawing/2014/main" id="{9DB7F95B-A04B-9945-24D1-D883C4BEC860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6" name="Freeform: Shape 11245">
              <a:extLst>
                <a:ext uri="{FF2B5EF4-FFF2-40B4-BE49-F238E27FC236}">
                  <a16:creationId xmlns:a16="http://schemas.microsoft.com/office/drawing/2014/main" id="{A5ED04D6-F9D9-8DE4-66EF-8E7B4255D00F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7" name="Freeform: Shape 11246">
              <a:extLst>
                <a:ext uri="{FF2B5EF4-FFF2-40B4-BE49-F238E27FC236}">
                  <a16:creationId xmlns:a16="http://schemas.microsoft.com/office/drawing/2014/main" id="{107AB897-3F3B-35AB-2259-E284F0C15B21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8" name="Freeform: Shape 11247">
              <a:extLst>
                <a:ext uri="{FF2B5EF4-FFF2-40B4-BE49-F238E27FC236}">
                  <a16:creationId xmlns:a16="http://schemas.microsoft.com/office/drawing/2014/main" id="{ECD2BB70-2C5D-68EF-E6E3-AC3255C376C1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9" name="Freeform: Shape 11248">
              <a:extLst>
                <a:ext uri="{FF2B5EF4-FFF2-40B4-BE49-F238E27FC236}">
                  <a16:creationId xmlns:a16="http://schemas.microsoft.com/office/drawing/2014/main" id="{9EF3C0ED-D655-B10A-71E8-FDC946888C50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0" name="Freeform: Shape 11249">
              <a:extLst>
                <a:ext uri="{FF2B5EF4-FFF2-40B4-BE49-F238E27FC236}">
                  <a16:creationId xmlns:a16="http://schemas.microsoft.com/office/drawing/2014/main" id="{1EDB87AB-B05C-9183-6D80-6C673D42B370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1" name="Freeform: Shape 11250">
              <a:extLst>
                <a:ext uri="{FF2B5EF4-FFF2-40B4-BE49-F238E27FC236}">
                  <a16:creationId xmlns:a16="http://schemas.microsoft.com/office/drawing/2014/main" id="{7F585B04-E54E-3FB4-589B-36C15840C3C7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2" name="Freeform: Shape 11251">
              <a:extLst>
                <a:ext uri="{FF2B5EF4-FFF2-40B4-BE49-F238E27FC236}">
                  <a16:creationId xmlns:a16="http://schemas.microsoft.com/office/drawing/2014/main" id="{3AE3A874-AEDA-C147-B47C-C14E85ACB5CD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3" name="Freeform: Shape 11252">
              <a:extLst>
                <a:ext uri="{FF2B5EF4-FFF2-40B4-BE49-F238E27FC236}">
                  <a16:creationId xmlns:a16="http://schemas.microsoft.com/office/drawing/2014/main" id="{8DA57EFC-57C2-A27E-A1FA-EBAF0D21BD98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4" name="Freeform: Shape 11253">
              <a:extLst>
                <a:ext uri="{FF2B5EF4-FFF2-40B4-BE49-F238E27FC236}">
                  <a16:creationId xmlns:a16="http://schemas.microsoft.com/office/drawing/2014/main" id="{3692F75F-709E-4587-F784-9AAB726D8B24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5" name="Freeform: Shape 11254">
              <a:extLst>
                <a:ext uri="{FF2B5EF4-FFF2-40B4-BE49-F238E27FC236}">
                  <a16:creationId xmlns:a16="http://schemas.microsoft.com/office/drawing/2014/main" id="{8E30892B-50AF-AF6E-7A79-A4814D1C6C57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6" name="Freeform: Shape 11255">
              <a:extLst>
                <a:ext uri="{FF2B5EF4-FFF2-40B4-BE49-F238E27FC236}">
                  <a16:creationId xmlns:a16="http://schemas.microsoft.com/office/drawing/2014/main" id="{D7ECB9A6-197A-42B5-EF75-CB01D0F11218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7" name="Freeform: Shape 11256">
              <a:extLst>
                <a:ext uri="{FF2B5EF4-FFF2-40B4-BE49-F238E27FC236}">
                  <a16:creationId xmlns:a16="http://schemas.microsoft.com/office/drawing/2014/main" id="{A35EF10B-F013-D461-FD7B-133DE8FE749A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8" name="Freeform: Shape 11257">
              <a:extLst>
                <a:ext uri="{FF2B5EF4-FFF2-40B4-BE49-F238E27FC236}">
                  <a16:creationId xmlns:a16="http://schemas.microsoft.com/office/drawing/2014/main" id="{DEE2209D-2A37-8913-46F4-F260F6E5B53D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9" name="Freeform: Shape 11258">
              <a:extLst>
                <a:ext uri="{FF2B5EF4-FFF2-40B4-BE49-F238E27FC236}">
                  <a16:creationId xmlns:a16="http://schemas.microsoft.com/office/drawing/2014/main" id="{C98C94AD-A485-AFE3-C612-9BA691C73DED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0" name="Freeform: Shape 11259">
              <a:extLst>
                <a:ext uri="{FF2B5EF4-FFF2-40B4-BE49-F238E27FC236}">
                  <a16:creationId xmlns:a16="http://schemas.microsoft.com/office/drawing/2014/main" id="{18E0CF66-A905-AB11-2906-47D723F4C679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1" name="Freeform: Shape 11260">
              <a:extLst>
                <a:ext uri="{FF2B5EF4-FFF2-40B4-BE49-F238E27FC236}">
                  <a16:creationId xmlns:a16="http://schemas.microsoft.com/office/drawing/2014/main" id="{5ACD0AFD-CF8D-0A63-D6BD-EB056E8399CB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2" name="Freeform: Shape 11261">
              <a:extLst>
                <a:ext uri="{FF2B5EF4-FFF2-40B4-BE49-F238E27FC236}">
                  <a16:creationId xmlns:a16="http://schemas.microsoft.com/office/drawing/2014/main" id="{0B63E0C8-DF72-C5DD-E733-CC8D1E16AF68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3" name="Freeform: Shape 11262">
              <a:extLst>
                <a:ext uri="{FF2B5EF4-FFF2-40B4-BE49-F238E27FC236}">
                  <a16:creationId xmlns:a16="http://schemas.microsoft.com/office/drawing/2014/main" id="{082BE3F6-D111-BFA5-9695-3A388322187E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4" name="Freeform: Shape 11263">
              <a:extLst>
                <a:ext uri="{FF2B5EF4-FFF2-40B4-BE49-F238E27FC236}">
                  <a16:creationId xmlns:a16="http://schemas.microsoft.com/office/drawing/2014/main" id="{D85392BB-662C-EEB5-175E-58A33E045DAA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5" name="Freeform: Shape 11264">
              <a:extLst>
                <a:ext uri="{FF2B5EF4-FFF2-40B4-BE49-F238E27FC236}">
                  <a16:creationId xmlns:a16="http://schemas.microsoft.com/office/drawing/2014/main" id="{5837DD0F-DED2-4C9F-59CF-0D089418409A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6" name="Freeform: Shape 11265">
              <a:extLst>
                <a:ext uri="{FF2B5EF4-FFF2-40B4-BE49-F238E27FC236}">
                  <a16:creationId xmlns:a16="http://schemas.microsoft.com/office/drawing/2014/main" id="{B7EA365B-B8FB-4064-3AD9-0D20D1545A78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7" name="Freeform: Shape 11266">
              <a:extLst>
                <a:ext uri="{FF2B5EF4-FFF2-40B4-BE49-F238E27FC236}">
                  <a16:creationId xmlns:a16="http://schemas.microsoft.com/office/drawing/2014/main" id="{9F2BC079-4C95-5502-BE4B-EED206179D48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8" name="Freeform: Shape 11267">
              <a:extLst>
                <a:ext uri="{FF2B5EF4-FFF2-40B4-BE49-F238E27FC236}">
                  <a16:creationId xmlns:a16="http://schemas.microsoft.com/office/drawing/2014/main" id="{8CE72A62-3CB1-CB61-C826-09ADA47071D6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9" name="Freeform: Shape 11268">
              <a:extLst>
                <a:ext uri="{FF2B5EF4-FFF2-40B4-BE49-F238E27FC236}">
                  <a16:creationId xmlns:a16="http://schemas.microsoft.com/office/drawing/2014/main" id="{C589FC27-0273-3E3B-F522-01C292DA47C3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0" name="Freeform: Shape 11269">
              <a:extLst>
                <a:ext uri="{FF2B5EF4-FFF2-40B4-BE49-F238E27FC236}">
                  <a16:creationId xmlns:a16="http://schemas.microsoft.com/office/drawing/2014/main" id="{4DE08718-85F2-A2BC-0C4A-288AEEF71EFB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1" name="Freeform: Shape 11270">
              <a:extLst>
                <a:ext uri="{FF2B5EF4-FFF2-40B4-BE49-F238E27FC236}">
                  <a16:creationId xmlns:a16="http://schemas.microsoft.com/office/drawing/2014/main" id="{D3291178-24FD-AA9A-B7AF-6AC53315AB73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2" name="Freeform: Shape 11271">
              <a:extLst>
                <a:ext uri="{FF2B5EF4-FFF2-40B4-BE49-F238E27FC236}">
                  <a16:creationId xmlns:a16="http://schemas.microsoft.com/office/drawing/2014/main" id="{74FD473A-A546-202F-388F-76704520AEB3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3" name="Freeform: Shape 11272">
              <a:extLst>
                <a:ext uri="{FF2B5EF4-FFF2-40B4-BE49-F238E27FC236}">
                  <a16:creationId xmlns:a16="http://schemas.microsoft.com/office/drawing/2014/main" id="{A58D0A5B-05F9-E195-E30F-2783905CC27D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4" name="Freeform: Shape 11273">
              <a:extLst>
                <a:ext uri="{FF2B5EF4-FFF2-40B4-BE49-F238E27FC236}">
                  <a16:creationId xmlns:a16="http://schemas.microsoft.com/office/drawing/2014/main" id="{FAFE7920-A262-56D0-E0A4-852CDC5D2F51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5" name="Freeform: Shape 11274">
              <a:extLst>
                <a:ext uri="{FF2B5EF4-FFF2-40B4-BE49-F238E27FC236}">
                  <a16:creationId xmlns:a16="http://schemas.microsoft.com/office/drawing/2014/main" id="{42C94615-A6A7-59B3-65A4-23D9800F97C7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6" name="Freeform: Shape 11275">
              <a:extLst>
                <a:ext uri="{FF2B5EF4-FFF2-40B4-BE49-F238E27FC236}">
                  <a16:creationId xmlns:a16="http://schemas.microsoft.com/office/drawing/2014/main" id="{BCE23106-81DE-AC7E-C8F3-12ACA6263F63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7" name="Freeform: Shape 11276">
              <a:extLst>
                <a:ext uri="{FF2B5EF4-FFF2-40B4-BE49-F238E27FC236}">
                  <a16:creationId xmlns:a16="http://schemas.microsoft.com/office/drawing/2014/main" id="{4FAC6D62-1DC6-2FD8-3BF6-C9D1B2F37D5F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8" name="Freeform: Shape 11277">
              <a:extLst>
                <a:ext uri="{FF2B5EF4-FFF2-40B4-BE49-F238E27FC236}">
                  <a16:creationId xmlns:a16="http://schemas.microsoft.com/office/drawing/2014/main" id="{8D945509-3714-29CE-1323-61F1909736F3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9" name="Freeform: Shape 11278">
              <a:extLst>
                <a:ext uri="{FF2B5EF4-FFF2-40B4-BE49-F238E27FC236}">
                  <a16:creationId xmlns:a16="http://schemas.microsoft.com/office/drawing/2014/main" id="{16126A92-D37B-400E-EE16-83249099F56D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0" name="Freeform: Shape 11279">
              <a:extLst>
                <a:ext uri="{FF2B5EF4-FFF2-40B4-BE49-F238E27FC236}">
                  <a16:creationId xmlns:a16="http://schemas.microsoft.com/office/drawing/2014/main" id="{40A1221B-9F53-7BB8-6D05-56ED20450183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1" name="Freeform: Shape 11280">
              <a:extLst>
                <a:ext uri="{FF2B5EF4-FFF2-40B4-BE49-F238E27FC236}">
                  <a16:creationId xmlns:a16="http://schemas.microsoft.com/office/drawing/2014/main" id="{5AFB0BBC-F6B0-F0D3-4669-97BEA724107C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2" name="Freeform: Shape 11281">
              <a:extLst>
                <a:ext uri="{FF2B5EF4-FFF2-40B4-BE49-F238E27FC236}">
                  <a16:creationId xmlns:a16="http://schemas.microsoft.com/office/drawing/2014/main" id="{AADCFF5E-C542-CE99-60FF-0301D4A54A1F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3" name="Freeform: Shape 11282">
              <a:extLst>
                <a:ext uri="{FF2B5EF4-FFF2-40B4-BE49-F238E27FC236}">
                  <a16:creationId xmlns:a16="http://schemas.microsoft.com/office/drawing/2014/main" id="{C19BD57A-27B3-CDE6-3BC2-2FF25FE6DD5C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4" name="Freeform: Shape 11283">
              <a:extLst>
                <a:ext uri="{FF2B5EF4-FFF2-40B4-BE49-F238E27FC236}">
                  <a16:creationId xmlns:a16="http://schemas.microsoft.com/office/drawing/2014/main" id="{31F5E0FC-8C55-134B-1781-5EE4D79B5703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5" name="Freeform: Shape 11284">
              <a:extLst>
                <a:ext uri="{FF2B5EF4-FFF2-40B4-BE49-F238E27FC236}">
                  <a16:creationId xmlns:a16="http://schemas.microsoft.com/office/drawing/2014/main" id="{BFA46FEC-7224-65BE-75E8-812E25119C7A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6" name="Freeform: Shape 11285">
              <a:extLst>
                <a:ext uri="{FF2B5EF4-FFF2-40B4-BE49-F238E27FC236}">
                  <a16:creationId xmlns:a16="http://schemas.microsoft.com/office/drawing/2014/main" id="{374313C5-AFF3-E9B9-A1B9-E6DDA9538FFC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7" name="Freeform: Shape 11286">
              <a:extLst>
                <a:ext uri="{FF2B5EF4-FFF2-40B4-BE49-F238E27FC236}">
                  <a16:creationId xmlns:a16="http://schemas.microsoft.com/office/drawing/2014/main" id="{8278E83F-C0BC-EC19-EA6B-7089D16B1161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8" name="Freeform: Shape 11287">
              <a:extLst>
                <a:ext uri="{FF2B5EF4-FFF2-40B4-BE49-F238E27FC236}">
                  <a16:creationId xmlns:a16="http://schemas.microsoft.com/office/drawing/2014/main" id="{03C493C6-B78C-E057-312E-E29FD14919BA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9" name="Freeform: Shape 11288">
              <a:extLst>
                <a:ext uri="{FF2B5EF4-FFF2-40B4-BE49-F238E27FC236}">
                  <a16:creationId xmlns:a16="http://schemas.microsoft.com/office/drawing/2014/main" id="{F214855E-18E6-391D-ABBA-0072BFEA5BDC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0" name="Freeform: Shape 11289">
              <a:extLst>
                <a:ext uri="{FF2B5EF4-FFF2-40B4-BE49-F238E27FC236}">
                  <a16:creationId xmlns:a16="http://schemas.microsoft.com/office/drawing/2014/main" id="{33494580-9945-8C58-A643-9641C23CC6BB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1" name="Freeform: Shape 11290">
              <a:extLst>
                <a:ext uri="{FF2B5EF4-FFF2-40B4-BE49-F238E27FC236}">
                  <a16:creationId xmlns:a16="http://schemas.microsoft.com/office/drawing/2014/main" id="{EFECBC3C-3B3F-3427-4BD7-FD9F90742047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2" name="Freeform: Shape 11291">
              <a:extLst>
                <a:ext uri="{FF2B5EF4-FFF2-40B4-BE49-F238E27FC236}">
                  <a16:creationId xmlns:a16="http://schemas.microsoft.com/office/drawing/2014/main" id="{D70C7E16-307F-C4CA-0C52-226EF6595E91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3" name="Freeform: Shape 11292">
              <a:extLst>
                <a:ext uri="{FF2B5EF4-FFF2-40B4-BE49-F238E27FC236}">
                  <a16:creationId xmlns:a16="http://schemas.microsoft.com/office/drawing/2014/main" id="{247D8C77-094C-8D62-2805-2A2FF53C011E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4" name="Freeform: Shape 11293">
              <a:extLst>
                <a:ext uri="{FF2B5EF4-FFF2-40B4-BE49-F238E27FC236}">
                  <a16:creationId xmlns:a16="http://schemas.microsoft.com/office/drawing/2014/main" id="{E909A31D-4DFA-3354-59BA-327BC4246B19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5" name="Freeform: Shape 11294">
              <a:extLst>
                <a:ext uri="{FF2B5EF4-FFF2-40B4-BE49-F238E27FC236}">
                  <a16:creationId xmlns:a16="http://schemas.microsoft.com/office/drawing/2014/main" id="{EEC10BE1-758E-4262-2529-4A3089B0799E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6" name="Freeform: Shape 11295">
              <a:extLst>
                <a:ext uri="{FF2B5EF4-FFF2-40B4-BE49-F238E27FC236}">
                  <a16:creationId xmlns:a16="http://schemas.microsoft.com/office/drawing/2014/main" id="{7B385092-18AA-1D01-2982-52C57A3C4F48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7" name="Freeform: Shape 11296">
              <a:extLst>
                <a:ext uri="{FF2B5EF4-FFF2-40B4-BE49-F238E27FC236}">
                  <a16:creationId xmlns:a16="http://schemas.microsoft.com/office/drawing/2014/main" id="{4B3C9C18-90A6-85D5-62CC-4247F2599068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8" name="Freeform: Shape 11297">
              <a:extLst>
                <a:ext uri="{FF2B5EF4-FFF2-40B4-BE49-F238E27FC236}">
                  <a16:creationId xmlns:a16="http://schemas.microsoft.com/office/drawing/2014/main" id="{F80A8EF8-A9DC-6A0E-266C-1F6BB73FED85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9" name="Freeform: Shape 11298">
              <a:extLst>
                <a:ext uri="{FF2B5EF4-FFF2-40B4-BE49-F238E27FC236}">
                  <a16:creationId xmlns:a16="http://schemas.microsoft.com/office/drawing/2014/main" id="{A66574A3-06CC-8EED-BB62-2E15D36BF1DC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0" name="Freeform: Shape 11299">
              <a:extLst>
                <a:ext uri="{FF2B5EF4-FFF2-40B4-BE49-F238E27FC236}">
                  <a16:creationId xmlns:a16="http://schemas.microsoft.com/office/drawing/2014/main" id="{FEF432C7-AF8A-73BF-1E25-3154BD349798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1" name="Freeform: Shape 11300">
              <a:extLst>
                <a:ext uri="{FF2B5EF4-FFF2-40B4-BE49-F238E27FC236}">
                  <a16:creationId xmlns:a16="http://schemas.microsoft.com/office/drawing/2014/main" id="{BC602475-7E01-7452-85FE-3A88D3174ACB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2" name="Freeform: Shape 11301">
              <a:extLst>
                <a:ext uri="{FF2B5EF4-FFF2-40B4-BE49-F238E27FC236}">
                  <a16:creationId xmlns:a16="http://schemas.microsoft.com/office/drawing/2014/main" id="{5C7CCA54-2149-94D5-2F8A-4D2146D4C736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3" name="Freeform: Shape 11302">
              <a:extLst>
                <a:ext uri="{FF2B5EF4-FFF2-40B4-BE49-F238E27FC236}">
                  <a16:creationId xmlns:a16="http://schemas.microsoft.com/office/drawing/2014/main" id="{749B0A0D-9742-8C0D-DE02-23BDC1EE8131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4" name="Freeform: Shape 11303">
              <a:extLst>
                <a:ext uri="{FF2B5EF4-FFF2-40B4-BE49-F238E27FC236}">
                  <a16:creationId xmlns:a16="http://schemas.microsoft.com/office/drawing/2014/main" id="{E8D69448-B86B-A70E-AB64-5007022F0B06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5" name="Freeform: Shape 11304">
              <a:extLst>
                <a:ext uri="{FF2B5EF4-FFF2-40B4-BE49-F238E27FC236}">
                  <a16:creationId xmlns:a16="http://schemas.microsoft.com/office/drawing/2014/main" id="{63E54969-DD80-B346-5AEA-66E971BBFBCC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6" name="Freeform: Shape 11305">
              <a:extLst>
                <a:ext uri="{FF2B5EF4-FFF2-40B4-BE49-F238E27FC236}">
                  <a16:creationId xmlns:a16="http://schemas.microsoft.com/office/drawing/2014/main" id="{203051DB-8D53-D5FB-9011-E3A962EEB31B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7" name="Freeform: Shape 11306">
              <a:extLst>
                <a:ext uri="{FF2B5EF4-FFF2-40B4-BE49-F238E27FC236}">
                  <a16:creationId xmlns:a16="http://schemas.microsoft.com/office/drawing/2014/main" id="{7718B8A3-7054-B09E-B887-ACB6085BA5CB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8" name="Freeform: Shape 11307">
              <a:extLst>
                <a:ext uri="{FF2B5EF4-FFF2-40B4-BE49-F238E27FC236}">
                  <a16:creationId xmlns:a16="http://schemas.microsoft.com/office/drawing/2014/main" id="{3AB31D64-2411-B2CB-F11B-7E22D417EAD5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9" name="Freeform: Shape 11308">
              <a:extLst>
                <a:ext uri="{FF2B5EF4-FFF2-40B4-BE49-F238E27FC236}">
                  <a16:creationId xmlns:a16="http://schemas.microsoft.com/office/drawing/2014/main" id="{3A178B56-5E7F-CC7A-7F64-3CE2BE1D40AA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0" name="Freeform: Shape 11309">
              <a:extLst>
                <a:ext uri="{FF2B5EF4-FFF2-40B4-BE49-F238E27FC236}">
                  <a16:creationId xmlns:a16="http://schemas.microsoft.com/office/drawing/2014/main" id="{1E7FB1EC-512F-95D1-29EF-0FF4F2BB93CF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1" name="Freeform: Shape 11310">
              <a:extLst>
                <a:ext uri="{FF2B5EF4-FFF2-40B4-BE49-F238E27FC236}">
                  <a16:creationId xmlns:a16="http://schemas.microsoft.com/office/drawing/2014/main" id="{13DBAC56-F334-7A23-11C4-E2533E9EFD80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2" name="Freeform: Shape 11311">
              <a:extLst>
                <a:ext uri="{FF2B5EF4-FFF2-40B4-BE49-F238E27FC236}">
                  <a16:creationId xmlns:a16="http://schemas.microsoft.com/office/drawing/2014/main" id="{1F43031E-21D7-5360-D43C-CD2866CEF79A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3" name="Freeform: Shape 11312">
              <a:extLst>
                <a:ext uri="{FF2B5EF4-FFF2-40B4-BE49-F238E27FC236}">
                  <a16:creationId xmlns:a16="http://schemas.microsoft.com/office/drawing/2014/main" id="{8BA5020C-944D-19F0-995A-CDAD1CF90389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4" name="Freeform: Shape 11313">
              <a:extLst>
                <a:ext uri="{FF2B5EF4-FFF2-40B4-BE49-F238E27FC236}">
                  <a16:creationId xmlns:a16="http://schemas.microsoft.com/office/drawing/2014/main" id="{F186630C-345E-8D79-A02B-0E2F03E54373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5" name="Freeform: Shape 11314">
              <a:extLst>
                <a:ext uri="{FF2B5EF4-FFF2-40B4-BE49-F238E27FC236}">
                  <a16:creationId xmlns:a16="http://schemas.microsoft.com/office/drawing/2014/main" id="{1B06B6C9-A431-9134-A3E3-5393B1272510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6" name="Freeform: Shape 11315">
              <a:extLst>
                <a:ext uri="{FF2B5EF4-FFF2-40B4-BE49-F238E27FC236}">
                  <a16:creationId xmlns:a16="http://schemas.microsoft.com/office/drawing/2014/main" id="{D2ED482A-42DF-2B72-45EC-EACD45D14418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7" name="Freeform: Shape 11316">
              <a:extLst>
                <a:ext uri="{FF2B5EF4-FFF2-40B4-BE49-F238E27FC236}">
                  <a16:creationId xmlns:a16="http://schemas.microsoft.com/office/drawing/2014/main" id="{E650F09F-9890-B46A-E347-676769893E44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8" name="Freeform: Shape 11317">
              <a:extLst>
                <a:ext uri="{FF2B5EF4-FFF2-40B4-BE49-F238E27FC236}">
                  <a16:creationId xmlns:a16="http://schemas.microsoft.com/office/drawing/2014/main" id="{B8D141FC-BD02-467B-7D5F-E0133CE17A71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9" name="Freeform: Shape 11318">
              <a:extLst>
                <a:ext uri="{FF2B5EF4-FFF2-40B4-BE49-F238E27FC236}">
                  <a16:creationId xmlns:a16="http://schemas.microsoft.com/office/drawing/2014/main" id="{BEF0DFDA-CA0C-1284-4873-89BAD67A08E9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0" name="Freeform: Shape 11319">
              <a:extLst>
                <a:ext uri="{FF2B5EF4-FFF2-40B4-BE49-F238E27FC236}">
                  <a16:creationId xmlns:a16="http://schemas.microsoft.com/office/drawing/2014/main" id="{47FC8FD7-B2C0-FF1E-32E2-87550365DC93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1" name="Freeform: Shape 11320">
              <a:extLst>
                <a:ext uri="{FF2B5EF4-FFF2-40B4-BE49-F238E27FC236}">
                  <a16:creationId xmlns:a16="http://schemas.microsoft.com/office/drawing/2014/main" id="{BAA063A7-F20A-B370-D4E8-09A3F5AABE0C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2" name="Freeform: Shape 11321">
              <a:extLst>
                <a:ext uri="{FF2B5EF4-FFF2-40B4-BE49-F238E27FC236}">
                  <a16:creationId xmlns:a16="http://schemas.microsoft.com/office/drawing/2014/main" id="{3B45BD55-1E09-9443-614C-2A7A1D3994FC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3" name="Freeform: Shape 11322">
              <a:extLst>
                <a:ext uri="{FF2B5EF4-FFF2-40B4-BE49-F238E27FC236}">
                  <a16:creationId xmlns:a16="http://schemas.microsoft.com/office/drawing/2014/main" id="{77382254-22B5-80BA-639B-C3E1FCFD080A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4" name="Freeform: Shape 11323">
              <a:extLst>
                <a:ext uri="{FF2B5EF4-FFF2-40B4-BE49-F238E27FC236}">
                  <a16:creationId xmlns:a16="http://schemas.microsoft.com/office/drawing/2014/main" id="{31AD2E19-75BE-1CF9-AEE9-D61EC8FD0E61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5" name="Freeform: Shape 11324">
              <a:extLst>
                <a:ext uri="{FF2B5EF4-FFF2-40B4-BE49-F238E27FC236}">
                  <a16:creationId xmlns:a16="http://schemas.microsoft.com/office/drawing/2014/main" id="{248B673A-EBAF-BA42-193A-F1CDA0712193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6" name="Freeform: Shape 11325">
              <a:extLst>
                <a:ext uri="{FF2B5EF4-FFF2-40B4-BE49-F238E27FC236}">
                  <a16:creationId xmlns:a16="http://schemas.microsoft.com/office/drawing/2014/main" id="{4F4FAF83-E14C-5E63-200A-3AD9F6843D88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7" name="Freeform: Shape 11326">
              <a:extLst>
                <a:ext uri="{FF2B5EF4-FFF2-40B4-BE49-F238E27FC236}">
                  <a16:creationId xmlns:a16="http://schemas.microsoft.com/office/drawing/2014/main" id="{831D8389-3AAA-BEB3-D2C7-E879D4B2BBEF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8" name="Freeform: Shape 11327">
              <a:extLst>
                <a:ext uri="{FF2B5EF4-FFF2-40B4-BE49-F238E27FC236}">
                  <a16:creationId xmlns:a16="http://schemas.microsoft.com/office/drawing/2014/main" id="{4EC40723-BA0C-3816-D243-1DC81C1BBEFB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9" name="Freeform: Shape 11328">
              <a:extLst>
                <a:ext uri="{FF2B5EF4-FFF2-40B4-BE49-F238E27FC236}">
                  <a16:creationId xmlns:a16="http://schemas.microsoft.com/office/drawing/2014/main" id="{CA37973B-4E94-87EB-7725-36537ADC0720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0" name="Freeform: Shape 11329">
              <a:extLst>
                <a:ext uri="{FF2B5EF4-FFF2-40B4-BE49-F238E27FC236}">
                  <a16:creationId xmlns:a16="http://schemas.microsoft.com/office/drawing/2014/main" id="{BD8C99FF-87FB-05A6-7450-A236C746837E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1" name="Freeform: Shape 11330">
              <a:extLst>
                <a:ext uri="{FF2B5EF4-FFF2-40B4-BE49-F238E27FC236}">
                  <a16:creationId xmlns:a16="http://schemas.microsoft.com/office/drawing/2014/main" id="{96B6BD30-89F8-96B4-A471-4A5807661DAE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2" name="Freeform: Shape 11331">
              <a:extLst>
                <a:ext uri="{FF2B5EF4-FFF2-40B4-BE49-F238E27FC236}">
                  <a16:creationId xmlns:a16="http://schemas.microsoft.com/office/drawing/2014/main" id="{C89E0DE1-6F89-26DF-2920-32FF08DC1DF0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3" name="Freeform: Shape 11332">
              <a:extLst>
                <a:ext uri="{FF2B5EF4-FFF2-40B4-BE49-F238E27FC236}">
                  <a16:creationId xmlns:a16="http://schemas.microsoft.com/office/drawing/2014/main" id="{39308F66-77E1-B694-B502-D7D5F57E3DE0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4" name="Freeform: Shape 11333">
              <a:extLst>
                <a:ext uri="{FF2B5EF4-FFF2-40B4-BE49-F238E27FC236}">
                  <a16:creationId xmlns:a16="http://schemas.microsoft.com/office/drawing/2014/main" id="{E9D55466-5E0C-F351-768C-8A611955736E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5" name="Freeform: Shape 11334">
              <a:extLst>
                <a:ext uri="{FF2B5EF4-FFF2-40B4-BE49-F238E27FC236}">
                  <a16:creationId xmlns:a16="http://schemas.microsoft.com/office/drawing/2014/main" id="{B67D1E3C-5DB3-F4D8-AA16-DB943E2D714B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6" name="Freeform: Shape 11335">
              <a:extLst>
                <a:ext uri="{FF2B5EF4-FFF2-40B4-BE49-F238E27FC236}">
                  <a16:creationId xmlns:a16="http://schemas.microsoft.com/office/drawing/2014/main" id="{0B61EB19-C341-524C-7E91-7E77E446FEB2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7" name="Freeform: Shape 11336">
              <a:extLst>
                <a:ext uri="{FF2B5EF4-FFF2-40B4-BE49-F238E27FC236}">
                  <a16:creationId xmlns:a16="http://schemas.microsoft.com/office/drawing/2014/main" id="{6454A446-0A69-29CA-2E49-EE3DAAF9043C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8" name="Freeform: Shape 11337">
              <a:extLst>
                <a:ext uri="{FF2B5EF4-FFF2-40B4-BE49-F238E27FC236}">
                  <a16:creationId xmlns:a16="http://schemas.microsoft.com/office/drawing/2014/main" id="{C780054F-E764-9481-871F-1037343A0029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9" name="Freeform: Shape 11338">
              <a:extLst>
                <a:ext uri="{FF2B5EF4-FFF2-40B4-BE49-F238E27FC236}">
                  <a16:creationId xmlns:a16="http://schemas.microsoft.com/office/drawing/2014/main" id="{DE577CE7-12E4-680C-076C-E1255F56D0D7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0" name="Freeform: Shape 11339">
              <a:extLst>
                <a:ext uri="{FF2B5EF4-FFF2-40B4-BE49-F238E27FC236}">
                  <a16:creationId xmlns:a16="http://schemas.microsoft.com/office/drawing/2014/main" id="{32940008-156D-0D9F-D292-85CBEFB3E45A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1" name="Freeform: Shape 11340">
              <a:extLst>
                <a:ext uri="{FF2B5EF4-FFF2-40B4-BE49-F238E27FC236}">
                  <a16:creationId xmlns:a16="http://schemas.microsoft.com/office/drawing/2014/main" id="{B6058BBE-46E6-C977-A8A0-62AC1085FF93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2" name="Freeform: Shape 11341">
              <a:extLst>
                <a:ext uri="{FF2B5EF4-FFF2-40B4-BE49-F238E27FC236}">
                  <a16:creationId xmlns:a16="http://schemas.microsoft.com/office/drawing/2014/main" id="{EAD05333-4DFD-C41F-8AC3-2197AAC9A234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3" name="Freeform: Shape 11342">
              <a:extLst>
                <a:ext uri="{FF2B5EF4-FFF2-40B4-BE49-F238E27FC236}">
                  <a16:creationId xmlns:a16="http://schemas.microsoft.com/office/drawing/2014/main" id="{092090A1-147F-9BE4-8B8A-E9486F61F8BE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4" name="Freeform: Shape 11343">
              <a:extLst>
                <a:ext uri="{FF2B5EF4-FFF2-40B4-BE49-F238E27FC236}">
                  <a16:creationId xmlns:a16="http://schemas.microsoft.com/office/drawing/2014/main" id="{FED82EC6-1EB4-CCBD-1C5A-06DAC9538AE9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5" name="Freeform: Shape 11344">
              <a:extLst>
                <a:ext uri="{FF2B5EF4-FFF2-40B4-BE49-F238E27FC236}">
                  <a16:creationId xmlns:a16="http://schemas.microsoft.com/office/drawing/2014/main" id="{15E797B3-05C9-81C5-09FC-1EC459E4D2C4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6" name="Freeform: Shape 11345">
              <a:extLst>
                <a:ext uri="{FF2B5EF4-FFF2-40B4-BE49-F238E27FC236}">
                  <a16:creationId xmlns:a16="http://schemas.microsoft.com/office/drawing/2014/main" id="{58457F2C-E747-AD4C-8B90-2D7FA58A9BA6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7" name="Freeform: Shape 11346">
              <a:extLst>
                <a:ext uri="{FF2B5EF4-FFF2-40B4-BE49-F238E27FC236}">
                  <a16:creationId xmlns:a16="http://schemas.microsoft.com/office/drawing/2014/main" id="{F5FF1B19-82EE-A296-E0F2-C6AD12A9A60D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8" name="Freeform: Shape 11347">
              <a:extLst>
                <a:ext uri="{FF2B5EF4-FFF2-40B4-BE49-F238E27FC236}">
                  <a16:creationId xmlns:a16="http://schemas.microsoft.com/office/drawing/2014/main" id="{8C91393F-ADB1-6765-8BC6-30FA8FFC78CC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9" name="Freeform: Shape 11348">
              <a:extLst>
                <a:ext uri="{FF2B5EF4-FFF2-40B4-BE49-F238E27FC236}">
                  <a16:creationId xmlns:a16="http://schemas.microsoft.com/office/drawing/2014/main" id="{7FB1F6C3-BBDE-16C6-5EB9-630D5FC416FD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0" name="Freeform: Shape 11349">
              <a:extLst>
                <a:ext uri="{FF2B5EF4-FFF2-40B4-BE49-F238E27FC236}">
                  <a16:creationId xmlns:a16="http://schemas.microsoft.com/office/drawing/2014/main" id="{69D60D29-3B79-12E4-0FCB-CBB41A3D0755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1" name="Freeform: Shape 11350">
              <a:extLst>
                <a:ext uri="{FF2B5EF4-FFF2-40B4-BE49-F238E27FC236}">
                  <a16:creationId xmlns:a16="http://schemas.microsoft.com/office/drawing/2014/main" id="{5453E61C-AB1D-FFD4-6006-D37C1B3B4E81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2" name="Freeform: Shape 11351">
              <a:extLst>
                <a:ext uri="{FF2B5EF4-FFF2-40B4-BE49-F238E27FC236}">
                  <a16:creationId xmlns:a16="http://schemas.microsoft.com/office/drawing/2014/main" id="{1E7F802E-5E94-14F0-CEAD-88AFF9970959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3" name="Freeform: Shape 11352">
              <a:extLst>
                <a:ext uri="{FF2B5EF4-FFF2-40B4-BE49-F238E27FC236}">
                  <a16:creationId xmlns:a16="http://schemas.microsoft.com/office/drawing/2014/main" id="{5D4825E2-95D6-C12D-3E42-1934B75BD701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4" name="Freeform: Shape 11353">
              <a:extLst>
                <a:ext uri="{FF2B5EF4-FFF2-40B4-BE49-F238E27FC236}">
                  <a16:creationId xmlns:a16="http://schemas.microsoft.com/office/drawing/2014/main" id="{D8774BE4-F768-3830-B447-A7B5F50E0143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5" name="Freeform: Shape 11354">
              <a:extLst>
                <a:ext uri="{FF2B5EF4-FFF2-40B4-BE49-F238E27FC236}">
                  <a16:creationId xmlns:a16="http://schemas.microsoft.com/office/drawing/2014/main" id="{1CFFAE13-B928-2B75-8162-7EFDE0B66F74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6" name="Freeform: Shape 11355">
              <a:extLst>
                <a:ext uri="{FF2B5EF4-FFF2-40B4-BE49-F238E27FC236}">
                  <a16:creationId xmlns:a16="http://schemas.microsoft.com/office/drawing/2014/main" id="{ED0CE2C9-7924-E09F-D42B-AC19982C7440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7" name="Freeform: Shape 11356">
              <a:extLst>
                <a:ext uri="{FF2B5EF4-FFF2-40B4-BE49-F238E27FC236}">
                  <a16:creationId xmlns:a16="http://schemas.microsoft.com/office/drawing/2014/main" id="{F8F05761-D09D-01B2-5050-63BEE5B25642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8" name="Freeform: Shape 11357">
              <a:extLst>
                <a:ext uri="{FF2B5EF4-FFF2-40B4-BE49-F238E27FC236}">
                  <a16:creationId xmlns:a16="http://schemas.microsoft.com/office/drawing/2014/main" id="{C9746E0D-0361-7329-2218-CBAFFA92D136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9" name="Freeform: Shape 11358">
              <a:extLst>
                <a:ext uri="{FF2B5EF4-FFF2-40B4-BE49-F238E27FC236}">
                  <a16:creationId xmlns:a16="http://schemas.microsoft.com/office/drawing/2014/main" id="{AF692139-083E-D0E8-8AE1-998CACB510DC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0" name="Freeform: Shape 11359">
              <a:extLst>
                <a:ext uri="{FF2B5EF4-FFF2-40B4-BE49-F238E27FC236}">
                  <a16:creationId xmlns:a16="http://schemas.microsoft.com/office/drawing/2014/main" id="{0195705B-610F-72CF-0135-7FD20830CAAE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1" name="Freeform: Shape 11360">
              <a:extLst>
                <a:ext uri="{FF2B5EF4-FFF2-40B4-BE49-F238E27FC236}">
                  <a16:creationId xmlns:a16="http://schemas.microsoft.com/office/drawing/2014/main" id="{515BEE1B-C38C-F3BF-2003-F54658A38538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2" name="Freeform: Shape 11361">
              <a:extLst>
                <a:ext uri="{FF2B5EF4-FFF2-40B4-BE49-F238E27FC236}">
                  <a16:creationId xmlns:a16="http://schemas.microsoft.com/office/drawing/2014/main" id="{9218B1DA-3257-2D86-6CB6-6CBD1775A9A8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3" name="Freeform: Shape 11362">
              <a:extLst>
                <a:ext uri="{FF2B5EF4-FFF2-40B4-BE49-F238E27FC236}">
                  <a16:creationId xmlns:a16="http://schemas.microsoft.com/office/drawing/2014/main" id="{82BDD633-11C9-BE51-BAC8-F1E5E4D25C64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4" name="Freeform: Shape 11363">
              <a:extLst>
                <a:ext uri="{FF2B5EF4-FFF2-40B4-BE49-F238E27FC236}">
                  <a16:creationId xmlns:a16="http://schemas.microsoft.com/office/drawing/2014/main" id="{714972CF-AF76-65DD-3C75-7981669FE642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5" name="Freeform: Shape 11364">
              <a:extLst>
                <a:ext uri="{FF2B5EF4-FFF2-40B4-BE49-F238E27FC236}">
                  <a16:creationId xmlns:a16="http://schemas.microsoft.com/office/drawing/2014/main" id="{D55CA127-33BE-9F10-AC78-40F0F7400A14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6" name="Freeform: Shape 11365">
              <a:extLst>
                <a:ext uri="{FF2B5EF4-FFF2-40B4-BE49-F238E27FC236}">
                  <a16:creationId xmlns:a16="http://schemas.microsoft.com/office/drawing/2014/main" id="{39D00407-0BAE-A8E6-A0D1-0F19E31294D0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7" name="Freeform: Shape 11366">
              <a:extLst>
                <a:ext uri="{FF2B5EF4-FFF2-40B4-BE49-F238E27FC236}">
                  <a16:creationId xmlns:a16="http://schemas.microsoft.com/office/drawing/2014/main" id="{6920E542-7DFB-56B9-EDF1-6BFCE930F07B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8" name="Freeform: Shape 11367">
              <a:extLst>
                <a:ext uri="{FF2B5EF4-FFF2-40B4-BE49-F238E27FC236}">
                  <a16:creationId xmlns:a16="http://schemas.microsoft.com/office/drawing/2014/main" id="{DC977918-F084-1593-5B63-F4577ED6C957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9" name="Freeform: Shape 11368">
              <a:extLst>
                <a:ext uri="{FF2B5EF4-FFF2-40B4-BE49-F238E27FC236}">
                  <a16:creationId xmlns:a16="http://schemas.microsoft.com/office/drawing/2014/main" id="{6C961B0A-19A6-9DCB-D71B-A7914B143EF1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0" name="Freeform: Shape 11369">
              <a:extLst>
                <a:ext uri="{FF2B5EF4-FFF2-40B4-BE49-F238E27FC236}">
                  <a16:creationId xmlns:a16="http://schemas.microsoft.com/office/drawing/2014/main" id="{8E5A4F9C-3E4E-5640-F54B-C4A81CB2F7F1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1" name="Freeform: Shape 11370">
              <a:extLst>
                <a:ext uri="{FF2B5EF4-FFF2-40B4-BE49-F238E27FC236}">
                  <a16:creationId xmlns:a16="http://schemas.microsoft.com/office/drawing/2014/main" id="{8902CD16-DED4-4042-AC91-5CB001F2FF36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2" name="Freeform: Shape 11371">
              <a:extLst>
                <a:ext uri="{FF2B5EF4-FFF2-40B4-BE49-F238E27FC236}">
                  <a16:creationId xmlns:a16="http://schemas.microsoft.com/office/drawing/2014/main" id="{55645E43-BC34-95C9-5FAC-BA1001AC0683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3" name="Freeform: Shape 11372">
              <a:extLst>
                <a:ext uri="{FF2B5EF4-FFF2-40B4-BE49-F238E27FC236}">
                  <a16:creationId xmlns:a16="http://schemas.microsoft.com/office/drawing/2014/main" id="{77E5D365-485F-C7F0-1924-AF83902A2BFA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4" name="Freeform: Shape 11373">
              <a:extLst>
                <a:ext uri="{FF2B5EF4-FFF2-40B4-BE49-F238E27FC236}">
                  <a16:creationId xmlns:a16="http://schemas.microsoft.com/office/drawing/2014/main" id="{E5812CE3-F5C2-7B13-7F67-D669B438C9B7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5" name="Freeform: Shape 11374">
              <a:extLst>
                <a:ext uri="{FF2B5EF4-FFF2-40B4-BE49-F238E27FC236}">
                  <a16:creationId xmlns:a16="http://schemas.microsoft.com/office/drawing/2014/main" id="{0B1BE382-075A-ADC2-8606-5463553A0E13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6" name="Freeform: Shape 11375">
              <a:extLst>
                <a:ext uri="{FF2B5EF4-FFF2-40B4-BE49-F238E27FC236}">
                  <a16:creationId xmlns:a16="http://schemas.microsoft.com/office/drawing/2014/main" id="{269ABD08-7CEE-CC6D-5826-31FF27DD6AEB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7" name="Freeform: Shape 11376">
              <a:extLst>
                <a:ext uri="{FF2B5EF4-FFF2-40B4-BE49-F238E27FC236}">
                  <a16:creationId xmlns:a16="http://schemas.microsoft.com/office/drawing/2014/main" id="{4666CC45-64ED-657A-021F-62E4C773C8A7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8" name="Freeform: Shape 11377">
              <a:extLst>
                <a:ext uri="{FF2B5EF4-FFF2-40B4-BE49-F238E27FC236}">
                  <a16:creationId xmlns:a16="http://schemas.microsoft.com/office/drawing/2014/main" id="{8FE938B5-A316-9E42-EBFD-5EE7A954598A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9" name="Freeform: Shape 11378">
              <a:extLst>
                <a:ext uri="{FF2B5EF4-FFF2-40B4-BE49-F238E27FC236}">
                  <a16:creationId xmlns:a16="http://schemas.microsoft.com/office/drawing/2014/main" id="{6270BABD-EC7B-C560-77B7-31ECF277C009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0" name="Freeform: Shape 11379">
              <a:extLst>
                <a:ext uri="{FF2B5EF4-FFF2-40B4-BE49-F238E27FC236}">
                  <a16:creationId xmlns:a16="http://schemas.microsoft.com/office/drawing/2014/main" id="{2F070BED-5BF6-6FED-A879-5D39F21C63D3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1" name="Freeform: Shape 11380">
              <a:extLst>
                <a:ext uri="{FF2B5EF4-FFF2-40B4-BE49-F238E27FC236}">
                  <a16:creationId xmlns:a16="http://schemas.microsoft.com/office/drawing/2014/main" id="{5E366F02-5A48-BD3E-88A6-AD869E4C27BC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2" name="Freeform: Shape 11381">
              <a:extLst>
                <a:ext uri="{FF2B5EF4-FFF2-40B4-BE49-F238E27FC236}">
                  <a16:creationId xmlns:a16="http://schemas.microsoft.com/office/drawing/2014/main" id="{873A4634-62E6-4A17-087D-56424B56EF25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3" name="Freeform: Shape 11382">
              <a:extLst>
                <a:ext uri="{FF2B5EF4-FFF2-40B4-BE49-F238E27FC236}">
                  <a16:creationId xmlns:a16="http://schemas.microsoft.com/office/drawing/2014/main" id="{0B7825AB-0D87-4571-89F8-1263B4FB5DC8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4" name="Freeform: Shape 11383">
              <a:extLst>
                <a:ext uri="{FF2B5EF4-FFF2-40B4-BE49-F238E27FC236}">
                  <a16:creationId xmlns:a16="http://schemas.microsoft.com/office/drawing/2014/main" id="{C31D6D7A-6478-F874-FFA2-08B2E12F1762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5" name="Freeform: Shape 11384">
              <a:extLst>
                <a:ext uri="{FF2B5EF4-FFF2-40B4-BE49-F238E27FC236}">
                  <a16:creationId xmlns:a16="http://schemas.microsoft.com/office/drawing/2014/main" id="{3BBFBE63-8476-4ADA-5AE1-4FAD94048F43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6" name="Freeform: Shape 11385">
              <a:extLst>
                <a:ext uri="{FF2B5EF4-FFF2-40B4-BE49-F238E27FC236}">
                  <a16:creationId xmlns:a16="http://schemas.microsoft.com/office/drawing/2014/main" id="{D0A1170A-E07A-1B02-BB0B-B02F6C4189D1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7" name="Freeform: Shape 11386">
              <a:extLst>
                <a:ext uri="{FF2B5EF4-FFF2-40B4-BE49-F238E27FC236}">
                  <a16:creationId xmlns:a16="http://schemas.microsoft.com/office/drawing/2014/main" id="{6DAD53C2-3C2E-17BF-131A-8A004726E802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8" name="Freeform: Shape 11387">
              <a:extLst>
                <a:ext uri="{FF2B5EF4-FFF2-40B4-BE49-F238E27FC236}">
                  <a16:creationId xmlns:a16="http://schemas.microsoft.com/office/drawing/2014/main" id="{88C960ED-5B0D-B0D6-3ED7-E6297A321F18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9" name="Freeform: Shape 11388">
              <a:extLst>
                <a:ext uri="{FF2B5EF4-FFF2-40B4-BE49-F238E27FC236}">
                  <a16:creationId xmlns:a16="http://schemas.microsoft.com/office/drawing/2014/main" id="{8FE53EA9-BCDA-D512-9FA8-2D7EC312DA07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0" name="Freeform: Shape 11389">
              <a:extLst>
                <a:ext uri="{FF2B5EF4-FFF2-40B4-BE49-F238E27FC236}">
                  <a16:creationId xmlns:a16="http://schemas.microsoft.com/office/drawing/2014/main" id="{5377389A-9EA2-29AA-171E-218572BE8EAC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1" name="Freeform: Shape 11390">
              <a:extLst>
                <a:ext uri="{FF2B5EF4-FFF2-40B4-BE49-F238E27FC236}">
                  <a16:creationId xmlns:a16="http://schemas.microsoft.com/office/drawing/2014/main" id="{F8861F9F-0B39-121E-1144-13885A795C2E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2" name="Freeform: Shape 11391">
              <a:extLst>
                <a:ext uri="{FF2B5EF4-FFF2-40B4-BE49-F238E27FC236}">
                  <a16:creationId xmlns:a16="http://schemas.microsoft.com/office/drawing/2014/main" id="{D8DB1DC8-D884-FDAE-6967-D7466C3FCD4F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3" name="Freeform: Shape 11392">
              <a:extLst>
                <a:ext uri="{FF2B5EF4-FFF2-40B4-BE49-F238E27FC236}">
                  <a16:creationId xmlns:a16="http://schemas.microsoft.com/office/drawing/2014/main" id="{B4B2D584-C463-4835-1EF4-61FD8261CF0B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4" name="Freeform: Shape 11393">
              <a:extLst>
                <a:ext uri="{FF2B5EF4-FFF2-40B4-BE49-F238E27FC236}">
                  <a16:creationId xmlns:a16="http://schemas.microsoft.com/office/drawing/2014/main" id="{C3E8ADED-D7A7-B29F-0BFC-97B3E4FE9D90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5" name="Freeform: Shape 11394">
              <a:extLst>
                <a:ext uri="{FF2B5EF4-FFF2-40B4-BE49-F238E27FC236}">
                  <a16:creationId xmlns:a16="http://schemas.microsoft.com/office/drawing/2014/main" id="{68569ED4-269C-12FC-E396-0948DF2B8D14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6" name="Freeform: Shape 11395">
              <a:extLst>
                <a:ext uri="{FF2B5EF4-FFF2-40B4-BE49-F238E27FC236}">
                  <a16:creationId xmlns:a16="http://schemas.microsoft.com/office/drawing/2014/main" id="{58EE6537-51B4-405B-B3BF-3655E902C887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7" name="Freeform: Shape 11396">
              <a:extLst>
                <a:ext uri="{FF2B5EF4-FFF2-40B4-BE49-F238E27FC236}">
                  <a16:creationId xmlns:a16="http://schemas.microsoft.com/office/drawing/2014/main" id="{D0A733F6-651B-3484-796F-33DD31794EB4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8" name="Freeform: Shape 11397">
              <a:extLst>
                <a:ext uri="{FF2B5EF4-FFF2-40B4-BE49-F238E27FC236}">
                  <a16:creationId xmlns:a16="http://schemas.microsoft.com/office/drawing/2014/main" id="{BD454CB2-C533-BBC4-F2DF-8F960E55F25E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9" name="Freeform: Shape 11398">
              <a:extLst>
                <a:ext uri="{FF2B5EF4-FFF2-40B4-BE49-F238E27FC236}">
                  <a16:creationId xmlns:a16="http://schemas.microsoft.com/office/drawing/2014/main" id="{3CE61C76-1283-793F-7F6C-807F3CC46798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0" name="Freeform: Shape 11399">
              <a:extLst>
                <a:ext uri="{FF2B5EF4-FFF2-40B4-BE49-F238E27FC236}">
                  <a16:creationId xmlns:a16="http://schemas.microsoft.com/office/drawing/2014/main" id="{3A151E8F-3175-BDAF-2A22-1C6C3BA3F230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1" name="Freeform: Shape 11400">
              <a:extLst>
                <a:ext uri="{FF2B5EF4-FFF2-40B4-BE49-F238E27FC236}">
                  <a16:creationId xmlns:a16="http://schemas.microsoft.com/office/drawing/2014/main" id="{32AB198D-E621-6549-3DE3-63272741A64A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2" name="Freeform: Shape 11401">
              <a:extLst>
                <a:ext uri="{FF2B5EF4-FFF2-40B4-BE49-F238E27FC236}">
                  <a16:creationId xmlns:a16="http://schemas.microsoft.com/office/drawing/2014/main" id="{F0203DD9-80B5-F866-7046-176426A840F2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3" name="Freeform: Shape 11402">
              <a:extLst>
                <a:ext uri="{FF2B5EF4-FFF2-40B4-BE49-F238E27FC236}">
                  <a16:creationId xmlns:a16="http://schemas.microsoft.com/office/drawing/2014/main" id="{7E2D7489-316D-3D91-8A58-1BD58AE5A3D6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4" name="Freeform: Shape 11403">
              <a:extLst>
                <a:ext uri="{FF2B5EF4-FFF2-40B4-BE49-F238E27FC236}">
                  <a16:creationId xmlns:a16="http://schemas.microsoft.com/office/drawing/2014/main" id="{D75ACFCC-0E6C-DC01-3EB9-4949A50EFBCB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5" name="Freeform: Shape 11404">
              <a:extLst>
                <a:ext uri="{FF2B5EF4-FFF2-40B4-BE49-F238E27FC236}">
                  <a16:creationId xmlns:a16="http://schemas.microsoft.com/office/drawing/2014/main" id="{7344D3DB-CDA0-730E-68FF-7AE9B0DE45FD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6" name="Freeform: Shape 11405">
              <a:extLst>
                <a:ext uri="{FF2B5EF4-FFF2-40B4-BE49-F238E27FC236}">
                  <a16:creationId xmlns:a16="http://schemas.microsoft.com/office/drawing/2014/main" id="{8B9BC498-AE9B-6CEE-4DCB-71E7B5125607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7" name="Freeform: Shape 11406">
              <a:extLst>
                <a:ext uri="{FF2B5EF4-FFF2-40B4-BE49-F238E27FC236}">
                  <a16:creationId xmlns:a16="http://schemas.microsoft.com/office/drawing/2014/main" id="{047E08F5-D928-20C2-4BAC-02295AD1348B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8" name="Freeform: Shape 11407">
              <a:extLst>
                <a:ext uri="{FF2B5EF4-FFF2-40B4-BE49-F238E27FC236}">
                  <a16:creationId xmlns:a16="http://schemas.microsoft.com/office/drawing/2014/main" id="{EAD7D9CF-5D71-D441-2F54-A25A096B066B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9" name="Freeform: Shape 11408">
              <a:extLst>
                <a:ext uri="{FF2B5EF4-FFF2-40B4-BE49-F238E27FC236}">
                  <a16:creationId xmlns:a16="http://schemas.microsoft.com/office/drawing/2014/main" id="{8C5B295D-4524-0449-F77C-459FD40BA972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10" name="Freeform: Shape 11409">
              <a:extLst>
                <a:ext uri="{FF2B5EF4-FFF2-40B4-BE49-F238E27FC236}">
                  <a16:creationId xmlns:a16="http://schemas.microsoft.com/office/drawing/2014/main" id="{96F765BD-2BDD-E316-3322-CAE2F25C36E6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11" name="Freeform: Shape 11410">
              <a:extLst>
                <a:ext uri="{FF2B5EF4-FFF2-40B4-BE49-F238E27FC236}">
                  <a16:creationId xmlns:a16="http://schemas.microsoft.com/office/drawing/2014/main" id="{A9DCB61F-2B38-50EF-1C4F-FAC3F038A618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12" name="Freeform: Shape 11411">
              <a:extLst>
                <a:ext uri="{FF2B5EF4-FFF2-40B4-BE49-F238E27FC236}">
                  <a16:creationId xmlns:a16="http://schemas.microsoft.com/office/drawing/2014/main" id="{97E9710A-E49D-243E-53D6-F3D720129AB5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1068494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2" grpId="0"/>
      <p:bldP spid="3" grpId="0"/>
      <p:bldP spid="4" grpId="0"/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raphic 2">
            <a:extLst>
              <a:ext uri="{FF2B5EF4-FFF2-40B4-BE49-F238E27FC236}">
                <a16:creationId xmlns:a16="http://schemas.microsoft.com/office/drawing/2014/main" id="{029601D4-C1B9-5DD5-B7A3-AF16FF07B7C5}"/>
              </a:ext>
            </a:extLst>
          </p:cNvPr>
          <p:cNvSpPr/>
          <p:nvPr/>
        </p:nvSpPr>
        <p:spPr>
          <a:xfrm>
            <a:off x="9820866" y="3141601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37" name="Graphic 2">
            <a:extLst>
              <a:ext uri="{FF2B5EF4-FFF2-40B4-BE49-F238E27FC236}">
                <a16:creationId xmlns:a16="http://schemas.microsoft.com/office/drawing/2014/main" id="{52E5C082-A3DE-3C99-823A-835C608A0025}"/>
              </a:ext>
            </a:extLst>
          </p:cNvPr>
          <p:cNvSpPr/>
          <p:nvPr/>
        </p:nvSpPr>
        <p:spPr>
          <a:xfrm>
            <a:off x="7147257" y="3141601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39" name="Graphic 2">
            <a:extLst>
              <a:ext uri="{FF2B5EF4-FFF2-40B4-BE49-F238E27FC236}">
                <a16:creationId xmlns:a16="http://schemas.microsoft.com/office/drawing/2014/main" id="{56ACD9E8-406A-A211-25D4-A4EE4B7E2973}"/>
              </a:ext>
            </a:extLst>
          </p:cNvPr>
          <p:cNvSpPr/>
          <p:nvPr/>
        </p:nvSpPr>
        <p:spPr>
          <a:xfrm>
            <a:off x="4449519" y="3141601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48" name="Graphic 2">
            <a:extLst>
              <a:ext uri="{FF2B5EF4-FFF2-40B4-BE49-F238E27FC236}">
                <a16:creationId xmlns:a16="http://schemas.microsoft.com/office/drawing/2014/main" id="{BCA37100-957E-AA5C-E53B-143409CF6439}"/>
              </a:ext>
            </a:extLst>
          </p:cNvPr>
          <p:cNvSpPr/>
          <p:nvPr/>
        </p:nvSpPr>
        <p:spPr>
          <a:xfrm>
            <a:off x="8469548" y="202081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50" name="Graphic 2">
            <a:extLst>
              <a:ext uri="{FF2B5EF4-FFF2-40B4-BE49-F238E27FC236}">
                <a16:creationId xmlns:a16="http://schemas.microsoft.com/office/drawing/2014/main" id="{8BD52EBF-F1E2-1E33-05B2-E9B2BC260983}"/>
              </a:ext>
            </a:extLst>
          </p:cNvPr>
          <p:cNvSpPr/>
          <p:nvPr/>
        </p:nvSpPr>
        <p:spPr>
          <a:xfrm>
            <a:off x="5815283" y="144025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56" name="Graphic 2">
            <a:extLst>
              <a:ext uri="{FF2B5EF4-FFF2-40B4-BE49-F238E27FC236}">
                <a16:creationId xmlns:a16="http://schemas.microsoft.com/office/drawing/2014/main" id="{0390170A-884A-D57B-425C-97D8E76C8415}"/>
              </a:ext>
            </a:extLst>
          </p:cNvPr>
          <p:cNvSpPr/>
          <p:nvPr/>
        </p:nvSpPr>
        <p:spPr>
          <a:xfrm>
            <a:off x="11123807" y="264254"/>
            <a:ext cx="2129321" cy="351432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49F9D4A9-1393-5AF2-FB6E-12B1892B37F2}"/>
              </a:ext>
            </a:extLst>
          </p:cNvPr>
          <p:cNvGrpSpPr/>
          <p:nvPr/>
        </p:nvGrpSpPr>
        <p:grpSpPr>
          <a:xfrm>
            <a:off x="3471092" y="-14462"/>
            <a:ext cx="402311" cy="1861422"/>
            <a:chOff x="7496261" y="0"/>
            <a:chExt cx="402311" cy="1861422"/>
          </a:xfrm>
        </p:grpSpPr>
        <p:grpSp>
          <p:nvGrpSpPr>
            <p:cNvPr id="124" name="Graphic 21">
              <a:extLst>
                <a:ext uri="{FF2B5EF4-FFF2-40B4-BE49-F238E27FC236}">
                  <a16:creationId xmlns:a16="http://schemas.microsoft.com/office/drawing/2014/main" id="{1B2BA0DF-BFA7-FB4F-87A0-E1F3B6A23FF3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EE2F18E-9FC2-D384-8FD9-21D4A0938446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FFF1A5F-2C08-0718-F41D-8A905FDC754E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A7773F6-DF34-C724-6D50-FE2B4D92D4EB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B823BE6-42C9-F9C2-5BFC-7831C379EE6B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" name="Graphic 21">
                <a:extLst>
                  <a:ext uri="{FF2B5EF4-FFF2-40B4-BE49-F238E27FC236}">
                    <a16:creationId xmlns:a16="http://schemas.microsoft.com/office/drawing/2014/main" id="{5BBB0921-641B-0F8A-7777-8FCA46A43893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C6387B12-C576-B39D-C95A-57E4D6F3D344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8F1A1A02-E6DA-6070-5278-E953B2CF2501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8D3C069-0070-B0DA-A154-FE58CCF10FE5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3B1DAAB-9C30-0C54-A81C-F14DECA65378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" name="Graphic 21">
                <a:extLst>
                  <a:ext uri="{FF2B5EF4-FFF2-40B4-BE49-F238E27FC236}">
                    <a16:creationId xmlns:a16="http://schemas.microsoft.com/office/drawing/2014/main" id="{934A6C36-9CB2-7801-9855-6E96C65FB596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E4A4BC6-8E10-AA89-34C6-C6E592366720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7D6FA79-C9A9-61F4-F7F1-5EDBB14D2DDF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2E85E959-084A-88D4-3713-83D734268B10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1C79B251-7B34-6B8C-AF93-A70316B5EA40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9763EFB-19A1-71B1-4E98-3949E8242E80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EC4F7A8-3D9A-F268-4A9C-70CCC898331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13D6ADD9-7B5E-2399-827E-945E426DC401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4" name="Graphic 21">
                <a:extLst>
                  <a:ext uri="{FF2B5EF4-FFF2-40B4-BE49-F238E27FC236}">
                    <a16:creationId xmlns:a16="http://schemas.microsoft.com/office/drawing/2014/main" id="{8700EAD2-8347-3849-70D4-26EB83D593D1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9D987252-0B1F-687C-8F2D-347D27F2441F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6" name="Graphic 21">
                  <a:extLst>
                    <a:ext uri="{FF2B5EF4-FFF2-40B4-BE49-F238E27FC236}">
                      <a16:creationId xmlns:a16="http://schemas.microsoft.com/office/drawing/2014/main" id="{37D612BF-4C3D-CF18-1278-2A80514432D6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37AA3E54-871A-06D3-2461-035DE6C1504D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B0A1F3CA-EF29-F2AB-4777-7231824D367D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2F18101-91CB-B335-0CB8-E72D5C7E0CE5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215A025-97B1-27FB-F7B3-7C934B62DEDE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ECFF1EAF-0A6B-B859-46A0-029EC3A679F7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D5C35A0D-E15F-046F-2105-CB2E06B78E85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B008F8-7791-7234-89B4-6BE021F693BB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225D0CC9-6456-033C-6B28-1ABD36DDE926}"/>
                </a:ext>
              </a:extLst>
            </p:cNvPr>
            <p:cNvCxnSpPr>
              <a:stCxn id="131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74B301BE-716A-479B-A7A5-C2359595E2FF}"/>
              </a:ext>
            </a:extLst>
          </p:cNvPr>
          <p:cNvGrpSpPr/>
          <p:nvPr/>
        </p:nvGrpSpPr>
        <p:grpSpPr>
          <a:xfrm>
            <a:off x="4449519" y="-128637"/>
            <a:ext cx="402311" cy="2398568"/>
            <a:chOff x="7496261" y="-537146"/>
            <a:chExt cx="402311" cy="2398568"/>
          </a:xfrm>
        </p:grpSpPr>
        <p:grpSp>
          <p:nvGrpSpPr>
            <p:cNvPr id="154" name="Graphic 21">
              <a:extLst>
                <a:ext uri="{FF2B5EF4-FFF2-40B4-BE49-F238E27FC236}">
                  <a16:creationId xmlns:a16="http://schemas.microsoft.com/office/drawing/2014/main" id="{B26373A0-D236-26A4-8C59-AABE97F924EC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9985C43-8BB7-18F3-9E6E-F8BB8B43561A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24280F6-FFA8-84E0-051A-E6436931F3E1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EA73F5C-3C79-465D-B1B1-AB7277F1ADDA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E25C5C7-753E-6BAD-4D44-D001D8170086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0" name="Graphic 21">
                <a:extLst>
                  <a:ext uri="{FF2B5EF4-FFF2-40B4-BE49-F238E27FC236}">
                    <a16:creationId xmlns:a16="http://schemas.microsoft.com/office/drawing/2014/main" id="{1C50D48B-DD4E-2255-795F-C42D0188F2DA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23D77CD-E6C4-7E9D-06DF-52E4D5F6B66B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04EDF2DB-F953-2703-70E6-49613DB4BFFD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1DBBCC2-F293-B4BA-53E1-10767E1D94AF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BBE281A0-BA93-D9D8-33A4-C11FB7401D55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3" name="Graphic 21">
                <a:extLst>
                  <a:ext uri="{FF2B5EF4-FFF2-40B4-BE49-F238E27FC236}">
                    <a16:creationId xmlns:a16="http://schemas.microsoft.com/office/drawing/2014/main" id="{96D03375-45C3-450A-DE22-CB22F8AA8060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26A763A2-2B14-12D2-9F5F-66CC4EE0DB97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F52857C6-CBD6-94D3-B757-77EF8316CF42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D7C2A1E8-8CF2-2E80-D3D1-282E12D46F46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B12F1EAB-A35F-DF6E-2A46-4FD989559EA0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40513F75-841E-6B69-D472-EE3203B22324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EC2DBF7E-4AB2-D7A5-EFEA-F6B5A6687E2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1C7AD6FC-1B8B-D725-6E55-B16AF0452775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64" name="Graphic 21">
                <a:extLst>
                  <a:ext uri="{FF2B5EF4-FFF2-40B4-BE49-F238E27FC236}">
                    <a16:creationId xmlns:a16="http://schemas.microsoft.com/office/drawing/2014/main" id="{6F1FE1A1-3094-0C3C-E589-D3C2A58F0215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E7A1D3A8-570E-35EC-214D-24C3077DB101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6" name="Graphic 21">
                  <a:extLst>
                    <a:ext uri="{FF2B5EF4-FFF2-40B4-BE49-F238E27FC236}">
                      <a16:creationId xmlns:a16="http://schemas.microsoft.com/office/drawing/2014/main" id="{129FF131-8E41-A735-8647-ADDF5F78AA86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D3BBD8FB-F18D-FA6B-63CA-5DD096F7D06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30E26C0F-DF83-7405-2B26-9F2B46800DD1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47831D37-D767-E22E-0057-00EBA2E6FBEF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649E5DD2-6862-64DA-12CC-1C3730C00948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23586620-5827-A0AC-88B6-9F8645FF704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149115F8-6808-334A-36D2-007BB3E495FF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758001F1-D3CD-AA1D-9D19-306CDF8C390F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70113A42-E534-1147-E1A7-25ABD4195B63}"/>
                </a:ext>
              </a:extLst>
            </p:cNvPr>
            <p:cNvCxnSpPr>
              <a:cxnSpLocks/>
              <a:stCxn id="161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7C20A02E-8C19-464A-B584-465C8E4E9E6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76" r="8976"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30CD3739-A144-FE6D-1F58-F52CB9C5D26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23" r="29323"/>
          <a:stretch>
            <a:fillRect/>
          </a:stretch>
        </p:blipFill>
        <p:spPr>
          <a:xfrm>
            <a:off x="4538885" y="3314559"/>
            <a:ext cx="1949673" cy="3168272"/>
          </a:xfr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4312BA3E-5666-18A1-976D-C3C6E4AA2FA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92" r="29092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0B64D81-89A1-D2DC-ECB6-7C960E4450E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96" r="8996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054BD4B9-5D2F-6430-F2E0-D912FFC576A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96" r="8996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BA80F6E-BE16-6E8C-251A-485D2944C23A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61" r="38461"/>
          <a:stretch>
            <a:fillRect/>
          </a:stretch>
        </p:blipFill>
        <p:spPr/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905CDFB1-CA11-D05D-2C40-DD5AF40A57EC}"/>
              </a:ext>
            </a:extLst>
          </p:cNvPr>
          <p:cNvGrpSpPr/>
          <p:nvPr/>
        </p:nvGrpSpPr>
        <p:grpSpPr>
          <a:xfrm>
            <a:off x="4276432" y="3429000"/>
            <a:ext cx="1000562" cy="1000562"/>
            <a:chOff x="6623257" y="4804174"/>
            <a:chExt cx="1028700" cy="1028700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B17CFF2-D466-B598-EF79-7958DA18BB1E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67" name="Graphic 79">
              <a:extLst>
                <a:ext uri="{FF2B5EF4-FFF2-40B4-BE49-F238E27FC236}">
                  <a16:creationId xmlns:a16="http://schemas.microsoft.com/office/drawing/2014/main" id="{70E9C52E-4A86-C85F-8AA5-761264D0AFD1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EB299D6-E07F-61E3-FBA3-A307448F5E9D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B8D71BE-3DCF-C1B9-651D-B5B4BAD774A1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63F24F3-7F7E-8980-5C41-34A4E489B4B6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BB96387-CC32-B0A7-08FF-2C9EB75EED6F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B80B464-3CE3-5465-C520-00A69D9DE5B2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C7EEC9C-9AEC-E988-1172-A24FE36568AF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99A2489-EE51-2B26-696A-DD575A149539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18ADB32-B8B0-678A-0F19-8017C539AF47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6A0C361-81AD-B83D-6BF6-54B144383FA7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9C3AF75-B791-166E-9492-B6179D7E40AF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410A402-9A17-36F8-53EE-0CBFB1914614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742511-7A71-EF0F-FFD3-E8501C7B47B5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F9B63394-10A8-2CF4-9766-95B1454B4C60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E071A70-8E09-AB5F-114F-D50F82581E45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C832F51-C775-D23D-7225-703CD241A44E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A678C61-A023-8A56-7A22-AA05FE68FF7B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A40DC6A-B6C1-A38F-12C9-C41740DC75AF}"/>
              </a:ext>
            </a:extLst>
          </p:cNvPr>
          <p:cNvGrpSpPr/>
          <p:nvPr/>
        </p:nvGrpSpPr>
        <p:grpSpPr>
          <a:xfrm>
            <a:off x="8276016" y="375039"/>
            <a:ext cx="1000562" cy="1000562"/>
            <a:chOff x="6623257" y="4804174"/>
            <a:chExt cx="1028700" cy="1028700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BA052E9-0B11-EAE0-74E1-28117CD515CC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05" name="Graphic 79">
              <a:extLst>
                <a:ext uri="{FF2B5EF4-FFF2-40B4-BE49-F238E27FC236}">
                  <a16:creationId xmlns:a16="http://schemas.microsoft.com/office/drawing/2014/main" id="{DBC1FCB2-0C60-299A-290C-866902E41340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DA50AC8-A3F9-FFB4-889D-C6C5E5683F7B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5F79F296-F049-58C8-A906-FB347D024385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9B333AA-9CB0-0FCA-BFAF-D374034D3DE7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633EF3F-EBF5-F18D-823D-64A290BB3239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6F1437A-7E1C-1440-7826-6099A3753C8B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16A379D9-01EF-60E7-45E0-2A8195ADBC89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C4C5762A-AB90-B036-DD6C-FB50FDAF7698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EA38D06A-182C-3203-219C-17EBADA1EDEC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DEA47AD-9708-FC17-D1BD-E725BFE7F3C6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6BDC59D-69AD-C9B3-65C2-FE587D988106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533918C-3578-EA25-08B5-9170DBDDC28A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2EB9663-7FAD-FF9C-11DF-B893FDCFE577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D567F59-47EB-8BF9-0B56-11E20230340B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73A8978-49E6-AD84-EF47-206C855E33D5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0C9A950-7CA7-F258-B4C5-3CE249F1FEF1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A76AB33-632B-5203-F3A9-611E30828170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DC37C9A-A440-8859-0BD5-942C0A3EA54A}"/>
              </a:ext>
            </a:extLst>
          </p:cNvPr>
          <p:cNvSpPr txBox="1"/>
          <p:nvPr/>
        </p:nvSpPr>
        <p:spPr>
          <a:xfrm>
            <a:off x="1053506" y="2404241"/>
            <a:ext cx="3138102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4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4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4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4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7D48374-C643-BE50-9C0B-C3C5B28B70E9}"/>
              </a:ext>
            </a:extLst>
          </p:cNvPr>
          <p:cNvSpPr txBox="1"/>
          <p:nvPr/>
        </p:nvSpPr>
        <p:spPr>
          <a:xfrm>
            <a:off x="1156447" y="3871070"/>
            <a:ext cx="2995632" cy="21659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4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4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71746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500"/>
                            </p:stCondLst>
                            <p:childTnLst>
                              <p:par>
                                <p:cTn id="8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7" grpId="0" animBg="1"/>
      <p:bldP spid="39" grpId="0" animBg="1"/>
      <p:bldP spid="48" grpId="0" animBg="1"/>
      <p:bldP spid="50" grpId="0" animBg="1"/>
      <p:bldP spid="56" grpId="0" animBg="1"/>
      <p:bldP spid="2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raphic 2">
            <a:extLst>
              <a:ext uri="{FF2B5EF4-FFF2-40B4-BE49-F238E27FC236}">
                <a16:creationId xmlns:a16="http://schemas.microsoft.com/office/drawing/2014/main" id="{0AA28E56-417D-6841-3203-A0AD1B3C5D5C}"/>
              </a:ext>
            </a:extLst>
          </p:cNvPr>
          <p:cNvSpPr/>
          <p:nvPr/>
        </p:nvSpPr>
        <p:spPr>
          <a:xfrm>
            <a:off x="5077092" y="1968464"/>
            <a:ext cx="2763830" cy="3998360"/>
          </a:xfrm>
          <a:custGeom>
            <a:avLst/>
            <a:gdLst>
              <a:gd name="connsiteX0" fmla="*/ 0 w 2763830"/>
              <a:gd name="connsiteY0" fmla="*/ 3997712 h 3998360"/>
              <a:gd name="connsiteX1" fmla="*/ 0 w 2763830"/>
              <a:gd name="connsiteY1" fmla="*/ 1711270 h 3998360"/>
              <a:gd name="connsiteX2" fmla="*/ 419277 w 2763830"/>
              <a:gd name="connsiteY2" fmla="*/ 1254629 h 3998360"/>
              <a:gd name="connsiteX3" fmla="*/ 504831 w 2763830"/>
              <a:gd name="connsiteY3" fmla="*/ 1244265 h 3998360"/>
              <a:gd name="connsiteX4" fmla="*/ 476313 w 2763830"/>
              <a:gd name="connsiteY4" fmla="*/ 1157471 h 3998360"/>
              <a:gd name="connsiteX5" fmla="*/ 454470 w 2763830"/>
              <a:gd name="connsiteY5" fmla="*/ 1027928 h 3998360"/>
              <a:gd name="connsiteX6" fmla="*/ 950806 w 2763830"/>
              <a:gd name="connsiteY6" fmla="*/ 378915 h 3998360"/>
              <a:gd name="connsiteX7" fmla="*/ 1382826 w 2763830"/>
              <a:gd name="connsiteY7" fmla="*/ 0 h 3998360"/>
              <a:gd name="connsiteX8" fmla="*/ 1814238 w 2763830"/>
              <a:gd name="connsiteY8" fmla="*/ 378267 h 3998360"/>
              <a:gd name="connsiteX9" fmla="*/ 2309361 w 2763830"/>
              <a:gd name="connsiteY9" fmla="*/ 1028575 h 3998360"/>
              <a:gd name="connsiteX10" fmla="*/ 2287518 w 2763830"/>
              <a:gd name="connsiteY10" fmla="*/ 1158119 h 3998360"/>
              <a:gd name="connsiteX11" fmla="*/ 2258999 w 2763830"/>
              <a:gd name="connsiteY11" fmla="*/ 1244913 h 3998360"/>
              <a:gd name="connsiteX12" fmla="*/ 2344554 w 2763830"/>
              <a:gd name="connsiteY12" fmla="*/ 1255277 h 3998360"/>
              <a:gd name="connsiteX13" fmla="*/ 2763831 w 2763830"/>
              <a:gd name="connsiteY13" fmla="*/ 1711917 h 3998360"/>
              <a:gd name="connsiteX14" fmla="*/ 2763831 w 2763830"/>
              <a:gd name="connsiteY14" fmla="*/ 3998360 h 3998360"/>
              <a:gd name="connsiteX15" fmla="*/ 0 w 2763830"/>
              <a:gd name="connsiteY15" fmla="*/ 3998360 h 399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63830" h="3998360">
                <a:moveTo>
                  <a:pt x="0" y="3997712"/>
                </a:moveTo>
                <a:lnTo>
                  <a:pt x="0" y="1711270"/>
                </a:lnTo>
                <a:cubicBezTo>
                  <a:pt x="0" y="1480035"/>
                  <a:pt x="180210" y="1283776"/>
                  <a:pt x="419277" y="1254629"/>
                </a:cubicBezTo>
                <a:lnTo>
                  <a:pt x="504831" y="1244265"/>
                </a:lnTo>
                <a:lnTo>
                  <a:pt x="476313" y="1157471"/>
                </a:lnTo>
                <a:cubicBezTo>
                  <a:pt x="461751" y="1113426"/>
                  <a:pt x="454470" y="1070029"/>
                  <a:pt x="454470" y="1027928"/>
                </a:cubicBezTo>
                <a:cubicBezTo>
                  <a:pt x="454470" y="692410"/>
                  <a:pt x="695357" y="539549"/>
                  <a:pt x="950806" y="378915"/>
                </a:cubicBezTo>
                <a:cubicBezTo>
                  <a:pt x="1118275" y="273337"/>
                  <a:pt x="1289990" y="164520"/>
                  <a:pt x="1382826" y="0"/>
                </a:cubicBezTo>
                <a:cubicBezTo>
                  <a:pt x="1476268" y="164520"/>
                  <a:pt x="1647377" y="272689"/>
                  <a:pt x="1814238" y="378267"/>
                </a:cubicBezTo>
                <a:cubicBezTo>
                  <a:pt x="2069081" y="539549"/>
                  <a:pt x="2309361" y="691762"/>
                  <a:pt x="2309361" y="1028575"/>
                </a:cubicBezTo>
                <a:cubicBezTo>
                  <a:pt x="2309361" y="1070677"/>
                  <a:pt x="2302080" y="1114074"/>
                  <a:pt x="2287518" y="1158119"/>
                </a:cubicBezTo>
                <a:lnTo>
                  <a:pt x="2258999" y="1244913"/>
                </a:lnTo>
                <a:lnTo>
                  <a:pt x="2344554" y="1255277"/>
                </a:lnTo>
                <a:cubicBezTo>
                  <a:pt x="2583621" y="1284424"/>
                  <a:pt x="2763831" y="1481330"/>
                  <a:pt x="2763831" y="1711917"/>
                </a:cubicBezTo>
                <a:lnTo>
                  <a:pt x="2763831" y="3998360"/>
                </a:lnTo>
                <a:lnTo>
                  <a:pt x="0" y="3998360"/>
                </a:lnTo>
                <a:close/>
              </a:path>
            </a:pathLst>
          </a:custGeom>
          <a:solidFill>
            <a:srgbClr val="E3C067"/>
          </a:solidFill>
          <a:ln w="44973" cap="flat">
            <a:noFill/>
            <a:prstDash val="solid"/>
            <a:miter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lt1"/>
              </a:solidFill>
            </a:endParaRPr>
          </a:p>
        </p:txBody>
      </p:sp>
      <p:sp>
        <p:nvSpPr>
          <p:cNvPr id="21" name="Graphic 14">
            <a:extLst>
              <a:ext uri="{FF2B5EF4-FFF2-40B4-BE49-F238E27FC236}">
                <a16:creationId xmlns:a16="http://schemas.microsoft.com/office/drawing/2014/main" id="{1821E6C0-2206-63C2-1CAC-E8059CA720FD}"/>
              </a:ext>
            </a:extLst>
          </p:cNvPr>
          <p:cNvSpPr/>
          <p:nvPr/>
        </p:nvSpPr>
        <p:spPr>
          <a:xfrm>
            <a:off x="1840407" y="1968464"/>
            <a:ext cx="2763830" cy="3998360"/>
          </a:xfrm>
          <a:custGeom>
            <a:avLst/>
            <a:gdLst>
              <a:gd name="connsiteX0" fmla="*/ 0 w 2763830"/>
              <a:gd name="connsiteY0" fmla="*/ 3997712 h 3998360"/>
              <a:gd name="connsiteX1" fmla="*/ 0 w 2763830"/>
              <a:gd name="connsiteY1" fmla="*/ 1711270 h 3998360"/>
              <a:gd name="connsiteX2" fmla="*/ 419277 w 2763830"/>
              <a:gd name="connsiteY2" fmla="*/ 1254629 h 3998360"/>
              <a:gd name="connsiteX3" fmla="*/ 504831 w 2763830"/>
              <a:gd name="connsiteY3" fmla="*/ 1244265 h 3998360"/>
              <a:gd name="connsiteX4" fmla="*/ 476313 w 2763830"/>
              <a:gd name="connsiteY4" fmla="*/ 1157471 h 3998360"/>
              <a:gd name="connsiteX5" fmla="*/ 454470 w 2763830"/>
              <a:gd name="connsiteY5" fmla="*/ 1027928 h 3998360"/>
              <a:gd name="connsiteX6" fmla="*/ 950806 w 2763830"/>
              <a:gd name="connsiteY6" fmla="*/ 378915 h 3998360"/>
              <a:gd name="connsiteX7" fmla="*/ 1382826 w 2763830"/>
              <a:gd name="connsiteY7" fmla="*/ 0 h 3998360"/>
              <a:gd name="connsiteX8" fmla="*/ 1814238 w 2763830"/>
              <a:gd name="connsiteY8" fmla="*/ 378267 h 3998360"/>
              <a:gd name="connsiteX9" fmla="*/ 2309361 w 2763830"/>
              <a:gd name="connsiteY9" fmla="*/ 1028575 h 3998360"/>
              <a:gd name="connsiteX10" fmla="*/ 2287518 w 2763830"/>
              <a:gd name="connsiteY10" fmla="*/ 1158119 h 3998360"/>
              <a:gd name="connsiteX11" fmla="*/ 2258999 w 2763830"/>
              <a:gd name="connsiteY11" fmla="*/ 1244913 h 3998360"/>
              <a:gd name="connsiteX12" fmla="*/ 2344554 w 2763830"/>
              <a:gd name="connsiteY12" fmla="*/ 1255277 h 3998360"/>
              <a:gd name="connsiteX13" fmla="*/ 2763831 w 2763830"/>
              <a:gd name="connsiteY13" fmla="*/ 1711917 h 3998360"/>
              <a:gd name="connsiteX14" fmla="*/ 2763831 w 2763830"/>
              <a:gd name="connsiteY14" fmla="*/ 3998360 h 3998360"/>
              <a:gd name="connsiteX15" fmla="*/ 0 w 2763830"/>
              <a:gd name="connsiteY15" fmla="*/ 3998360 h 399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63830" h="3998360">
                <a:moveTo>
                  <a:pt x="0" y="3997712"/>
                </a:moveTo>
                <a:lnTo>
                  <a:pt x="0" y="1711270"/>
                </a:lnTo>
                <a:cubicBezTo>
                  <a:pt x="0" y="1480035"/>
                  <a:pt x="180210" y="1283776"/>
                  <a:pt x="419277" y="1254629"/>
                </a:cubicBezTo>
                <a:lnTo>
                  <a:pt x="504831" y="1244265"/>
                </a:lnTo>
                <a:lnTo>
                  <a:pt x="476313" y="1157471"/>
                </a:lnTo>
                <a:cubicBezTo>
                  <a:pt x="461751" y="1113426"/>
                  <a:pt x="454470" y="1070029"/>
                  <a:pt x="454470" y="1027928"/>
                </a:cubicBezTo>
                <a:cubicBezTo>
                  <a:pt x="454470" y="692410"/>
                  <a:pt x="695357" y="539549"/>
                  <a:pt x="950806" y="378915"/>
                </a:cubicBezTo>
                <a:cubicBezTo>
                  <a:pt x="1118275" y="273337"/>
                  <a:pt x="1289990" y="164520"/>
                  <a:pt x="1382826" y="0"/>
                </a:cubicBezTo>
                <a:cubicBezTo>
                  <a:pt x="1476268" y="164520"/>
                  <a:pt x="1647377" y="272689"/>
                  <a:pt x="1814238" y="378267"/>
                </a:cubicBezTo>
                <a:cubicBezTo>
                  <a:pt x="2069081" y="539549"/>
                  <a:pt x="2309361" y="691762"/>
                  <a:pt x="2309361" y="1028575"/>
                </a:cubicBezTo>
                <a:cubicBezTo>
                  <a:pt x="2309361" y="1070677"/>
                  <a:pt x="2302080" y="1114074"/>
                  <a:pt x="2287518" y="1158119"/>
                </a:cubicBezTo>
                <a:lnTo>
                  <a:pt x="2258999" y="1244913"/>
                </a:lnTo>
                <a:lnTo>
                  <a:pt x="2344554" y="1255277"/>
                </a:lnTo>
                <a:cubicBezTo>
                  <a:pt x="2583621" y="1284424"/>
                  <a:pt x="2763831" y="1481330"/>
                  <a:pt x="2763831" y="1711917"/>
                </a:cubicBezTo>
                <a:lnTo>
                  <a:pt x="2763831" y="3998360"/>
                </a:lnTo>
                <a:lnTo>
                  <a:pt x="0" y="3998360"/>
                </a:lnTo>
                <a:close/>
              </a:path>
            </a:pathLst>
          </a:custGeom>
          <a:solidFill>
            <a:srgbClr val="0DAC4F"/>
          </a:solidFill>
          <a:ln w="44973" cap="flat">
            <a:noFill/>
            <a:prstDash val="solid"/>
            <a:miter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solidFill>
                <a:schemeClr val="lt1"/>
              </a:solidFill>
            </a:endParaRPr>
          </a:p>
        </p:txBody>
      </p:sp>
      <p:sp>
        <p:nvSpPr>
          <p:cNvPr id="149" name="Graphic 15">
            <a:extLst>
              <a:ext uri="{FF2B5EF4-FFF2-40B4-BE49-F238E27FC236}">
                <a16:creationId xmlns:a16="http://schemas.microsoft.com/office/drawing/2014/main" id="{A738A1E6-E906-72FB-51C0-49EBB1C88ED4}"/>
              </a:ext>
            </a:extLst>
          </p:cNvPr>
          <p:cNvSpPr/>
          <p:nvPr/>
        </p:nvSpPr>
        <p:spPr>
          <a:xfrm>
            <a:off x="8313777" y="1991748"/>
            <a:ext cx="2763830" cy="3998360"/>
          </a:xfrm>
          <a:custGeom>
            <a:avLst/>
            <a:gdLst>
              <a:gd name="connsiteX0" fmla="*/ 0 w 2763830"/>
              <a:gd name="connsiteY0" fmla="*/ 3997712 h 3998360"/>
              <a:gd name="connsiteX1" fmla="*/ 0 w 2763830"/>
              <a:gd name="connsiteY1" fmla="*/ 1711270 h 3998360"/>
              <a:gd name="connsiteX2" fmla="*/ 419277 w 2763830"/>
              <a:gd name="connsiteY2" fmla="*/ 1254629 h 3998360"/>
              <a:gd name="connsiteX3" fmla="*/ 504831 w 2763830"/>
              <a:gd name="connsiteY3" fmla="*/ 1244265 h 3998360"/>
              <a:gd name="connsiteX4" fmla="*/ 476313 w 2763830"/>
              <a:gd name="connsiteY4" fmla="*/ 1157471 h 3998360"/>
              <a:gd name="connsiteX5" fmla="*/ 454470 w 2763830"/>
              <a:gd name="connsiteY5" fmla="*/ 1027928 h 3998360"/>
              <a:gd name="connsiteX6" fmla="*/ 950806 w 2763830"/>
              <a:gd name="connsiteY6" fmla="*/ 378915 h 3998360"/>
              <a:gd name="connsiteX7" fmla="*/ 1382826 w 2763830"/>
              <a:gd name="connsiteY7" fmla="*/ 0 h 3998360"/>
              <a:gd name="connsiteX8" fmla="*/ 1814238 w 2763830"/>
              <a:gd name="connsiteY8" fmla="*/ 378267 h 3998360"/>
              <a:gd name="connsiteX9" fmla="*/ 2309361 w 2763830"/>
              <a:gd name="connsiteY9" fmla="*/ 1028575 h 3998360"/>
              <a:gd name="connsiteX10" fmla="*/ 2287518 w 2763830"/>
              <a:gd name="connsiteY10" fmla="*/ 1158119 h 3998360"/>
              <a:gd name="connsiteX11" fmla="*/ 2258999 w 2763830"/>
              <a:gd name="connsiteY11" fmla="*/ 1244913 h 3998360"/>
              <a:gd name="connsiteX12" fmla="*/ 2344554 w 2763830"/>
              <a:gd name="connsiteY12" fmla="*/ 1255277 h 3998360"/>
              <a:gd name="connsiteX13" fmla="*/ 2763831 w 2763830"/>
              <a:gd name="connsiteY13" fmla="*/ 1711917 h 3998360"/>
              <a:gd name="connsiteX14" fmla="*/ 2763831 w 2763830"/>
              <a:gd name="connsiteY14" fmla="*/ 3998360 h 3998360"/>
              <a:gd name="connsiteX15" fmla="*/ 0 w 2763830"/>
              <a:gd name="connsiteY15" fmla="*/ 3998360 h 399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63830" h="3998360">
                <a:moveTo>
                  <a:pt x="0" y="3997712"/>
                </a:moveTo>
                <a:lnTo>
                  <a:pt x="0" y="1711270"/>
                </a:lnTo>
                <a:cubicBezTo>
                  <a:pt x="0" y="1480035"/>
                  <a:pt x="180210" y="1283776"/>
                  <a:pt x="419277" y="1254629"/>
                </a:cubicBezTo>
                <a:lnTo>
                  <a:pt x="504831" y="1244265"/>
                </a:lnTo>
                <a:lnTo>
                  <a:pt x="476313" y="1157471"/>
                </a:lnTo>
                <a:cubicBezTo>
                  <a:pt x="461751" y="1113426"/>
                  <a:pt x="454470" y="1070029"/>
                  <a:pt x="454470" y="1027928"/>
                </a:cubicBezTo>
                <a:cubicBezTo>
                  <a:pt x="454470" y="692410"/>
                  <a:pt x="695357" y="539549"/>
                  <a:pt x="950806" y="378915"/>
                </a:cubicBezTo>
                <a:cubicBezTo>
                  <a:pt x="1118275" y="273337"/>
                  <a:pt x="1289990" y="164520"/>
                  <a:pt x="1382826" y="0"/>
                </a:cubicBezTo>
                <a:cubicBezTo>
                  <a:pt x="1476268" y="164520"/>
                  <a:pt x="1647377" y="272689"/>
                  <a:pt x="1814238" y="378267"/>
                </a:cubicBezTo>
                <a:cubicBezTo>
                  <a:pt x="2069081" y="539549"/>
                  <a:pt x="2309361" y="691762"/>
                  <a:pt x="2309361" y="1028575"/>
                </a:cubicBezTo>
                <a:cubicBezTo>
                  <a:pt x="2309361" y="1070677"/>
                  <a:pt x="2302080" y="1114074"/>
                  <a:pt x="2287518" y="1158119"/>
                </a:cubicBezTo>
                <a:lnTo>
                  <a:pt x="2258999" y="1244913"/>
                </a:lnTo>
                <a:lnTo>
                  <a:pt x="2344554" y="1255277"/>
                </a:lnTo>
                <a:cubicBezTo>
                  <a:pt x="2583621" y="1284424"/>
                  <a:pt x="2763831" y="1481330"/>
                  <a:pt x="2763831" y="1711917"/>
                </a:cubicBezTo>
                <a:lnTo>
                  <a:pt x="2763831" y="3998360"/>
                </a:lnTo>
                <a:lnTo>
                  <a:pt x="0" y="3998360"/>
                </a:lnTo>
                <a:close/>
              </a:path>
            </a:pathLst>
          </a:custGeom>
          <a:solidFill>
            <a:srgbClr val="0DAC4F"/>
          </a:solidFill>
          <a:ln w="44973" cap="flat">
            <a:noFill/>
            <a:prstDash val="solid"/>
            <a:miter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lt1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E2648E3-D4F0-C1EF-D1D9-432AAEE45590}"/>
              </a:ext>
            </a:extLst>
          </p:cNvPr>
          <p:cNvGrpSpPr/>
          <p:nvPr/>
        </p:nvGrpSpPr>
        <p:grpSpPr>
          <a:xfrm>
            <a:off x="2906892" y="2672347"/>
            <a:ext cx="627824" cy="521728"/>
            <a:chOff x="2842067" y="2720075"/>
            <a:chExt cx="757474" cy="629468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1BD3DC2-7527-699B-FC54-78C8BEA593C9}"/>
                </a:ext>
              </a:extLst>
            </p:cNvPr>
            <p:cNvSpPr/>
            <p:nvPr/>
          </p:nvSpPr>
          <p:spPr>
            <a:xfrm>
              <a:off x="3508835" y="2782075"/>
              <a:ext cx="29577" cy="29591"/>
            </a:xfrm>
            <a:custGeom>
              <a:avLst/>
              <a:gdLst>
                <a:gd name="connsiteX0" fmla="*/ 25257 w 29577"/>
                <a:gd name="connsiteY0" fmla="*/ 4336 h 29591"/>
                <a:gd name="connsiteX1" fmla="*/ 14796 w 29577"/>
                <a:gd name="connsiteY1" fmla="*/ 0 h 29591"/>
                <a:gd name="connsiteX2" fmla="*/ 4320 w 29577"/>
                <a:gd name="connsiteY2" fmla="*/ 4336 h 29591"/>
                <a:gd name="connsiteX3" fmla="*/ 0 w 29577"/>
                <a:gd name="connsiteY3" fmla="*/ 14796 h 29591"/>
                <a:gd name="connsiteX4" fmla="*/ 4320 w 29577"/>
                <a:gd name="connsiteY4" fmla="*/ 25257 h 29591"/>
                <a:gd name="connsiteX5" fmla="*/ 14796 w 29577"/>
                <a:gd name="connsiteY5" fmla="*/ 29592 h 29591"/>
                <a:gd name="connsiteX6" fmla="*/ 25257 w 29577"/>
                <a:gd name="connsiteY6" fmla="*/ 25257 h 29591"/>
                <a:gd name="connsiteX7" fmla="*/ 29577 w 29577"/>
                <a:gd name="connsiteY7" fmla="*/ 14796 h 29591"/>
                <a:gd name="connsiteX8" fmla="*/ 25257 w 29577"/>
                <a:gd name="connsiteY8" fmla="*/ 4336 h 2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7" h="29591">
                  <a:moveTo>
                    <a:pt x="25257" y="4336"/>
                  </a:moveTo>
                  <a:cubicBezTo>
                    <a:pt x="22491" y="1570"/>
                    <a:pt x="18688" y="0"/>
                    <a:pt x="14796" y="0"/>
                  </a:cubicBezTo>
                  <a:cubicBezTo>
                    <a:pt x="10890" y="0"/>
                    <a:pt x="7088" y="1570"/>
                    <a:pt x="4320" y="4336"/>
                  </a:cubicBezTo>
                  <a:cubicBezTo>
                    <a:pt x="1570" y="7087"/>
                    <a:pt x="0" y="10890"/>
                    <a:pt x="0" y="14796"/>
                  </a:cubicBezTo>
                  <a:cubicBezTo>
                    <a:pt x="0" y="18687"/>
                    <a:pt x="1570" y="22505"/>
                    <a:pt x="4320" y="25257"/>
                  </a:cubicBezTo>
                  <a:cubicBezTo>
                    <a:pt x="7087" y="28009"/>
                    <a:pt x="10889" y="29592"/>
                    <a:pt x="14796" y="29592"/>
                  </a:cubicBezTo>
                  <a:cubicBezTo>
                    <a:pt x="18687" y="29592"/>
                    <a:pt x="22491" y="28010"/>
                    <a:pt x="25257" y="25257"/>
                  </a:cubicBezTo>
                  <a:cubicBezTo>
                    <a:pt x="28009" y="22505"/>
                    <a:pt x="29577" y="18688"/>
                    <a:pt x="29577" y="14796"/>
                  </a:cubicBezTo>
                  <a:cubicBezTo>
                    <a:pt x="29577" y="10890"/>
                    <a:pt x="28009" y="7087"/>
                    <a:pt x="25257" y="4336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91C5BED-BBDE-FA46-7CC6-F2E95A7B3A9A}"/>
                </a:ext>
              </a:extLst>
            </p:cNvPr>
            <p:cNvSpPr/>
            <p:nvPr/>
          </p:nvSpPr>
          <p:spPr>
            <a:xfrm>
              <a:off x="3169022" y="3130523"/>
              <a:ext cx="29577" cy="29591"/>
            </a:xfrm>
            <a:custGeom>
              <a:avLst/>
              <a:gdLst>
                <a:gd name="connsiteX0" fmla="*/ 25257 w 29577"/>
                <a:gd name="connsiteY0" fmla="*/ 4336 h 29591"/>
                <a:gd name="connsiteX1" fmla="*/ 14796 w 29577"/>
                <a:gd name="connsiteY1" fmla="*/ 0 h 29591"/>
                <a:gd name="connsiteX2" fmla="*/ 4320 w 29577"/>
                <a:gd name="connsiteY2" fmla="*/ 4336 h 29591"/>
                <a:gd name="connsiteX3" fmla="*/ 0 w 29577"/>
                <a:gd name="connsiteY3" fmla="*/ 14796 h 29591"/>
                <a:gd name="connsiteX4" fmla="*/ 4320 w 29577"/>
                <a:gd name="connsiteY4" fmla="*/ 25257 h 29591"/>
                <a:gd name="connsiteX5" fmla="*/ 14796 w 29577"/>
                <a:gd name="connsiteY5" fmla="*/ 29592 h 29591"/>
                <a:gd name="connsiteX6" fmla="*/ 25257 w 29577"/>
                <a:gd name="connsiteY6" fmla="*/ 25257 h 29591"/>
                <a:gd name="connsiteX7" fmla="*/ 29577 w 29577"/>
                <a:gd name="connsiteY7" fmla="*/ 14796 h 29591"/>
                <a:gd name="connsiteX8" fmla="*/ 25257 w 29577"/>
                <a:gd name="connsiteY8" fmla="*/ 4336 h 2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7" h="29591">
                  <a:moveTo>
                    <a:pt x="25257" y="4336"/>
                  </a:moveTo>
                  <a:cubicBezTo>
                    <a:pt x="22492" y="1570"/>
                    <a:pt x="18688" y="0"/>
                    <a:pt x="14796" y="0"/>
                  </a:cubicBezTo>
                  <a:cubicBezTo>
                    <a:pt x="10890" y="0"/>
                    <a:pt x="7087" y="1570"/>
                    <a:pt x="4320" y="4336"/>
                  </a:cubicBezTo>
                  <a:cubicBezTo>
                    <a:pt x="1570" y="7087"/>
                    <a:pt x="0" y="10890"/>
                    <a:pt x="0" y="14796"/>
                  </a:cubicBezTo>
                  <a:cubicBezTo>
                    <a:pt x="0" y="18687"/>
                    <a:pt x="1570" y="22504"/>
                    <a:pt x="4320" y="25257"/>
                  </a:cubicBezTo>
                  <a:cubicBezTo>
                    <a:pt x="7087" y="28009"/>
                    <a:pt x="10889" y="29592"/>
                    <a:pt x="14796" y="29592"/>
                  </a:cubicBezTo>
                  <a:cubicBezTo>
                    <a:pt x="18687" y="29592"/>
                    <a:pt x="22491" y="28010"/>
                    <a:pt x="25257" y="25257"/>
                  </a:cubicBezTo>
                  <a:cubicBezTo>
                    <a:pt x="28009" y="22505"/>
                    <a:pt x="29577" y="18688"/>
                    <a:pt x="29577" y="14796"/>
                  </a:cubicBezTo>
                  <a:cubicBezTo>
                    <a:pt x="29579" y="10890"/>
                    <a:pt x="28010" y="7087"/>
                    <a:pt x="25257" y="4336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8CABDA-1FF8-AC82-7B70-EE93E68EF515}"/>
                </a:ext>
              </a:extLst>
            </p:cNvPr>
            <p:cNvSpPr/>
            <p:nvPr/>
          </p:nvSpPr>
          <p:spPr>
            <a:xfrm>
              <a:off x="2842067" y="2720075"/>
              <a:ext cx="757474" cy="629468"/>
            </a:xfrm>
            <a:custGeom>
              <a:avLst/>
              <a:gdLst>
                <a:gd name="connsiteX0" fmla="*/ 727862 w 757474"/>
                <a:gd name="connsiteY0" fmla="*/ 115474 h 629468"/>
                <a:gd name="connsiteX1" fmla="*/ 707687 w 757474"/>
                <a:gd name="connsiteY1" fmla="*/ 109926 h 629468"/>
                <a:gd name="connsiteX2" fmla="*/ 702140 w 757474"/>
                <a:gd name="connsiteY2" fmla="*/ 130101 h 629468"/>
                <a:gd name="connsiteX3" fmla="*/ 669874 w 757474"/>
                <a:gd name="connsiteY3" fmla="*/ 368269 h 629468"/>
                <a:gd name="connsiteX4" fmla="*/ 658655 w 757474"/>
                <a:gd name="connsiteY4" fmla="*/ 379488 h 629468"/>
                <a:gd name="connsiteX5" fmla="*/ 646025 w 757474"/>
                <a:gd name="connsiteY5" fmla="*/ 359986 h 629468"/>
                <a:gd name="connsiteX6" fmla="*/ 494003 w 757474"/>
                <a:gd name="connsiteY6" fmla="*/ 207966 h 629468"/>
                <a:gd name="connsiteX7" fmla="*/ 521195 w 757474"/>
                <a:gd name="connsiteY7" fmla="*/ 188484 h 629468"/>
                <a:gd name="connsiteX8" fmla="*/ 550352 w 757474"/>
                <a:gd name="connsiteY8" fmla="*/ 159326 h 629468"/>
                <a:gd name="connsiteX9" fmla="*/ 550352 w 757474"/>
                <a:gd name="connsiteY9" fmla="*/ 138402 h 629468"/>
                <a:gd name="connsiteX10" fmla="*/ 529427 w 757474"/>
                <a:gd name="connsiteY10" fmla="*/ 138402 h 629468"/>
                <a:gd name="connsiteX11" fmla="*/ 500270 w 757474"/>
                <a:gd name="connsiteY11" fmla="*/ 167561 h 629468"/>
                <a:gd name="connsiteX12" fmla="*/ 448991 w 757474"/>
                <a:gd name="connsiteY12" fmla="*/ 188801 h 629468"/>
                <a:gd name="connsiteX13" fmla="*/ 390705 w 757474"/>
                <a:gd name="connsiteY13" fmla="*/ 188801 h 629468"/>
                <a:gd name="connsiteX14" fmla="*/ 380243 w 757474"/>
                <a:gd name="connsiteY14" fmla="*/ 193134 h 629468"/>
                <a:gd name="connsiteX15" fmla="*/ 335623 w 757474"/>
                <a:gd name="connsiteY15" fmla="*/ 237754 h 629468"/>
                <a:gd name="connsiteX16" fmla="*/ 287563 w 757474"/>
                <a:gd name="connsiteY16" fmla="*/ 237754 h 629468"/>
                <a:gd name="connsiteX17" fmla="*/ 287563 w 757474"/>
                <a:gd name="connsiteY17" fmla="*/ 189694 h 629468"/>
                <a:gd name="connsiteX18" fmla="*/ 389431 w 757474"/>
                <a:gd name="connsiteY18" fmla="*/ 87827 h 629468"/>
                <a:gd name="connsiteX19" fmla="*/ 625768 w 757474"/>
                <a:gd name="connsiteY19" fmla="*/ 54534 h 629468"/>
                <a:gd name="connsiteX20" fmla="*/ 645884 w 757474"/>
                <a:gd name="connsiteY20" fmla="*/ 48771 h 629468"/>
                <a:gd name="connsiteX21" fmla="*/ 640122 w 757474"/>
                <a:gd name="connsiteY21" fmla="*/ 28655 h 629468"/>
                <a:gd name="connsiteX22" fmla="*/ 499409 w 757474"/>
                <a:gd name="connsiteY22" fmla="*/ 2157 h 629468"/>
                <a:gd name="connsiteX23" fmla="*/ 378845 w 757474"/>
                <a:gd name="connsiteY23" fmla="*/ 57169 h 629468"/>
                <a:gd name="connsiteX24" fmla="*/ 227894 w 757474"/>
                <a:gd name="connsiteY24" fmla="*/ 0 h 629468"/>
                <a:gd name="connsiteX25" fmla="*/ 66748 w 757474"/>
                <a:gd name="connsiteY25" fmla="*/ 66748 h 629468"/>
                <a:gd name="connsiteX26" fmla="*/ 0 w 757474"/>
                <a:gd name="connsiteY26" fmla="*/ 227895 h 629468"/>
                <a:gd name="connsiteX27" fmla="*/ 66748 w 757474"/>
                <a:gd name="connsiteY27" fmla="*/ 389041 h 629468"/>
                <a:gd name="connsiteX28" fmla="*/ 72324 w 757474"/>
                <a:gd name="connsiteY28" fmla="*/ 394617 h 629468"/>
                <a:gd name="connsiteX29" fmla="*/ 75509 w 757474"/>
                <a:gd name="connsiteY29" fmla="*/ 397022 h 629468"/>
                <a:gd name="connsiteX30" fmla="*/ 91631 w 757474"/>
                <a:gd name="connsiteY30" fmla="*/ 432112 h 629468"/>
                <a:gd name="connsiteX31" fmla="*/ 131055 w 757474"/>
                <a:gd name="connsiteY31" fmla="*/ 448415 h 629468"/>
                <a:gd name="connsiteX32" fmla="*/ 133280 w 757474"/>
                <a:gd name="connsiteY32" fmla="*/ 448362 h 629468"/>
                <a:gd name="connsiteX33" fmla="*/ 133226 w 757474"/>
                <a:gd name="connsiteY33" fmla="*/ 450612 h 629468"/>
                <a:gd name="connsiteX34" fmla="*/ 149556 w 757474"/>
                <a:gd name="connsiteY34" fmla="*/ 490037 h 629468"/>
                <a:gd name="connsiteX35" fmla="*/ 188980 w 757474"/>
                <a:gd name="connsiteY35" fmla="*/ 506340 h 629468"/>
                <a:gd name="connsiteX36" fmla="*/ 191205 w 757474"/>
                <a:gd name="connsiteY36" fmla="*/ 506287 h 629468"/>
                <a:gd name="connsiteX37" fmla="*/ 191150 w 757474"/>
                <a:gd name="connsiteY37" fmla="*/ 508537 h 629468"/>
                <a:gd name="connsiteX38" fmla="*/ 207482 w 757474"/>
                <a:gd name="connsiteY38" fmla="*/ 547961 h 629468"/>
                <a:gd name="connsiteX39" fmla="*/ 246906 w 757474"/>
                <a:gd name="connsiteY39" fmla="*/ 564265 h 629468"/>
                <a:gd name="connsiteX40" fmla="*/ 249156 w 757474"/>
                <a:gd name="connsiteY40" fmla="*/ 564212 h 629468"/>
                <a:gd name="connsiteX41" fmla="*/ 265407 w 757474"/>
                <a:gd name="connsiteY41" fmla="*/ 605889 h 629468"/>
                <a:gd name="connsiteX42" fmla="*/ 304831 w 757474"/>
                <a:gd name="connsiteY42" fmla="*/ 622219 h 629468"/>
                <a:gd name="connsiteX43" fmla="*/ 344255 w 757474"/>
                <a:gd name="connsiteY43" fmla="*/ 605889 h 629468"/>
                <a:gd name="connsiteX44" fmla="*/ 364933 w 757474"/>
                <a:gd name="connsiteY44" fmla="*/ 585209 h 629468"/>
                <a:gd name="connsiteX45" fmla="*/ 392864 w 757474"/>
                <a:gd name="connsiteY45" fmla="*/ 613137 h 629468"/>
                <a:gd name="connsiteX46" fmla="*/ 432288 w 757474"/>
                <a:gd name="connsiteY46" fmla="*/ 629469 h 629468"/>
                <a:gd name="connsiteX47" fmla="*/ 471712 w 757474"/>
                <a:gd name="connsiteY47" fmla="*/ 613138 h 629468"/>
                <a:gd name="connsiteX48" fmla="*/ 487945 w 757474"/>
                <a:gd name="connsiteY48" fmla="*/ 570919 h 629468"/>
                <a:gd name="connsiteX49" fmla="*/ 490736 w 757474"/>
                <a:gd name="connsiteY49" fmla="*/ 570992 h 629468"/>
                <a:gd name="connsiteX50" fmla="*/ 530164 w 757474"/>
                <a:gd name="connsiteY50" fmla="*/ 554687 h 629468"/>
                <a:gd name="connsiteX51" fmla="*/ 546414 w 757474"/>
                <a:gd name="connsiteY51" fmla="*/ 513036 h 629468"/>
                <a:gd name="connsiteX52" fmla="*/ 548664 w 757474"/>
                <a:gd name="connsiteY52" fmla="*/ 513091 h 629468"/>
                <a:gd name="connsiteX53" fmla="*/ 588088 w 757474"/>
                <a:gd name="connsiteY53" fmla="*/ 496761 h 629468"/>
                <a:gd name="connsiteX54" fmla="*/ 604339 w 757474"/>
                <a:gd name="connsiteY54" fmla="*/ 455110 h 629468"/>
                <a:gd name="connsiteX55" fmla="*/ 606589 w 757474"/>
                <a:gd name="connsiteY55" fmla="*/ 455165 h 629468"/>
                <a:gd name="connsiteX56" fmla="*/ 646013 w 757474"/>
                <a:gd name="connsiteY56" fmla="*/ 438835 h 629468"/>
                <a:gd name="connsiteX57" fmla="*/ 658105 w 757474"/>
                <a:gd name="connsiteY57" fmla="*/ 420714 h 629468"/>
                <a:gd name="connsiteX58" fmla="*/ 662095 w 757474"/>
                <a:gd name="connsiteY58" fmla="*/ 417884 h 629468"/>
                <a:gd name="connsiteX59" fmla="*/ 690787 w 757474"/>
                <a:gd name="connsiteY59" fmla="*/ 389192 h 629468"/>
                <a:gd name="connsiteX60" fmla="*/ 727862 w 757474"/>
                <a:gd name="connsiteY60" fmla="*/ 115474 h 629468"/>
                <a:gd name="connsiteX61" fmla="*/ 131057 w 757474"/>
                <a:gd name="connsiteY61" fmla="*/ 418850 h 629468"/>
                <a:gd name="connsiteX62" fmla="*/ 112555 w 757474"/>
                <a:gd name="connsiteY62" fmla="*/ 411187 h 629468"/>
                <a:gd name="connsiteX63" fmla="*/ 104891 w 757474"/>
                <a:gd name="connsiteY63" fmla="*/ 392686 h 629468"/>
                <a:gd name="connsiteX64" fmla="*/ 112555 w 757474"/>
                <a:gd name="connsiteY64" fmla="*/ 374186 h 629468"/>
                <a:gd name="connsiteX65" fmla="*/ 138051 w 757474"/>
                <a:gd name="connsiteY65" fmla="*/ 348689 h 629468"/>
                <a:gd name="connsiteX66" fmla="*/ 156553 w 757474"/>
                <a:gd name="connsiteY66" fmla="*/ 341025 h 629468"/>
                <a:gd name="connsiteX67" fmla="*/ 175054 w 757474"/>
                <a:gd name="connsiteY67" fmla="*/ 348689 h 629468"/>
                <a:gd name="connsiteX68" fmla="*/ 175054 w 757474"/>
                <a:gd name="connsiteY68" fmla="*/ 385690 h 629468"/>
                <a:gd name="connsiteX69" fmla="*/ 149557 w 757474"/>
                <a:gd name="connsiteY69" fmla="*/ 411188 h 629468"/>
                <a:gd name="connsiteX70" fmla="*/ 131057 w 757474"/>
                <a:gd name="connsiteY70" fmla="*/ 418850 h 629468"/>
                <a:gd name="connsiteX71" fmla="*/ 170484 w 757474"/>
                <a:gd name="connsiteY71" fmla="*/ 469114 h 629468"/>
                <a:gd name="connsiteX72" fmla="*/ 162820 w 757474"/>
                <a:gd name="connsiteY72" fmla="*/ 450614 h 629468"/>
                <a:gd name="connsiteX73" fmla="*/ 170484 w 757474"/>
                <a:gd name="connsiteY73" fmla="*/ 432113 h 629468"/>
                <a:gd name="connsiteX74" fmla="*/ 195982 w 757474"/>
                <a:gd name="connsiteY74" fmla="*/ 406615 h 629468"/>
                <a:gd name="connsiteX75" fmla="*/ 195982 w 757474"/>
                <a:gd name="connsiteY75" fmla="*/ 406614 h 629468"/>
                <a:gd name="connsiteX76" fmla="*/ 214483 w 757474"/>
                <a:gd name="connsiteY76" fmla="*/ 398950 h 629468"/>
                <a:gd name="connsiteX77" fmla="*/ 232983 w 757474"/>
                <a:gd name="connsiteY77" fmla="*/ 406614 h 629468"/>
                <a:gd name="connsiteX78" fmla="*/ 232983 w 757474"/>
                <a:gd name="connsiteY78" fmla="*/ 443615 h 629468"/>
                <a:gd name="connsiteX79" fmla="*/ 207486 w 757474"/>
                <a:gd name="connsiteY79" fmla="*/ 469113 h 629468"/>
                <a:gd name="connsiteX80" fmla="*/ 170484 w 757474"/>
                <a:gd name="connsiteY80" fmla="*/ 469114 h 629468"/>
                <a:gd name="connsiteX81" fmla="*/ 228409 w 757474"/>
                <a:gd name="connsiteY81" fmla="*/ 527039 h 629468"/>
                <a:gd name="connsiteX82" fmla="*/ 220745 w 757474"/>
                <a:gd name="connsiteY82" fmla="*/ 508539 h 629468"/>
                <a:gd name="connsiteX83" fmla="*/ 228409 w 757474"/>
                <a:gd name="connsiteY83" fmla="*/ 490038 h 629468"/>
                <a:gd name="connsiteX84" fmla="*/ 253907 w 757474"/>
                <a:gd name="connsiteY84" fmla="*/ 464540 h 629468"/>
                <a:gd name="connsiteX85" fmla="*/ 253907 w 757474"/>
                <a:gd name="connsiteY85" fmla="*/ 464538 h 629468"/>
                <a:gd name="connsiteX86" fmla="*/ 272407 w 757474"/>
                <a:gd name="connsiteY86" fmla="*/ 456875 h 629468"/>
                <a:gd name="connsiteX87" fmla="*/ 290908 w 757474"/>
                <a:gd name="connsiteY87" fmla="*/ 464538 h 629468"/>
                <a:gd name="connsiteX88" fmla="*/ 290908 w 757474"/>
                <a:gd name="connsiteY88" fmla="*/ 501541 h 629468"/>
                <a:gd name="connsiteX89" fmla="*/ 265410 w 757474"/>
                <a:gd name="connsiteY89" fmla="*/ 527039 h 629468"/>
                <a:gd name="connsiteX90" fmla="*/ 228409 w 757474"/>
                <a:gd name="connsiteY90" fmla="*/ 527039 h 629468"/>
                <a:gd name="connsiteX91" fmla="*/ 348834 w 757474"/>
                <a:gd name="connsiteY91" fmla="*/ 559469 h 629468"/>
                <a:gd name="connsiteX92" fmla="*/ 323336 w 757474"/>
                <a:gd name="connsiteY92" fmla="*/ 584968 h 629468"/>
                <a:gd name="connsiteX93" fmla="*/ 304835 w 757474"/>
                <a:gd name="connsiteY93" fmla="*/ 592632 h 629468"/>
                <a:gd name="connsiteX94" fmla="*/ 286335 w 757474"/>
                <a:gd name="connsiteY94" fmla="*/ 584968 h 629468"/>
                <a:gd name="connsiteX95" fmla="*/ 286335 w 757474"/>
                <a:gd name="connsiteY95" fmla="*/ 547966 h 629468"/>
                <a:gd name="connsiteX96" fmla="*/ 311833 w 757474"/>
                <a:gd name="connsiteY96" fmla="*/ 522468 h 629468"/>
                <a:gd name="connsiteX97" fmla="*/ 311833 w 757474"/>
                <a:gd name="connsiteY97" fmla="*/ 522466 h 629468"/>
                <a:gd name="connsiteX98" fmla="*/ 330334 w 757474"/>
                <a:gd name="connsiteY98" fmla="*/ 514803 h 629468"/>
                <a:gd name="connsiteX99" fmla="*/ 348834 w 757474"/>
                <a:gd name="connsiteY99" fmla="*/ 522466 h 629468"/>
                <a:gd name="connsiteX100" fmla="*/ 356498 w 757474"/>
                <a:gd name="connsiteY100" fmla="*/ 540967 h 629468"/>
                <a:gd name="connsiteX101" fmla="*/ 348834 w 757474"/>
                <a:gd name="connsiteY101" fmla="*/ 559469 h 629468"/>
                <a:gd name="connsiteX102" fmla="*/ 625100 w 757474"/>
                <a:gd name="connsiteY102" fmla="*/ 417911 h 629468"/>
                <a:gd name="connsiteX103" fmla="*/ 606599 w 757474"/>
                <a:gd name="connsiteY103" fmla="*/ 425574 h 629468"/>
                <a:gd name="connsiteX104" fmla="*/ 588099 w 757474"/>
                <a:gd name="connsiteY104" fmla="*/ 417911 h 629468"/>
                <a:gd name="connsiteX105" fmla="*/ 526514 w 757474"/>
                <a:gd name="connsiteY105" fmla="*/ 356326 h 629468"/>
                <a:gd name="connsiteX106" fmla="*/ 526507 w 757474"/>
                <a:gd name="connsiteY106" fmla="*/ 356318 h 629468"/>
                <a:gd name="connsiteX107" fmla="*/ 468586 w 757474"/>
                <a:gd name="connsiteY107" fmla="*/ 298398 h 629468"/>
                <a:gd name="connsiteX108" fmla="*/ 447661 w 757474"/>
                <a:gd name="connsiteY108" fmla="*/ 298398 h 629468"/>
                <a:gd name="connsiteX109" fmla="*/ 447661 w 757474"/>
                <a:gd name="connsiteY109" fmla="*/ 319322 h 629468"/>
                <a:gd name="connsiteX110" fmla="*/ 567173 w 757474"/>
                <a:gd name="connsiteY110" fmla="*/ 438832 h 629468"/>
                <a:gd name="connsiteX111" fmla="*/ 567173 w 757474"/>
                <a:gd name="connsiteY111" fmla="*/ 475834 h 629468"/>
                <a:gd name="connsiteX112" fmla="*/ 548673 w 757474"/>
                <a:gd name="connsiteY112" fmla="*/ 483498 h 629468"/>
                <a:gd name="connsiteX113" fmla="*/ 530173 w 757474"/>
                <a:gd name="connsiteY113" fmla="*/ 475834 h 629468"/>
                <a:gd name="connsiteX114" fmla="*/ 410660 w 757474"/>
                <a:gd name="connsiteY114" fmla="*/ 356323 h 629468"/>
                <a:gd name="connsiteX115" fmla="*/ 389735 w 757474"/>
                <a:gd name="connsiteY115" fmla="*/ 356323 h 629468"/>
                <a:gd name="connsiteX116" fmla="*/ 389735 w 757474"/>
                <a:gd name="connsiteY116" fmla="*/ 377248 h 629468"/>
                <a:gd name="connsiteX117" fmla="*/ 447649 w 757474"/>
                <a:gd name="connsiteY117" fmla="*/ 435161 h 629468"/>
                <a:gd name="connsiteX118" fmla="*/ 447662 w 757474"/>
                <a:gd name="connsiteY118" fmla="*/ 435176 h 629468"/>
                <a:gd name="connsiteX119" fmla="*/ 509249 w 757474"/>
                <a:gd name="connsiteY119" fmla="*/ 496759 h 629468"/>
                <a:gd name="connsiteX120" fmla="*/ 509250 w 757474"/>
                <a:gd name="connsiteY120" fmla="*/ 533763 h 629468"/>
                <a:gd name="connsiteX121" fmla="*/ 472248 w 757474"/>
                <a:gd name="connsiteY121" fmla="*/ 533763 h 629468"/>
                <a:gd name="connsiteX122" fmla="*/ 410661 w 757474"/>
                <a:gd name="connsiteY122" fmla="*/ 472177 h 629468"/>
                <a:gd name="connsiteX123" fmla="*/ 406880 w 757474"/>
                <a:gd name="connsiteY123" fmla="*/ 469444 h 629468"/>
                <a:gd name="connsiteX124" fmla="*/ 389315 w 757474"/>
                <a:gd name="connsiteY124" fmla="*/ 451879 h 629468"/>
                <a:gd name="connsiteX125" fmla="*/ 368389 w 757474"/>
                <a:gd name="connsiteY125" fmla="*/ 451879 h 629468"/>
                <a:gd name="connsiteX126" fmla="*/ 368389 w 757474"/>
                <a:gd name="connsiteY126" fmla="*/ 472804 h 629468"/>
                <a:gd name="connsiteX127" fmla="*/ 450797 w 757474"/>
                <a:gd name="connsiteY127" fmla="*/ 555209 h 629468"/>
                <a:gd name="connsiteX128" fmla="*/ 450797 w 757474"/>
                <a:gd name="connsiteY128" fmla="*/ 592212 h 629468"/>
                <a:gd name="connsiteX129" fmla="*/ 432297 w 757474"/>
                <a:gd name="connsiteY129" fmla="*/ 599875 h 629468"/>
                <a:gd name="connsiteX130" fmla="*/ 413796 w 757474"/>
                <a:gd name="connsiteY130" fmla="*/ 592212 h 629468"/>
                <a:gd name="connsiteX131" fmla="*/ 382438 w 757474"/>
                <a:gd name="connsiteY131" fmla="*/ 560855 h 629468"/>
                <a:gd name="connsiteX132" fmla="*/ 386091 w 757474"/>
                <a:gd name="connsiteY132" fmla="*/ 540965 h 629468"/>
                <a:gd name="connsiteX133" fmla="*/ 369761 w 757474"/>
                <a:gd name="connsiteY133" fmla="*/ 501541 h 629468"/>
                <a:gd name="connsiteX134" fmla="*/ 330336 w 757474"/>
                <a:gd name="connsiteY134" fmla="*/ 485211 h 629468"/>
                <a:gd name="connsiteX135" fmla="*/ 328086 w 757474"/>
                <a:gd name="connsiteY135" fmla="*/ 485265 h 629468"/>
                <a:gd name="connsiteX136" fmla="*/ 311836 w 757474"/>
                <a:gd name="connsiteY136" fmla="*/ 443615 h 629468"/>
                <a:gd name="connsiteX137" fmla="*/ 272412 w 757474"/>
                <a:gd name="connsiteY137" fmla="*/ 427285 h 629468"/>
                <a:gd name="connsiteX138" fmla="*/ 270162 w 757474"/>
                <a:gd name="connsiteY138" fmla="*/ 427339 h 629468"/>
                <a:gd name="connsiteX139" fmla="*/ 253911 w 757474"/>
                <a:gd name="connsiteY139" fmla="*/ 385688 h 629468"/>
                <a:gd name="connsiteX140" fmla="*/ 214487 w 757474"/>
                <a:gd name="connsiteY140" fmla="*/ 369358 h 629468"/>
                <a:gd name="connsiteX141" fmla="*/ 212237 w 757474"/>
                <a:gd name="connsiteY141" fmla="*/ 369413 h 629468"/>
                <a:gd name="connsiteX142" fmla="*/ 195987 w 757474"/>
                <a:gd name="connsiteY142" fmla="*/ 327762 h 629468"/>
                <a:gd name="connsiteX143" fmla="*/ 117134 w 757474"/>
                <a:gd name="connsiteY143" fmla="*/ 327762 h 629468"/>
                <a:gd name="connsiteX144" fmla="*/ 91637 w 757474"/>
                <a:gd name="connsiteY144" fmla="*/ 353259 h 629468"/>
                <a:gd name="connsiteX145" fmla="*/ 83427 w 757474"/>
                <a:gd name="connsiteY145" fmla="*/ 363720 h 629468"/>
                <a:gd name="connsiteX146" fmla="*/ 29598 w 757474"/>
                <a:gd name="connsiteY146" fmla="*/ 227892 h 629468"/>
                <a:gd name="connsiteX147" fmla="*/ 87681 w 757474"/>
                <a:gd name="connsiteY147" fmla="*/ 87670 h 629468"/>
                <a:gd name="connsiteX148" fmla="*/ 227903 w 757474"/>
                <a:gd name="connsiteY148" fmla="*/ 29589 h 629468"/>
                <a:gd name="connsiteX149" fmla="*/ 357567 w 757474"/>
                <a:gd name="connsiteY149" fmla="*/ 77845 h 629468"/>
                <a:gd name="connsiteX150" fmla="*/ 266645 w 757474"/>
                <a:gd name="connsiteY150" fmla="*/ 168768 h 629468"/>
                <a:gd name="connsiteX151" fmla="*/ 248025 w 757474"/>
                <a:gd name="connsiteY151" fmla="*/ 213722 h 629468"/>
                <a:gd name="connsiteX152" fmla="*/ 266645 w 757474"/>
                <a:gd name="connsiteY152" fmla="*/ 258678 h 629468"/>
                <a:gd name="connsiteX153" fmla="*/ 311601 w 757474"/>
                <a:gd name="connsiteY153" fmla="*/ 277269 h 629468"/>
                <a:gd name="connsiteX154" fmla="*/ 356557 w 757474"/>
                <a:gd name="connsiteY154" fmla="*/ 258678 h 629468"/>
                <a:gd name="connsiteX155" fmla="*/ 396845 w 757474"/>
                <a:gd name="connsiteY155" fmla="*/ 218390 h 629468"/>
                <a:gd name="connsiteX156" fmla="*/ 449000 w 757474"/>
                <a:gd name="connsiteY156" fmla="*/ 218390 h 629468"/>
                <a:gd name="connsiteX157" fmla="*/ 461773 w 757474"/>
                <a:gd name="connsiteY157" fmla="*/ 217573 h 629468"/>
                <a:gd name="connsiteX158" fmla="*/ 625109 w 757474"/>
                <a:gd name="connsiteY158" fmla="*/ 380905 h 629468"/>
                <a:gd name="connsiteX159" fmla="*/ 625100 w 757474"/>
                <a:gd name="connsiteY159" fmla="*/ 417911 h 62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757474" h="629468">
                  <a:moveTo>
                    <a:pt x="727862" y="115474"/>
                  </a:moveTo>
                  <a:cubicBezTo>
                    <a:pt x="723823" y="108369"/>
                    <a:pt x="714787" y="105887"/>
                    <a:pt x="707687" y="109926"/>
                  </a:cubicBezTo>
                  <a:cubicBezTo>
                    <a:pt x="700584" y="113965"/>
                    <a:pt x="698100" y="122998"/>
                    <a:pt x="702140" y="130101"/>
                  </a:cubicBezTo>
                  <a:cubicBezTo>
                    <a:pt x="746089" y="207384"/>
                    <a:pt x="732821" y="305323"/>
                    <a:pt x="669874" y="368269"/>
                  </a:cubicBezTo>
                  <a:lnTo>
                    <a:pt x="658655" y="379488"/>
                  </a:lnTo>
                  <a:cubicBezTo>
                    <a:pt x="655945" y="372376"/>
                    <a:pt x="651746" y="365706"/>
                    <a:pt x="646025" y="359986"/>
                  </a:cubicBezTo>
                  <a:lnTo>
                    <a:pt x="494003" y="207966"/>
                  </a:lnTo>
                  <a:cubicBezTo>
                    <a:pt x="503945" y="203075"/>
                    <a:pt x="513131" y="196549"/>
                    <a:pt x="521195" y="188484"/>
                  </a:cubicBezTo>
                  <a:lnTo>
                    <a:pt x="550352" y="159326"/>
                  </a:lnTo>
                  <a:cubicBezTo>
                    <a:pt x="556129" y="153549"/>
                    <a:pt x="556129" y="144179"/>
                    <a:pt x="550352" y="138402"/>
                  </a:cubicBezTo>
                  <a:cubicBezTo>
                    <a:pt x="544573" y="132625"/>
                    <a:pt x="535207" y="132625"/>
                    <a:pt x="529427" y="138402"/>
                  </a:cubicBezTo>
                  <a:lnTo>
                    <a:pt x="500270" y="167561"/>
                  </a:lnTo>
                  <a:cubicBezTo>
                    <a:pt x="486572" y="181257"/>
                    <a:pt x="468361" y="188801"/>
                    <a:pt x="448991" y="188801"/>
                  </a:cubicBezTo>
                  <a:lnTo>
                    <a:pt x="390705" y="188801"/>
                  </a:lnTo>
                  <a:cubicBezTo>
                    <a:pt x="386782" y="188801"/>
                    <a:pt x="383020" y="190360"/>
                    <a:pt x="380243" y="193134"/>
                  </a:cubicBezTo>
                  <a:lnTo>
                    <a:pt x="335623" y="237754"/>
                  </a:lnTo>
                  <a:cubicBezTo>
                    <a:pt x="322373" y="251006"/>
                    <a:pt x="300813" y="251006"/>
                    <a:pt x="287563" y="237754"/>
                  </a:cubicBezTo>
                  <a:cubicBezTo>
                    <a:pt x="274311" y="224504"/>
                    <a:pt x="274311" y="202944"/>
                    <a:pt x="287563" y="189694"/>
                  </a:cubicBezTo>
                  <a:lnTo>
                    <a:pt x="389431" y="87827"/>
                  </a:lnTo>
                  <a:cubicBezTo>
                    <a:pt x="451685" y="25572"/>
                    <a:pt x="548874" y="11881"/>
                    <a:pt x="625768" y="54534"/>
                  </a:cubicBezTo>
                  <a:cubicBezTo>
                    <a:pt x="632914" y="58494"/>
                    <a:pt x="641921" y="55919"/>
                    <a:pt x="645884" y="48771"/>
                  </a:cubicBezTo>
                  <a:cubicBezTo>
                    <a:pt x="649848" y="41626"/>
                    <a:pt x="647268" y="32619"/>
                    <a:pt x="640122" y="28655"/>
                  </a:cubicBezTo>
                  <a:cubicBezTo>
                    <a:pt x="597709" y="5134"/>
                    <a:pt x="547740" y="-4280"/>
                    <a:pt x="499409" y="2157"/>
                  </a:cubicBezTo>
                  <a:cubicBezTo>
                    <a:pt x="454179" y="8180"/>
                    <a:pt x="412780" y="27118"/>
                    <a:pt x="378845" y="57169"/>
                  </a:cubicBezTo>
                  <a:cubicBezTo>
                    <a:pt x="337155" y="20211"/>
                    <a:pt x="284083" y="0"/>
                    <a:pt x="227894" y="0"/>
                  </a:cubicBezTo>
                  <a:cubicBezTo>
                    <a:pt x="167021" y="0"/>
                    <a:pt x="109793" y="23705"/>
                    <a:pt x="66748" y="66748"/>
                  </a:cubicBezTo>
                  <a:cubicBezTo>
                    <a:pt x="23704" y="109791"/>
                    <a:pt x="0" y="167023"/>
                    <a:pt x="0" y="227895"/>
                  </a:cubicBezTo>
                  <a:cubicBezTo>
                    <a:pt x="0" y="288769"/>
                    <a:pt x="23705" y="345996"/>
                    <a:pt x="66748" y="389041"/>
                  </a:cubicBezTo>
                  <a:lnTo>
                    <a:pt x="72324" y="394617"/>
                  </a:lnTo>
                  <a:cubicBezTo>
                    <a:pt x="73295" y="395586"/>
                    <a:pt x="74372" y="396379"/>
                    <a:pt x="75509" y="397022"/>
                  </a:cubicBezTo>
                  <a:cubicBezTo>
                    <a:pt x="76499" y="409823"/>
                    <a:pt x="81862" y="422345"/>
                    <a:pt x="91631" y="432112"/>
                  </a:cubicBezTo>
                  <a:cubicBezTo>
                    <a:pt x="102503" y="442983"/>
                    <a:pt x="116777" y="448415"/>
                    <a:pt x="131055" y="448415"/>
                  </a:cubicBezTo>
                  <a:cubicBezTo>
                    <a:pt x="131796" y="448415"/>
                    <a:pt x="132539" y="448392"/>
                    <a:pt x="133280" y="448362"/>
                  </a:cubicBezTo>
                  <a:cubicBezTo>
                    <a:pt x="133251" y="449111"/>
                    <a:pt x="133226" y="449859"/>
                    <a:pt x="133226" y="450612"/>
                  </a:cubicBezTo>
                  <a:cubicBezTo>
                    <a:pt x="133226" y="465505"/>
                    <a:pt x="139025" y="479506"/>
                    <a:pt x="149556" y="490037"/>
                  </a:cubicBezTo>
                  <a:cubicBezTo>
                    <a:pt x="160428" y="500908"/>
                    <a:pt x="174702" y="506342"/>
                    <a:pt x="188980" y="506340"/>
                  </a:cubicBezTo>
                  <a:cubicBezTo>
                    <a:pt x="189721" y="506340"/>
                    <a:pt x="190464" y="506316"/>
                    <a:pt x="191205" y="506287"/>
                  </a:cubicBezTo>
                  <a:cubicBezTo>
                    <a:pt x="191175" y="507035"/>
                    <a:pt x="191150" y="507784"/>
                    <a:pt x="191150" y="508537"/>
                  </a:cubicBezTo>
                  <a:cubicBezTo>
                    <a:pt x="191150" y="523429"/>
                    <a:pt x="196950" y="537431"/>
                    <a:pt x="207482" y="547961"/>
                  </a:cubicBezTo>
                  <a:cubicBezTo>
                    <a:pt x="218353" y="558831"/>
                    <a:pt x="232629" y="564265"/>
                    <a:pt x="246906" y="564265"/>
                  </a:cubicBezTo>
                  <a:cubicBezTo>
                    <a:pt x="247656" y="564265"/>
                    <a:pt x="248406" y="564241"/>
                    <a:pt x="249156" y="564212"/>
                  </a:cubicBezTo>
                  <a:cubicBezTo>
                    <a:pt x="248556" y="579229"/>
                    <a:pt x="253966" y="594447"/>
                    <a:pt x="265407" y="605889"/>
                  </a:cubicBezTo>
                  <a:cubicBezTo>
                    <a:pt x="275939" y="616420"/>
                    <a:pt x="289940" y="622219"/>
                    <a:pt x="304831" y="622219"/>
                  </a:cubicBezTo>
                  <a:cubicBezTo>
                    <a:pt x="319724" y="622219"/>
                    <a:pt x="333726" y="616420"/>
                    <a:pt x="344255" y="605889"/>
                  </a:cubicBezTo>
                  <a:lnTo>
                    <a:pt x="364933" y="585209"/>
                  </a:lnTo>
                  <a:lnTo>
                    <a:pt x="392864" y="613137"/>
                  </a:lnTo>
                  <a:cubicBezTo>
                    <a:pt x="403394" y="623669"/>
                    <a:pt x="417396" y="629469"/>
                    <a:pt x="432288" y="629469"/>
                  </a:cubicBezTo>
                  <a:cubicBezTo>
                    <a:pt x="447180" y="629469"/>
                    <a:pt x="461182" y="623669"/>
                    <a:pt x="471712" y="613138"/>
                  </a:cubicBezTo>
                  <a:cubicBezTo>
                    <a:pt x="483290" y="601560"/>
                    <a:pt x="488699" y="586113"/>
                    <a:pt x="487945" y="570919"/>
                  </a:cubicBezTo>
                  <a:cubicBezTo>
                    <a:pt x="488874" y="570965"/>
                    <a:pt x="489806" y="570992"/>
                    <a:pt x="490736" y="570992"/>
                  </a:cubicBezTo>
                  <a:cubicBezTo>
                    <a:pt x="505015" y="570992"/>
                    <a:pt x="519294" y="565558"/>
                    <a:pt x="530164" y="554687"/>
                  </a:cubicBezTo>
                  <a:cubicBezTo>
                    <a:pt x="541598" y="543252"/>
                    <a:pt x="547009" y="528047"/>
                    <a:pt x="546414" y="513036"/>
                  </a:cubicBezTo>
                  <a:cubicBezTo>
                    <a:pt x="547163" y="513066"/>
                    <a:pt x="547911" y="513091"/>
                    <a:pt x="548664" y="513091"/>
                  </a:cubicBezTo>
                  <a:cubicBezTo>
                    <a:pt x="563556" y="513091"/>
                    <a:pt x="577558" y="507291"/>
                    <a:pt x="588088" y="496761"/>
                  </a:cubicBezTo>
                  <a:cubicBezTo>
                    <a:pt x="599523" y="485326"/>
                    <a:pt x="604933" y="470120"/>
                    <a:pt x="604339" y="455110"/>
                  </a:cubicBezTo>
                  <a:cubicBezTo>
                    <a:pt x="605087" y="455140"/>
                    <a:pt x="605836" y="455165"/>
                    <a:pt x="606589" y="455165"/>
                  </a:cubicBezTo>
                  <a:cubicBezTo>
                    <a:pt x="621481" y="455165"/>
                    <a:pt x="635482" y="449365"/>
                    <a:pt x="646013" y="438835"/>
                  </a:cubicBezTo>
                  <a:cubicBezTo>
                    <a:pt x="651361" y="433486"/>
                    <a:pt x="655388" y="427308"/>
                    <a:pt x="658105" y="420714"/>
                  </a:cubicBezTo>
                  <a:cubicBezTo>
                    <a:pt x="659544" y="420013"/>
                    <a:pt x="660898" y="419080"/>
                    <a:pt x="662095" y="417884"/>
                  </a:cubicBezTo>
                  <a:lnTo>
                    <a:pt x="690787" y="389192"/>
                  </a:lnTo>
                  <a:cubicBezTo>
                    <a:pt x="763133" y="316860"/>
                    <a:pt x="778375" y="204301"/>
                    <a:pt x="727862" y="115474"/>
                  </a:cubicBezTo>
                  <a:close/>
                  <a:moveTo>
                    <a:pt x="131057" y="418850"/>
                  </a:moveTo>
                  <a:cubicBezTo>
                    <a:pt x="124068" y="418850"/>
                    <a:pt x="117498" y="416130"/>
                    <a:pt x="112555" y="411187"/>
                  </a:cubicBezTo>
                  <a:cubicBezTo>
                    <a:pt x="107613" y="406245"/>
                    <a:pt x="104891" y="399675"/>
                    <a:pt x="104891" y="392686"/>
                  </a:cubicBezTo>
                  <a:cubicBezTo>
                    <a:pt x="104891" y="385699"/>
                    <a:pt x="107612" y="379127"/>
                    <a:pt x="112555" y="374186"/>
                  </a:cubicBezTo>
                  <a:lnTo>
                    <a:pt x="138051" y="348689"/>
                  </a:lnTo>
                  <a:cubicBezTo>
                    <a:pt x="142993" y="343746"/>
                    <a:pt x="149565" y="341025"/>
                    <a:pt x="156553" y="341025"/>
                  </a:cubicBezTo>
                  <a:cubicBezTo>
                    <a:pt x="163541" y="341025"/>
                    <a:pt x="170113" y="343746"/>
                    <a:pt x="175054" y="348689"/>
                  </a:cubicBezTo>
                  <a:cubicBezTo>
                    <a:pt x="185256" y="358891"/>
                    <a:pt x="185256" y="375489"/>
                    <a:pt x="175054" y="385690"/>
                  </a:cubicBezTo>
                  <a:lnTo>
                    <a:pt x="149557" y="411188"/>
                  </a:lnTo>
                  <a:cubicBezTo>
                    <a:pt x="144616" y="416128"/>
                    <a:pt x="138047" y="418850"/>
                    <a:pt x="131057" y="418850"/>
                  </a:cubicBezTo>
                  <a:close/>
                  <a:moveTo>
                    <a:pt x="170484" y="469114"/>
                  </a:moveTo>
                  <a:cubicBezTo>
                    <a:pt x="165541" y="464173"/>
                    <a:pt x="162820" y="457601"/>
                    <a:pt x="162820" y="450614"/>
                  </a:cubicBezTo>
                  <a:cubicBezTo>
                    <a:pt x="162820" y="443625"/>
                    <a:pt x="165541" y="437055"/>
                    <a:pt x="170484" y="432113"/>
                  </a:cubicBezTo>
                  <a:lnTo>
                    <a:pt x="195982" y="406615"/>
                  </a:lnTo>
                  <a:cubicBezTo>
                    <a:pt x="195982" y="406615"/>
                    <a:pt x="195982" y="406615"/>
                    <a:pt x="195982" y="406614"/>
                  </a:cubicBezTo>
                  <a:cubicBezTo>
                    <a:pt x="200923" y="401672"/>
                    <a:pt x="207494" y="398950"/>
                    <a:pt x="214483" y="398950"/>
                  </a:cubicBezTo>
                  <a:cubicBezTo>
                    <a:pt x="221470" y="398950"/>
                    <a:pt x="228042" y="401671"/>
                    <a:pt x="232983" y="406614"/>
                  </a:cubicBezTo>
                  <a:cubicBezTo>
                    <a:pt x="243185" y="416816"/>
                    <a:pt x="243185" y="433414"/>
                    <a:pt x="232983" y="443615"/>
                  </a:cubicBezTo>
                  <a:lnTo>
                    <a:pt x="207486" y="469113"/>
                  </a:lnTo>
                  <a:cubicBezTo>
                    <a:pt x="197283" y="479314"/>
                    <a:pt x="180680" y="479314"/>
                    <a:pt x="170484" y="469114"/>
                  </a:cubicBezTo>
                  <a:close/>
                  <a:moveTo>
                    <a:pt x="228409" y="527039"/>
                  </a:moveTo>
                  <a:cubicBezTo>
                    <a:pt x="223466" y="522098"/>
                    <a:pt x="220745" y="515526"/>
                    <a:pt x="220745" y="508539"/>
                  </a:cubicBezTo>
                  <a:cubicBezTo>
                    <a:pt x="220745" y="501550"/>
                    <a:pt x="223466" y="494980"/>
                    <a:pt x="228409" y="490038"/>
                  </a:cubicBezTo>
                  <a:lnTo>
                    <a:pt x="253907" y="464540"/>
                  </a:lnTo>
                  <a:cubicBezTo>
                    <a:pt x="253907" y="464540"/>
                    <a:pt x="253907" y="464540"/>
                    <a:pt x="253907" y="464538"/>
                  </a:cubicBezTo>
                  <a:cubicBezTo>
                    <a:pt x="258848" y="459597"/>
                    <a:pt x="265418" y="456875"/>
                    <a:pt x="272407" y="456875"/>
                  </a:cubicBezTo>
                  <a:cubicBezTo>
                    <a:pt x="279396" y="456875"/>
                    <a:pt x="285966" y="459596"/>
                    <a:pt x="290908" y="464538"/>
                  </a:cubicBezTo>
                  <a:cubicBezTo>
                    <a:pt x="301110" y="474742"/>
                    <a:pt x="301110" y="491340"/>
                    <a:pt x="290908" y="501541"/>
                  </a:cubicBezTo>
                  <a:lnTo>
                    <a:pt x="265410" y="527039"/>
                  </a:lnTo>
                  <a:cubicBezTo>
                    <a:pt x="255209" y="537241"/>
                    <a:pt x="238611" y="537241"/>
                    <a:pt x="228409" y="527039"/>
                  </a:cubicBezTo>
                  <a:close/>
                  <a:moveTo>
                    <a:pt x="348834" y="559469"/>
                  </a:moveTo>
                  <a:lnTo>
                    <a:pt x="323336" y="584968"/>
                  </a:lnTo>
                  <a:cubicBezTo>
                    <a:pt x="318394" y="589910"/>
                    <a:pt x="311824" y="592632"/>
                    <a:pt x="304835" y="592632"/>
                  </a:cubicBezTo>
                  <a:cubicBezTo>
                    <a:pt x="297848" y="592632"/>
                    <a:pt x="291276" y="589911"/>
                    <a:pt x="286335" y="584968"/>
                  </a:cubicBezTo>
                  <a:cubicBezTo>
                    <a:pt x="276133" y="574765"/>
                    <a:pt x="276133" y="558167"/>
                    <a:pt x="286335" y="547966"/>
                  </a:cubicBezTo>
                  <a:lnTo>
                    <a:pt x="311833" y="522468"/>
                  </a:lnTo>
                  <a:cubicBezTo>
                    <a:pt x="311833" y="522468"/>
                    <a:pt x="311833" y="522468"/>
                    <a:pt x="311833" y="522466"/>
                  </a:cubicBezTo>
                  <a:cubicBezTo>
                    <a:pt x="316774" y="517525"/>
                    <a:pt x="323345" y="514803"/>
                    <a:pt x="330334" y="514803"/>
                  </a:cubicBezTo>
                  <a:cubicBezTo>
                    <a:pt x="337321" y="514803"/>
                    <a:pt x="343893" y="517523"/>
                    <a:pt x="348834" y="522466"/>
                  </a:cubicBezTo>
                  <a:cubicBezTo>
                    <a:pt x="353777" y="527407"/>
                    <a:pt x="356498" y="533979"/>
                    <a:pt x="356498" y="540967"/>
                  </a:cubicBezTo>
                  <a:cubicBezTo>
                    <a:pt x="356499" y="547958"/>
                    <a:pt x="353777" y="554527"/>
                    <a:pt x="348834" y="559469"/>
                  </a:cubicBezTo>
                  <a:close/>
                  <a:moveTo>
                    <a:pt x="625100" y="417911"/>
                  </a:moveTo>
                  <a:cubicBezTo>
                    <a:pt x="620158" y="422854"/>
                    <a:pt x="613587" y="425574"/>
                    <a:pt x="606599" y="425574"/>
                  </a:cubicBezTo>
                  <a:cubicBezTo>
                    <a:pt x="599610" y="425574"/>
                    <a:pt x="593040" y="422854"/>
                    <a:pt x="588099" y="417911"/>
                  </a:cubicBezTo>
                  <a:lnTo>
                    <a:pt x="526514" y="356326"/>
                  </a:lnTo>
                  <a:cubicBezTo>
                    <a:pt x="526511" y="356323"/>
                    <a:pt x="526509" y="356321"/>
                    <a:pt x="526507" y="356318"/>
                  </a:cubicBezTo>
                  <a:lnTo>
                    <a:pt x="468586" y="298398"/>
                  </a:lnTo>
                  <a:cubicBezTo>
                    <a:pt x="462808" y="292621"/>
                    <a:pt x="453441" y="292621"/>
                    <a:pt x="447661" y="298398"/>
                  </a:cubicBezTo>
                  <a:cubicBezTo>
                    <a:pt x="441884" y="304175"/>
                    <a:pt x="441884" y="313545"/>
                    <a:pt x="447661" y="319322"/>
                  </a:cubicBezTo>
                  <a:lnTo>
                    <a:pt x="567173" y="438832"/>
                  </a:lnTo>
                  <a:cubicBezTo>
                    <a:pt x="577376" y="449035"/>
                    <a:pt x="577376" y="465633"/>
                    <a:pt x="567173" y="475834"/>
                  </a:cubicBezTo>
                  <a:cubicBezTo>
                    <a:pt x="562232" y="480777"/>
                    <a:pt x="555660" y="483498"/>
                    <a:pt x="548673" y="483498"/>
                  </a:cubicBezTo>
                  <a:cubicBezTo>
                    <a:pt x="541684" y="483498"/>
                    <a:pt x="535114" y="480777"/>
                    <a:pt x="530173" y="475834"/>
                  </a:cubicBezTo>
                  <a:lnTo>
                    <a:pt x="410660" y="356323"/>
                  </a:lnTo>
                  <a:cubicBezTo>
                    <a:pt x="404881" y="350547"/>
                    <a:pt x="395515" y="350547"/>
                    <a:pt x="389735" y="356323"/>
                  </a:cubicBezTo>
                  <a:cubicBezTo>
                    <a:pt x="383958" y="362100"/>
                    <a:pt x="383958" y="371469"/>
                    <a:pt x="389735" y="377248"/>
                  </a:cubicBezTo>
                  <a:lnTo>
                    <a:pt x="447649" y="435161"/>
                  </a:lnTo>
                  <a:cubicBezTo>
                    <a:pt x="447654" y="435166"/>
                    <a:pt x="447658" y="435171"/>
                    <a:pt x="447662" y="435176"/>
                  </a:cubicBezTo>
                  <a:lnTo>
                    <a:pt x="509249" y="496759"/>
                  </a:lnTo>
                  <a:cubicBezTo>
                    <a:pt x="519451" y="506963"/>
                    <a:pt x="519451" y="523562"/>
                    <a:pt x="509250" y="533763"/>
                  </a:cubicBezTo>
                  <a:cubicBezTo>
                    <a:pt x="499047" y="543965"/>
                    <a:pt x="482446" y="543965"/>
                    <a:pt x="472248" y="533763"/>
                  </a:cubicBezTo>
                  <a:lnTo>
                    <a:pt x="410661" y="472177"/>
                  </a:lnTo>
                  <a:cubicBezTo>
                    <a:pt x="409522" y="471039"/>
                    <a:pt x="408243" y="470134"/>
                    <a:pt x="406880" y="469444"/>
                  </a:cubicBezTo>
                  <a:lnTo>
                    <a:pt x="389315" y="451879"/>
                  </a:lnTo>
                  <a:cubicBezTo>
                    <a:pt x="383536" y="446103"/>
                    <a:pt x="374169" y="446103"/>
                    <a:pt x="368389" y="451879"/>
                  </a:cubicBezTo>
                  <a:cubicBezTo>
                    <a:pt x="362612" y="457656"/>
                    <a:pt x="362612" y="467025"/>
                    <a:pt x="368389" y="472804"/>
                  </a:cubicBezTo>
                  <a:lnTo>
                    <a:pt x="450797" y="555209"/>
                  </a:lnTo>
                  <a:cubicBezTo>
                    <a:pt x="461000" y="565413"/>
                    <a:pt x="461000" y="582011"/>
                    <a:pt x="450797" y="592212"/>
                  </a:cubicBezTo>
                  <a:cubicBezTo>
                    <a:pt x="445856" y="597154"/>
                    <a:pt x="439284" y="599875"/>
                    <a:pt x="432297" y="599875"/>
                  </a:cubicBezTo>
                  <a:cubicBezTo>
                    <a:pt x="425308" y="599875"/>
                    <a:pt x="418738" y="597154"/>
                    <a:pt x="413796" y="592212"/>
                  </a:cubicBezTo>
                  <a:lnTo>
                    <a:pt x="382438" y="560855"/>
                  </a:lnTo>
                  <a:cubicBezTo>
                    <a:pt x="384827" y="554586"/>
                    <a:pt x="386091" y="547874"/>
                    <a:pt x="386091" y="540965"/>
                  </a:cubicBezTo>
                  <a:cubicBezTo>
                    <a:pt x="386091" y="526073"/>
                    <a:pt x="380291" y="512072"/>
                    <a:pt x="369761" y="501541"/>
                  </a:cubicBezTo>
                  <a:cubicBezTo>
                    <a:pt x="359229" y="491010"/>
                    <a:pt x="345227" y="485211"/>
                    <a:pt x="330336" y="485211"/>
                  </a:cubicBezTo>
                  <a:cubicBezTo>
                    <a:pt x="329583" y="485211"/>
                    <a:pt x="328835" y="485236"/>
                    <a:pt x="328086" y="485265"/>
                  </a:cubicBezTo>
                  <a:cubicBezTo>
                    <a:pt x="328680" y="470255"/>
                    <a:pt x="323271" y="455049"/>
                    <a:pt x="311836" y="443615"/>
                  </a:cubicBezTo>
                  <a:cubicBezTo>
                    <a:pt x="301304" y="433084"/>
                    <a:pt x="287302" y="427285"/>
                    <a:pt x="272412" y="427285"/>
                  </a:cubicBezTo>
                  <a:cubicBezTo>
                    <a:pt x="271659" y="427285"/>
                    <a:pt x="270910" y="427310"/>
                    <a:pt x="270162" y="427339"/>
                  </a:cubicBezTo>
                  <a:cubicBezTo>
                    <a:pt x="270756" y="412329"/>
                    <a:pt x="265346" y="397123"/>
                    <a:pt x="253911" y="385688"/>
                  </a:cubicBezTo>
                  <a:cubicBezTo>
                    <a:pt x="243379" y="375158"/>
                    <a:pt x="229378" y="369358"/>
                    <a:pt x="214487" y="369358"/>
                  </a:cubicBezTo>
                  <a:cubicBezTo>
                    <a:pt x="213734" y="369358"/>
                    <a:pt x="212985" y="369383"/>
                    <a:pt x="212237" y="369413"/>
                  </a:cubicBezTo>
                  <a:cubicBezTo>
                    <a:pt x="212832" y="354403"/>
                    <a:pt x="207421" y="339197"/>
                    <a:pt x="195987" y="327762"/>
                  </a:cubicBezTo>
                  <a:cubicBezTo>
                    <a:pt x="174248" y="306023"/>
                    <a:pt x="138873" y="306025"/>
                    <a:pt x="117134" y="327762"/>
                  </a:cubicBezTo>
                  <a:lnTo>
                    <a:pt x="91637" y="353259"/>
                  </a:lnTo>
                  <a:cubicBezTo>
                    <a:pt x="88421" y="356475"/>
                    <a:pt x="85694" y="359995"/>
                    <a:pt x="83427" y="363720"/>
                  </a:cubicBezTo>
                  <a:cubicBezTo>
                    <a:pt x="48674" y="326807"/>
                    <a:pt x="29598" y="278818"/>
                    <a:pt x="29598" y="227892"/>
                  </a:cubicBezTo>
                  <a:cubicBezTo>
                    <a:pt x="29598" y="174924"/>
                    <a:pt x="50224" y="125124"/>
                    <a:pt x="87681" y="87670"/>
                  </a:cubicBezTo>
                  <a:cubicBezTo>
                    <a:pt x="125134" y="50217"/>
                    <a:pt x="174936" y="29589"/>
                    <a:pt x="227903" y="29589"/>
                  </a:cubicBezTo>
                  <a:cubicBezTo>
                    <a:pt x="276038" y="29589"/>
                    <a:pt x="321555" y="46626"/>
                    <a:pt x="357567" y="77845"/>
                  </a:cubicBezTo>
                  <a:lnTo>
                    <a:pt x="266645" y="168768"/>
                  </a:lnTo>
                  <a:cubicBezTo>
                    <a:pt x="254638" y="180776"/>
                    <a:pt x="248025" y="196741"/>
                    <a:pt x="248025" y="213722"/>
                  </a:cubicBezTo>
                  <a:cubicBezTo>
                    <a:pt x="248025" y="230705"/>
                    <a:pt x="254638" y="246669"/>
                    <a:pt x="266645" y="258678"/>
                  </a:cubicBezTo>
                  <a:cubicBezTo>
                    <a:pt x="279040" y="271071"/>
                    <a:pt x="295321" y="277269"/>
                    <a:pt x="311601" y="277269"/>
                  </a:cubicBezTo>
                  <a:cubicBezTo>
                    <a:pt x="327881" y="277269"/>
                    <a:pt x="344162" y="271073"/>
                    <a:pt x="356557" y="258678"/>
                  </a:cubicBezTo>
                  <a:lnTo>
                    <a:pt x="396845" y="218390"/>
                  </a:lnTo>
                  <a:lnTo>
                    <a:pt x="449000" y="218390"/>
                  </a:lnTo>
                  <a:cubicBezTo>
                    <a:pt x="453307" y="218390"/>
                    <a:pt x="457566" y="218095"/>
                    <a:pt x="461773" y="217573"/>
                  </a:cubicBezTo>
                  <a:lnTo>
                    <a:pt x="625109" y="380905"/>
                  </a:lnTo>
                  <a:cubicBezTo>
                    <a:pt x="635300" y="391112"/>
                    <a:pt x="635300" y="407711"/>
                    <a:pt x="625100" y="417911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41" name="Graphic 40">
            <a:extLst>
              <a:ext uri="{FF2B5EF4-FFF2-40B4-BE49-F238E27FC236}">
                <a16:creationId xmlns:a16="http://schemas.microsoft.com/office/drawing/2014/main" id="{2D298E4C-7026-E708-CB0D-658FD519D7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68919" y="2633026"/>
            <a:ext cx="609253" cy="609253"/>
          </a:xfrm>
          <a:prstGeom prst="rect">
            <a:avLst/>
          </a:prstGeom>
        </p:spPr>
      </p:pic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A3FB58E-C108-868F-1BD9-FED3385D9899}"/>
              </a:ext>
            </a:extLst>
          </p:cNvPr>
          <p:cNvGrpSpPr/>
          <p:nvPr/>
        </p:nvGrpSpPr>
        <p:grpSpPr>
          <a:xfrm>
            <a:off x="9314338" y="2530232"/>
            <a:ext cx="759673" cy="759673"/>
            <a:chOff x="9314338" y="2530232"/>
            <a:chExt cx="759673" cy="759673"/>
          </a:xfrm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6F5A828-19FC-CA5E-FF72-9330F1D2E525}"/>
                </a:ext>
              </a:extLst>
            </p:cNvPr>
            <p:cNvSpPr/>
            <p:nvPr/>
          </p:nvSpPr>
          <p:spPr>
            <a:xfrm>
              <a:off x="9429179" y="2693766"/>
              <a:ext cx="529979" cy="480937"/>
            </a:xfrm>
            <a:custGeom>
              <a:avLst/>
              <a:gdLst>
                <a:gd name="connsiteX0" fmla="*/ 514130 w 529979"/>
                <a:gd name="connsiteY0" fmla="*/ 97959 h 480937"/>
                <a:gd name="connsiteX1" fmla="*/ 494539 w 529979"/>
                <a:gd name="connsiteY1" fmla="*/ 90444 h 480937"/>
                <a:gd name="connsiteX2" fmla="*/ 487024 w 529979"/>
                <a:gd name="connsiteY2" fmla="*/ 110036 h 480937"/>
                <a:gd name="connsiteX3" fmla="*/ 500312 w 529979"/>
                <a:gd name="connsiteY3" fmla="*/ 173366 h 480937"/>
                <a:gd name="connsiteX4" fmla="*/ 402252 w 529979"/>
                <a:gd name="connsiteY4" fmla="*/ 333525 h 480937"/>
                <a:gd name="connsiteX5" fmla="*/ 404467 w 529979"/>
                <a:gd name="connsiteY5" fmla="*/ 325753 h 480937"/>
                <a:gd name="connsiteX6" fmla="*/ 404467 w 529979"/>
                <a:gd name="connsiteY6" fmla="*/ 289421 h 480937"/>
                <a:gd name="connsiteX7" fmla="*/ 347904 w 529979"/>
                <a:gd name="connsiteY7" fmla="*/ 221334 h 480937"/>
                <a:gd name="connsiteX8" fmla="*/ 329283 w 529979"/>
                <a:gd name="connsiteY8" fmla="*/ 217860 h 480937"/>
                <a:gd name="connsiteX9" fmla="*/ 336215 w 529979"/>
                <a:gd name="connsiteY9" fmla="*/ 187237 h 480937"/>
                <a:gd name="connsiteX10" fmla="*/ 336215 w 529979"/>
                <a:gd name="connsiteY10" fmla="*/ 163233 h 480937"/>
                <a:gd name="connsiteX11" fmla="*/ 264996 w 529979"/>
                <a:gd name="connsiteY11" fmla="*/ 92014 h 480937"/>
                <a:gd name="connsiteX12" fmla="*/ 193776 w 529979"/>
                <a:gd name="connsiteY12" fmla="*/ 163233 h 480937"/>
                <a:gd name="connsiteX13" fmla="*/ 193776 w 529979"/>
                <a:gd name="connsiteY13" fmla="*/ 187237 h 480937"/>
                <a:gd name="connsiteX14" fmla="*/ 200707 w 529979"/>
                <a:gd name="connsiteY14" fmla="*/ 217860 h 480937"/>
                <a:gd name="connsiteX15" fmla="*/ 182086 w 529979"/>
                <a:gd name="connsiteY15" fmla="*/ 221334 h 480937"/>
                <a:gd name="connsiteX16" fmla="*/ 125524 w 529979"/>
                <a:gd name="connsiteY16" fmla="*/ 289419 h 480937"/>
                <a:gd name="connsiteX17" fmla="*/ 125524 w 529979"/>
                <a:gd name="connsiteY17" fmla="*/ 325752 h 480937"/>
                <a:gd name="connsiteX18" fmla="*/ 127739 w 529979"/>
                <a:gd name="connsiteY18" fmla="*/ 333524 h 480937"/>
                <a:gd name="connsiteX19" fmla="*/ 29679 w 529979"/>
                <a:gd name="connsiteY19" fmla="*/ 173364 h 480937"/>
                <a:gd name="connsiteX20" fmla="*/ 159736 w 529979"/>
                <a:gd name="connsiteY20" fmla="*/ 29673 h 480937"/>
                <a:gd name="connsiteX21" fmla="*/ 253771 w 529979"/>
                <a:gd name="connsiteY21" fmla="*/ 74135 h 480937"/>
                <a:gd name="connsiteX22" fmla="*/ 264993 w 529979"/>
                <a:gd name="connsiteY22" fmla="*/ 79266 h 480937"/>
                <a:gd name="connsiteX23" fmla="*/ 276214 w 529979"/>
                <a:gd name="connsiteY23" fmla="*/ 74135 h 480937"/>
                <a:gd name="connsiteX24" fmla="*/ 370249 w 529979"/>
                <a:gd name="connsiteY24" fmla="*/ 29673 h 480937"/>
                <a:gd name="connsiteX25" fmla="*/ 414527 w 529979"/>
                <a:gd name="connsiteY25" fmla="*/ 38221 h 480937"/>
                <a:gd name="connsiteX26" fmla="*/ 433815 w 529979"/>
                <a:gd name="connsiteY26" fmla="*/ 29961 h 480937"/>
                <a:gd name="connsiteX27" fmla="*/ 425555 w 529979"/>
                <a:gd name="connsiteY27" fmla="*/ 10671 h 480937"/>
                <a:gd name="connsiteX28" fmla="*/ 370248 w 529979"/>
                <a:gd name="connsiteY28" fmla="*/ 0 h 480937"/>
                <a:gd name="connsiteX29" fmla="*/ 264990 w 529979"/>
                <a:gd name="connsiteY29" fmla="*/ 42969 h 480937"/>
                <a:gd name="connsiteX30" fmla="*/ 159732 w 529979"/>
                <a:gd name="connsiteY30" fmla="*/ 0 h 480937"/>
                <a:gd name="connsiteX31" fmla="*/ 0 w 529979"/>
                <a:gd name="connsiteY31" fmla="*/ 173366 h 480937"/>
                <a:gd name="connsiteX32" fmla="*/ 129837 w 529979"/>
                <a:gd name="connsiteY32" fmla="*/ 376614 h 480937"/>
                <a:gd name="connsiteX33" fmla="*/ 256647 w 529979"/>
                <a:gd name="connsiteY33" fmla="*/ 478371 h 480937"/>
                <a:gd name="connsiteX34" fmla="*/ 264990 w 529979"/>
                <a:gd name="connsiteY34" fmla="*/ 480937 h 480937"/>
                <a:gd name="connsiteX35" fmla="*/ 273333 w 529979"/>
                <a:gd name="connsiteY35" fmla="*/ 478371 h 480937"/>
                <a:gd name="connsiteX36" fmla="*/ 400142 w 529979"/>
                <a:gd name="connsiteY36" fmla="*/ 376614 h 480937"/>
                <a:gd name="connsiteX37" fmla="*/ 529979 w 529979"/>
                <a:gd name="connsiteY37" fmla="*/ 173366 h 480937"/>
                <a:gd name="connsiteX38" fmla="*/ 514130 w 529979"/>
                <a:gd name="connsiteY38" fmla="*/ 97959 h 480937"/>
                <a:gd name="connsiteX39" fmla="*/ 223451 w 529979"/>
                <a:gd name="connsiteY39" fmla="*/ 163233 h 480937"/>
                <a:gd name="connsiteX40" fmla="*/ 264996 w 529979"/>
                <a:gd name="connsiteY40" fmla="*/ 121689 h 480937"/>
                <a:gd name="connsiteX41" fmla="*/ 306540 w 529979"/>
                <a:gd name="connsiteY41" fmla="*/ 163233 h 480937"/>
                <a:gd name="connsiteX42" fmla="*/ 306540 w 529979"/>
                <a:gd name="connsiteY42" fmla="*/ 187237 h 480937"/>
                <a:gd name="connsiteX43" fmla="*/ 264996 w 529979"/>
                <a:gd name="connsiteY43" fmla="*/ 228782 h 480937"/>
                <a:gd name="connsiteX44" fmla="*/ 223451 w 529979"/>
                <a:gd name="connsiteY44" fmla="*/ 187237 h 480937"/>
                <a:gd name="connsiteX45" fmla="*/ 223451 w 529979"/>
                <a:gd name="connsiteY45" fmla="*/ 163233 h 480937"/>
                <a:gd name="connsiteX46" fmla="*/ 155199 w 529979"/>
                <a:gd name="connsiteY46" fmla="*/ 289419 h 480937"/>
                <a:gd name="connsiteX47" fmla="*/ 187528 w 529979"/>
                <a:gd name="connsiteY47" fmla="*/ 250502 h 480937"/>
                <a:gd name="connsiteX48" fmla="*/ 221538 w 529979"/>
                <a:gd name="connsiteY48" fmla="*/ 243618 h 480937"/>
                <a:gd name="connsiteX49" fmla="*/ 221535 w 529979"/>
                <a:gd name="connsiteY49" fmla="*/ 243599 h 480937"/>
                <a:gd name="connsiteX50" fmla="*/ 264997 w 529979"/>
                <a:gd name="connsiteY50" fmla="*/ 258455 h 480937"/>
                <a:gd name="connsiteX51" fmla="*/ 308453 w 529979"/>
                <a:gd name="connsiteY51" fmla="*/ 243603 h 480937"/>
                <a:gd name="connsiteX52" fmla="*/ 308450 w 529979"/>
                <a:gd name="connsiteY52" fmla="*/ 243618 h 480937"/>
                <a:gd name="connsiteX53" fmla="*/ 342465 w 529979"/>
                <a:gd name="connsiteY53" fmla="*/ 250502 h 480937"/>
                <a:gd name="connsiteX54" fmla="*/ 374792 w 529979"/>
                <a:gd name="connsiteY54" fmla="*/ 289419 h 480937"/>
                <a:gd name="connsiteX55" fmla="*/ 374792 w 529979"/>
                <a:gd name="connsiteY55" fmla="*/ 310914 h 480937"/>
                <a:gd name="connsiteX56" fmla="*/ 155199 w 529979"/>
                <a:gd name="connsiteY56" fmla="*/ 310914 h 480937"/>
                <a:gd name="connsiteX57" fmla="*/ 155199 w 529979"/>
                <a:gd name="connsiteY57" fmla="*/ 289419 h 480937"/>
                <a:gd name="connsiteX58" fmla="*/ 380248 w 529979"/>
                <a:gd name="connsiteY58" fmla="*/ 354596 h 480937"/>
                <a:gd name="connsiteX59" fmla="*/ 264996 w 529979"/>
                <a:gd name="connsiteY59" fmla="*/ 447984 h 480937"/>
                <a:gd name="connsiteX60" fmla="*/ 149740 w 529979"/>
                <a:gd name="connsiteY60" fmla="*/ 354596 h 480937"/>
                <a:gd name="connsiteX61" fmla="*/ 132827 w 529979"/>
                <a:gd name="connsiteY61" fmla="*/ 338519 h 480937"/>
                <a:gd name="connsiteX62" fmla="*/ 140360 w 529979"/>
                <a:gd name="connsiteY62" fmla="*/ 340591 h 480937"/>
                <a:gd name="connsiteX63" fmla="*/ 389628 w 529979"/>
                <a:gd name="connsiteY63" fmla="*/ 340591 h 480937"/>
                <a:gd name="connsiteX64" fmla="*/ 397161 w 529979"/>
                <a:gd name="connsiteY64" fmla="*/ 338519 h 480937"/>
                <a:gd name="connsiteX65" fmla="*/ 380248 w 529979"/>
                <a:gd name="connsiteY65" fmla="*/ 354596 h 48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29979" h="480937">
                  <a:moveTo>
                    <a:pt x="514130" y="97959"/>
                  </a:moveTo>
                  <a:cubicBezTo>
                    <a:pt x="510795" y="90474"/>
                    <a:pt x="502023" y="87109"/>
                    <a:pt x="494539" y="90444"/>
                  </a:cubicBezTo>
                  <a:cubicBezTo>
                    <a:pt x="487053" y="93780"/>
                    <a:pt x="483688" y="102550"/>
                    <a:pt x="487024" y="110036"/>
                  </a:cubicBezTo>
                  <a:cubicBezTo>
                    <a:pt x="495840" y="129827"/>
                    <a:pt x="500312" y="151134"/>
                    <a:pt x="500312" y="173366"/>
                  </a:cubicBezTo>
                  <a:cubicBezTo>
                    <a:pt x="500312" y="214722"/>
                    <a:pt x="466519" y="269769"/>
                    <a:pt x="402252" y="333525"/>
                  </a:cubicBezTo>
                  <a:cubicBezTo>
                    <a:pt x="403648" y="331262"/>
                    <a:pt x="404467" y="328607"/>
                    <a:pt x="404467" y="325753"/>
                  </a:cubicBezTo>
                  <a:lnTo>
                    <a:pt x="404467" y="289421"/>
                  </a:lnTo>
                  <a:cubicBezTo>
                    <a:pt x="404467" y="256081"/>
                    <a:pt x="380680" y="227447"/>
                    <a:pt x="347904" y="221334"/>
                  </a:cubicBezTo>
                  <a:lnTo>
                    <a:pt x="329283" y="217860"/>
                  </a:lnTo>
                  <a:cubicBezTo>
                    <a:pt x="333722" y="208578"/>
                    <a:pt x="336215" y="198195"/>
                    <a:pt x="336215" y="187237"/>
                  </a:cubicBezTo>
                  <a:lnTo>
                    <a:pt x="336215" y="163233"/>
                  </a:lnTo>
                  <a:cubicBezTo>
                    <a:pt x="336215" y="123963"/>
                    <a:pt x="304266" y="92014"/>
                    <a:pt x="264996" y="92014"/>
                  </a:cubicBezTo>
                  <a:cubicBezTo>
                    <a:pt x="225726" y="92014"/>
                    <a:pt x="193776" y="123963"/>
                    <a:pt x="193776" y="163233"/>
                  </a:cubicBezTo>
                  <a:lnTo>
                    <a:pt x="193776" y="187237"/>
                  </a:lnTo>
                  <a:cubicBezTo>
                    <a:pt x="193776" y="198193"/>
                    <a:pt x="196269" y="208578"/>
                    <a:pt x="200707" y="217860"/>
                  </a:cubicBezTo>
                  <a:lnTo>
                    <a:pt x="182086" y="221334"/>
                  </a:lnTo>
                  <a:cubicBezTo>
                    <a:pt x="149312" y="227447"/>
                    <a:pt x="125524" y="256081"/>
                    <a:pt x="125524" y="289419"/>
                  </a:cubicBezTo>
                  <a:lnTo>
                    <a:pt x="125524" y="325752"/>
                  </a:lnTo>
                  <a:cubicBezTo>
                    <a:pt x="125524" y="328605"/>
                    <a:pt x="126343" y="331261"/>
                    <a:pt x="127739" y="333524"/>
                  </a:cubicBezTo>
                  <a:cubicBezTo>
                    <a:pt x="63473" y="269767"/>
                    <a:pt x="29679" y="214721"/>
                    <a:pt x="29679" y="173364"/>
                  </a:cubicBezTo>
                  <a:cubicBezTo>
                    <a:pt x="29679" y="94134"/>
                    <a:pt x="88023" y="29673"/>
                    <a:pt x="159736" y="29673"/>
                  </a:cubicBezTo>
                  <a:cubicBezTo>
                    <a:pt x="195579" y="29673"/>
                    <a:pt x="228975" y="45463"/>
                    <a:pt x="253771" y="74135"/>
                  </a:cubicBezTo>
                  <a:cubicBezTo>
                    <a:pt x="256589" y="77393"/>
                    <a:pt x="260685" y="79266"/>
                    <a:pt x="264993" y="79266"/>
                  </a:cubicBezTo>
                  <a:cubicBezTo>
                    <a:pt x="269300" y="79266"/>
                    <a:pt x="273397" y="77393"/>
                    <a:pt x="276214" y="74135"/>
                  </a:cubicBezTo>
                  <a:cubicBezTo>
                    <a:pt x="301012" y="45463"/>
                    <a:pt x="334408" y="29673"/>
                    <a:pt x="370249" y="29673"/>
                  </a:cubicBezTo>
                  <a:cubicBezTo>
                    <a:pt x="385463" y="29673"/>
                    <a:pt x="400362" y="32549"/>
                    <a:pt x="414527" y="38221"/>
                  </a:cubicBezTo>
                  <a:cubicBezTo>
                    <a:pt x="422137" y="41261"/>
                    <a:pt x="430771" y="37568"/>
                    <a:pt x="433815" y="29961"/>
                  </a:cubicBezTo>
                  <a:cubicBezTo>
                    <a:pt x="436862" y="22354"/>
                    <a:pt x="433163" y="13717"/>
                    <a:pt x="425555" y="10671"/>
                  </a:cubicBezTo>
                  <a:cubicBezTo>
                    <a:pt x="407866" y="3591"/>
                    <a:pt x="389257" y="0"/>
                    <a:pt x="370248" y="0"/>
                  </a:cubicBezTo>
                  <a:cubicBezTo>
                    <a:pt x="331521" y="0"/>
                    <a:pt x="293952" y="15490"/>
                    <a:pt x="264990" y="42969"/>
                  </a:cubicBezTo>
                  <a:cubicBezTo>
                    <a:pt x="236027" y="15490"/>
                    <a:pt x="198459" y="0"/>
                    <a:pt x="159732" y="0"/>
                  </a:cubicBezTo>
                  <a:cubicBezTo>
                    <a:pt x="71656" y="0"/>
                    <a:pt x="0" y="77772"/>
                    <a:pt x="0" y="173366"/>
                  </a:cubicBezTo>
                  <a:cubicBezTo>
                    <a:pt x="0" y="228531"/>
                    <a:pt x="43684" y="296914"/>
                    <a:pt x="129837" y="376614"/>
                  </a:cubicBezTo>
                  <a:cubicBezTo>
                    <a:pt x="192471" y="434556"/>
                    <a:pt x="254056" y="476609"/>
                    <a:pt x="256647" y="478371"/>
                  </a:cubicBezTo>
                  <a:cubicBezTo>
                    <a:pt x="259165" y="480081"/>
                    <a:pt x="262077" y="480937"/>
                    <a:pt x="264990" y="480937"/>
                  </a:cubicBezTo>
                  <a:cubicBezTo>
                    <a:pt x="267902" y="480937"/>
                    <a:pt x="270815" y="480081"/>
                    <a:pt x="273333" y="478371"/>
                  </a:cubicBezTo>
                  <a:cubicBezTo>
                    <a:pt x="275923" y="476608"/>
                    <a:pt x="337509" y="434556"/>
                    <a:pt x="400142" y="376614"/>
                  </a:cubicBezTo>
                  <a:cubicBezTo>
                    <a:pt x="486295" y="296912"/>
                    <a:pt x="529979" y="228530"/>
                    <a:pt x="529979" y="173366"/>
                  </a:cubicBezTo>
                  <a:cubicBezTo>
                    <a:pt x="529985" y="146946"/>
                    <a:pt x="524651" y="121575"/>
                    <a:pt x="514130" y="97959"/>
                  </a:cubicBezTo>
                  <a:close/>
                  <a:moveTo>
                    <a:pt x="223451" y="163233"/>
                  </a:moveTo>
                  <a:cubicBezTo>
                    <a:pt x="223451" y="140326"/>
                    <a:pt x="242088" y="121689"/>
                    <a:pt x="264996" y="121689"/>
                  </a:cubicBezTo>
                  <a:cubicBezTo>
                    <a:pt x="287903" y="121689"/>
                    <a:pt x="306540" y="140326"/>
                    <a:pt x="306540" y="163233"/>
                  </a:cubicBezTo>
                  <a:lnTo>
                    <a:pt x="306540" y="187237"/>
                  </a:lnTo>
                  <a:cubicBezTo>
                    <a:pt x="306540" y="210145"/>
                    <a:pt x="287903" y="228782"/>
                    <a:pt x="264996" y="228782"/>
                  </a:cubicBezTo>
                  <a:cubicBezTo>
                    <a:pt x="242088" y="228782"/>
                    <a:pt x="223451" y="210145"/>
                    <a:pt x="223451" y="187237"/>
                  </a:cubicBezTo>
                  <a:lnTo>
                    <a:pt x="223451" y="163233"/>
                  </a:lnTo>
                  <a:close/>
                  <a:moveTo>
                    <a:pt x="155199" y="289419"/>
                  </a:moveTo>
                  <a:cubicBezTo>
                    <a:pt x="155199" y="270364"/>
                    <a:pt x="168796" y="253998"/>
                    <a:pt x="187528" y="250502"/>
                  </a:cubicBezTo>
                  <a:lnTo>
                    <a:pt x="221538" y="243618"/>
                  </a:lnTo>
                  <a:lnTo>
                    <a:pt x="221535" y="243599"/>
                  </a:lnTo>
                  <a:cubicBezTo>
                    <a:pt x="233572" y="252902"/>
                    <a:pt x="248643" y="258455"/>
                    <a:pt x="264997" y="258455"/>
                  </a:cubicBezTo>
                  <a:cubicBezTo>
                    <a:pt x="281348" y="258455"/>
                    <a:pt x="296418" y="252903"/>
                    <a:pt x="308453" y="243603"/>
                  </a:cubicBezTo>
                  <a:lnTo>
                    <a:pt x="308450" y="243618"/>
                  </a:lnTo>
                  <a:lnTo>
                    <a:pt x="342465" y="250502"/>
                  </a:lnTo>
                  <a:cubicBezTo>
                    <a:pt x="361195" y="253998"/>
                    <a:pt x="374792" y="270365"/>
                    <a:pt x="374792" y="289419"/>
                  </a:cubicBezTo>
                  <a:lnTo>
                    <a:pt x="374792" y="310914"/>
                  </a:lnTo>
                  <a:lnTo>
                    <a:pt x="155199" y="310914"/>
                  </a:lnTo>
                  <a:lnTo>
                    <a:pt x="155199" y="289419"/>
                  </a:lnTo>
                  <a:close/>
                  <a:moveTo>
                    <a:pt x="380248" y="354596"/>
                  </a:moveTo>
                  <a:cubicBezTo>
                    <a:pt x="332402" y="398893"/>
                    <a:pt x="283970" y="434483"/>
                    <a:pt x="264996" y="447984"/>
                  </a:cubicBezTo>
                  <a:cubicBezTo>
                    <a:pt x="246022" y="434482"/>
                    <a:pt x="197589" y="398891"/>
                    <a:pt x="149740" y="354596"/>
                  </a:cubicBezTo>
                  <a:cubicBezTo>
                    <a:pt x="143888" y="349177"/>
                    <a:pt x="138267" y="343822"/>
                    <a:pt x="132827" y="338519"/>
                  </a:cubicBezTo>
                  <a:cubicBezTo>
                    <a:pt x="135038" y="339827"/>
                    <a:pt x="137606" y="340591"/>
                    <a:pt x="140360" y="340591"/>
                  </a:cubicBezTo>
                  <a:lnTo>
                    <a:pt x="389628" y="340591"/>
                  </a:lnTo>
                  <a:cubicBezTo>
                    <a:pt x="392382" y="340591"/>
                    <a:pt x="394952" y="339827"/>
                    <a:pt x="397161" y="338519"/>
                  </a:cubicBezTo>
                  <a:cubicBezTo>
                    <a:pt x="391722" y="343822"/>
                    <a:pt x="386101" y="349179"/>
                    <a:pt x="380248" y="354596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4FF4562-C034-A04E-0D5E-EB521264FEDB}"/>
                </a:ext>
              </a:extLst>
            </p:cNvPr>
            <p:cNvSpPr/>
            <p:nvPr/>
          </p:nvSpPr>
          <p:spPr>
            <a:xfrm>
              <a:off x="9880341" y="2733305"/>
              <a:ext cx="30413" cy="30391"/>
            </a:xfrm>
            <a:custGeom>
              <a:avLst/>
              <a:gdLst>
                <a:gd name="connsiteX0" fmla="*/ 25973 w 30413"/>
                <a:gd name="connsiteY0" fmla="*/ 4969 h 30391"/>
                <a:gd name="connsiteX1" fmla="*/ 25139 w 30413"/>
                <a:gd name="connsiteY1" fmla="*/ 4159 h 30391"/>
                <a:gd name="connsiteX2" fmla="*/ 4159 w 30413"/>
                <a:gd name="connsiteY2" fmla="*/ 4536 h 30391"/>
                <a:gd name="connsiteX3" fmla="*/ 4536 w 30413"/>
                <a:gd name="connsiteY3" fmla="*/ 25517 h 30391"/>
                <a:gd name="connsiteX4" fmla="*/ 5178 w 30413"/>
                <a:gd name="connsiteY4" fmla="*/ 26139 h 30391"/>
                <a:gd name="connsiteX5" fmla="*/ 15575 w 30413"/>
                <a:gd name="connsiteY5" fmla="*/ 30391 h 30391"/>
                <a:gd name="connsiteX6" fmla="*/ 26161 w 30413"/>
                <a:gd name="connsiteY6" fmla="*/ 25952 h 30391"/>
                <a:gd name="connsiteX7" fmla="*/ 25973 w 30413"/>
                <a:gd name="connsiteY7" fmla="*/ 4969 h 3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13" h="30391">
                  <a:moveTo>
                    <a:pt x="25973" y="4969"/>
                  </a:moveTo>
                  <a:lnTo>
                    <a:pt x="25139" y="4159"/>
                  </a:lnTo>
                  <a:cubicBezTo>
                    <a:pt x="19241" y="-1530"/>
                    <a:pt x="9848" y="-1362"/>
                    <a:pt x="4159" y="4536"/>
                  </a:cubicBezTo>
                  <a:cubicBezTo>
                    <a:pt x="-1530" y="10435"/>
                    <a:pt x="-1362" y="19827"/>
                    <a:pt x="4536" y="25517"/>
                  </a:cubicBezTo>
                  <a:lnTo>
                    <a:pt x="5178" y="26139"/>
                  </a:lnTo>
                  <a:cubicBezTo>
                    <a:pt x="8067" y="28977"/>
                    <a:pt x="11822" y="30391"/>
                    <a:pt x="15575" y="30391"/>
                  </a:cubicBezTo>
                  <a:cubicBezTo>
                    <a:pt x="19416" y="30391"/>
                    <a:pt x="23256" y="28909"/>
                    <a:pt x="26161" y="25952"/>
                  </a:cubicBezTo>
                  <a:cubicBezTo>
                    <a:pt x="31903" y="20106"/>
                    <a:pt x="31819" y="10713"/>
                    <a:pt x="25973" y="49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9D3F467-EA55-5ADB-EB3E-564F2BEAFC7A}"/>
                </a:ext>
              </a:extLst>
            </p:cNvPr>
            <p:cNvSpPr/>
            <p:nvPr/>
          </p:nvSpPr>
          <p:spPr>
            <a:xfrm>
              <a:off x="9314338" y="2530232"/>
              <a:ext cx="172113" cy="172113"/>
            </a:xfrm>
            <a:custGeom>
              <a:avLst/>
              <a:gdLst>
                <a:gd name="connsiteX0" fmla="*/ 167768 w 172113"/>
                <a:gd name="connsiteY0" fmla="*/ 146783 h 172113"/>
                <a:gd name="connsiteX1" fmla="*/ 146262 w 172113"/>
                <a:gd name="connsiteY1" fmla="*/ 125279 h 172113"/>
                <a:gd name="connsiteX2" fmla="*/ 160244 w 172113"/>
                <a:gd name="connsiteY2" fmla="*/ 80122 h 172113"/>
                <a:gd name="connsiteX3" fmla="*/ 80122 w 172113"/>
                <a:gd name="connsiteY3" fmla="*/ 0 h 172113"/>
                <a:gd name="connsiteX4" fmla="*/ 0 w 172113"/>
                <a:gd name="connsiteY4" fmla="*/ 80122 h 172113"/>
                <a:gd name="connsiteX5" fmla="*/ 80122 w 172113"/>
                <a:gd name="connsiteY5" fmla="*/ 160244 h 172113"/>
                <a:gd name="connsiteX6" fmla="*/ 125279 w 172113"/>
                <a:gd name="connsiteY6" fmla="*/ 146262 h 172113"/>
                <a:gd name="connsiteX7" fmla="*/ 146785 w 172113"/>
                <a:gd name="connsiteY7" fmla="*/ 167768 h 172113"/>
                <a:gd name="connsiteX8" fmla="*/ 157276 w 172113"/>
                <a:gd name="connsiteY8" fmla="*/ 172114 h 172113"/>
                <a:gd name="connsiteX9" fmla="*/ 167768 w 172113"/>
                <a:gd name="connsiteY9" fmla="*/ 167768 h 172113"/>
                <a:gd name="connsiteX10" fmla="*/ 167768 w 172113"/>
                <a:gd name="connsiteY10" fmla="*/ 146783 h 172113"/>
                <a:gd name="connsiteX11" fmla="*/ 80122 w 172113"/>
                <a:gd name="connsiteY11" fmla="*/ 130569 h 172113"/>
                <a:gd name="connsiteX12" fmla="*/ 29675 w 172113"/>
                <a:gd name="connsiteY12" fmla="*/ 80122 h 172113"/>
                <a:gd name="connsiteX13" fmla="*/ 80122 w 172113"/>
                <a:gd name="connsiteY13" fmla="*/ 29675 h 172113"/>
                <a:gd name="connsiteX14" fmla="*/ 130569 w 172113"/>
                <a:gd name="connsiteY14" fmla="*/ 80122 h 172113"/>
                <a:gd name="connsiteX15" fmla="*/ 80122 w 172113"/>
                <a:gd name="connsiteY15" fmla="*/ 130569 h 17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13" h="172113">
                  <a:moveTo>
                    <a:pt x="167768" y="146783"/>
                  </a:moveTo>
                  <a:lnTo>
                    <a:pt x="146262" y="125279"/>
                  </a:lnTo>
                  <a:cubicBezTo>
                    <a:pt x="155076" y="112411"/>
                    <a:pt x="160244" y="96861"/>
                    <a:pt x="160244" y="80122"/>
                  </a:cubicBezTo>
                  <a:cubicBezTo>
                    <a:pt x="160244" y="35944"/>
                    <a:pt x="124302" y="0"/>
                    <a:pt x="80122" y="0"/>
                  </a:cubicBezTo>
                  <a:cubicBezTo>
                    <a:pt x="35942" y="0"/>
                    <a:pt x="0" y="35944"/>
                    <a:pt x="0" y="80122"/>
                  </a:cubicBezTo>
                  <a:cubicBezTo>
                    <a:pt x="0" y="124300"/>
                    <a:pt x="35942" y="160244"/>
                    <a:pt x="80122" y="160244"/>
                  </a:cubicBezTo>
                  <a:cubicBezTo>
                    <a:pt x="96861" y="160244"/>
                    <a:pt x="112412" y="155076"/>
                    <a:pt x="125279" y="146262"/>
                  </a:cubicBezTo>
                  <a:lnTo>
                    <a:pt x="146785" y="167768"/>
                  </a:lnTo>
                  <a:cubicBezTo>
                    <a:pt x="149682" y="170664"/>
                    <a:pt x="153478" y="172114"/>
                    <a:pt x="157276" y="172114"/>
                  </a:cubicBezTo>
                  <a:cubicBezTo>
                    <a:pt x="161073" y="172114"/>
                    <a:pt x="164872" y="170664"/>
                    <a:pt x="167768" y="167768"/>
                  </a:cubicBezTo>
                  <a:cubicBezTo>
                    <a:pt x="173562" y="161974"/>
                    <a:pt x="173563" y="152579"/>
                    <a:pt x="167768" y="146783"/>
                  </a:cubicBezTo>
                  <a:close/>
                  <a:moveTo>
                    <a:pt x="80122" y="130569"/>
                  </a:moveTo>
                  <a:cubicBezTo>
                    <a:pt x="52305" y="130569"/>
                    <a:pt x="29675" y="107939"/>
                    <a:pt x="29675" y="80122"/>
                  </a:cubicBezTo>
                  <a:cubicBezTo>
                    <a:pt x="29675" y="52305"/>
                    <a:pt x="52305" y="29675"/>
                    <a:pt x="80122" y="29675"/>
                  </a:cubicBezTo>
                  <a:cubicBezTo>
                    <a:pt x="107939" y="29675"/>
                    <a:pt x="130569" y="52305"/>
                    <a:pt x="130569" y="80122"/>
                  </a:cubicBezTo>
                  <a:cubicBezTo>
                    <a:pt x="130569" y="107939"/>
                    <a:pt x="107939" y="130569"/>
                    <a:pt x="80122" y="1305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3B4D0DB-BE61-8DD1-B13D-9207F2AA79D8}"/>
                </a:ext>
              </a:extLst>
            </p:cNvPr>
            <p:cNvSpPr/>
            <p:nvPr/>
          </p:nvSpPr>
          <p:spPr>
            <a:xfrm>
              <a:off x="9884039" y="3099934"/>
              <a:ext cx="189972" cy="189971"/>
            </a:xfrm>
            <a:custGeom>
              <a:avLst/>
              <a:gdLst>
                <a:gd name="connsiteX0" fmla="*/ 109850 w 189972"/>
                <a:gd name="connsiteY0" fmla="*/ 29728 h 189971"/>
                <a:gd name="connsiteX1" fmla="*/ 64693 w 189972"/>
                <a:gd name="connsiteY1" fmla="*/ 43709 h 189971"/>
                <a:gd name="connsiteX2" fmla="*/ 25329 w 189972"/>
                <a:gd name="connsiteY2" fmla="*/ 4344 h 189971"/>
                <a:gd name="connsiteX3" fmla="*/ 4346 w 189972"/>
                <a:gd name="connsiteY3" fmla="*/ 4344 h 189971"/>
                <a:gd name="connsiteX4" fmla="*/ 4346 w 189972"/>
                <a:gd name="connsiteY4" fmla="*/ 25328 h 189971"/>
                <a:gd name="connsiteX5" fmla="*/ 43710 w 189972"/>
                <a:gd name="connsiteY5" fmla="*/ 64693 h 189971"/>
                <a:gd name="connsiteX6" fmla="*/ 29728 w 189972"/>
                <a:gd name="connsiteY6" fmla="*/ 109849 h 189971"/>
                <a:gd name="connsiteX7" fmla="*/ 109850 w 189972"/>
                <a:gd name="connsiteY7" fmla="*/ 189971 h 189971"/>
                <a:gd name="connsiteX8" fmla="*/ 189972 w 189972"/>
                <a:gd name="connsiteY8" fmla="*/ 109849 h 189971"/>
                <a:gd name="connsiteX9" fmla="*/ 109850 w 189972"/>
                <a:gd name="connsiteY9" fmla="*/ 29728 h 189971"/>
                <a:gd name="connsiteX10" fmla="*/ 109850 w 189972"/>
                <a:gd name="connsiteY10" fmla="*/ 160297 h 189971"/>
                <a:gd name="connsiteX11" fmla="*/ 59403 w 189972"/>
                <a:gd name="connsiteY11" fmla="*/ 109849 h 189971"/>
                <a:gd name="connsiteX12" fmla="*/ 109850 w 189972"/>
                <a:gd name="connsiteY12" fmla="*/ 59402 h 189971"/>
                <a:gd name="connsiteX13" fmla="*/ 160297 w 189972"/>
                <a:gd name="connsiteY13" fmla="*/ 109849 h 189971"/>
                <a:gd name="connsiteX14" fmla="*/ 109850 w 189972"/>
                <a:gd name="connsiteY14" fmla="*/ 160297 h 18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972" h="189971">
                  <a:moveTo>
                    <a:pt x="109850" y="29728"/>
                  </a:moveTo>
                  <a:cubicBezTo>
                    <a:pt x="93111" y="29728"/>
                    <a:pt x="77560" y="34895"/>
                    <a:pt x="64693" y="43709"/>
                  </a:cubicBezTo>
                  <a:lnTo>
                    <a:pt x="25329" y="4344"/>
                  </a:lnTo>
                  <a:cubicBezTo>
                    <a:pt x="19534" y="-1447"/>
                    <a:pt x="10140" y="-1449"/>
                    <a:pt x="4346" y="4344"/>
                  </a:cubicBezTo>
                  <a:cubicBezTo>
                    <a:pt x="-1448" y="10138"/>
                    <a:pt x="-1449" y="19533"/>
                    <a:pt x="4346" y="25328"/>
                  </a:cubicBezTo>
                  <a:lnTo>
                    <a:pt x="43710" y="64693"/>
                  </a:lnTo>
                  <a:cubicBezTo>
                    <a:pt x="34896" y="77560"/>
                    <a:pt x="29728" y="93110"/>
                    <a:pt x="29728" y="109849"/>
                  </a:cubicBezTo>
                  <a:cubicBezTo>
                    <a:pt x="29728" y="154028"/>
                    <a:pt x="65670" y="189971"/>
                    <a:pt x="109850" y="189971"/>
                  </a:cubicBezTo>
                  <a:cubicBezTo>
                    <a:pt x="154030" y="189971"/>
                    <a:pt x="189972" y="154028"/>
                    <a:pt x="189972" y="109849"/>
                  </a:cubicBezTo>
                  <a:cubicBezTo>
                    <a:pt x="189972" y="65671"/>
                    <a:pt x="154030" y="29728"/>
                    <a:pt x="109850" y="29728"/>
                  </a:cubicBezTo>
                  <a:close/>
                  <a:moveTo>
                    <a:pt x="109850" y="160297"/>
                  </a:moveTo>
                  <a:cubicBezTo>
                    <a:pt x="82033" y="160297"/>
                    <a:pt x="59403" y="137667"/>
                    <a:pt x="59403" y="109849"/>
                  </a:cubicBezTo>
                  <a:cubicBezTo>
                    <a:pt x="59403" y="82032"/>
                    <a:pt x="82033" y="59402"/>
                    <a:pt x="109850" y="59402"/>
                  </a:cubicBezTo>
                  <a:cubicBezTo>
                    <a:pt x="137667" y="59402"/>
                    <a:pt x="160297" y="82032"/>
                    <a:pt x="160297" y="109849"/>
                  </a:cubicBezTo>
                  <a:cubicBezTo>
                    <a:pt x="160297" y="137667"/>
                    <a:pt x="137667" y="160297"/>
                    <a:pt x="109850" y="160297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CD919A1-2915-ACD9-6D55-08306DE02410}"/>
                </a:ext>
              </a:extLst>
            </p:cNvPr>
            <p:cNvSpPr/>
            <p:nvPr/>
          </p:nvSpPr>
          <p:spPr>
            <a:xfrm>
              <a:off x="9899333" y="2530232"/>
              <a:ext cx="174678" cy="174679"/>
            </a:xfrm>
            <a:custGeom>
              <a:avLst/>
              <a:gdLst>
                <a:gd name="connsiteX0" fmla="*/ 94557 w 174678"/>
                <a:gd name="connsiteY0" fmla="*/ 0 h 174679"/>
                <a:gd name="connsiteX1" fmla="*/ 14435 w 174678"/>
                <a:gd name="connsiteY1" fmla="*/ 80122 h 174679"/>
                <a:gd name="connsiteX2" fmla="*/ 28415 w 174678"/>
                <a:gd name="connsiteY2" fmla="*/ 125279 h 174679"/>
                <a:gd name="connsiteX3" fmla="*/ 4345 w 174678"/>
                <a:gd name="connsiteY3" fmla="*/ 149349 h 174679"/>
                <a:gd name="connsiteX4" fmla="*/ 4345 w 174678"/>
                <a:gd name="connsiteY4" fmla="*/ 170333 h 174679"/>
                <a:gd name="connsiteX5" fmla="*/ 14837 w 174678"/>
                <a:gd name="connsiteY5" fmla="*/ 174679 h 174679"/>
                <a:gd name="connsiteX6" fmla="*/ 25329 w 174678"/>
                <a:gd name="connsiteY6" fmla="*/ 170333 h 174679"/>
                <a:gd name="connsiteX7" fmla="*/ 49399 w 174678"/>
                <a:gd name="connsiteY7" fmla="*/ 146262 h 174679"/>
                <a:gd name="connsiteX8" fmla="*/ 94557 w 174678"/>
                <a:gd name="connsiteY8" fmla="*/ 160244 h 174679"/>
                <a:gd name="connsiteX9" fmla="*/ 174679 w 174678"/>
                <a:gd name="connsiteY9" fmla="*/ 80122 h 174679"/>
                <a:gd name="connsiteX10" fmla="*/ 94557 w 174678"/>
                <a:gd name="connsiteY10" fmla="*/ 0 h 174679"/>
                <a:gd name="connsiteX11" fmla="*/ 94557 w 174678"/>
                <a:gd name="connsiteY11" fmla="*/ 130569 h 174679"/>
                <a:gd name="connsiteX12" fmla="*/ 44110 w 174678"/>
                <a:gd name="connsiteY12" fmla="*/ 80122 h 174679"/>
                <a:gd name="connsiteX13" fmla="*/ 94557 w 174678"/>
                <a:gd name="connsiteY13" fmla="*/ 29675 h 174679"/>
                <a:gd name="connsiteX14" fmla="*/ 145004 w 174678"/>
                <a:gd name="connsiteY14" fmla="*/ 80122 h 174679"/>
                <a:gd name="connsiteX15" fmla="*/ 94557 w 174678"/>
                <a:gd name="connsiteY15" fmla="*/ 130569 h 1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678" h="174679">
                  <a:moveTo>
                    <a:pt x="94557" y="0"/>
                  </a:moveTo>
                  <a:cubicBezTo>
                    <a:pt x="50377" y="0"/>
                    <a:pt x="14435" y="35944"/>
                    <a:pt x="14435" y="80122"/>
                  </a:cubicBezTo>
                  <a:cubicBezTo>
                    <a:pt x="14435" y="96861"/>
                    <a:pt x="19603" y="112411"/>
                    <a:pt x="28415" y="125279"/>
                  </a:cubicBezTo>
                  <a:lnTo>
                    <a:pt x="4345" y="149349"/>
                  </a:lnTo>
                  <a:cubicBezTo>
                    <a:pt x="-1448" y="155143"/>
                    <a:pt x="-1448" y="164538"/>
                    <a:pt x="4345" y="170333"/>
                  </a:cubicBezTo>
                  <a:cubicBezTo>
                    <a:pt x="7242" y="173229"/>
                    <a:pt x="11040" y="174679"/>
                    <a:pt x="14837" y="174679"/>
                  </a:cubicBezTo>
                  <a:cubicBezTo>
                    <a:pt x="18634" y="174679"/>
                    <a:pt x="22432" y="173229"/>
                    <a:pt x="25329" y="170333"/>
                  </a:cubicBezTo>
                  <a:lnTo>
                    <a:pt x="49399" y="146262"/>
                  </a:lnTo>
                  <a:cubicBezTo>
                    <a:pt x="62266" y="155076"/>
                    <a:pt x="77817" y="160244"/>
                    <a:pt x="94557" y="160244"/>
                  </a:cubicBezTo>
                  <a:cubicBezTo>
                    <a:pt x="138737" y="160244"/>
                    <a:pt x="174679" y="124300"/>
                    <a:pt x="174679" y="80122"/>
                  </a:cubicBezTo>
                  <a:cubicBezTo>
                    <a:pt x="174679" y="35944"/>
                    <a:pt x="138737" y="0"/>
                    <a:pt x="94557" y="0"/>
                  </a:cubicBezTo>
                  <a:close/>
                  <a:moveTo>
                    <a:pt x="94557" y="130569"/>
                  </a:moveTo>
                  <a:cubicBezTo>
                    <a:pt x="66740" y="130569"/>
                    <a:pt x="44110" y="107939"/>
                    <a:pt x="44110" y="80122"/>
                  </a:cubicBezTo>
                  <a:cubicBezTo>
                    <a:pt x="44110" y="52305"/>
                    <a:pt x="66740" y="29675"/>
                    <a:pt x="94557" y="29675"/>
                  </a:cubicBezTo>
                  <a:cubicBezTo>
                    <a:pt x="122374" y="29675"/>
                    <a:pt x="145004" y="52305"/>
                    <a:pt x="145004" y="80122"/>
                  </a:cubicBezTo>
                  <a:cubicBezTo>
                    <a:pt x="145004" y="107939"/>
                    <a:pt x="122374" y="130569"/>
                    <a:pt x="94557" y="1305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511AB87-E2FE-8801-7E52-29C8EEA8C803}"/>
                </a:ext>
              </a:extLst>
            </p:cNvPr>
            <p:cNvSpPr/>
            <p:nvPr/>
          </p:nvSpPr>
          <p:spPr>
            <a:xfrm>
              <a:off x="9314338" y="3110011"/>
              <a:ext cx="179893" cy="179894"/>
            </a:xfrm>
            <a:custGeom>
              <a:avLst/>
              <a:gdLst>
                <a:gd name="connsiteX0" fmla="*/ 175549 w 179893"/>
                <a:gd name="connsiteY0" fmla="*/ 4344 h 179894"/>
                <a:gd name="connsiteX1" fmla="*/ 154565 w 179893"/>
                <a:gd name="connsiteY1" fmla="*/ 4346 h 179894"/>
                <a:gd name="connsiteX2" fmla="*/ 125279 w 179893"/>
                <a:gd name="connsiteY2" fmla="*/ 33632 h 179894"/>
                <a:gd name="connsiteX3" fmla="*/ 80122 w 179893"/>
                <a:gd name="connsiteY3" fmla="*/ 19650 h 179894"/>
                <a:gd name="connsiteX4" fmla="*/ 0 w 179893"/>
                <a:gd name="connsiteY4" fmla="*/ 99772 h 179894"/>
                <a:gd name="connsiteX5" fmla="*/ 80122 w 179893"/>
                <a:gd name="connsiteY5" fmla="*/ 179894 h 179894"/>
                <a:gd name="connsiteX6" fmla="*/ 160244 w 179893"/>
                <a:gd name="connsiteY6" fmla="*/ 99772 h 179894"/>
                <a:gd name="connsiteX7" fmla="*/ 146262 w 179893"/>
                <a:gd name="connsiteY7" fmla="*/ 54615 h 179894"/>
                <a:gd name="connsiteX8" fmla="*/ 175549 w 179893"/>
                <a:gd name="connsiteY8" fmla="*/ 25329 h 179894"/>
                <a:gd name="connsiteX9" fmla="*/ 175549 w 179893"/>
                <a:gd name="connsiteY9" fmla="*/ 4344 h 179894"/>
                <a:gd name="connsiteX10" fmla="*/ 80122 w 179893"/>
                <a:gd name="connsiteY10" fmla="*/ 150219 h 179894"/>
                <a:gd name="connsiteX11" fmla="*/ 29675 w 179893"/>
                <a:gd name="connsiteY11" fmla="*/ 99772 h 179894"/>
                <a:gd name="connsiteX12" fmla="*/ 80122 w 179893"/>
                <a:gd name="connsiteY12" fmla="*/ 49325 h 179894"/>
                <a:gd name="connsiteX13" fmla="*/ 130569 w 179893"/>
                <a:gd name="connsiteY13" fmla="*/ 99772 h 179894"/>
                <a:gd name="connsiteX14" fmla="*/ 80122 w 179893"/>
                <a:gd name="connsiteY14" fmla="*/ 150219 h 17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893" h="179894">
                  <a:moveTo>
                    <a:pt x="175549" y="4344"/>
                  </a:moveTo>
                  <a:cubicBezTo>
                    <a:pt x="169755" y="-1448"/>
                    <a:pt x="160359" y="-1448"/>
                    <a:pt x="154565" y="4346"/>
                  </a:cubicBezTo>
                  <a:lnTo>
                    <a:pt x="125279" y="33632"/>
                  </a:lnTo>
                  <a:cubicBezTo>
                    <a:pt x="112412" y="24818"/>
                    <a:pt x="96861" y="19650"/>
                    <a:pt x="80122" y="19650"/>
                  </a:cubicBezTo>
                  <a:cubicBezTo>
                    <a:pt x="35942" y="19650"/>
                    <a:pt x="0" y="55594"/>
                    <a:pt x="0" y="99772"/>
                  </a:cubicBezTo>
                  <a:cubicBezTo>
                    <a:pt x="0" y="143951"/>
                    <a:pt x="35942" y="179894"/>
                    <a:pt x="80122" y="179894"/>
                  </a:cubicBezTo>
                  <a:cubicBezTo>
                    <a:pt x="124302" y="179894"/>
                    <a:pt x="160244" y="143951"/>
                    <a:pt x="160244" y="99772"/>
                  </a:cubicBezTo>
                  <a:cubicBezTo>
                    <a:pt x="160244" y="83033"/>
                    <a:pt x="155076" y="67483"/>
                    <a:pt x="146262" y="54615"/>
                  </a:cubicBezTo>
                  <a:lnTo>
                    <a:pt x="175549" y="25329"/>
                  </a:lnTo>
                  <a:cubicBezTo>
                    <a:pt x="181343" y="19535"/>
                    <a:pt x="181343" y="10140"/>
                    <a:pt x="175549" y="4344"/>
                  </a:cubicBezTo>
                  <a:close/>
                  <a:moveTo>
                    <a:pt x="80122" y="150219"/>
                  </a:moveTo>
                  <a:cubicBezTo>
                    <a:pt x="52305" y="150219"/>
                    <a:pt x="29675" y="127589"/>
                    <a:pt x="29675" y="99772"/>
                  </a:cubicBezTo>
                  <a:cubicBezTo>
                    <a:pt x="29675" y="71955"/>
                    <a:pt x="52305" y="49325"/>
                    <a:pt x="80122" y="49325"/>
                  </a:cubicBezTo>
                  <a:cubicBezTo>
                    <a:pt x="107939" y="49325"/>
                    <a:pt x="130569" y="71955"/>
                    <a:pt x="130569" y="99772"/>
                  </a:cubicBezTo>
                  <a:cubicBezTo>
                    <a:pt x="130569" y="127589"/>
                    <a:pt x="107939" y="150219"/>
                    <a:pt x="80122" y="15021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F709965-8C6E-83EB-2205-2C46EA2FDA8B}"/>
                </a:ext>
              </a:extLst>
            </p:cNvPr>
            <p:cNvSpPr/>
            <p:nvPr/>
          </p:nvSpPr>
          <p:spPr>
            <a:xfrm>
              <a:off x="9497015" y="3077553"/>
              <a:ext cx="29674" cy="29688"/>
            </a:xfrm>
            <a:custGeom>
              <a:avLst/>
              <a:gdLst>
                <a:gd name="connsiteX0" fmla="*/ 25327 w 29674"/>
                <a:gd name="connsiteY0" fmla="*/ 4347 h 29688"/>
                <a:gd name="connsiteX1" fmla="*/ 14837 w 29674"/>
                <a:gd name="connsiteY1" fmla="*/ 0 h 29688"/>
                <a:gd name="connsiteX2" fmla="*/ 4347 w 29674"/>
                <a:gd name="connsiteY2" fmla="*/ 4347 h 29688"/>
                <a:gd name="connsiteX3" fmla="*/ 0 w 29674"/>
                <a:gd name="connsiteY3" fmla="*/ 14837 h 29688"/>
                <a:gd name="connsiteX4" fmla="*/ 4347 w 29674"/>
                <a:gd name="connsiteY4" fmla="*/ 25327 h 29688"/>
                <a:gd name="connsiteX5" fmla="*/ 14837 w 29674"/>
                <a:gd name="connsiteY5" fmla="*/ 29688 h 29688"/>
                <a:gd name="connsiteX6" fmla="*/ 25327 w 29674"/>
                <a:gd name="connsiteY6" fmla="*/ 25327 h 29688"/>
                <a:gd name="connsiteX7" fmla="*/ 29675 w 29674"/>
                <a:gd name="connsiteY7" fmla="*/ 14837 h 29688"/>
                <a:gd name="connsiteX8" fmla="*/ 25327 w 29674"/>
                <a:gd name="connsiteY8" fmla="*/ 4347 h 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74" h="29688">
                  <a:moveTo>
                    <a:pt x="25327" y="4347"/>
                  </a:moveTo>
                  <a:cubicBezTo>
                    <a:pt x="22568" y="1588"/>
                    <a:pt x="18740" y="0"/>
                    <a:pt x="14837" y="0"/>
                  </a:cubicBezTo>
                  <a:cubicBezTo>
                    <a:pt x="10920" y="0"/>
                    <a:pt x="7092" y="1588"/>
                    <a:pt x="4347" y="4347"/>
                  </a:cubicBezTo>
                  <a:cubicBezTo>
                    <a:pt x="1573" y="7107"/>
                    <a:pt x="0" y="10935"/>
                    <a:pt x="0" y="14837"/>
                  </a:cubicBezTo>
                  <a:cubicBezTo>
                    <a:pt x="0" y="18754"/>
                    <a:pt x="1573" y="22568"/>
                    <a:pt x="4347" y="25327"/>
                  </a:cubicBezTo>
                  <a:cubicBezTo>
                    <a:pt x="7107" y="28101"/>
                    <a:pt x="10920" y="29688"/>
                    <a:pt x="14837" y="29688"/>
                  </a:cubicBezTo>
                  <a:cubicBezTo>
                    <a:pt x="18740" y="29688"/>
                    <a:pt x="22568" y="28101"/>
                    <a:pt x="25327" y="25327"/>
                  </a:cubicBezTo>
                  <a:cubicBezTo>
                    <a:pt x="28087" y="22568"/>
                    <a:pt x="29675" y="18753"/>
                    <a:pt x="29675" y="14837"/>
                  </a:cubicBezTo>
                  <a:cubicBezTo>
                    <a:pt x="29675" y="10935"/>
                    <a:pt x="28087" y="7107"/>
                    <a:pt x="25327" y="4347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D906E87-7D3B-9C3E-4061-CB0BFB2C4CC9}"/>
              </a:ext>
            </a:extLst>
          </p:cNvPr>
          <p:cNvGrpSpPr/>
          <p:nvPr/>
        </p:nvGrpSpPr>
        <p:grpSpPr>
          <a:xfrm>
            <a:off x="10471907" y="2613409"/>
            <a:ext cx="1000562" cy="1000562"/>
            <a:chOff x="10471907" y="2613409"/>
            <a:chExt cx="1000562" cy="1000562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A56C9E0-15BF-16DF-791D-9BF96F982607}"/>
                </a:ext>
              </a:extLst>
            </p:cNvPr>
            <p:cNvSpPr/>
            <p:nvPr/>
          </p:nvSpPr>
          <p:spPr>
            <a:xfrm>
              <a:off x="10471907" y="2613409"/>
              <a:ext cx="1000562" cy="1000562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48" name="Graphic 79">
              <a:extLst>
                <a:ext uri="{FF2B5EF4-FFF2-40B4-BE49-F238E27FC236}">
                  <a16:creationId xmlns:a16="http://schemas.microsoft.com/office/drawing/2014/main" id="{4B26466D-198A-B1BD-21ED-80907706A186}"/>
                </a:ext>
              </a:extLst>
            </p:cNvPr>
            <p:cNvGrpSpPr/>
            <p:nvPr/>
          </p:nvGrpSpPr>
          <p:grpSpPr>
            <a:xfrm>
              <a:off x="10514089" y="2653904"/>
              <a:ext cx="916198" cy="917884"/>
              <a:chOff x="5838824" y="3170872"/>
              <a:chExt cx="517207" cy="518159"/>
            </a:xfrm>
            <a:solidFill>
              <a:schemeClr val="accent4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AABB683-A6B8-3F09-713B-1CD99269A47F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083B964-832E-C14B-0D0D-3849D1CBF50E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7B3C593-E5BB-990D-6AD6-875D6260938D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3599C0D-726A-F29F-45DD-5B0C0E00D2A6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379CB76-6717-698A-D70E-0D15A409B1C6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F9D0444-48BC-B3C2-F9AC-1657207D8862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F05E8AB-E4A2-1E3D-698B-F01019EED01B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9BD0DC3-5F86-38BE-2E0B-2753219276EC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A7108B4-4A3C-7D43-2CCA-302E3849808C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A39F9-F445-5642-524E-B59A4DD981C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409AB4C-F1AA-8531-E988-656986F6B776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FF2F276-317C-E8AB-FAE9-A58364180F27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099B368-55F8-C4F1-E40E-8B1604BCD90C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B5F1C56-7340-B396-A49C-06E91FDB0882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7837F7A-C413-8339-73C6-E923F8343B68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8969CD5-E411-3976-D3DF-D8AB7E1B2AD7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6FAC950-4ED9-53E5-79C0-5B7032D00FCC}"/>
              </a:ext>
            </a:extLst>
          </p:cNvPr>
          <p:cNvGrpSpPr/>
          <p:nvPr/>
        </p:nvGrpSpPr>
        <p:grpSpPr>
          <a:xfrm>
            <a:off x="1315369" y="5315829"/>
            <a:ext cx="1000562" cy="1000562"/>
            <a:chOff x="10471907" y="2613409"/>
            <a:chExt cx="1000562" cy="100056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DD5C32B-2643-1742-89FA-365DD660B83E}"/>
                </a:ext>
              </a:extLst>
            </p:cNvPr>
            <p:cNvSpPr/>
            <p:nvPr/>
          </p:nvSpPr>
          <p:spPr>
            <a:xfrm>
              <a:off x="10471907" y="2613409"/>
              <a:ext cx="1000562" cy="1000562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68" name="Graphic 79">
              <a:extLst>
                <a:ext uri="{FF2B5EF4-FFF2-40B4-BE49-F238E27FC236}">
                  <a16:creationId xmlns:a16="http://schemas.microsoft.com/office/drawing/2014/main" id="{9AD30DDC-B34C-950C-836E-203AC5156106}"/>
                </a:ext>
              </a:extLst>
            </p:cNvPr>
            <p:cNvGrpSpPr/>
            <p:nvPr/>
          </p:nvGrpSpPr>
          <p:grpSpPr>
            <a:xfrm>
              <a:off x="10514089" y="2653904"/>
              <a:ext cx="916198" cy="917884"/>
              <a:chOff x="5838824" y="3170872"/>
              <a:chExt cx="517207" cy="518159"/>
            </a:xfrm>
            <a:solidFill>
              <a:schemeClr val="accent4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206578F-2BBE-C2B0-CF42-AA3751DCA68B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9E6353F-56B5-3254-CA54-45A93EEA80D5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A75AEA8-EEBF-85F5-75B7-C28B6E7B8B12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3702205-55DC-4840-0BA9-338EAD689264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8470D23-27B7-5762-3203-8543D2989BE5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731ADD6-2940-2DEE-D039-16C93B7BD7FA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CFC83FD-FEEA-E39E-F5D3-398902E02C04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C40B4FB-1C54-51C0-524F-F50D597A8C95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C78D0F3-F5C6-EBD5-42A0-0E5585DA9BF1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9E06AE62-9DEA-9B90-93FF-851B582A9991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DF75A8F-561B-050C-D5E8-07C11F4D2B35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900050C-7D5B-CE40-77DA-E07749FCB6FF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D61B79-698C-2709-9BE6-287E790C2FC6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9438CA2-8861-5C84-9542-389CE374B904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8462AB4-1377-6D71-45D5-7F46A3EB88A7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9E1208D-9F32-AD37-C832-C14A0460501D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953D2D54-7D41-E785-EA35-B884A6DA9894}"/>
              </a:ext>
            </a:extLst>
          </p:cNvPr>
          <p:cNvGrpSpPr/>
          <p:nvPr/>
        </p:nvGrpSpPr>
        <p:grpSpPr>
          <a:xfrm>
            <a:off x="10832958" y="-987818"/>
            <a:ext cx="402311" cy="2398568"/>
            <a:chOff x="7496261" y="-537146"/>
            <a:chExt cx="402311" cy="2398568"/>
          </a:xfrm>
        </p:grpSpPr>
        <p:grpSp>
          <p:nvGrpSpPr>
            <p:cNvPr id="89" name="Graphic 21">
              <a:extLst>
                <a:ext uri="{FF2B5EF4-FFF2-40B4-BE49-F238E27FC236}">
                  <a16:creationId xmlns:a16="http://schemas.microsoft.com/office/drawing/2014/main" id="{0C01359B-4F99-CD35-8FFC-AFE3CA57CF68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69315B8-137B-640D-6D9B-7B00829A5773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0A57EDE-8E6A-B2FC-D17E-158BBD410DBF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61BD299-1123-3B1D-DB44-74EF768F2496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B7E2D0E-1929-5230-6955-2D816E3C33B4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" name="Graphic 21">
                <a:extLst>
                  <a:ext uri="{FF2B5EF4-FFF2-40B4-BE49-F238E27FC236}">
                    <a16:creationId xmlns:a16="http://schemas.microsoft.com/office/drawing/2014/main" id="{191A1524-CDB2-4B0F-446A-C7E702826CC4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D353652-C9E2-5506-D39C-7FF955D17BA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4EB70796-641D-5EED-10F5-033704350CAE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36FD678-5D76-1D8A-F27D-5BB47D4809D8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E20462A-95AE-30A6-7475-8D824C5CC252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8" name="Graphic 21">
                <a:extLst>
                  <a:ext uri="{FF2B5EF4-FFF2-40B4-BE49-F238E27FC236}">
                    <a16:creationId xmlns:a16="http://schemas.microsoft.com/office/drawing/2014/main" id="{B43EBBE8-0846-74F4-1EB6-1CDEEF7ACBDE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F100F6BF-428B-504A-C0B6-ACA654788480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1CAD8432-FABD-E93D-A281-231205F3D21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8569E147-3AA1-EE8B-724E-BF066517A34E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C8DABA4F-D48C-6BE8-B0C6-DF035FEEF27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B6FB9B1C-B875-DF7B-6342-9E4009CD21A3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30C3213-BC42-D1B8-9290-AE4627265549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CAA48F2C-44FE-2C7F-54EA-70D6B831872F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9" name="Graphic 21">
                <a:extLst>
                  <a:ext uri="{FF2B5EF4-FFF2-40B4-BE49-F238E27FC236}">
                    <a16:creationId xmlns:a16="http://schemas.microsoft.com/office/drawing/2014/main" id="{87535FDF-4D72-8F8E-CAA4-44B14DB37555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C205C6E2-8801-5CD2-861D-872443616A58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" name="Graphic 21">
                  <a:extLst>
                    <a:ext uri="{FF2B5EF4-FFF2-40B4-BE49-F238E27FC236}">
                      <a16:creationId xmlns:a16="http://schemas.microsoft.com/office/drawing/2014/main" id="{83322A0F-8538-79D7-A259-496626438F80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6F1F2924-55D0-C312-85AF-77C749C0C7FF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3F8B0491-BEDE-90F7-D7D8-E6B161729552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38CC8DCB-A630-AA9C-3912-88B3CDA82148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BF70E26F-19DE-51CA-F4CB-4400DD43936C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5F8DCA03-9CE6-ABC3-30BF-E76B80713A30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C117FE2F-2D1E-4FF4-0935-2C2CD2B7CEB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A73C6C67-C0A1-D876-5D74-CF4415EF1764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48C7035B-B3F4-4866-3E2A-97917E87F18E}"/>
                </a:ext>
              </a:extLst>
            </p:cNvPr>
            <p:cNvCxnSpPr>
              <a:cxnSpLocks/>
              <a:stCxn id="96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559AB567-4CAA-57ED-31BD-F86F08513741}"/>
              </a:ext>
            </a:extLst>
          </p:cNvPr>
          <p:cNvGrpSpPr/>
          <p:nvPr/>
        </p:nvGrpSpPr>
        <p:grpSpPr>
          <a:xfrm>
            <a:off x="1613504" y="-443962"/>
            <a:ext cx="402311" cy="2398568"/>
            <a:chOff x="7496261" y="-537146"/>
            <a:chExt cx="402311" cy="2398568"/>
          </a:xfrm>
        </p:grpSpPr>
        <p:grpSp>
          <p:nvGrpSpPr>
            <p:cNvPr id="119" name="Graphic 21">
              <a:extLst>
                <a:ext uri="{FF2B5EF4-FFF2-40B4-BE49-F238E27FC236}">
                  <a16:creationId xmlns:a16="http://schemas.microsoft.com/office/drawing/2014/main" id="{3E292484-1967-7338-FD26-3090C16B543D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20F48FD-E497-C640-1702-478BA7E24E93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3B3B94F-F9E2-7463-E8F0-443C448DF352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2EEC93-1093-CB70-FC67-7779750DD057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30B664C-C747-36C6-F4B4-6C87C3E0386B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" name="Graphic 21">
                <a:extLst>
                  <a:ext uri="{FF2B5EF4-FFF2-40B4-BE49-F238E27FC236}">
                    <a16:creationId xmlns:a16="http://schemas.microsoft.com/office/drawing/2014/main" id="{C3A94D50-2D61-D3EA-CC5C-F48B0EA46E92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5B54F496-D053-B105-0FD1-E819DF0985E9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B8B5FE11-F9FB-CEAA-753B-7D7F90DA7BFE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8925019-3105-66FA-AA1E-32D8B310D7BC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6D9F8CB-05E0-AB6E-DD8C-CFE553C8094F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8" name="Graphic 21">
                <a:extLst>
                  <a:ext uri="{FF2B5EF4-FFF2-40B4-BE49-F238E27FC236}">
                    <a16:creationId xmlns:a16="http://schemas.microsoft.com/office/drawing/2014/main" id="{76263E20-7B4F-4B86-DDD3-A43CEECF3155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1CF2DFBC-AB56-2D9C-1C64-8D17597C0B5F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E81630F8-E960-804B-103C-C9F2FDA4F33D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BDEB33CA-C038-9173-65E8-694D326B3662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B5EA1887-1080-1042-8B51-E42E5CD2380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0DFEC84E-8D62-9D8E-1E9E-329A4F827E0A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70996A29-D9E2-7915-28AD-9576FE6DB50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1A28AF2B-5901-B8BB-F2DD-8EA9E0C9B347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9" name="Graphic 21">
                <a:extLst>
                  <a:ext uri="{FF2B5EF4-FFF2-40B4-BE49-F238E27FC236}">
                    <a16:creationId xmlns:a16="http://schemas.microsoft.com/office/drawing/2014/main" id="{DD311BB7-0B23-4D0D-6B45-C6302D7EF0F1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4C5FA16F-78F9-DA5C-1A13-EBCAD5C8342F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1" name="Graphic 21">
                  <a:extLst>
                    <a:ext uri="{FF2B5EF4-FFF2-40B4-BE49-F238E27FC236}">
                      <a16:creationId xmlns:a16="http://schemas.microsoft.com/office/drawing/2014/main" id="{B93418CC-3929-3225-8218-1690494B5B5A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96686916-666E-1A24-33A0-DE53E7D0A1C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CD9AB98-50AA-356C-2CD9-FEB5A017A500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D602C2FE-A1B2-58F8-B201-9566703C03BA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075921F7-1AED-562A-F636-8F3FF94E345E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F68C9F05-6FC0-5121-7C9F-047E4625B7F7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BB97CB29-A259-37FA-22C1-8B7E1646FDF9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A959F0DE-6F7C-B11E-A447-01A60FD2C6EF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E966339A-BA8E-9C6E-46ED-9A89C3055744}"/>
                </a:ext>
              </a:extLst>
            </p:cNvPr>
            <p:cNvCxnSpPr>
              <a:cxnSpLocks/>
              <a:stCxn id="126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C0AAF08-F6F7-BBAE-8D27-BE84B449D67D}"/>
              </a:ext>
            </a:extLst>
          </p:cNvPr>
          <p:cNvSpPr txBox="1"/>
          <p:nvPr/>
        </p:nvSpPr>
        <p:spPr>
          <a:xfrm>
            <a:off x="672354" y="466869"/>
            <a:ext cx="1151964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D6D9D2-63C8-81CA-984A-39CBA7661EA8}"/>
              </a:ext>
            </a:extLst>
          </p:cNvPr>
          <p:cNvSpPr txBox="1"/>
          <p:nvPr/>
        </p:nvSpPr>
        <p:spPr>
          <a:xfrm>
            <a:off x="5273643" y="3250165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3E80F1-F900-F26A-FA48-5FD28EDE5B37}"/>
              </a:ext>
            </a:extLst>
          </p:cNvPr>
          <p:cNvSpPr txBox="1"/>
          <p:nvPr/>
        </p:nvSpPr>
        <p:spPr>
          <a:xfrm>
            <a:off x="8498138" y="3250165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D97A66F-344D-4F99-EFD4-9E5712CCB9DB}"/>
              </a:ext>
            </a:extLst>
          </p:cNvPr>
          <p:cNvSpPr txBox="1"/>
          <p:nvPr/>
        </p:nvSpPr>
        <p:spPr>
          <a:xfrm>
            <a:off x="2026389" y="3250165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980408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>
        <p14:glitter pattern="hexago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900" decel="100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9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9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000"/>
                            </p:stCondLst>
                            <p:childTnLst>
                              <p:par>
                                <p:cTn id="6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9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" accel="100000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1000"/>
                            </p:stCondLst>
                            <p:childTnLst>
                              <p:par>
                                <p:cTn id="8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1750"/>
                            </p:stCondLst>
                            <p:childTnLst>
                              <p:par>
                                <p:cTn id="8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21" grpId="0" animBg="1"/>
      <p:bldP spid="149" grpId="0" animBg="1"/>
      <p:bldP spid="2" grpId="0"/>
      <p:bldP spid="3" grpId="0"/>
      <p:bldP spid="4" grpId="0"/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2">
            <a:extLst>
              <a:ext uri="{FF2B5EF4-FFF2-40B4-BE49-F238E27FC236}">
                <a16:creationId xmlns:a16="http://schemas.microsoft.com/office/drawing/2014/main" id="{D3B44AA7-D8FF-F5D2-CA8B-0453D1443281}"/>
              </a:ext>
            </a:extLst>
          </p:cNvPr>
          <p:cNvSpPr/>
          <p:nvPr/>
        </p:nvSpPr>
        <p:spPr>
          <a:xfrm rot="16200000" flipV="1">
            <a:off x="8794079" y="-235378"/>
            <a:ext cx="1267565" cy="3981454"/>
          </a:xfrm>
          <a:custGeom>
            <a:avLst/>
            <a:gdLst>
              <a:gd name="connsiteX0" fmla="*/ 896340 w 1056816"/>
              <a:gd name="connsiteY0" fmla="*/ 2736648 h 2954951"/>
              <a:gd name="connsiteX1" fmla="*/ 878303 w 1056816"/>
              <a:gd name="connsiteY1" fmla="*/ 2736648 h 2954951"/>
              <a:gd name="connsiteX2" fmla="*/ 860048 w 1056816"/>
              <a:gd name="connsiteY2" fmla="*/ 2762039 h 2954951"/>
              <a:gd name="connsiteX3" fmla="*/ 860048 w 1056816"/>
              <a:gd name="connsiteY3" fmla="*/ 2861198 h 2954951"/>
              <a:gd name="connsiteX4" fmla="*/ 847310 w 1056816"/>
              <a:gd name="connsiteY4" fmla="*/ 2873926 h 2954951"/>
              <a:gd name="connsiteX5" fmla="*/ 751226 w 1056816"/>
              <a:gd name="connsiteY5" fmla="*/ 2873926 h 2954951"/>
              <a:gd name="connsiteX6" fmla="*/ 531746 w 1056816"/>
              <a:gd name="connsiteY6" fmla="*/ 2953522 h 2954951"/>
              <a:gd name="connsiteX7" fmla="*/ 528523 w 1056816"/>
              <a:gd name="connsiteY7" fmla="*/ 2953497 h 2954951"/>
              <a:gd name="connsiteX8" fmla="*/ 525071 w 1056816"/>
              <a:gd name="connsiteY8" fmla="*/ 2953522 h 2954951"/>
              <a:gd name="connsiteX9" fmla="*/ 305591 w 1056816"/>
              <a:gd name="connsiteY9" fmla="*/ 2873926 h 2954951"/>
              <a:gd name="connsiteX10" fmla="*/ 209506 w 1056816"/>
              <a:gd name="connsiteY10" fmla="*/ 2873926 h 2954951"/>
              <a:gd name="connsiteX11" fmla="*/ 196768 w 1056816"/>
              <a:gd name="connsiteY11" fmla="*/ 2861198 h 2954951"/>
              <a:gd name="connsiteX12" fmla="*/ 196768 w 1056816"/>
              <a:gd name="connsiteY12" fmla="*/ 2762027 h 2954951"/>
              <a:gd name="connsiteX13" fmla="*/ 178514 w 1056816"/>
              <a:gd name="connsiteY13" fmla="*/ 2736648 h 2954951"/>
              <a:gd name="connsiteX14" fmla="*/ 160476 w 1056816"/>
              <a:gd name="connsiteY14" fmla="*/ 2736648 h 2954951"/>
              <a:gd name="connsiteX15" fmla="*/ 0 w 1056816"/>
              <a:gd name="connsiteY15" fmla="*/ 2576308 h 2954951"/>
              <a:gd name="connsiteX16" fmla="*/ 0 w 1056816"/>
              <a:gd name="connsiteY16" fmla="*/ 375784 h 2954951"/>
              <a:gd name="connsiteX17" fmla="*/ 160476 w 1056816"/>
              <a:gd name="connsiteY17" fmla="*/ 215445 h 2954951"/>
              <a:gd name="connsiteX18" fmla="*/ 178514 w 1056816"/>
              <a:gd name="connsiteY18" fmla="*/ 215445 h 2954951"/>
              <a:gd name="connsiteX19" fmla="*/ 196768 w 1056816"/>
              <a:gd name="connsiteY19" fmla="*/ 190054 h 2954951"/>
              <a:gd name="connsiteX20" fmla="*/ 196768 w 1056816"/>
              <a:gd name="connsiteY20" fmla="*/ 90882 h 2954951"/>
              <a:gd name="connsiteX21" fmla="*/ 209506 w 1056816"/>
              <a:gd name="connsiteY21" fmla="*/ 78155 h 2954951"/>
              <a:gd name="connsiteX22" fmla="*/ 305603 w 1056816"/>
              <a:gd name="connsiteY22" fmla="*/ 78155 h 2954951"/>
              <a:gd name="connsiteX23" fmla="*/ 525071 w 1056816"/>
              <a:gd name="connsiteY23" fmla="*/ -1429 h 2954951"/>
              <a:gd name="connsiteX24" fmla="*/ 528408 w 1056816"/>
              <a:gd name="connsiteY24" fmla="*/ -1417 h 2954951"/>
              <a:gd name="connsiteX25" fmla="*/ 531746 w 1056816"/>
              <a:gd name="connsiteY25" fmla="*/ -1429 h 2954951"/>
              <a:gd name="connsiteX26" fmla="*/ 751200 w 1056816"/>
              <a:gd name="connsiteY26" fmla="*/ 78155 h 2954951"/>
              <a:gd name="connsiteX27" fmla="*/ 847310 w 1056816"/>
              <a:gd name="connsiteY27" fmla="*/ 78155 h 2954951"/>
              <a:gd name="connsiteX28" fmla="*/ 860048 w 1056816"/>
              <a:gd name="connsiteY28" fmla="*/ 90882 h 2954951"/>
              <a:gd name="connsiteX29" fmla="*/ 860048 w 1056816"/>
              <a:gd name="connsiteY29" fmla="*/ 190054 h 2954951"/>
              <a:gd name="connsiteX30" fmla="*/ 878303 w 1056816"/>
              <a:gd name="connsiteY30" fmla="*/ 215445 h 2954951"/>
              <a:gd name="connsiteX31" fmla="*/ 896340 w 1056816"/>
              <a:gd name="connsiteY31" fmla="*/ 215445 h 2954951"/>
              <a:gd name="connsiteX32" fmla="*/ 1056816 w 1056816"/>
              <a:gd name="connsiteY32" fmla="*/ 375784 h 2954951"/>
              <a:gd name="connsiteX33" fmla="*/ 1056816 w 1056816"/>
              <a:gd name="connsiteY33" fmla="*/ 2576308 h 2954951"/>
              <a:gd name="connsiteX34" fmla="*/ 896340 w 1056816"/>
              <a:gd name="connsiteY34" fmla="*/ 2736648 h 295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6816" h="2954951">
                <a:moveTo>
                  <a:pt x="896340" y="2736648"/>
                </a:moveTo>
                <a:lnTo>
                  <a:pt x="878303" y="2736648"/>
                </a:lnTo>
                <a:cubicBezTo>
                  <a:pt x="872570" y="2745010"/>
                  <a:pt x="866545" y="2753372"/>
                  <a:pt x="860048" y="2762039"/>
                </a:cubicBezTo>
                <a:lnTo>
                  <a:pt x="860048" y="2861198"/>
                </a:lnTo>
                <a:cubicBezTo>
                  <a:pt x="860048" y="2868224"/>
                  <a:pt x="854342" y="2873926"/>
                  <a:pt x="847310" y="2873926"/>
                </a:cubicBezTo>
                <a:lnTo>
                  <a:pt x="751226" y="2873926"/>
                </a:lnTo>
                <a:cubicBezTo>
                  <a:pt x="682146" y="2926745"/>
                  <a:pt x="608328" y="2953522"/>
                  <a:pt x="531746" y="2953522"/>
                </a:cubicBezTo>
                <a:lnTo>
                  <a:pt x="528523" y="2953497"/>
                </a:lnTo>
                <a:lnTo>
                  <a:pt x="525071" y="2953522"/>
                </a:lnTo>
                <a:cubicBezTo>
                  <a:pt x="448488" y="2953522"/>
                  <a:pt x="374670" y="2926745"/>
                  <a:pt x="305591" y="2873926"/>
                </a:cubicBezTo>
                <a:lnTo>
                  <a:pt x="209506" y="2873926"/>
                </a:lnTo>
                <a:cubicBezTo>
                  <a:pt x="202474" y="2873926"/>
                  <a:pt x="196768" y="2868224"/>
                  <a:pt x="196768" y="2861198"/>
                </a:cubicBezTo>
                <a:lnTo>
                  <a:pt x="196768" y="2762027"/>
                </a:lnTo>
                <a:cubicBezTo>
                  <a:pt x="190220" y="2753321"/>
                  <a:pt x="184208" y="2744946"/>
                  <a:pt x="178514" y="2736648"/>
                </a:cubicBezTo>
                <a:lnTo>
                  <a:pt x="160476" y="2736648"/>
                </a:lnTo>
                <a:cubicBezTo>
                  <a:pt x="71984" y="2736648"/>
                  <a:pt x="0" y="2664726"/>
                  <a:pt x="0" y="2576308"/>
                </a:cubicBezTo>
                <a:lnTo>
                  <a:pt x="0" y="375784"/>
                </a:lnTo>
                <a:cubicBezTo>
                  <a:pt x="0" y="287367"/>
                  <a:pt x="71984" y="215445"/>
                  <a:pt x="160476" y="215445"/>
                </a:cubicBezTo>
                <a:lnTo>
                  <a:pt x="178514" y="215445"/>
                </a:lnTo>
                <a:cubicBezTo>
                  <a:pt x="184221" y="207121"/>
                  <a:pt x="190246" y="198747"/>
                  <a:pt x="196768" y="190054"/>
                </a:cubicBezTo>
                <a:lnTo>
                  <a:pt x="196768" y="90882"/>
                </a:lnTo>
                <a:cubicBezTo>
                  <a:pt x="196768" y="83857"/>
                  <a:pt x="202474" y="78155"/>
                  <a:pt x="209506" y="78155"/>
                </a:cubicBezTo>
                <a:lnTo>
                  <a:pt x="305603" y="78155"/>
                </a:lnTo>
                <a:cubicBezTo>
                  <a:pt x="374683" y="25337"/>
                  <a:pt x="448501" y="-1429"/>
                  <a:pt x="525071" y="-1429"/>
                </a:cubicBezTo>
                <a:lnTo>
                  <a:pt x="528408" y="-1417"/>
                </a:lnTo>
                <a:lnTo>
                  <a:pt x="531746" y="-1429"/>
                </a:lnTo>
                <a:cubicBezTo>
                  <a:pt x="608315" y="-1429"/>
                  <a:pt x="682121" y="25337"/>
                  <a:pt x="751200" y="78155"/>
                </a:cubicBezTo>
                <a:lnTo>
                  <a:pt x="847310" y="78155"/>
                </a:lnTo>
                <a:cubicBezTo>
                  <a:pt x="854342" y="78155"/>
                  <a:pt x="860048" y="83857"/>
                  <a:pt x="860048" y="90882"/>
                </a:cubicBezTo>
                <a:lnTo>
                  <a:pt x="860048" y="190054"/>
                </a:lnTo>
                <a:cubicBezTo>
                  <a:pt x="866571" y="198747"/>
                  <a:pt x="872596" y="207121"/>
                  <a:pt x="878303" y="215445"/>
                </a:cubicBezTo>
                <a:lnTo>
                  <a:pt x="896340" y="215445"/>
                </a:lnTo>
                <a:cubicBezTo>
                  <a:pt x="984832" y="215445"/>
                  <a:pt x="1056816" y="287367"/>
                  <a:pt x="1056816" y="375784"/>
                </a:cubicBezTo>
                <a:lnTo>
                  <a:pt x="1056816" y="2576308"/>
                </a:lnTo>
                <a:cubicBezTo>
                  <a:pt x="1056816" y="2664726"/>
                  <a:pt x="984832" y="2736648"/>
                  <a:pt x="896340" y="2736648"/>
                </a:cubicBezTo>
                <a:close/>
              </a:path>
            </a:pathLst>
          </a:custGeom>
          <a:solidFill>
            <a:srgbClr val="0DAC4F"/>
          </a:solidFill>
          <a:ln w="34925">
            <a:solidFill>
              <a:schemeClr val="bg1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1068DA4-755F-AD88-1C52-B1674D0F5956}"/>
              </a:ext>
            </a:extLst>
          </p:cNvPr>
          <p:cNvGrpSpPr/>
          <p:nvPr/>
        </p:nvGrpSpPr>
        <p:grpSpPr>
          <a:xfrm>
            <a:off x="10952764" y="946828"/>
            <a:ext cx="731877" cy="861980"/>
            <a:chOff x="10952764" y="946828"/>
            <a:chExt cx="731877" cy="861980"/>
          </a:xfrm>
        </p:grpSpPr>
        <p:pic>
          <p:nvPicPr>
            <p:cNvPr id="28" name="Graphic 27">
              <a:extLst>
                <a:ext uri="{FF2B5EF4-FFF2-40B4-BE49-F238E27FC236}">
                  <a16:creationId xmlns:a16="http://schemas.microsoft.com/office/drawing/2014/main" id="{1C7DDD87-C664-DD0E-458F-992BE0E9F1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52764" y="946828"/>
              <a:ext cx="731877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91934FD-3767-F7C9-3729-69C147F04703}"/>
                </a:ext>
              </a:extLst>
            </p:cNvPr>
            <p:cNvSpPr txBox="1"/>
            <p:nvPr/>
          </p:nvSpPr>
          <p:spPr>
            <a:xfrm>
              <a:off x="11026779" y="1124048"/>
              <a:ext cx="6017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28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01</a:t>
              </a:r>
              <a:endParaRPr lang="en-US" sz="1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F295895-60E8-C290-DB97-9280A281D007}"/>
              </a:ext>
            </a:extLst>
          </p:cNvPr>
          <p:cNvGrpSpPr/>
          <p:nvPr/>
        </p:nvGrpSpPr>
        <p:grpSpPr>
          <a:xfrm rot="1024691">
            <a:off x="6633370" y="5978821"/>
            <a:ext cx="693248" cy="693248"/>
            <a:chOff x="10471907" y="2613409"/>
            <a:chExt cx="1000562" cy="1000562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9D566D5-8412-438D-F94D-B2197152CEA7}"/>
                </a:ext>
              </a:extLst>
            </p:cNvPr>
            <p:cNvSpPr/>
            <p:nvPr/>
          </p:nvSpPr>
          <p:spPr>
            <a:xfrm>
              <a:off x="10471907" y="2613409"/>
              <a:ext cx="1000562" cy="1000562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87" name="Graphic 79">
              <a:extLst>
                <a:ext uri="{FF2B5EF4-FFF2-40B4-BE49-F238E27FC236}">
                  <a16:creationId xmlns:a16="http://schemas.microsoft.com/office/drawing/2014/main" id="{C3AFCC55-32BF-43B7-F33D-7643E96A63C1}"/>
                </a:ext>
              </a:extLst>
            </p:cNvPr>
            <p:cNvGrpSpPr/>
            <p:nvPr/>
          </p:nvGrpSpPr>
          <p:grpSpPr>
            <a:xfrm>
              <a:off x="10514089" y="2653904"/>
              <a:ext cx="916198" cy="917884"/>
              <a:chOff x="5838824" y="3170872"/>
              <a:chExt cx="517207" cy="518159"/>
            </a:xfrm>
            <a:solidFill>
              <a:schemeClr val="accent4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C7DB66-E7D3-E6D3-E409-E05BB31F4E3D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D39AD9B-E51A-BD0B-2B53-D30DF54B8306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3EC0FBB-35F5-9A6B-7D02-DC24D4DE99C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025E16A-9CD4-933F-AF2F-C13A96F680B6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94BCD32-E8C3-3E7F-F034-9D0B4588846B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CF7E9AF-0815-6129-1F02-9237BEC07D92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E7B8F0-D690-EBE6-88CB-A41A66256D2F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812860-2FA7-92B6-7B0B-F3F406F472F0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9424C0E-5CD4-9E5F-727A-6CECDF87CE8D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6C5F6B5-D764-39B7-7A84-D2A9C76E6824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C006A1FF-0492-D7E1-0CB4-139F5D641AC9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7DFC26CF-FD01-F466-0EF2-C16DF7345D46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F38F34F-00CB-FA3A-9871-7CB163EEADEE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D446CC7-5E37-A5F7-79CE-496930720B14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5DA95E7-445B-0EB4-49D1-E0C064EC4EC7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352A3E-C0E2-7F23-D64F-BA3B5B71E598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54A2041-C217-F4EE-0295-12422135A2DC}"/>
              </a:ext>
            </a:extLst>
          </p:cNvPr>
          <p:cNvGrpSpPr/>
          <p:nvPr/>
        </p:nvGrpSpPr>
        <p:grpSpPr>
          <a:xfrm rot="20232957">
            <a:off x="5297023" y="3006199"/>
            <a:ext cx="955796" cy="955796"/>
            <a:chOff x="6623257" y="4804174"/>
            <a:chExt cx="1028700" cy="1028700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A876E83-1BDD-AA78-0D50-3CAC7DBB738F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06" name="Graphic 79">
              <a:extLst>
                <a:ext uri="{FF2B5EF4-FFF2-40B4-BE49-F238E27FC236}">
                  <a16:creationId xmlns:a16="http://schemas.microsoft.com/office/drawing/2014/main" id="{489397A1-15F0-A9E7-58D1-A360CE56ED33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4E590F4-F6E7-92E8-10F2-FC0809CD6EEB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DE72078-597B-7785-E5D6-486D46E08EE7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E271CE1-3D1B-C12F-0C9C-79CC781AF38C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193C48C-4D27-1604-E724-4DA34546261F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9406108-5BE5-29F4-9B32-3095C53D052E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22972DF-40B0-4627-A01D-2D6C55E24CA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FDC9E74-DB03-CED3-BA5B-2A5CE046D2BD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8523A76-3BEE-AA13-C28C-47B46C66D87F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F76D6DE-6E46-08AD-517C-A1C4B6CC077D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824B0A4-F938-992A-5F8D-806B59388972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261E562-B7FC-F6FE-A27F-CA626621415E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61D87194-FA0F-DA19-C9E5-92554C95B047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E4E5FCD-4E12-C264-12C1-C57AE641F73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F1CF0EB-2A9C-B856-3A08-49557ECF8DDA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823401F-5655-F69D-C7E7-571D0412D78F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82FE31A-726F-5DB4-981D-A9305A29FCF9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9ACFF2F9-B168-EB2B-A736-CC7D3035EC63}"/>
              </a:ext>
            </a:extLst>
          </p:cNvPr>
          <p:cNvGrpSpPr/>
          <p:nvPr/>
        </p:nvGrpSpPr>
        <p:grpSpPr>
          <a:xfrm>
            <a:off x="4149857" y="-1365907"/>
            <a:ext cx="402311" cy="2398568"/>
            <a:chOff x="7496261" y="-537146"/>
            <a:chExt cx="402311" cy="2398568"/>
          </a:xfrm>
        </p:grpSpPr>
        <p:grpSp>
          <p:nvGrpSpPr>
            <p:cNvPr id="124" name="Graphic 21">
              <a:extLst>
                <a:ext uri="{FF2B5EF4-FFF2-40B4-BE49-F238E27FC236}">
                  <a16:creationId xmlns:a16="http://schemas.microsoft.com/office/drawing/2014/main" id="{06F56F62-CF6D-06E4-3C95-E71825A74E61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B41FDE9-87A1-6503-E59B-9AC3DB42AFDD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3DCE7C0-8A44-9543-16D6-D8CFF2A6191A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D145528-ED7C-E95A-62A5-254B3E61B80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033C18E-DE8D-BB8F-0504-6CD2E09C58AF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" name="Graphic 21">
                <a:extLst>
                  <a:ext uri="{FF2B5EF4-FFF2-40B4-BE49-F238E27FC236}">
                    <a16:creationId xmlns:a16="http://schemas.microsoft.com/office/drawing/2014/main" id="{825E0853-560D-4CA9-D291-B4BD0E7C195E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D9766495-29FC-50D0-E6EC-C0C7B8B73A10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AAFFDC0B-D146-8C34-7A4F-FCFA023F13D8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C555FD0-BC64-787A-510D-0E373C45B168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CF58C6A-16B1-D195-725E-AA9DCF17CC69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" name="Graphic 21">
                <a:extLst>
                  <a:ext uri="{FF2B5EF4-FFF2-40B4-BE49-F238E27FC236}">
                    <a16:creationId xmlns:a16="http://schemas.microsoft.com/office/drawing/2014/main" id="{2785E5F0-33B7-E0C4-9241-AB62F963ED5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BF20611-C9F4-7DB0-E312-7580FD365759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E65FEDD4-EBCA-F525-4A5D-16FD21F8AF74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17BBAFAB-817B-B8C8-92E6-F402DB0F22E2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36BB07A4-5396-5CAF-33A5-B480853CB80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FD0413F-294C-0165-9937-BCA4A4A59A55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DE5BE98D-3257-FF6F-2865-325F48281DE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7A4967C9-AC90-0AC2-E2F0-962BDB63D32E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4" name="Graphic 21">
                <a:extLst>
                  <a:ext uri="{FF2B5EF4-FFF2-40B4-BE49-F238E27FC236}">
                    <a16:creationId xmlns:a16="http://schemas.microsoft.com/office/drawing/2014/main" id="{60081751-3817-23BC-879B-B48988DB1F79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93834B61-DBEF-43FE-73B6-C4A6D4D5A86F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6" name="Graphic 21">
                  <a:extLst>
                    <a:ext uri="{FF2B5EF4-FFF2-40B4-BE49-F238E27FC236}">
                      <a16:creationId xmlns:a16="http://schemas.microsoft.com/office/drawing/2014/main" id="{55B9D63A-043B-2870-3311-93B9487D44DB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EE8FFDD8-F74E-583F-0DB3-3611DCCAEB07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D2E0575-81C0-8E00-5E25-13B7D07D8E17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28B91AA-0353-C1FB-AF2E-3CEB65C5D0BD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8193E0DA-3865-8F2B-5A73-E4AF94DE3EF0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B8F9F4FA-2011-ED39-3E42-38CBBDF87540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DDCB3874-C318-FD70-E40B-0C8F70636B3E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C82E2298-CE64-BB4D-AA1C-CF4BB9735393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744FB4A5-E2BA-912A-837C-8991191B042B}"/>
                </a:ext>
              </a:extLst>
            </p:cNvPr>
            <p:cNvCxnSpPr>
              <a:cxnSpLocks/>
              <a:stCxn id="131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2E22A431-3581-C5E5-3B37-86C05C9002D7}"/>
              </a:ext>
            </a:extLst>
          </p:cNvPr>
          <p:cNvGrpSpPr/>
          <p:nvPr/>
        </p:nvGrpSpPr>
        <p:grpSpPr>
          <a:xfrm>
            <a:off x="5772456" y="-736584"/>
            <a:ext cx="402311" cy="2398568"/>
            <a:chOff x="7496261" y="-537146"/>
            <a:chExt cx="402311" cy="2398568"/>
          </a:xfrm>
        </p:grpSpPr>
        <p:grpSp>
          <p:nvGrpSpPr>
            <p:cNvPr id="154" name="Graphic 21">
              <a:extLst>
                <a:ext uri="{FF2B5EF4-FFF2-40B4-BE49-F238E27FC236}">
                  <a16:creationId xmlns:a16="http://schemas.microsoft.com/office/drawing/2014/main" id="{E14F20C4-B5E4-D213-DEDC-D6157204BB69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8E58F08-A407-549E-1252-E4C0F6277EFB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2F3C88C-2FD5-9B56-3B22-65A18F3F0CB7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6B3A8EF-3950-33E3-B0C2-0B41CF2A690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DD2F36B-7983-8946-9A6B-D4BF12D2B3AE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0" name="Graphic 21">
                <a:extLst>
                  <a:ext uri="{FF2B5EF4-FFF2-40B4-BE49-F238E27FC236}">
                    <a16:creationId xmlns:a16="http://schemas.microsoft.com/office/drawing/2014/main" id="{293468A2-9887-06BD-2B08-7C5232C35B4A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07B1B6ED-13D9-F524-15DD-9E6216434028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2B32B389-C9CB-69E7-65FA-849DB60F92A7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DE42C74-0C70-8E57-58D6-E3CADEF6CE5A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73B2563-A52E-4755-9B2F-8F917DEFA7E6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3" name="Graphic 21">
                <a:extLst>
                  <a:ext uri="{FF2B5EF4-FFF2-40B4-BE49-F238E27FC236}">
                    <a16:creationId xmlns:a16="http://schemas.microsoft.com/office/drawing/2014/main" id="{6678492C-CE1E-CB25-677C-A5CB87C9459F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F08EFE64-21E0-2AB6-4FFF-9B1A0D758AFA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5919AA1-8769-B7B7-5A06-B4F6956A4772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55769CE2-3FEE-AFC3-03EA-7F1C6074985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ABE83864-5C0B-5422-913D-AE19CEB34574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E9100E78-E463-68A3-0AF3-4C0588F9FC2F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7FE323AD-912C-09AD-FA95-8AE71B045AA0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8833B38F-22C0-1615-971A-E323276CAF4A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64" name="Graphic 21">
                <a:extLst>
                  <a:ext uri="{FF2B5EF4-FFF2-40B4-BE49-F238E27FC236}">
                    <a16:creationId xmlns:a16="http://schemas.microsoft.com/office/drawing/2014/main" id="{47A8C836-78F8-7817-D6C3-32E4CF56A834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43BB03F5-8F85-4D38-DB58-C14689FBAA8B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6" name="Graphic 21">
                  <a:extLst>
                    <a:ext uri="{FF2B5EF4-FFF2-40B4-BE49-F238E27FC236}">
                      <a16:creationId xmlns:a16="http://schemas.microsoft.com/office/drawing/2014/main" id="{EA64137E-7202-D09B-0DD1-DC226DCAFFA0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032463A9-E806-977F-E90C-72E295C6619A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FD7E3BC1-A97B-EB96-0B6B-307F5721A660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0D7BCB4C-2B4E-7D3C-8A49-EBD2E74ACE9C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B9C1EEFB-CAEB-BCE8-2D2D-A8640F61221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9E2E3464-AC92-9D06-F24E-9F15B79F32B5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C87C924D-88F4-FF22-0EF9-14E08B9EE9E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0C58AB27-C00C-3018-7641-D33F63BC815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773D4346-A4F9-9E72-AE5B-8F2C9B5BFFC7}"/>
                </a:ext>
              </a:extLst>
            </p:cNvPr>
            <p:cNvCxnSpPr>
              <a:cxnSpLocks/>
              <a:stCxn id="161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35BD755-EF05-D990-83BA-22522B4A521A}"/>
              </a:ext>
            </a:extLst>
          </p:cNvPr>
          <p:cNvSpPr txBox="1"/>
          <p:nvPr/>
        </p:nvSpPr>
        <p:spPr>
          <a:xfrm>
            <a:off x="667468" y="1400669"/>
            <a:ext cx="4412817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3F44A2D-B805-382E-E5E2-1D4381187C0E}"/>
              </a:ext>
            </a:extLst>
          </p:cNvPr>
          <p:cNvSpPr txBox="1"/>
          <p:nvPr/>
        </p:nvSpPr>
        <p:spPr>
          <a:xfrm>
            <a:off x="1121465" y="3247679"/>
            <a:ext cx="4036031" cy="3077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</a:t>
            </a:r>
            <a:endParaRPr lang="en-US" sz="16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7" name="Graphic 2">
            <a:extLst>
              <a:ext uri="{FF2B5EF4-FFF2-40B4-BE49-F238E27FC236}">
                <a16:creationId xmlns:a16="http://schemas.microsoft.com/office/drawing/2014/main" id="{7B2F7891-B590-F37B-5F17-07356DFA4753}"/>
              </a:ext>
            </a:extLst>
          </p:cNvPr>
          <p:cNvSpPr/>
          <p:nvPr/>
        </p:nvSpPr>
        <p:spPr>
          <a:xfrm rot="16200000" flipV="1">
            <a:off x="8770073" y="1679608"/>
            <a:ext cx="1267565" cy="3981454"/>
          </a:xfrm>
          <a:custGeom>
            <a:avLst/>
            <a:gdLst>
              <a:gd name="connsiteX0" fmla="*/ 896340 w 1056816"/>
              <a:gd name="connsiteY0" fmla="*/ 2736648 h 2954951"/>
              <a:gd name="connsiteX1" fmla="*/ 878303 w 1056816"/>
              <a:gd name="connsiteY1" fmla="*/ 2736648 h 2954951"/>
              <a:gd name="connsiteX2" fmla="*/ 860048 w 1056816"/>
              <a:gd name="connsiteY2" fmla="*/ 2762039 h 2954951"/>
              <a:gd name="connsiteX3" fmla="*/ 860048 w 1056816"/>
              <a:gd name="connsiteY3" fmla="*/ 2861198 h 2954951"/>
              <a:gd name="connsiteX4" fmla="*/ 847310 w 1056816"/>
              <a:gd name="connsiteY4" fmla="*/ 2873926 h 2954951"/>
              <a:gd name="connsiteX5" fmla="*/ 751226 w 1056816"/>
              <a:gd name="connsiteY5" fmla="*/ 2873926 h 2954951"/>
              <a:gd name="connsiteX6" fmla="*/ 531746 w 1056816"/>
              <a:gd name="connsiteY6" fmla="*/ 2953522 h 2954951"/>
              <a:gd name="connsiteX7" fmla="*/ 528523 w 1056816"/>
              <a:gd name="connsiteY7" fmla="*/ 2953497 h 2954951"/>
              <a:gd name="connsiteX8" fmla="*/ 525071 w 1056816"/>
              <a:gd name="connsiteY8" fmla="*/ 2953522 h 2954951"/>
              <a:gd name="connsiteX9" fmla="*/ 305591 w 1056816"/>
              <a:gd name="connsiteY9" fmla="*/ 2873926 h 2954951"/>
              <a:gd name="connsiteX10" fmla="*/ 209506 w 1056816"/>
              <a:gd name="connsiteY10" fmla="*/ 2873926 h 2954951"/>
              <a:gd name="connsiteX11" fmla="*/ 196768 w 1056816"/>
              <a:gd name="connsiteY11" fmla="*/ 2861198 h 2954951"/>
              <a:gd name="connsiteX12" fmla="*/ 196768 w 1056816"/>
              <a:gd name="connsiteY12" fmla="*/ 2762027 h 2954951"/>
              <a:gd name="connsiteX13" fmla="*/ 178514 w 1056816"/>
              <a:gd name="connsiteY13" fmla="*/ 2736648 h 2954951"/>
              <a:gd name="connsiteX14" fmla="*/ 160476 w 1056816"/>
              <a:gd name="connsiteY14" fmla="*/ 2736648 h 2954951"/>
              <a:gd name="connsiteX15" fmla="*/ 0 w 1056816"/>
              <a:gd name="connsiteY15" fmla="*/ 2576308 h 2954951"/>
              <a:gd name="connsiteX16" fmla="*/ 0 w 1056816"/>
              <a:gd name="connsiteY16" fmla="*/ 375784 h 2954951"/>
              <a:gd name="connsiteX17" fmla="*/ 160476 w 1056816"/>
              <a:gd name="connsiteY17" fmla="*/ 215445 h 2954951"/>
              <a:gd name="connsiteX18" fmla="*/ 178514 w 1056816"/>
              <a:gd name="connsiteY18" fmla="*/ 215445 h 2954951"/>
              <a:gd name="connsiteX19" fmla="*/ 196768 w 1056816"/>
              <a:gd name="connsiteY19" fmla="*/ 190054 h 2954951"/>
              <a:gd name="connsiteX20" fmla="*/ 196768 w 1056816"/>
              <a:gd name="connsiteY20" fmla="*/ 90882 h 2954951"/>
              <a:gd name="connsiteX21" fmla="*/ 209506 w 1056816"/>
              <a:gd name="connsiteY21" fmla="*/ 78155 h 2954951"/>
              <a:gd name="connsiteX22" fmla="*/ 305603 w 1056816"/>
              <a:gd name="connsiteY22" fmla="*/ 78155 h 2954951"/>
              <a:gd name="connsiteX23" fmla="*/ 525071 w 1056816"/>
              <a:gd name="connsiteY23" fmla="*/ -1429 h 2954951"/>
              <a:gd name="connsiteX24" fmla="*/ 528408 w 1056816"/>
              <a:gd name="connsiteY24" fmla="*/ -1417 h 2954951"/>
              <a:gd name="connsiteX25" fmla="*/ 531746 w 1056816"/>
              <a:gd name="connsiteY25" fmla="*/ -1429 h 2954951"/>
              <a:gd name="connsiteX26" fmla="*/ 751200 w 1056816"/>
              <a:gd name="connsiteY26" fmla="*/ 78155 h 2954951"/>
              <a:gd name="connsiteX27" fmla="*/ 847310 w 1056816"/>
              <a:gd name="connsiteY27" fmla="*/ 78155 h 2954951"/>
              <a:gd name="connsiteX28" fmla="*/ 860048 w 1056816"/>
              <a:gd name="connsiteY28" fmla="*/ 90882 h 2954951"/>
              <a:gd name="connsiteX29" fmla="*/ 860048 w 1056816"/>
              <a:gd name="connsiteY29" fmla="*/ 190054 h 2954951"/>
              <a:gd name="connsiteX30" fmla="*/ 878303 w 1056816"/>
              <a:gd name="connsiteY30" fmla="*/ 215445 h 2954951"/>
              <a:gd name="connsiteX31" fmla="*/ 896340 w 1056816"/>
              <a:gd name="connsiteY31" fmla="*/ 215445 h 2954951"/>
              <a:gd name="connsiteX32" fmla="*/ 1056816 w 1056816"/>
              <a:gd name="connsiteY32" fmla="*/ 375784 h 2954951"/>
              <a:gd name="connsiteX33" fmla="*/ 1056816 w 1056816"/>
              <a:gd name="connsiteY33" fmla="*/ 2576308 h 2954951"/>
              <a:gd name="connsiteX34" fmla="*/ 896340 w 1056816"/>
              <a:gd name="connsiteY34" fmla="*/ 2736648 h 295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6816" h="2954951">
                <a:moveTo>
                  <a:pt x="896340" y="2736648"/>
                </a:moveTo>
                <a:lnTo>
                  <a:pt x="878303" y="2736648"/>
                </a:lnTo>
                <a:cubicBezTo>
                  <a:pt x="872570" y="2745010"/>
                  <a:pt x="866545" y="2753372"/>
                  <a:pt x="860048" y="2762039"/>
                </a:cubicBezTo>
                <a:lnTo>
                  <a:pt x="860048" y="2861198"/>
                </a:lnTo>
                <a:cubicBezTo>
                  <a:pt x="860048" y="2868224"/>
                  <a:pt x="854342" y="2873926"/>
                  <a:pt x="847310" y="2873926"/>
                </a:cubicBezTo>
                <a:lnTo>
                  <a:pt x="751226" y="2873926"/>
                </a:lnTo>
                <a:cubicBezTo>
                  <a:pt x="682146" y="2926745"/>
                  <a:pt x="608328" y="2953522"/>
                  <a:pt x="531746" y="2953522"/>
                </a:cubicBezTo>
                <a:lnTo>
                  <a:pt x="528523" y="2953497"/>
                </a:lnTo>
                <a:lnTo>
                  <a:pt x="525071" y="2953522"/>
                </a:lnTo>
                <a:cubicBezTo>
                  <a:pt x="448488" y="2953522"/>
                  <a:pt x="374670" y="2926745"/>
                  <a:pt x="305591" y="2873926"/>
                </a:cubicBezTo>
                <a:lnTo>
                  <a:pt x="209506" y="2873926"/>
                </a:lnTo>
                <a:cubicBezTo>
                  <a:pt x="202474" y="2873926"/>
                  <a:pt x="196768" y="2868224"/>
                  <a:pt x="196768" y="2861198"/>
                </a:cubicBezTo>
                <a:lnTo>
                  <a:pt x="196768" y="2762027"/>
                </a:lnTo>
                <a:cubicBezTo>
                  <a:pt x="190220" y="2753321"/>
                  <a:pt x="184208" y="2744946"/>
                  <a:pt x="178514" y="2736648"/>
                </a:cubicBezTo>
                <a:lnTo>
                  <a:pt x="160476" y="2736648"/>
                </a:lnTo>
                <a:cubicBezTo>
                  <a:pt x="71984" y="2736648"/>
                  <a:pt x="0" y="2664726"/>
                  <a:pt x="0" y="2576308"/>
                </a:cubicBezTo>
                <a:lnTo>
                  <a:pt x="0" y="375784"/>
                </a:lnTo>
                <a:cubicBezTo>
                  <a:pt x="0" y="287367"/>
                  <a:pt x="71984" y="215445"/>
                  <a:pt x="160476" y="215445"/>
                </a:cubicBezTo>
                <a:lnTo>
                  <a:pt x="178514" y="215445"/>
                </a:lnTo>
                <a:cubicBezTo>
                  <a:pt x="184221" y="207121"/>
                  <a:pt x="190246" y="198747"/>
                  <a:pt x="196768" y="190054"/>
                </a:cubicBezTo>
                <a:lnTo>
                  <a:pt x="196768" y="90882"/>
                </a:lnTo>
                <a:cubicBezTo>
                  <a:pt x="196768" y="83857"/>
                  <a:pt x="202474" y="78155"/>
                  <a:pt x="209506" y="78155"/>
                </a:cubicBezTo>
                <a:lnTo>
                  <a:pt x="305603" y="78155"/>
                </a:lnTo>
                <a:cubicBezTo>
                  <a:pt x="374683" y="25337"/>
                  <a:pt x="448501" y="-1429"/>
                  <a:pt x="525071" y="-1429"/>
                </a:cubicBezTo>
                <a:lnTo>
                  <a:pt x="528408" y="-1417"/>
                </a:lnTo>
                <a:lnTo>
                  <a:pt x="531746" y="-1429"/>
                </a:lnTo>
                <a:cubicBezTo>
                  <a:pt x="608315" y="-1429"/>
                  <a:pt x="682121" y="25337"/>
                  <a:pt x="751200" y="78155"/>
                </a:cubicBezTo>
                <a:lnTo>
                  <a:pt x="847310" y="78155"/>
                </a:lnTo>
                <a:cubicBezTo>
                  <a:pt x="854342" y="78155"/>
                  <a:pt x="860048" y="83857"/>
                  <a:pt x="860048" y="90882"/>
                </a:cubicBezTo>
                <a:lnTo>
                  <a:pt x="860048" y="190054"/>
                </a:lnTo>
                <a:cubicBezTo>
                  <a:pt x="866571" y="198747"/>
                  <a:pt x="872596" y="207121"/>
                  <a:pt x="878303" y="215445"/>
                </a:cubicBezTo>
                <a:lnTo>
                  <a:pt x="896340" y="215445"/>
                </a:lnTo>
                <a:cubicBezTo>
                  <a:pt x="984832" y="215445"/>
                  <a:pt x="1056816" y="287367"/>
                  <a:pt x="1056816" y="375784"/>
                </a:cubicBezTo>
                <a:lnTo>
                  <a:pt x="1056816" y="2576308"/>
                </a:lnTo>
                <a:cubicBezTo>
                  <a:pt x="1056816" y="2664726"/>
                  <a:pt x="984832" y="2736648"/>
                  <a:pt x="896340" y="2736648"/>
                </a:cubicBezTo>
                <a:close/>
              </a:path>
            </a:pathLst>
          </a:custGeom>
          <a:solidFill>
            <a:srgbClr val="0DAC4F"/>
          </a:solidFill>
          <a:ln w="34925">
            <a:solidFill>
              <a:schemeClr val="bg1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7EBD89B-93E1-C035-3B03-1E7D7B2635C6}"/>
              </a:ext>
            </a:extLst>
          </p:cNvPr>
          <p:cNvGrpSpPr/>
          <p:nvPr/>
        </p:nvGrpSpPr>
        <p:grpSpPr>
          <a:xfrm>
            <a:off x="10896675" y="2861814"/>
            <a:ext cx="731877" cy="861980"/>
            <a:chOff x="10896675" y="2861814"/>
            <a:chExt cx="731877" cy="861980"/>
          </a:xfrm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CBC0E7B8-BDC9-2176-DAF2-1BF5577762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896675" y="2861814"/>
              <a:ext cx="731877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ED16AF1-B8E6-0C44-DAE1-0A8D001AA7E0}"/>
                </a:ext>
              </a:extLst>
            </p:cNvPr>
            <p:cNvSpPr txBox="1"/>
            <p:nvPr/>
          </p:nvSpPr>
          <p:spPr>
            <a:xfrm>
              <a:off x="10970690" y="3039034"/>
              <a:ext cx="6017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28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02</a:t>
              </a:r>
              <a:endParaRPr lang="en-US" sz="1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Graphic 2">
            <a:extLst>
              <a:ext uri="{FF2B5EF4-FFF2-40B4-BE49-F238E27FC236}">
                <a16:creationId xmlns:a16="http://schemas.microsoft.com/office/drawing/2014/main" id="{82B7B99D-03D6-F3EF-E2EB-FABB5866036F}"/>
              </a:ext>
            </a:extLst>
          </p:cNvPr>
          <p:cNvSpPr/>
          <p:nvPr/>
        </p:nvSpPr>
        <p:spPr>
          <a:xfrm rot="16200000" flipV="1">
            <a:off x="8826162" y="3594593"/>
            <a:ext cx="1267565" cy="3981454"/>
          </a:xfrm>
          <a:custGeom>
            <a:avLst/>
            <a:gdLst>
              <a:gd name="connsiteX0" fmla="*/ 896340 w 1056816"/>
              <a:gd name="connsiteY0" fmla="*/ 2736648 h 2954951"/>
              <a:gd name="connsiteX1" fmla="*/ 878303 w 1056816"/>
              <a:gd name="connsiteY1" fmla="*/ 2736648 h 2954951"/>
              <a:gd name="connsiteX2" fmla="*/ 860048 w 1056816"/>
              <a:gd name="connsiteY2" fmla="*/ 2762039 h 2954951"/>
              <a:gd name="connsiteX3" fmla="*/ 860048 w 1056816"/>
              <a:gd name="connsiteY3" fmla="*/ 2861198 h 2954951"/>
              <a:gd name="connsiteX4" fmla="*/ 847310 w 1056816"/>
              <a:gd name="connsiteY4" fmla="*/ 2873926 h 2954951"/>
              <a:gd name="connsiteX5" fmla="*/ 751226 w 1056816"/>
              <a:gd name="connsiteY5" fmla="*/ 2873926 h 2954951"/>
              <a:gd name="connsiteX6" fmla="*/ 531746 w 1056816"/>
              <a:gd name="connsiteY6" fmla="*/ 2953522 h 2954951"/>
              <a:gd name="connsiteX7" fmla="*/ 528523 w 1056816"/>
              <a:gd name="connsiteY7" fmla="*/ 2953497 h 2954951"/>
              <a:gd name="connsiteX8" fmla="*/ 525071 w 1056816"/>
              <a:gd name="connsiteY8" fmla="*/ 2953522 h 2954951"/>
              <a:gd name="connsiteX9" fmla="*/ 305591 w 1056816"/>
              <a:gd name="connsiteY9" fmla="*/ 2873926 h 2954951"/>
              <a:gd name="connsiteX10" fmla="*/ 209506 w 1056816"/>
              <a:gd name="connsiteY10" fmla="*/ 2873926 h 2954951"/>
              <a:gd name="connsiteX11" fmla="*/ 196768 w 1056816"/>
              <a:gd name="connsiteY11" fmla="*/ 2861198 h 2954951"/>
              <a:gd name="connsiteX12" fmla="*/ 196768 w 1056816"/>
              <a:gd name="connsiteY12" fmla="*/ 2762027 h 2954951"/>
              <a:gd name="connsiteX13" fmla="*/ 178514 w 1056816"/>
              <a:gd name="connsiteY13" fmla="*/ 2736648 h 2954951"/>
              <a:gd name="connsiteX14" fmla="*/ 160476 w 1056816"/>
              <a:gd name="connsiteY14" fmla="*/ 2736648 h 2954951"/>
              <a:gd name="connsiteX15" fmla="*/ 0 w 1056816"/>
              <a:gd name="connsiteY15" fmla="*/ 2576308 h 2954951"/>
              <a:gd name="connsiteX16" fmla="*/ 0 w 1056816"/>
              <a:gd name="connsiteY16" fmla="*/ 375784 h 2954951"/>
              <a:gd name="connsiteX17" fmla="*/ 160476 w 1056816"/>
              <a:gd name="connsiteY17" fmla="*/ 215445 h 2954951"/>
              <a:gd name="connsiteX18" fmla="*/ 178514 w 1056816"/>
              <a:gd name="connsiteY18" fmla="*/ 215445 h 2954951"/>
              <a:gd name="connsiteX19" fmla="*/ 196768 w 1056816"/>
              <a:gd name="connsiteY19" fmla="*/ 190054 h 2954951"/>
              <a:gd name="connsiteX20" fmla="*/ 196768 w 1056816"/>
              <a:gd name="connsiteY20" fmla="*/ 90882 h 2954951"/>
              <a:gd name="connsiteX21" fmla="*/ 209506 w 1056816"/>
              <a:gd name="connsiteY21" fmla="*/ 78155 h 2954951"/>
              <a:gd name="connsiteX22" fmla="*/ 305603 w 1056816"/>
              <a:gd name="connsiteY22" fmla="*/ 78155 h 2954951"/>
              <a:gd name="connsiteX23" fmla="*/ 525071 w 1056816"/>
              <a:gd name="connsiteY23" fmla="*/ -1429 h 2954951"/>
              <a:gd name="connsiteX24" fmla="*/ 528408 w 1056816"/>
              <a:gd name="connsiteY24" fmla="*/ -1417 h 2954951"/>
              <a:gd name="connsiteX25" fmla="*/ 531746 w 1056816"/>
              <a:gd name="connsiteY25" fmla="*/ -1429 h 2954951"/>
              <a:gd name="connsiteX26" fmla="*/ 751200 w 1056816"/>
              <a:gd name="connsiteY26" fmla="*/ 78155 h 2954951"/>
              <a:gd name="connsiteX27" fmla="*/ 847310 w 1056816"/>
              <a:gd name="connsiteY27" fmla="*/ 78155 h 2954951"/>
              <a:gd name="connsiteX28" fmla="*/ 860048 w 1056816"/>
              <a:gd name="connsiteY28" fmla="*/ 90882 h 2954951"/>
              <a:gd name="connsiteX29" fmla="*/ 860048 w 1056816"/>
              <a:gd name="connsiteY29" fmla="*/ 190054 h 2954951"/>
              <a:gd name="connsiteX30" fmla="*/ 878303 w 1056816"/>
              <a:gd name="connsiteY30" fmla="*/ 215445 h 2954951"/>
              <a:gd name="connsiteX31" fmla="*/ 896340 w 1056816"/>
              <a:gd name="connsiteY31" fmla="*/ 215445 h 2954951"/>
              <a:gd name="connsiteX32" fmla="*/ 1056816 w 1056816"/>
              <a:gd name="connsiteY32" fmla="*/ 375784 h 2954951"/>
              <a:gd name="connsiteX33" fmla="*/ 1056816 w 1056816"/>
              <a:gd name="connsiteY33" fmla="*/ 2576308 h 2954951"/>
              <a:gd name="connsiteX34" fmla="*/ 896340 w 1056816"/>
              <a:gd name="connsiteY34" fmla="*/ 2736648 h 295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6816" h="2954951">
                <a:moveTo>
                  <a:pt x="896340" y="2736648"/>
                </a:moveTo>
                <a:lnTo>
                  <a:pt x="878303" y="2736648"/>
                </a:lnTo>
                <a:cubicBezTo>
                  <a:pt x="872570" y="2745010"/>
                  <a:pt x="866545" y="2753372"/>
                  <a:pt x="860048" y="2762039"/>
                </a:cubicBezTo>
                <a:lnTo>
                  <a:pt x="860048" y="2861198"/>
                </a:lnTo>
                <a:cubicBezTo>
                  <a:pt x="860048" y="2868224"/>
                  <a:pt x="854342" y="2873926"/>
                  <a:pt x="847310" y="2873926"/>
                </a:cubicBezTo>
                <a:lnTo>
                  <a:pt x="751226" y="2873926"/>
                </a:lnTo>
                <a:cubicBezTo>
                  <a:pt x="682146" y="2926745"/>
                  <a:pt x="608328" y="2953522"/>
                  <a:pt x="531746" y="2953522"/>
                </a:cubicBezTo>
                <a:lnTo>
                  <a:pt x="528523" y="2953497"/>
                </a:lnTo>
                <a:lnTo>
                  <a:pt x="525071" y="2953522"/>
                </a:lnTo>
                <a:cubicBezTo>
                  <a:pt x="448488" y="2953522"/>
                  <a:pt x="374670" y="2926745"/>
                  <a:pt x="305591" y="2873926"/>
                </a:cubicBezTo>
                <a:lnTo>
                  <a:pt x="209506" y="2873926"/>
                </a:lnTo>
                <a:cubicBezTo>
                  <a:pt x="202474" y="2873926"/>
                  <a:pt x="196768" y="2868224"/>
                  <a:pt x="196768" y="2861198"/>
                </a:cubicBezTo>
                <a:lnTo>
                  <a:pt x="196768" y="2762027"/>
                </a:lnTo>
                <a:cubicBezTo>
                  <a:pt x="190220" y="2753321"/>
                  <a:pt x="184208" y="2744946"/>
                  <a:pt x="178514" y="2736648"/>
                </a:cubicBezTo>
                <a:lnTo>
                  <a:pt x="160476" y="2736648"/>
                </a:lnTo>
                <a:cubicBezTo>
                  <a:pt x="71984" y="2736648"/>
                  <a:pt x="0" y="2664726"/>
                  <a:pt x="0" y="2576308"/>
                </a:cubicBezTo>
                <a:lnTo>
                  <a:pt x="0" y="375784"/>
                </a:lnTo>
                <a:cubicBezTo>
                  <a:pt x="0" y="287367"/>
                  <a:pt x="71984" y="215445"/>
                  <a:pt x="160476" y="215445"/>
                </a:cubicBezTo>
                <a:lnTo>
                  <a:pt x="178514" y="215445"/>
                </a:lnTo>
                <a:cubicBezTo>
                  <a:pt x="184221" y="207121"/>
                  <a:pt x="190246" y="198747"/>
                  <a:pt x="196768" y="190054"/>
                </a:cubicBezTo>
                <a:lnTo>
                  <a:pt x="196768" y="90882"/>
                </a:lnTo>
                <a:cubicBezTo>
                  <a:pt x="196768" y="83857"/>
                  <a:pt x="202474" y="78155"/>
                  <a:pt x="209506" y="78155"/>
                </a:cubicBezTo>
                <a:lnTo>
                  <a:pt x="305603" y="78155"/>
                </a:lnTo>
                <a:cubicBezTo>
                  <a:pt x="374683" y="25337"/>
                  <a:pt x="448501" y="-1429"/>
                  <a:pt x="525071" y="-1429"/>
                </a:cubicBezTo>
                <a:lnTo>
                  <a:pt x="528408" y="-1417"/>
                </a:lnTo>
                <a:lnTo>
                  <a:pt x="531746" y="-1429"/>
                </a:lnTo>
                <a:cubicBezTo>
                  <a:pt x="608315" y="-1429"/>
                  <a:pt x="682121" y="25337"/>
                  <a:pt x="751200" y="78155"/>
                </a:cubicBezTo>
                <a:lnTo>
                  <a:pt x="847310" y="78155"/>
                </a:lnTo>
                <a:cubicBezTo>
                  <a:pt x="854342" y="78155"/>
                  <a:pt x="860048" y="83857"/>
                  <a:pt x="860048" y="90882"/>
                </a:cubicBezTo>
                <a:lnTo>
                  <a:pt x="860048" y="190054"/>
                </a:lnTo>
                <a:cubicBezTo>
                  <a:pt x="866571" y="198747"/>
                  <a:pt x="872596" y="207121"/>
                  <a:pt x="878303" y="215445"/>
                </a:cubicBezTo>
                <a:lnTo>
                  <a:pt x="896340" y="215445"/>
                </a:lnTo>
                <a:cubicBezTo>
                  <a:pt x="984832" y="215445"/>
                  <a:pt x="1056816" y="287367"/>
                  <a:pt x="1056816" y="375784"/>
                </a:cubicBezTo>
                <a:lnTo>
                  <a:pt x="1056816" y="2576308"/>
                </a:lnTo>
                <a:cubicBezTo>
                  <a:pt x="1056816" y="2664726"/>
                  <a:pt x="984832" y="2736648"/>
                  <a:pt x="896340" y="2736648"/>
                </a:cubicBezTo>
                <a:close/>
              </a:path>
            </a:pathLst>
          </a:custGeom>
          <a:solidFill>
            <a:srgbClr val="0DAC4F"/>
          </a:solidFill>
          <a:ln w="34925">
            <a:solidFill>
              <a:schemeClr val="bg1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1378D04-C2DF-C24B-FF05-92EFBF6EE2D7}"/>
              </a:ext>
            </a:extLst>
          </p:cNvPr>
          <p:cNvGrpSpPr/>
          <p:nvPr/>
        </p:nvGrpSpPr>
        <p:grpSpPr>
          <a:xfrm>
            <a:off x="10952764" y="4776799"/>
            <a:ext cx="731877" cy="861980"/>
            <a:chOff x="10952764" y="4776799"/>
            <a:chExt cx="731877" cy="861980"/>
          </a:xfrm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50E53067-C8A6-8741-F2CA-9266B0811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52764" y="4776799"/>
              <a:ext cx="731877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D1FC66A-B998-E633-FE9E-6DA7AB8C0DA6}"/>
                </a:ext>
              </a:extLst>
            </p:cNvPr>
            <p:cNvSpPr txBox="1"/>
            <p:nvPr/>
          </p:nvSpPr>
          <p:spPr>
            <a:xfrm>
              <a:off x="11026779" y="4954019"/>
              <a:ext cx="6017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28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03</a:t>
              </a:r>
              <a:endParaRPr lang="en-US" sz="1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D6E63C9D-A546-AD6C-7818-1957769E5852}"/>
              </a:ext>
            </a:extLst>
          </p:cNvPr>
          <p:cNvSpPr txBox="1"/>
          <p:nvPr/>
        </p:nvSpPr>
        <p:spPr>
          <a:xfrm>
            <a:off x="7649966" y="970319"/>
            <a:ext cx="3459605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C99036C-7E24-6A54-8A9A-0CE28D19AA7A}"/>
              </a:ext>
            </a:extLst>
          </p:cNvPr>
          <p:cNvSpPr txBox="1"/>
          <p:nvPr/>
        </p:nvSpPr>
        <p:spPr>
          <a:xfrm>
            <a:off x="7674052" y="2892840"/>
            <a:ext cx="3459605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AB0AFC5-4FF8-FF0C-38F3-462D8106B7C9}"/>
              </a:ext>
            </a:extLst>
          </p:cNvPr>
          <p:cNvSpPr txBox="1"/>
          <p:nvPr/>
        </p:nvSpPr>
        <p:spPr>
          <a:xfrm>
            <a:off x="7730141" y="4818614"/>
            <a:ext cx="3459605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809978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25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25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3" grpId="0"/>
      <p:bldP spid="7" grpId="0" animBg="1"/>
      <p:bldP spid="10" grpId="0" animBg="1"/>
      <p:bldP spid="13" grpId="0"/>
      <p:bldP spid="1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FBC6620-D0F7-F957-98ED-F402B6D6548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60" b="5260"/>
          <a:stretch>
            <a:fillRect/>
          </a:stretch>
        </p:blipFill>
        <p:spPr/>
      </p:pic>
      <p:sp>
        <p:nvSpPr>
          <p:cNvPr id="85" name="Graphic 8">
            <a:extLst>
              <a:ext uri="{FF2B5EF4-FFF2-40B4-BE49-F238E27FC236}">
                <a16:creationId xmlns:a16="http://schemas.microsoft.com/office/drawing/2014/main" id="{0C0EB717-DA8D-50AE-ED64-423F79D0A3F6}"/>
              </a:ext>
            </a:extLst>
          </p:cNvPr>
          <p:cNvSpPr/>
          <p:nvPr/>
        </p:nvSpPr>
        <p:spPr>
          <a:xfrm>
            <a:off x="4563461" y="2210668"/>
            <a:ext cx="3816894" cy="5303725"/>
          </a:xfrm>
          <a:custGeom>
            <a:avLst/>
            <a:gdLst>
              <a:gd name="connsiteX0" fmla="*/ 4508500 w 4508500"/>
              <a:gd name="connsiteY0" fmla="*/ 6264741 h 6264740"/>
              <a:gd name="connsiteX1" fmla="*/ 4508500 w 4508500"/>
              <a:gd name="connsiteY1" fmla="*/ 2827716 h 6264740"/>
              <a:gd name="connsiteX2" fmla="*/ 3762428 w 4508500"/>
              <a:gd name="connsiteY2" fmla="*/ 2056178 h 6264740"/>
              <a:gd name="connsiteX3" fmla="*/ 3802986 w 4508500"/>
              <a:gd name="connsiteY3" fmla="*/ 1832639 h 6264740"/>
              <a:gd name="connsiteX4" fmla="*/ 2254250 w 4508500"/>
              <a:gd name="connsiteY4" fmla="*/ 0 h 6264740"/>
              <a:gd name="connsiteX5" fmla="*/ 706457 w 4508500"/>
              <a:gd name="connsiteY5" fmla="*/ 1832639 h 6264740"/>
              <a:gd name="connsiteX6" fmla="*/ 747015 w 4508500"/>
              <a:gd name="connsiteY6" fmla="*/ 2056178 h 6264740"/>
              <a:gd name="connsiteX7" fmla="*/ 0 w 4508500"/>
              <a:gd name="connsiteY7" fmla="*/ 2827716 h 6264740"/>
              <a:gd name="connsiteX8" fmla="*/ 0 w 4508500"/>
              <a:gd name="connsiteY8" fmla="*/ 6263797 h 6264740"/>
              <a:gd name="connsiteX9" fmla="*/ 4508500 w 4508500"/>
              <a:gd name="connsiteY9" fmla="*/ 6263797 h 626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08500" h="6264740">
                <a:moveTo>
                  <a:pt x="4508500" y="6264741"/>
                </a:moveTo>
                <a:lnTo>
                  <a:pt x="4508500" y="2827716"/>
                </a:lnTo>
                <a:cubicBezTo>
                  <a:pt x="4508500" y="2429686"/>
                  <a:pt x="4182153" y="2105225"/>
                  <a:pt x="3762428" y="2056178"/>
                </a:cubicBezTo>
                <a:cubicBezTo>
                  <a:pt x="3787895" y="1984495"/>
                  <a:pt x="3802986" y="1909039"/>
                  <a:pt x="3802986" y="1832639"/>
                </a:cubicBezTo>
                <a:cubicBezTo>
                  <a:pt x="3802043" y="802664"/>
                  <a:pt x="2336309" y="828130"/>
                  <a:pt x="2254250" y="0"/>
                </a:cubicBezTo>
                <a:cubicBezTo>
                  <a:pt x="2182567" y="828130"/>
                  <a:pt x="706457" y="802664"/>
                  <a:pt x="706457" y="1832639"/>
                </a:cubicBezTo>
                <a:cubicBezTo>
                  <a:pt x="706457" y="1909982"/>
                  <a:pt x="721549" y="1984495"/>
                  <a:pt x="747015" y="2056178"/>
                </a:cubicBezTo>
                <a:cubicBezTo>
                  <a:pt x="326347" y="2105225"/>
                  <a:pt x="0" y="2429686"/>
                  <a:pt x="0" y="2827716"/>
                </a:cubicBezTo>
                <a:lnTo>
                  <a:pt x="0" y="6263797"/>
                </a:lnTo>
                <a:lnTo>
                  <a:pt x="4508500" y="6263797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983B22-950F-A0E4-83C6-88F20D8BA0AC}"/>
              </a:ext>
            </a:extLst>
          </p:cNvPr>
          <p:cNvGrpSpPr/>
          <p:nvPr/>
        </p:nvGrpSpPr>
        <p:grpSpPr>
          <a:xfrm>
            <a:off x="7575480" y="3394764"/>
            <a:ext cx="769260" cy="861980"/>
            <a:chOff x="7575480" y="3394764"/>
            <a:chExt cx="769260" cy="861980"/>
          </a:xfrm>
        </p:grpSpPr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2373D8BA-75BF-7F71-6249-2832CBF115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7575480" y="3394764"/>
              <a:ext cx="769260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E0DD1ED-CBA5-6EAA-FECA-03BA6E64DF02}"/>
                </a:ext>
              </a:extLst>
            </p:cNvPr>
            <p:cNvGrpSpPr/>
            <p:nvPr/>
          </p:nvGrpSpPr>
          <p:grpSpPr>
            <a:xfrm>
              <a:off x="7759969" y="3632522"/>
              <a:ext cx="386466" cy="386465"/>
              <a:chOff x="8393134" y="5622729"/>
              <a:chExt cx="432000" cy="431999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2307999-2AF9-FB07-DB9A-0CAD919465F0}"/>
                  </a:ext>
                </a:extLst>
              </p:cNvPr>
              <p:cNvSpPr/>
              <p:nvPr/>
            </p:nvSpPr>
            <p:spPr>
              <a:xfrm>
                <a:off x="8438696" y="5622729"/>
                <a:ext cx="340031" cy="210094"/>
              </a:xfrm>
              <a:custGeom>
                <a:avLst/>
                <a:gdLst>
                  <a:gd name="connsiteX0" fmla="*/ 253969 w 340031"/>
                  <a:gd name="connsiteY0" fmla="*/ 0 h 210094"/>
                  <a:gd name="connsiteX1" fmla="*/ 86063 w 340031"/>
                  <a:gd name="connsiteY1" fmla="*/ 0 h 210094"/>
                  <a:gd name="connsiteX2" fmla="*/ 0 w 340031"/>
                  <a:gd name="connsiteY2" fmla="*/ 86063 h 210094"/>
                  <a:gd name="connsiteX3" fmla="*/ 77625 w 340031"/>
                  <a:gd name="connsiteY3" fmla="*/ 171715 h 210094"/>
                  <a:gd name="connsiteX4" fmla="*/ 77625 w 340031"/>
                  <a:gd name="connsiteY4" fmla="*/ 201656 h 210094"/>
                  <a:gd name="connsiteX5" fmla="*/ 82833 w 340031"/>
                  <a:gd name="connsiteY5" fmla="*/ 209452 h 210094"/>
                  <a:gd name="connsiteX6" fmla="*/ 92029 w 340031"/>
                  <a:gd name="connsiteY6" fmla="*/ 207623 h 210094"/>
                  <a:gd name="connsiteX7" fmla="*/ 127526 w 340031"/>
                  <a:gd name="connsiteY7" fmla="*/ 172125 h 210094"/>
                  <a:gd name="connsiteX8" fmla="*/ 213349 w 340031"/>
                  <a:gd name="connsiteY8" fmla="*/ 172125 h 210094"/>
                  <a:gd name="connsiteX9" fmla="*/ 248846 w 340031"/>
                  <a:gd name="connsiteY9" fmla="*/ 207622 h 210094"/>
                  <a:gd name="connsiteX10" fmla="*/ 254814 w 340031"/>
                  <a:gd name="connsiteY10" fmla="*/ 210094 h 210094"/>
                  <a:gd name="connsiteX11" fmla="*/ 258042 w 340031"/>
                  <a:gd name="connsiteY11" fmla="*/ 209451 h 210094"/>
                  <a:gd name="connsiteX12" fmla="*/ 263250 w 340031"/>
                  <a:gd name="connsiteY12" fmla="*/ 201655 h 210094"/>
                  <a:gd name="connsiteX13" fmla="*/ 263250 w 340031"/>
                  <a:gd name="connsiteY13" fmla="*/ 171626 h 210094"/>
                  <a:gd name="connsiteX14" fmla="*/ 315130 w 340031"/>
                  <a:gd name="connsiteY14" fmla="*/ 146607 h 210094"/>
                  <a:gd name="connsiteX15" fmla="*/ 340031 w 340031"/>
                  <a:gd name="connsiteY15" fmla="*/ 86063 h 210094"/>
                  <a:gd name="connsiteX16" fmla="*/ 253969 w 340031"/>
                  <a:gd name="connsiteY16" fmla="*/ 0 h 210094"/>
                  <a:gd name="connsiteX17" fmla="*/ 254723 w 340031"/>
                  <a:gd name="connsiteY17" fmla="*/ 155240 h 210094"/>
                  <a:gd name="connsiteX18" fmla="*/ 246375 w 340031"/>
                  <a:gd name="connsiteY18" fmla="*/ 163677 h 210094"/>
                  <a:gd name="connsiteX19" fmla="*/ 246375 w 340031"/>
                  <a:gd name="connsiteY19" fmla="*/ 181286 h 210094"/>
                  <a:gd name="connsiteX20" fmla="*/ 222810 w 340031"/>
                  <a:gd name="connsiteY20" fmla="*/ 157721 h 210094"/>
                  <a:gd name="connsiteX21" fmla="*/ 216844 w 340031"/>
                  <a:gd name="connsiteY21" fmla="*/ 155250 h 210094"/>
                  <a:gd name="connsiteX22" fmla="*/ 124031 w 340031"/>
                  <a:gd name="connsiteY22" fmla="*/ 155250 h 210094"/>
                  <a:gd name="connsiteX23" fmla="*/ 118065 w 340031"/>
                  <a:gd name="connsiteY23" fmla="*/ 157721 h 210094"/>
                  <a:gd name="connsiteX24" fmla="*/ 94500 w 340031"/>
                  <a:gd name="connsiteY24" fmla="*/ 181286 h 210094"/>
                  <a:gd name="connsiteX25" fmla="*/ 94500 w 340031"/>
                  <a:gd name="connsiteY25" fmla="*/ 163688 h 210094"/>
                  <a:gd name="connsiteX26" fmla="*/ 86063 w 340031"/>
                  <a:gd name="connsiteY26" fmla="*/ 155250 h 210094"/>
                  <a:gd name="connsiteX27" fmla="*/ 16875 w 340031"/>
                  <a:gd name="connsiteY27" fmla="*/ 86063 h 210094"/>
                  <a:gd name="connsiteX28" fmla="*/ 86063 w 340031"/>
                  <a:gd name="connsiteY28" fmla="*/ 16875 h 210094"/>
                  <a:gd name="connsiteX29" fmla="*/ 253969 w 340031"/>
                  <a:gd name="connsiteY29" fmla="*/ 16875 h 210094"/>
                  <a:gd name="connsiteX30" fmla="*/ 323156 w 340031"/>
                  <a:gd name="connsiteY30" fmla="*/ 86063 h 210094"/>
                  <a:gd name="connsiteX31" fmla="*/ 254723 w 340031"/>
                  <a:gd name="connsiteY31" fmla="*/ 155240 h 21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40031" h="210094">
                    <a:moveTo>
                      <a:pt x="253969" y="0"/>
                    </a:moveTo>
                    <a:lnTo>
                      <a:pt x="86063" y="0"/>
                    </a:lnTo>
                    <a:cubicBezTo>
                      <a:pt x="38607" y="0"/>
                      <a:pt x="0" y="38607"/>
                      <a:pt x="0" y="86063"/>
                    </a:cubicBezTo>
                    <a:cubicBezTo>
                      <a:pt x="0" y="130671"/>
                      <a:pt x="34116" y="167461"/>
                      <a:pt x="77625" y="171715"/>
                    </a:cubicBezTo>
                    <a:lnTo>
                      <a:pt x="77625" y="201656"/>
                    </a:lnTo>
                    <a:cubicBezTo>
                      <a:pt x="77625" y="205068"/>
                      <a:pt x="79681" y="208146"/>
                      <a:pt x="82833" y="209452"/>
                    </a:cubicBezTo>
                    <a:cubicBezTo>
                      <a:pt x="85987" y="210758"/>
                      <a:pt x="89616" y="210036"/>
                      <a:pt x="92029" y="207623"/>
                    </a:cubicBezTo>
                    <a:lnTo>
                      <a:pt x="127526" y="172125"/>
                    </a:lnTo>
                    <a:lnTo>
                      <a:pt x="213349" y="172125"/>
                    </a:lnTo>
                    <a:lnTo>
                      <a:pt x="248846" y="207622"/>
                    </a:lnTo>
                    <a:cubicBezTo>
                      <a:pt x="250460" y="209237"/>
                      <a:pt x="252618" y="210094"/>
                      <a:pt x="254814" y="210094"/>
                    </a:cubicBezTo>
                    <a:cubicBezTo>
                      <a:pt x="255901" y="210094"/>
                      <a:pt x="256998" y="209883"/>
                      <a:pt x="258042" y="209451"/>
                    </a:cubicBezTo>
                    <a:cubicBezTo>
                      <a:pt x="261195" y="208145"/>
                      <a:pt x="263250" y="205068"/>
                      <a:pt x="263250" y="201655"/>
                    </a:cubicBezTo>
                    <a:lnTo>
                      <a:pt x="263250" y="171626"/>
                    </a:lnTo>
                    <a:cubicBezTo>
                      <a:pt x="282882" y="169531"/>
                      <a:pt x="301059" y="160816"/>
                      <a:pt x="315130" y="146607"/>
                    </a:cubicBezTo>
                    <a:cubicBezTo>
                      <a:pt x="331188" y="130390"/>
                      <a:pt x="340031" y="108888"/>
                      <a:pt x="340031" y="86063"/>
                    </a:cubicBezTo>
                    <a:cubicBezTo>
                      <a:pt x="340031" y="38607"/>
                      <a:pt x="301424" y="0"/>
                      <a:pt x="253969" y="0"/>
                    </a:cubicBezTo>
                    <a:close/>
                    <a:moveTo>
                      <a:pt x="254723" y="155240"/>
                    </a:moveTo>
                    <a:cubicBezTo>
                      <a:pt x="250098" y="155289"/>
                      <a:pt x="246375" y="159052"/>
                      <a:pt x="246375" y="163677"/>
                    </a:cubicBezTo>
                    <a:lnTo>
                      <a:pt x="246375" y="181286"/>
                    </a:lnTo>
                    <a:lnTo>
                      <a:pt x="222810" y="157721"/>
                    </a:lnTo>
                    <a:cubicBezTo>
                      <a:pt x="221228" y="156139"/>
                      <a:pt x="219081" y="155250"/>
                      <a:pt x="216844" y="155250"/>
                    </a:cubicBezTo>
                    <a:lnTo>
                      <a:pt x="124031" y="155250"/>
                    </a:lnTo>
                    <a:cubicBezTo>
                      <a:pt x="121794" y="155250"/>
                      <a:pt x="119647" y="156139"/>
                      <a:pt x="118065" y="157721"/>
                    </a:cubicBezTo>
                    <a:lnTo>
                      <a:pt x="94500" y="181286"/>
                    </a:lnTo>
                    <a:lnTo>
                      <a:pt x="94500" y="163688"/>
                    </a:lnTo>
                    <a:cubicBezTo>
                      <a:pt x="94500" y="159027"/>
                      <a:pt x="90723" y="155250"/>
                      <a:pt x="86063" y="155250"/>
                    </a:cubicBezTo>
                    <a:cubicBezTo>
                      <a:pt x="47912" y="155250"/>
                      <a:pt x="16875" y="124213"/>
                      <a:pt x="16875" y="86063"/>
                    </a:cubicBezTo>
                    <a:cubicBezTo>
                      <a:pt x="16875" y="47912"/>
                      <a:pt x="47912" y="16875"/>
                      <a:pt x="86063" y="16875"/>
                    </a:cubicBezTo>
                    <a:lnTo>
                      <a:pt x="253969" y="16875"/>
                    </a:lnTo>
                    <a:cubicBezTo>
                      <a:pt x="292119" y="16875"/>
                      <a:pt x="323156" y="47912"/>
                      <a:pt x="323156" y="86063"/>
                    </a:cubicBezTo>
                    <a:cubicBezTo>
                      <a:pt x="323156" y="123804"/>
                      <a:pt x="292457" y="154837"/>
                      <a:pt x="254723" y="155240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CA8BA86-F2E2-83C4-4A41-D0EC21D3A5DF}"/>
                  </a:ext>
                </a:extLst>
              </p:cNvPr>
              <p:cNvSpPr/>
              <p:nvPr/>
            </p:nvSpPr>
            <p:spPr>
              <a:xfrm>
                <a:off x="8556928" y="5656479"/>
                <a:ext cx="112111" cy="104625"/>
              </a:xfrm>
              <a:custGeom>
                <a:avLst/>
                <a:gdLst>
                  <a:gd name="connsiteX0" fmla="*/ 109640 w 112111"/>
                  <a:gd name="connsiteY0" fmla="*/ 11753 h 104625"/>
                  <a:gd name="connsiteX1" fmla="*/ 97708 w 112111"/>
                  <a:gd name="connsiteY1" fmla="*/ 11753 h 104625"/>
                  <a:gd name="connsiteX2" fmla="*/ 91615 w 112111"/>
                  <a:gd name="connsiteY2" fmla="*/ 17845 h 104625"/>
                  <a:gd name="connsiteX3" fmla="*/ 52313 w 112111"/>
                  <a:gd name="connsiteY3" fmla="*/ 0 h 104625"/>
                  <a:gd name="connsiteX4" fmla="*/ 0 w 112111"/>
                  <a:gd name="connsiteY4" fmla="*/ 52313 h 104625"/>
                  <a:gd name="connsiteX5" fmla="*/ 52313 w 112111"/>
                  <a:gd name="connsiteY5" fmla="*/ 104625 h 104625"/>
                  <a:gd name="connsiteX6" fmla="*/ 104625 w 112111"/>
                  <a:gd name="connsiteY6" fmla="*/ 52313 h 104625"/>
                  <a:gd name="connsiteX7" fmla="*/ 100748 w 112111"/>
                  <a:gd name="connsiteY7" fmla="*/ 32578 h 104625"/>
                  <a:gd name="connsiteX8" fmla="*/ 109640 w 112111"/>
                  <a:gd name="connsiteY8" fmla="*/ 23686 h 104625"/>
                  <a:gd name="connsiteX9" fmla="*/ 109640 w 112111"/>
                  <a:gd name="connsiteY9" fmla="*/ 11753 h 104625"/>
                  <a:gd name="connsiteX10" fmla="*/ 52313 w 112111"/>
                  <a:gd name="connsiteY10" fmla="*/ 87750 h 104625"/>
                  <a:gd name="connsiteX11" fmla="*/ 16875 w 112111"/>
                  <a:gd name="connsiteY11" fmla="*/ 52313 h 104625"/>
                  <a:gd name="connsiteX12" fmla="*/ 52313 w 112111"/>
                  <a:gd name="connsiteY12" fmla="*/ 16875 h 104625"/>
                  <a:gd name="connsiteX13" fmla="*/ 79660 w 112111"/>
                  <a:gd name="connsiteY13" fmla="*/ 29800 h 104625"/>
                  <a:gd name="connsiteX14" fmla="*/ 59377 w 112111"/>
                  <a:gd name="connsiteY14" fmla="*/ 50083 h 104625"/>
                  <a:gd name="connsiteX15" fmla="*/ 50578 w 112111"/>
                  <a:gd name="connsiteY15" fmla="*/ 41284 h 104625"/>
                  <a:gd name="connsiteX16" fmla="*/ 38645 w 112111"/>
                  <a:gd name="connsiteY16" fmla="*/ 41284 h 104625"/>
                  <a:gd name="connsiteX17" fmla="*/ 38645 w 112111"/>
                  <a:gd name="connsiteY17" fmla="*/ 53217 h 104625"/>
                  <a:gd name="connsiteX18" fmla="*/ 53410 w 112111"/>
                  <a:gd name="connsiteY18" fmla="*/ 67983 h 104625"/>
                  <a:gd name="connsiteX19" fmla="*/ 59376 w 112111"/>
                  <a:gd name="connsiteY19" fmla="*/ 70454 h 104625"/>
                  <a:gd name="connsiteX20" fmla="*/ 65343 w 112111"/>
                  <a:gd name="connsiteY20" fmla="*/ 67983 h 104625"/>
                  <a:gd name="connsiteX21" fmla="*/ 87197 w 112111"/>
                  <a:gd name="connsiteY21" fmla="*/ 46128 h 104625"/>
                  <a:gd name="connsiteX22" fmla="*/ 87750 w 112111"/>
                  <a:gd name="connsiteY22" fmla="*/ 52313 h 104625"/>
                  <a:gd name="connsiteX23" fmla="*/ 52313 w 112111"/>
                  <a:gd name="connsiteY23" fmla="*/ 87750 h 10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2111" h="104625">
                    <a:moveTo>
                      <a:pt x="109640" y="11753"/>
                    </a:moveTo>
                    <a:cubicBezTo>
                      <a:pt x="106345" y="8457"/>
                      <a:pt x="101003" y="8457"/>
                      <a:pt x="97708" y="11753"/>
                    </a:cubicBezTo>
                    <a:lnTo>
                      <a:pt x="91615" y="17845"/>
                    </a:lnTo>
                    <a:cubicBezTo>
                      <a:pt x="82020" y="6918"/>
                      <a:pt x="67963" y="0"/>
                      <a:pt x="52313" y="0"/>
                    </a:cubicBezTo>
                    <a:cubicBezTo>
                      <a:pt x="23467" y="0"/>
                      <a:pt x="0" y="23467"/>
                      <a:pt x="0" y="52313"/>
                    </a:cubicBezTo>
                    <a:cubicBezTo>
                      <a:pt x="0" y="81158"/>
                      <a:pt x="23467" y="104625"/>
                      <a:pt x="52313" y="104625"/>
                    </a:cubicBezTo>
                    <a:cubicBezTo>
                      <a:pt x="81158" y="104625"/>
                      <a:pt x="104625" y="81158"/>
                      <a:pt x="104625" y="52313"/>
                    </a:cubicBezTo>
                    <a:cubicBezTo>
                      <a:pt x="104625" y="45332"/>
                      <a:pt x="103240" y="38672"/>
                      <a:pt x="100748" y="32578"/>
                    </a:cubicBezTo>
                    <a:lnTo>
                      <a:pt x="109640" y="23686"/>
                    </a:lnTo>
                    <a:cubicBezTo>
                      <a:pt x="112935" y="20391"/>
                      <a:pt x="112935" y="15048"/>
                      <a:pt x="109640" y="11753"/>
                    </a:cubicBezTo>
                    <a:close/>
                    <a:moveTo>
                      <a:pt x="52313" y="87750"/>
                    </a:moveTo>
                    <a:cubicBezTo>
                      <a:pt x="32772" y="87750"/>
                      <a:pt x="16875" y="71853"/>
                      <a:pt x="16875" y="52313"/>
                    </a:cubicBezTo>
                    <a:cubicBezTo>
                      <a:pt x="16875" y="32772"/>
                      <a:pt x="32772" y="16875"/>
                      <a:pt x="52313" y="16875"/>
                    </a:cubicBezTo>
                    <a:cubicBezTo>
                      <a:pt x="63311" y="16875"/>
                      <a:pt x="73156" y="21912"/>
                      <a:pt x="79660" y="29800"/>
                    </a:cubicBezTo>
                    <a:lnTo>
                      <a:pt x="59377" y="50083"/>
                    </a:lnTo>
                    <a:lnTo>
                      <a:pt x="50578" y="41284"/>
                    </a:lnTo>
                    <a:cubicBezTo>
                      <a:pt x="47283" y="37989"/>
                      <a:pt x="41940" y="37989"/>
                      <a:pt x="38645" y="41284"/>
                    </a:cubicBezTo>
                    <a:cubicBezTo>
                      <a:pt x="35350" y="44579"/>
                      <a:pt x="35350" y="49921"/>
                      <a:pt x="38645" y="53217"/>
                    </a:cubicBezTo>
                    <a:lnTo>
                      <a:pt x="53410" y="67983"/>
                    </a:lnTo>
                    <a:cubicBezTo>
                      <a:pt x="55058" y="69630"/>
                      <a:pt x="57217" y="70454"/>
                      <a:pt x="59376" y="70454"/>
                    </a:cubicBezTo>
                    <a:cubicBezTo>
                      <a:pt x="61536" y="70454"/>
                      <a:pt x="63696" y="69630"/>
                      <a:pt x="65343" y="67983"/>
                    </a:cubicBezTo>
                    <a:lnTo>
                      <a:pt x="87197" y="46128"/>
                    </a:lnTo>
                    <a:cubicBezTo>
                      <a:pt x="87554" y="48138"/>
                      <a:pt x="87750" y="50202"/>
                      <a:pt x="87750" y="52313"/>
                    </a:cubicBezTo>
                    <a:cubicBezTo>
                      <a:pt x="87750" y="71853"/>
                      <a:pt x="71853" y="87750"/>
                      <a:pt x="52313" y="87750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28A91DB-ADC4-050D-D010-87DD926EE4FE}"/>
                  </a:ext>
                </a:extLst>
              </p:cNvPr>
              <p:cNvSpPr/>
              <p:nvPr/>
            </p:nvSpPr>
            <p:spPr>
              <a:xfrm>
                <a:off x="8393134" y="5821919"/>
                <a:ext cx="172125" cy="232809"/>
              </a:xfrm>
              <a:custGeom>
                <a:avLst/>
                <a:gdLst>
                  <a:gd name="connsiteX0" fmla="*/ 119771 w 172125"/>
                  <a:gd name="connsiteY0" fmla="*/ 86048 h 232809"/>
                  <a:gd name="connsiteX1" fmla="*/ 129616 w 172125"/>
                  <a:gd name="connsiteY1" fmla="*/ 58503 h 232809"/>
                  <a:gd name="connsiteX2" fmla="*/ 129616 w 172125"/>
                  <a:gd name="connsiteY2" fmla="*/ 43554 h 232809"/>
                  <a:gd name="connsiteX3" fmla="*/ 86063 w 172125"/>
                  <a:gd name="connsiteY3" fmla="*/ 0 h 232809"/>
                  <a:gd name="connsiteX4" fmla="*/ 42509 w 172125"/>
                  <a:gd name="connsiteY4" fmla="*/ 43554 h 232809"/>
                  <a:gd name="connsiteX5" fmla="*/ 42509 w 172125"/>
                  <a:gd name="connsiteY5" fmla="*/ 58503 h 232809"/>
                  <a:gd name="connsiteX6" fmla="*/ 52354 w 172125"/>
                  <a:gd name="connsiteY6" fmla="*/ 86048 h 232809"/>
                  <a:gd name="connsiteX7" fmla="*/ 0 w 172125"/>
                  <a:gd name="connsiteY7" fmla="*/ 147865 h 232809"/>
                  <a:gd name="connsiteX8" fmla="*/ 0 w 172125"/>
                  <a:gd name="connsiteY8" fmla="*/ 224372 h 232809"/>
                  <a:gd name="connsiteX9" fmla="*/ 8438 w 172125"/>
                  <a:gd name="connsiteY9" fmla="*/ 232809 h 232809"/>
                  <a:gd name="connsiteX10" fmla="*/ 163688 w 172125"/>
                  <a:gd name="connsiteY10" fmla="*/ 232809 h 232809"/>
                  <a:gd name="connsiteX11" fmla="*/ 172125 w 172125"/>
                  <a:gd name="connsiteY11" fmla="*/ 224372 h 232809"/>
                  <a:gd name="connsiteX12" fmla="*/ 172125 w 172125"/>
                  <a:gd name="connsiteY12" fmla="*/ 147865 h 232809"/>
                  <a:gd name="connsiteX13" fmla="*/ 119771 w 172125"/>
                  <a:gd name="connsiteY13" fmla="*/ 86048 h 232809"/>
                  <a:gd name="connsiteX14" fmla="*/ 59384 w 172125"/>
                  <a:gd name="connsiteY14" fmla="*/ 43554 h 232809"/>
                  <a:gd name="connsiteX15" fmla="*/ 86063 w 172125"/>
                  <a:gd name="connsiteY15" fmla="*/ 16875 h 232809"/>
                  <a:gd name="connsiteX16" fmla="*/ 112741 w 172125"/>
                  <a:gd name="connsiteY16" fmla="*/ 43554 h 232809"/>
                  <a:gd name="connsiteX17" fmla="*/ 112741 w 172125"/>
                  <a:gd name="connsiteY17" fmla="*/ 58503 h 232809"/>
                  <a:gd name="connsiteX18" fmla="*/ 86063 w 172125"/>
                  <a:gd name="connsiteY18" fmla="*/ 85182 h 232809"/>
                  <a:gd name="connsiteX19" fmla="*/ 59384 w 172125"/>
                  <a:gd name="connsiteY19" fmla="*/ 58503 h 232809"/>
                  <a:gd name="connsiteX20" fmla="*/ 59384 w 172125"/>
                  <a:gd name="connsiteY20" fmla="*/ 43554 h 232809"/>
                  <a:gd name="connsiteX21" fmla="*/ 155250 w 172125"/>
                  <a:gd name="connsiteY21" fmla="*/ 215934 h 232809"/>
                  <a:gd name="connsiteX22" fmla="*/ 16875 w 172125"/>
                  <a:gd name="connsiteY22" fmla="*/ 215934 h 232809"/>
                  <a:gd name="connsiteX23" fmla="*/ 16875 w 172125"/>
                  <a:gd name="connsiteY23" fmla="*/ 147865 h 232809"/>
                  <a:gd name="connsiteX24" fmla="*/ 62683 w 172125"/>
                  <a:gd name="connsiteY24" fmla="*/ 102057 h 232809"/>
                  <a:gd name="connsiteX25" fmla="*/ 77625 w 172125"/>
                  <a:gd name="connsiteY25" fmla="*/ 102057 h 232809"/>
                  <a:gd name="connsiteX26" fmla="*/ 77625 w 172125"/>
                  <a:gd name="connsiteY26" fmla="*/ 123348 h 232809"/>
                  <a:gd name="connsiteX27" fmla="*/ 86063 w 172125"/>
                  <a:gd name="connsiteY27" fmla="*/ 131785 h 232809"/>
                  <a:gd name="connsiteX28" fmla="*/ 94500 w 172125"/>
                  <a:gd name="connsiteY28" fmla="*/ 123348 h 232809"/>
                  <a:gd name="connsiteX29" fmla="*/ 94500 w 172125"/>
                  <a:gd name="connsiteY29" fmla="*/ 102057 h 232809"/>
                  <a:gd name="connsiteX30" fmla="*/ 109442 w 172125"/>
                  <a:gd name="connsiteY30" fmla="*/ 102057 h 232809"/>
                  <a:gd name="connsiteX31" fmla="*/ 155250 w 172125"/>
                  <a:gd name="connsiteY31" fmla="*/ 147865 h 232809"/>
                  <a:gd name="connsiteX32" fmla="*/ 155250 w 172125"/>
                  <a:gd name="connsiteY32" fmla="*/ 215934 h 23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2125" h="232809">
                    <a:moveTo>
                      <a:pt x="119771" y="86048"/>
                    </a:moveTo>
                    <a:cubicBezTo>
                      <a:pt x="125920" y="78537"/>
                      <a:pt x="129616" y="68945"/>
                      <a:pt x="129616" y="58503"/>
                    </a:cubicBezTo>
                    <a:lnTo>
                      <a:pt x="129616" y="43554"/>
                    </a:lnTo>
                    <a:cubicBezTo>
                      <a:pt x="129616" y="19538"/>
                      <a:pt x="110078" y="0"/>
                      <a:pt x="86063" y="0"/>
                    </a:cubicBezTo>
                    <a:cubicBezTo>
                      <a:pt x="62047" y="0"/>
                      <a:pt x="42509" y="19538"/>
                      <a:pt x="42509" y="43554"/>
                    </a:cubicBezTo>
                    <a:lnTo>
                      <a:pt x="42509" y="58503"/>
                    </a:lnTo>
                    <a:cubicBezTo>
                      <a:pt x="42509" y="68945"/>
                      <a:pt x="46205" y="78537"/>
                      <a:pt x="52354" y="86048"/>
                    </a:cubicBezTo>
                    <a:cubicBezTo>
                      <a:pt x="22690" y="90989"/>
                      <a:pt x="0" y="116821"/>
                      <a:pt x="0" y="147865"/>
                    </a:cubicBezTo>
                    <a:lnTo>
                      <a:pt x="0" y="224372"/>
                    </a:lnTo>
                    <a:cubicBezTo>
                      <a:pt x="0" y="229032"/>
                      <a:pt x="3777" y="232809"/>
                      <a:pt x="8438" y="232809"/>
                    </a:cubicBezTo>
                    <a:lnTo>
                      <a:pt x="163688" y="232809"/>
                    </a:lnTo>
                    <a:cubicBezTo>
                      <a:pt x="168348" y="232809"/>
                      <a:pt x="172125" y="229032"/>
                      <a:pt x="172125" y="224372"/>
                    </a:cubicBezTo>
                    <a:lnTo>
                      <a:pt x="172125" y="147865"/>
                    </a:lnTo>
                    <a:cubicBezTo>
                      <a:pt x="172125" y="116821"/>
                      <a:pt x="149435" y="90989"/>
                      <a:pt x="119771" y="86048"/>
                    </a:cubicBezTo>
                    <a:close/>
                    <a:moveTo>
                      <a:pt x="59384" y="43554"/>
                    </a:moveTo>
                    <a:cubicBezTo>
                      <a:pt x="59384" y="28843"/>
                      <a:pt x="71352" y="16875"/>
                      <a:pt x="86063" y="16875"/>
                    </a:cubicBezTo>
                    <a:cubicBezTo>
                      <a:pt x="100773" y="16875"/>
                      <a:pt x="112741" y="28843"/>
                      <a:pt x="112741" y="43554"/>
                    </a:cubicBezTo>
                    <a:lnTo>
                      <a:pt x="112741" y="58503"/>
                    </a:lnTo>
                    <a:cubicBezTo>
                      <a:pt x="112741" y="73214"/>
                      <a:pt x="100773" y="85182"/>
                      <a:pt x="86063" y="85182"/>
                    </a:cubicBezTo>
                    <a:cubicBezTo>
                      <a:pt x="71352" y="85182"/>
                      <a:pt x="59384" y="73214"/>
                      <a:pt x="59384" y="58503"/>
                    </a:cubicBezTo>
                    <a:lnTo>
                      <a:pt x="59384" y="43554"/>
                    </a:lnTo>
                    <a:close/>
                    <a:moveTo>
                      <a:pt x="155250" y="215934"/>
                    </a:moveTo>
                    <a:lnTo>
                      <a:pt x="16875" y="215934"/>
                    </a:lnTo>
                    <a:lnTo>
                      <a:pt x="16875" y="147865"/>
                    </a:lnTo>
                    <a:cubicBezTo>
                      <a:pt x="16875" y="122607"/>
                      <a:pt x="37425" y="102057"/>
                      <a:pt x="62683" y="102057"/>
                    </a:cubicBezTo>
                    <a:lnTo>
                      <a:pt x="77625" y="102057"/>
                    </a:lnTo>
                    <a:lnTo>
                      <a:pt x="77625" y="123348"/>
                    </a:lnTo>
                    <a:cubicBezTo>
                      <a:pt x="77625" y="128008"/>
                      <a:pt x="81402" y="131785"/>
                      <a:pt x="86063" y="131785"/>
                    </a:cubicBezTo>
                    <a:cubicBezTo>
                      <a:pt x="90723" y="131785"/>
                      <a:pt x="94500" y="128008"/>
                      <a:pt x="94500" y="123348"/>
                    </a:cubicBezTo>
                    <a:lnTo>
                      <a:pt x="94500" y="102057"/>
                    </a:lnTo>
                    <a:lnTo>
                      <a:pt x="109442" y="102057"/>
                    </a:lnTo>
                    <a:cubicBezTo>
                      <a:pt x="134700" y="102057"/>
                      <a:pt x="155250" y="122607"/>
                      <a:pt x="155250" y="147865"/>
                    </a:cubicBezTo>
                    <a:lnTo>
                      <a:pt x="155250" y="215934"/>
                    </a:ln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C48AEAE-BDEF-0EA5-770D-B3E1C2B13351}"/>
                  </a:ext>
                </a:extLst>
              </p:cNvPr>
              <p:cNvSpPr/>
              <p:nvPr/>
            </p:nvSpPr>
            <p:spPr>
              <a:xfrm>
                <a:off x="8653009" y="5821919"/>
                <a:ext cx="172125" cy="232809"/>
              </a:xfrm>
              <a:custGeom>
                <a:avLst/>
                <a:gdLst>
                  <a:gd name="connsiteX0" fmla="*/ 119771 w 172125"/>
                  <a:gd name="connsiteY0" fmla="*/ 86048 h 232809"/>
                  <a:gd name="connsiteX1" fmla="*/ 129616 w 172125"/>
                  <a:gd name="connsiteY1" fmla="*/ 58503 h 232809"/>
                  <a:gd name="connsiteX2" fmla="*/ 129616 w 172125"/>
                  <a:gd name="connsiteY2" fmla="*/ 43554 h 232809"/>
                  <a:gd name="connsiteX3" fmla="*/ 86063 w 172125"/>
                  <a:gd name="connsiteY3" fmla="*/ 0 h 232809"/>
                  <a:gd name="connsiteX4" fmla="*/ 42509 w 172125"/>
                  <a:gd name="connsiteY4" fmla="*/ 43554 h 232809"/>
                  <a:gd name="connsiteX5" fmla="*/ 42509 w 172125"/>
                  <a:gd name="connsiteY5" fmla="*/ 58503 h 232809"/>
                  <a:gd name="connsiteX6" fmla="*/ 52354 w 172125"/>
                  <a:gd name="connsiteY6" fmla="*/ 86048 h 232809"/>
                  <a:gd name="connsiteX7" fmla="*/ 0 w 172125"/>
                  <a:gd name="connsiteY7" fmla="*/ 147865 h 232809"/>
                  <a:gd name="connsiteX8" fmla="*/ 0 w 172125"/>
                  <a:gd name="connsiteY8" fmla="*/ 224372 h 232809"/>
                  <a:gd name="connsiteX9" fmla="*/ 8438 w 172125"/>
                  <a:gd name="connsiteY9" fmla="*/ 232809 h 232809"/>
                  <a:gd name="connsiteX10" fmla="*/ 163688 w 172125"/>
                  <a:gd name="connsiteY10" fmla="*/ 232809 h 232809"/>
                  <a:gd name="connsiteX11" fmla="*/ 172125 w 172125"/>
                  <a:gd name="connsiteY11" fmla="*/ 224372 h 232809"/>
                  <a:gd name="connsiteX12" fmla="*/ 172125 w 172125"/>
                  <a:gd name="connsiteY12" fmla="*/ 147865 h 232809"/>
                  <a:gd name="connsiteX13" fmla="*/ 119771 w 172125"/>
                  <a:gd name="connsiteY13" fmla="*/ 86048 h 232809"/>
                  <a:gd name="connsiteX14" fmla="*/ 59384 w 172125"/>
                  <a:gd name="connsiteY14" fmla="*/ 43554 h 232809"/>
                  <a:gd name="connsiteX15" fmla="*/ 86063 w 172125"/>
                  <a:gd name="connsiteY15" fmla="*/ 16875 h 232809"/>
                  <a:gd name="connsiteX16" fmla="*/ 112741 w 172125"/>
                  <a:gd name="connsiteY16" fmla="*/ 43554 h 232809"/>
                  <a:gd name="connsiteX17" fmla="*/ 112741 w 172125"/>
                  <a:gd name="connsiteY17" fmla="*/ 58503 h 232809"/>
                  <a:gd name="connsiteX18" fmla="*/ 86063 w 172125"/>
                  <a:gd name="connsiteY18" fmla="*/ 85182 h 232809"/>
                  <a:gd name="connsiteX19" fmla="*/ 59384 w 172125"/>
                  <a:gd name="connsiteY19" fmla="*/ 58503 h 232809"/>
                  <a:gd name="connsiteX20" fmla="*/ 59384 w 172125"/>
                  <a:gd name="connsiteY20" fmla="*/ 43554 h 232809"/>
                  <a:gd name="connsiteX21" fmla="*/ 155250 w 172125"/>
                  <a:gd name="connsiteY21" fmla="*/ 215934 h 232809"/>
                  <a:gd name="connsiteX22" fmla="*/ 16875 w 172125"/>
                  <a:gd name="connsiteY22" fmla="*/ 215934 h 232809"/>
                  <a:gd name="connsiteX23" fmla="*/ 16875 w 172125"/>
                  <a:gd name="connsiteY23" fmla="*/ 147865 h 232809"/>
                  <a:gd name="connsiteX24" fmla="*/ 62683 w 172125"/>
                  <a:gd name="connsiteY24" fmla="*/ 102057 h 232809"/>
                  <a:gd name="connsiteX25" fmla="*/ 77625 w 172125"/>
                  <a:gd name="connsiteY25" fmla="*/ 102057 h 232809"/>
                  <a:gd name="connsiteX26" fmla="*/ 77625 w 172125"/>
                  <a:gd name="connsiteY26" fmla="*/ 123348 h 232809"/>
                  <a:gd name="connsiteX27" fmla="*/ 86063 w 172125"/>
                  <a:gd name="connsiteY27" fmla="*/ 131785 h 232809"/>
                  <a:gd name="connsiteX28" fmla="*/ 94500 w 172125"/>
                  <a:gd name="connsiteY28" fmla="*/ 123348 h 232809"/>
                  <a:gd name="connsiteX29" fmla="*/ 94500 w 172125"/>
                  <a:gd name="connsiteY29" fmla="*/ 102057 h 232809"/>
                  <a:gd name="connsiteX30" fmla="*/ 109442 w 172125"/>
                  <a:gd name="connsiteY30" fmla="*/ 102057 h 232809"/>
                  <a:gd name="connsiteX31" fmla="*/ 155250 w 172125"/>
                  <a:gd name="connsiteY31" fmla="*/ 147865 h 232809"/>
                  <a:gd name="connsiteX32" fmla="*/ 155250 w 172125"/>
                  <a:gd name="connsiteY32" fmla="*/ 215934 h 23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2125" h="232809">
                    <a:moveTo>
                      <a:pt x="119771" y="86048"/>
                    </a:moveTo>
                    <a:cubicBezTo>
                      <a:pt x="125920" y="78537"/>
                      <a:pt x="129616" y="68945"/>
                      <a:pt x="129616" y="58503"/>
                    </a:cubicBezTo>
                    <a:lnTo>
                      <a:pt x="129616" y="43554"/>
                    </a:lnTo>
                    <a:cubicBezTo>
                      <a:pt x="129616" y="19538"/>
                      <a:pt x="110078" y="0"/>
                      <a:pt x="86063" y="0"/>
                    </a:cubicBezTo>
                    <a:cubicBezTo>
                      <a:pt x="62047" y="0"/>
                      <a:pt x="42509" y="19538"/>
                      <a:pt x="42509" y="43554"/>
                    </a:cubicBezTo>
                    <a:lnTo>
                      <a:pt x="42509" y="58503"/>
                    </a:lnTo>
                    <a:cubicBezTo>
                      <a:pt x="42509" y="68945"/>
                      <a:pt x="46205" y="78537"/>
                      <a:pt x="52354" y="86048"/>
                    </a:cubicBezTo>
                    <a:cubicBezTo>
                      <a:pt x="22690" y="90989"/>
                      <a:pt x="0" y="116821"/>
                      <a:pt x="0" y="147865"/>
                    </a:cubicBezTo>
                    <a:lnTo>
                      <a:pt x="0" y="224372"/>
                    </a:lnTo>
                    <a:cubicBezTo>
                      <a:pt x="0" y="229032"/>
                      <a:pt x="3777" y="232809"/>
                      <a:pt x="8438" y="232809"/>
                    </a:cubicBezTo>
                    <a:lnTo>
                      <a:pt x="163688" y="232809"/>
                    </a:lnTo>
                    <a:cubicBezTo>
                      <a:pt x="168348" y="232809"/>
                      <a:pt x="172125" y="229032"/>
                      <a:pt x="172125" y="224372"/>
                    </a:cubicBezTo>
                    <a:lnTo>
                      <a:pt x="172125" y="147865"/>
                    </a:lnTo>
                    <a:cubicBezTo>
                      <a:pt x="172125" y="116821"/>
                      <a:pt x="149435" y="90989"/>
                      <a:pt x="119771" y="86048"/>
                    </a:cubicBezTo>
                    <a:close/>
                    <a:moveTo>
                      <a:pt x="59384" y="43554"/>
                    </a:moveTo>
                    <a:cubicBezTo>
                      <a:pt x="59384" y="28843"/>
                      <a:pt x="71352" y="16875"/>
                      <a:pt x="86063" y="16875"/>
                    </a:cubicBezTo>
                    <a:cubicBezTo>
                      <a:pt x="100773" y="16875"/>
                      <a:pt x="112741" y="28843"/>
                      <a:pt x="112741" y="43554"/>
                    </a:cubicBezTo>
                    <a:lnTo>
                      <a:pt x="112741" y="58503"/>
                    </a:lnTo>
                    <a:cubicBezTo>
                      <a:pt x="112741" y="73214"/>
                      <a:pt x="100773" y="85182"/>
                      <a:pt x="86063" y="85182"/>
                    </a:cubicBezTo>
                    <a:cubicBezTo>
                      <a:pt x="71352" y="85182"/>
                      <a:pt x="59384" y="73214"/>
                      <a:pt x="59384" y="58503"/>
                    </a:cubicBezTo>
                    <a:lnTo>
                      <a:pt x="59384" y="43554"/>
                    </a:lnTo>
                    <a:close/>
                    <a:moveTo>
                      <a:pt x="155250" y="215934"/>
                    </a:moveTo>
                    <a:lnTo>
                      <a:pt x="16875" y="215934"/>
                    </a:lnTo>
                    <a:lnTo>
                      <a:pt x="16875" y="147865"/>
                    </a:lnTo>
                    <a:cubicBezTo>
                      <a:pt x="16875" y="122607"/>
                      <a:pt x="37425" y="102057"/>
                      <a:pt x="62683" y="102057"/>
                    </a:cubicBezTo>
                    <a:lnTo>
                      <a:pt x="77625" y="102057"/>
                    </a:lnTo>
                    <a:lnTo>
                      <a:pt x="77625" y="123348"/>
                    </a:lnTo>
                    <a:cubicBezTo>
                      <a:pt x="77625" y="128008"/>
                      <a:pt x="81402" y="131785"/>
                      <a:pt x="86063" y="131785"/>
                    </a:cubicBezTo>
                    <a:cubicBezTo>
                      <a:pt x="90723" y="131785"/>
                      <a:pt x="94500" y="128008"/>
                      <a:pt x="94500" y="123348"/>
                    </a:cubicBezTo>
                    <a:lnTo>
                      <a:pt x="94500" y="102057"/>
                    </a:lnTo>
                    <a:lnTo>
                      <a:pt x="109442" y="102057"/>
                    </a:lnTo>
                    <a:cubicBezTo>
                      <a:pt x="134700" y="102057"/>
                      <a:pt x="155250" y="122607"/>
                      <a:pt x="155250" y="147865"/>
                    </a:cubicBezTo>
                    <a:lnTo>
                      <a:pt x="155250" y="215934"/>
                    </a:ln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502AE01-9AE0-25FA-FCB5-67564A8782F7}"/>
                  </a:ext>
                </a:extLst>
              </p:cNvPr>
              <p:cNvSpPr/>
              <p:nvPr/>
            </p:nvSpPr>
            <p:spPr>
              <a:xfrm>
                <a:off x="8730634" y="5967417"/>
                <a:ext cx="16875" cy="16866"/>
              </a:xfrm>
              <a:custGeom>
                <a:avLst/>
                <a:gdLst>
                  <a:gd name="connsiteX0" fmla="*/ 14403 w 16875"/>
                  <a:gd name="connsiteY0" fmla="*/ 2464 h 16866"/>
                  <a:gd name="connsiteX1" fmla="*/ 8438 w 16875"/>
                  <a:gd name="connsiteY1" fmla="*/ 0 h 16866"/>
                  <a:gd name="connsiteX2" fmla="*/ 2472 w 16875"/>
                  <a:gd name="connsiteY2" fmla="*/ 2464 h 16866"/>
                  <a:gd name="connsiteX3" fmla="*/ 0 w 16875"/>
                  <a:gd name="connsiteY3" fmla="*/ 8429 h 16866"/>
                  <a:gd name="connsiteX4" fmla="*/ 2472 w 16875"/>
                  <a:gd name="connsiteY4" fmla="*/ 14403 h 16866"/>
                  <a:gd name="connsiteX5" fmla="*/ 8438 w 16875"/>
                  <a:gd name="connsiteY5" fmla="*/ 16867 h 16866"/>
                  <a:gd name="connsiteX6" fmla="*/ 14403 w 16875"/>
                  <a:gd name="connsiteY6" fmla="*/ 14403 h 16866"/>
                  <a:gd name="connsiteX7" fmla="*/ 16875 w 16875"/>
                  <a:gd name="connsiteY7" fmla="*/ 8429 h 16866"/>
                  <a:gd name="connsiteX8" fmla="*/ 14403 w 16875"/>
                  <a:gd name="connsiteY8" fmla="*/ 2464 h 1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66">
                    <a:moveTo>
                      <a:pt x="14403" y="2464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64"/>
                    </a:cubicBezTo>
                    <a:cubicBezTo>
                      <a:pt x="903" y="4033"/>
                      <a:pt x="0" y="6210"/>
                      <a:pt x="0" y="8429"/>
                    </a:cubicBezTo>
                    <a:cubicBezTo>
                      <a:pt x="0" y="10657"/>
                      <a:pt x="903" y="12825"/>
                      <a:pt x="2472" y="14403"/>
                    </a:cubicBezTo>
                    <a:cubicBezTo>
                      <a:pt x="4042" y="15972"/>
                      <a:pt x="6218" y="16867"/>
                      <a:pt x="8438" y="16867"/>
                    </a:cubicBezTo>
                    <a:cubicBezTo>
                      <a:pt x="10657" y="16867"/>
                      <a:pt x="12833" y="15972"/>
                      <a:pt x="14403" y="14403"/>
                    </a:cubicBezTo>
                    <a:cubicBezTo>
                      <a:pt x="15972" y="12825"/>
                      <a:pt x="16875" y="10657"/>
                      <a:pt x="16875" y="8429"/>
                    </a:cubicBezTo>
                    <a:cubicBezTo>
                      <a:pt x="16875" y="6210"/>
                      <a:pt x="15972" y="4042"/>
                      <a:pt x="14403" y="246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1FC06B1-679D-9944-6AB6-80744F81A9BF}"/>
                  </a:ext>
                </a:extLst>
              </p:cNvPr>
              <p:cNvSpPr/>
              <p:nvPr/>
            </p:nvSpPr>
            <p:spPr>
              <a:xfrm>
                <a:off x="8470759" y="5967417"/>
                <a:ext cx="16875" cy="16866"/>
              </a:xfrm>
              <a:custGeom>
                <a:avLst/>
                <a:gdLst>
                  <a:gd name="connsiteX0" fmla="*/ 14403 w 16875"/>
                  <a:gd name="connsiteY0" fmla="*/ 2464 h 16866"/>
                  <a:gd name="connsiteX1" fmla="*/ 8438 w 16875"/>
                  <a:gd name="connsiteY1" fmla="*/ 0 h 16866"/>
                  <a:gd name="connsiteX2" fmla="*/ 2472 w 16875"/>
                  <a:gd name="connsiteY2" fmla="*/ 2464 h 16866"/>
                  <a:gd name="connsiteX3" fmla="*/ 0 w 16875"/>
                  <a:gd name="connsiteY3" fmla="*/ 8429 h 16866"/>
                  <a:gd name="connsiteX4" fmla="*/ 2472 w 16875"/>
                  <a:gd name="connsiteY4" fmla="*/ 14403 h 16866"/>
                  <a:gd name="connsiteX5" fmla="*/ 8438 w 16875"/>
                  <a:gd name="connsiteY5" fmla="*/ 16867 h 16866"/>
                  <a:gd name="connsiteX6" fmla="*/ 14403 w 16875"/>
                  <a:gd name="connsiteY6" fmla="*/ 14403 h 16866"/>
                  <a:gd name="connsiteX7" fmla="*/ 16875 w 16875"/>
                  <a:gd name="connsiteY7" fmla="*/ 8429 h 16866"/>
                  <a:gd name="connsiteX8" fmla="*/ 14403 w 16875"/>
                  <a:gd name="connsiteY8" fmla="*/ 2464 h 1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66">
                    <a:moveTo>
                      <a:pt x="14403" y="2464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64"/>
                    </a:cubicBezTo>
                    <a:cubicBezTo>
                      <a:pt x="903" y="4033"/>
                      <a:pt x="0" y="6210"/>
                      <a:pt x="0" y="8429"/>
                    </a:cubicBezTo>
                    <a:cubicBezTo>
                      <a:pt x="0" y="10657"/>
                      <a:pt x="903" y="12825"/>
                      <a:pt x="2472" y="14403"/>
                    </a:cubicBezTo>
                    <a:cubicBezTo>
                      <a:pt x="4042" y="15972"/>
                      <a:pt x="6218" y="16867"/>
                      <a:pt x="8438" y="16867"/>
                    </a:cubicBezTo>
                    <a:cubicBezTo>
                      <a:pt x="10657" y="16867"/>
                      <a:pt x="12833" y="15972"/>
                      <a:pt x="14403" y="14403"/>
                    </a:cubicBezTo>
                    <a:cubicBezTo>
                      <a:pt x="15972" y="12825"/>
                      <a:pt x="16875" y="10657"/>
                      <a:pt x="16875" y="8429"/>
                    </a:cubicBezTo>
                    <a:cubicBezTo>
                      <a:pt x="16875" y="6210"/>
                      <a:pt x="15972" y="4042"/>
                      <a:pt x="14403" y="246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119DC55-CA72-2E0C-2B05-A9D427546F94}"/>
              </a:ext>
            </a:extLst>
          </p:cNvPr>
          <p:cNvGrpSpPr/>
          <p:nvPr/>
        </p:nvGrpSpPr>
        <p:grpSpPr>
          <a:xfrm>
            <a:off x="7981880" y="5110639"/>
            <a:ext cx="769260" cy="861980"/>
            <a:chOff x="7981880" y="5110639"/>
            <a:chExt cx="769260" cy="861980"/>
          </a:xfrm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1468A8CF-7729-1359-AECD-4971E39D8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981880" y="5110639"/>
              <a:ext cx="769260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819C268-459A-2C25-337D-311DCD5FBFFA}"/>
                </a:ext>
              </a:extLst>
            </p:cNvPr>
            <p:cNvGrpSpPr/>
            <p:nvPr/>
          </p:nvGrpSpPr>
          <p:grpSpPr>
            <a:xfrm>
              <a:off x="8143602" y="5345423"/>
              <a:ext cx="432000" cy="392412"/>
              <a:chOff x="9270343" y="5456924"/>
              <a:chExt cx="432000" cy="392412"/>
            </a:xfrm>
            <a:solidFill>
              <a:schemeClr val="bg1"/>
            </a:solidFill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4B6B01E-0D98-024A-1BBE-8F5E41D0EA34}"/>
                  </a:ext>
                </a:extLst>
              </p:cNvPr>
              <p:cNvSpPr/>
              <p:nvPr/>
            </p:nvSpPr>
            <p:spPr>
              <a:xfrm>
                <a:off x="9664870" y="5714511"/>
                <a:ext cx="37473" cy="37306"/>
              </a:xfrm>
              <a:custGeom>
                <a:avLst/>
                <a:gdLst>
                  <a:gd name="connsiteX0" fmla="*/ 34978 w 37473"/>
                  <a:gd name="connsiteY0" fmla="*/ 22875 h 37306"/>
                  <a:gd name="connsiteX1" fmla="*/ 14383 w 37473"/>
                  <a:gd name="connsiteY1" fmla="*/ 2448 h 37306"/>
                  <a:gd name="connsiteX2" fmla="*/ 2448 w 37473"/>
                  <a:gd name="connsiteY2" fmla="*/ 2497 h 37306"/>
                  <a:gd name="connsiteX3" fmla="*/ 2497 w 37473"/>
                  <a:gd name="connsiteY3" fmla="*/ 14431 h 37306"/>
                  <a:gd name="connsiteX4" fmla="*/ 23091 w 37473"/>
                  <a:gd name="connsiteY4" fmla="*/ 34859 h 37306"/>
                  <a:gd name="connsiteX5" fmla="*/ 29033 w 37473"/>
                  <a:gd name="connsiteY5" fmla="*/ 37306 h 37306"/>
                  <a:gd name="connsiteX6" fmla="*/ 35025 w 37473"/>
                  <a:gd name="connsiteY6" fmla="*/ 34810 h 37306"/>
                  <a:gd name="connsiteX7" fmla="*/ 34978 w 37473"/>
                  <a:gd name="connsiteY7" fmla="*/ 22875 h 3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73" h="37306">
                    <a:moveTo>
                      <a:pt x="34978" y="22875"/>
                    </a:moveTo>
                    <a:lnTo>
                      <a:pt x="14383" y="2448"/>
                    </a:lnTo>
                    <a:cubicBezTo>
                      <a:pt x="11072" y="-835"/>
                      <a:pt x="5730" y="-813"/>
                      <a:pt x="2448" y="2497"/>
                    </a:cubicBezTo>
                    <a:cubicBezTo>
                      <a:pt x="-835" y="5806"/>
                      <a:pt x="-813" y="11149"/>
                      <a:pt x="2497" y="14431"/>
                    </a:cubicBezTo>
                    <a:lnTo>
                      <a:pt x="23091" y="34859"/>
                    </a:lnTo>
                    <a:cubicBezTo>
                      <a:pt x="24736" y="36491"/>
                      <a:pt x="26885" y="37306"/>
                      <a:pt x="29033" y="37306"/>
                    </a:cubicBezTo>
                    <a:cubicBezTo>
                      <a:pt x="31204" y="37306"/>
                      <a:pt x="33375" y="36474"/>
                      <a:pt x="35025" y="34810"/>
                    </a:cubicBezTo>
                    <a:cubicBezTo>
                      <a:pt x="38309" y="31501"/>
                      <a:pt x="38287" y="26157"/>
                      <a:pt x="34978" y="22875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F04231-D941-9FEB-4E07-C29BE862B90C}"/>
                  </a:ext>
                </a:extLst>
              </p:cNvPr>
              <p:cNvSpPr/>
              <p:nvPr/>
            </p:nvSpPr>
            <p:spPr>
              <a:xfrm>
                <a:off x="9643851" y="5693587"/>
                <a:ext cx="16888" cy="16883"/>
              </a:xfrm>
              <a:custGeom>
                <a:avLst/>
                <a:gdLst>
                  <a:gd name="connsiteX0" fmla="*/ 14417 w 16888"/>
                  <a:gd name="connsiteY0" fmla="*/ 2472 h 16883"/>
                  <a:gd name="connsiteX1" fmla="*/ 2482 w 16888"/>
                  <a:gd name="connsiteY1" fmla="*/ 2472 h 16883"/>
                  <a:gd name="connsiteX2" fmla="*/ 2468 w 16888"/>
                  <a:gd name="connsiteY2" fmla="*/ 2486 h 16883"/>
                  <a:gd name="connsiteX3" fmla="*/ 2476 w 16888"/>
                  <a:gd name="connsiteY3" fmla="*/ 14414 h 16883"/>
                  <a:gd name="connsiteX4" fmla="*/ 8438 w 16888"/>
                  <a:gd name="connsiteY4" fmla="*/ 16883 h 16883"/>
                  <a:gd name="connsiteX5" fmla="*/ 14416 w 16888"/>
                  <a:gd name="connsiteY5" fmla="*/ 14407 h 16883"/>
                  <a:gd name="connsiteX6" fmla="*/ 14417 w 16888"/>
                  <a:gd name="connsiteY6" fmla="*/ 2472 h 1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8" h="16883">
                    <a:moveTo>
                      <a:pt x="14417" y="2472"/>
                    </a:moveTo>
                    <a:cubicBezTo>
                      <a:pt x="11121" y="-824"/>
                      <a:pt x="5780" y="-824"/>
                      <a:pt x="2482" y="2472"/>
                    </a:cubicBezTo>
                    <a:lnTo>
                      <a:pt x="2468" y="2486"/>
                    </a:lnTo>
                    <a:cubicBezTo>
                      <a:pt x="-828" y="5782"/>
                      <a:pt x="-820" y="11119"/>
                      <a:pt x="2476" y="14414"/>
                    </a:cubicBezTo>
                    <a:cubicBezTo>
                      <a:pt x="4121" y="16060"/>
                      <a:pt x="6280" y="16883"/>
                      <a:pt x="8438" y="16883"/>
                    </a:cubicBezTo>
                    <a:cubicBezTo>
                      <a:pt x="10602" y="16883"/>
                      <a:pt x="12767" y="16057"/>
                      <a:pt x="14416" y="14407"/>
                    </a:cubicBezTo>
                    <a:cubicBezTo>
                      <a:pt x="17712" y="11112"/>
                      <a:pt x="17712" y="5768"/>
                      <a:pt x="14417" y="2472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BF2E177-41A9-2986-02DD-E1AA06F00818}"/>
                  </a:ext>
                </a:extLst>
              </p:cNvPr>
              <p:cNvSpPr/>
              <p:nvPr/>
            </p:nvSpPr>
            <p:spPr>
              <a:xfrm>
                <a:off x="9270343" y="5456924"/>
                <a:ext cx="407145" cy="392412"/>
              </a:xfrm>
              <a:custGeom>
                <a:avLst/>
                <a:gdLst>
                  <a:gd name="connsiteX0" fmla="*/ 315979 w 407145"/>
                  <a:gd name="connsiteY0" fmla="*/ 278048 h 392412"/>
                  <a:gd name="connsiteX1" fmla="*/ 397846 w 407145"/>
                  <a:gd name="connsiteY1" fmla="*/ 196181 h 392412"/>
                  <a:gd name="connsiteX2" fmla="*/ 397845 w 407145"/>
                  <a:gd name="connsiteY2" fmla="*/ 151206 h 392412"/>
                  <a:gd name="connsiteX3" fmla="*/ 382509 w 407145"/>
                  <a:gd name="connsiteY3" fmla="*/ 142722 h 392412"/>
                  <a:gd name="connsiteX4" fmla="*/ 385458 w 407145"/>
                  <a:gd name="connsiteY4" fmla="*/ 129317 h 392412"/>
                  <a:gd name="connsiteX5" fmla="*/ 376144 w 407145"/>
                  <a:gd name="connsiteY5" fmla="*/ 106830 h 392412"/>
                  <a:gd name="connsiteX6" fmla="*/ 359066 w 407145"/>
                  <a:gd name="connsiteY6" fmla="*/ 97980 h 392412"/>
                  <a:gd name="connsiteX7" fmla="*/ 351364 w 407145"/>
                  <a:gd name="connsiteY7" fmla="*/ 65530 h 392412"/>
                  <a:gd name="connsiteX8" fmla="*/ 334298 w 407145"/>
                  <a:gd name="connsiteY8" fmla="*/ 56703 h 392412"/>
                  <a:gd name="connsiteX9" fmla="*/ 335898 w 407145"/>
                  <a:gd name="connsiteY9" fmla="*/ 46718 h 392412"/>
                  <a:gd name="connsiteX10" fmla="*/ 326584 w 407145"/>
                  <a:gd name="connsiteY10" fmla="*/ 24232 h 392412"/>
                  <a:gd name="connsiteX11" fmla="*/ 304097 w 407145"/>
                  <a:gd name="connsiteY11" fmla="*/ 14917 h 392412"/>
                  <a:gd name="connsiteX12" fmla="*/ 288909 w 407145"/>
                  <a:gd name="connsiteY12" fmla="*/ 18768 h 392412"/>
                  <a:gd name="connsiteX13" fmla="*/ 288095 w 407145"/>
                  <a:gd name="connsiteY13" fmla="*/ 17893 h 392412"/>
                  <a:gd name="connsiteX14" fmla="*/ 247001 w 407145"/>
                  <a:gd name="connsiteY14" fmla="*/ 0 h 392412"/>
                  <a:gd name="connsiteX15" fmla="*/ 180733 w 407145"/>
                  <a:gd name="connsiteY15" fmla="*/ 0 h 392412"/>
                  <a:gd name="connsiteX16" fmla="*/ 172293 w 407145"/>
                  <a:gd name="connsiteY16" fmla="*/ 8439 h 392412"/>
                  <a:gd name="connsiteX17" fmla="*/ 172293 w 407145"/>
                  <a:gd name="connsiteY17" fmla="*/ 19506 h 392412"/>
                  <a:gd name="connsiteX18" fmla="*/ 174475 w 407145"/>
                  <a:gd name="connsiteY18" fmla="*/ 32300 h 392412"/>
                  <a:gd name="connsiteX19" fmla="*/ 162270 w 407145"/>
                  <a:gd name="connsiteY19" fmla="*/ 29882 h 392412"/>
                  <a:gd name="connsiteX20" fmla="*/ 139783 w 407145"/>
                  <a:gd name="connsiteY20" fmla="*/ 39196 h 392412"/>
                  <a:gd name="connsiteX21" fmla="*/ 132088 w 407145"/>
                  <a:gd name="connsiteY21" fmla="*/ 71664 h 392412"/>
                  <a:gd name="connsiteX22" fmla="*/ 115004 w 407145"/>
                  <a:gd name="connsiteY22" fmla="*/ 80495 h 392412"/>
                  <a:gd name="connsiteX23" fmla="*/ 105689 w 407145"/>
                  <a:gd name="connsiteY23" fmla="*/ 102981 h 392412"/>
                  <a:gd name="connsiteX24" fmla="*/ 107284 w 407145"/>
                  <a:gd name="connsiteY24" fmla="*/ 112947 h 392412"/>
                  <a:gd name="connsiteX25" fmla="*/ 90223 w 407145"/>
                  <a:gd name="connsiteY25" fmla="*/ 121794 h 392412"/>
                  <a:gd name="connsiteX26" fmla="*/ 83862 w 407145"/>
                  <a:gd name="connsiteY26" fmla="*/ 157667 h 392412"/>
                  <a:gd name="connsiteX27" fmla="*/ 68521 w 407145"/>
                  <a:gd name="connsiteY27" fmla="*/ 166171 h 392412"/>
                  <a:gd name="connsiteX28" fmla="*/ 68521 w 407145"/>
                  <a:gd name="connsiteY28" fmla="*/ 211145 h 392412"/>
                  <a:gd name="connsiteX29" fmla="*/ 85357 w 407145"/>
                  <a:gd name="connsiteY29" fmla="*/ 227980 h 392412"/>
                  <a:gd name="connsiteX30" fmla="*/ 2472 w 407145"/>
                  <a:gd name="connsiteY30" fmla="*/ 310864 h 392412"/>
                  <a:gd name="connsiteX31" fmla="*/ 2472 w 407145"/>
                  <a:gd name="connsiteY31" fmla="*/ 322799 h 392412"/>
                  <a:gd name="connsiteX32" fmla="*/ 8439 w 407145"/>
                  <a:gd name="connsiteY32" fmla="*/ 325272 h 392412"/>
                  <a:gd name="connsiteX33" fmla="*/ 14406 w 407145"/>
                  <a:gd name="connsiteY33" fmla="*/ 322799 h 392412"/>
                  <a:gd name="connsiteX34" fmla="*/ 98091 w 407145"/>
                  <a:gd name="connsiteY34" fmla="*/ 239115 h 392412"/>
                  <a:gd name="connsiteX35" fmla="*/ 113808 w 407145"/>
                  <a:gd name="connsiteY35" fmla="*/ 243264 h 392412"/>
                  <a:gd name="connsiteX36" fmla="*/ 136295 w 407145"/>
                  <a:gd name="connsiteY36" fmla="*/ 233949 h 392412"/>
                  <a:gd name="connsiteX37" fmla="*/ 145563 w 407145"/>
                  <a:gd name="connsiteY37" fmla="*/ 210179 h 392412"/>
                  <a:gd name="connsiteX38" fmla="*/ 146847 w 407145"/>
                  <a:gd name="connsiteY38" fmla="*/ 210209 h 392412"/>
                  <a:gd name="connsiteX39" fmla="*/ 169333 w 407145"/>
                  <a:gd name="connsiteY39" fmla="*/ 200910 h 392412"/>
                  <a:gd name="connsiteX40" fmla="*/ 178648 w 407145"/>
                  <a:gd name="connsiteY40" fmla="*/ 178424 h 392412"/>
                  <a:gd name="connsiteX41" fmla="*/ 178616 w 407145"/>
                  <a:gd name="connsiteY41" fmla="*/ 177140 h 392412"/>
                  <a:gd name="connsiteX42" fmla="*/ 179885 w 407145"/>
                  <a:gd name="connsiteY42" fmla="*/ 177171 h 392412"/>
                  <a:gd name="connsiteX43" fmla="*/ 202372 w 407145"/>
                  <a:gd name="connsiteY43" fmla="*/ 167872 h 392412"/>
                  <a:gd name="connsiteX44" fmla="*/ 211686 w 407145"/>
                  <a:gd name="connsiteY44" fmla="*/ 145385 h 392412"/>
                  <a:gd name="connsiteX45" fmla="*/ 211655 w 407145"/>
                  <a:gd name="connsiteY45" fmla="*/ 144102 h 392412"/>
                  <a:gd name="connsiteX46" fmla="*/ 212924 w 407145"/>
                  <a:gd name="connsiteY46" fmla="*/ 144132 h 392412"/>
                  <a:gd name="connsiteX47" fmla="*/ 235411 w 407145"/>
                  <a:gd name="connsiteY47" fmla="*/ 134833 h 392412"/>
                  <a:gd name="connsiteX48" fmla="*/ 237520 w 407145"/>
                  <a:gd name="connsiteY48" fmla="*/ 92188 h 392412"/>
                  <a:gd name="connsiteX49" fmla="*/ 293540 w 407145"/>
                  <a:gd name="connsiteY49" fmla="*/ 36168 h 392412"/>
                  <a:gd name="connsiteX50" fmla="*/ 304092 w 407145"/>
                  <a:gd name="connsiteY50" fmla="*/ 31797 h 392412"/>
                  <a:gd name="connsiteX51" fmla="*/ 314645 w 407145"/>
                  <a:gd name="connsiteY51" fmla="*/ 36168 h 392412"/>
                  <a:gd name="connsiteX52" fmla="*/ 319016 w 407145"/>
                  <a:gd name="connsiteY52" fmla="*/ 46720 h 392412"/>
                  <a:gd name="connsiteX53" fmla="*/ 314644 w 407145"/>
                  <a:gd name="connsiteY53" fmla="*/ 57272 h 392412"/>
                  <a:gd name="connsiteX54" fmla="*/ 306385 w 407145"/>
                  <a:gd name="connsiteY54" fmla="*/ 65532 h 392412"/>
                  <a:gd name="connsiteX55" fmla="*/ 276416 w 407145"/>
                  <a:gd name="connsiteY55" fmla="*/ 95500 h 392412"/>
                  <a:gd name="connsiteX56" fmla="*/ 276416 w 407145"/>
                  <a:gd name="connsiteY56" fmla="*/ 107436 h 392412"/>
                  <a:gd name="connsiteX57" fmla="*/ 282383 w 407145"/>
                  <a:gd name="connsiteY57" fmla="*/ 109908 h 392412"/>
                  <a:gd name="connsiteX58" fmla="*/ 288350 w 407145"/>
                  <a:gd name="connsiteY58" fmla="*/ 107436 h 392412"/>
                  <a:gd name="connsiteX59" fmla="*/ 318319 w 407145"/>
                  <a:gd name="connsiteY59" fmla="*/ 77467 h 392412"/>
                  <a:gd name="connsiteX60" fmla="*/ 339423 w 407145"/>
                  <a:gd name="connsiteY60" fmla="*/ 77466 h 392412"/>
                  <a:gd name="connsiteX61" fmla="*/ 339423 w 407145"/>
                  <a:gd name="connsiteY61" fmla="*/ 98572 h 392412"/>
                  <a:gd name="connsiteX62" fmla="*/ 331163 w 407145"/>
                  <a:gd name="connsiteY62" fmla="*/ 106832 h 392412"/>
                  <a:gd name="connsiteX63" fmla="*/ 309455 w 407145"/>
                  <a:gd name="connsiteY63" fmla="*/ 128540 h 392412"/>
                  <a:gd name="connsiteX64" fmla="*/ 309455 w 407145"/>
                  <a:gd name="connsiteY64" fmla="*/ 140476 h 392412"/>
                  <a:gd name="connsiteX65" fmla="*/ 315422 w 407145"/>
                  <a:gd name="connsiteY65" fmla="*/ 142948 h 392412"/>
                  <a:gd name="connsiteX66" fmla="*/ 321389 w 407145"/>
                  <a:gd name="connsiteY66" fmla="*/ 140476 h 392412"/>
                  <a:gd name="connsiteX67" fmla="*/ 343097 w 407145"/>
                  <a:gd name="connsiteY67" fmla="*/ 118768 h 392412"/>
                  <a:gd name="connsiteX68" fmla="*/ 353649 w 407145"/>
                  <a:gd name="connsiteY68" fmla="*/ 114396 h 392412"/>
                  <a:gd name="connsiteX69" fmla="*/ 364202 w 407145"/>
                  <a:gd name="connsiteY69" fmla="*/ 118768 h 392412"/>
                  <a:gd name="connsiteX70" fmla="*/ 368572 w 407145"/>
                  <a:gd name="connsiteY70" fmla="*/ 129320 h 392412"/>
                  <a:gd name="connsiteX71" fmla="*/ 364201 w 407145"/>
                  <a:gd name="connsiteY71" fmla="*/ 139872 h 392412"/>
                  <a:gd name="connsiteX72" fmla="*/ 352863 w 407145"/>
                  <a:gd name="connsiteY72" fmla="*/ 151209 h 392412"/>
                  <a:gd name="connsiteX73" fmla="*/ 342493 w 407145"/>
                  <a:gd name="connsiteY73" fmla="*/ 161580 h 392412"/>
                  <a:gd name="connsiteX74" fmla="*/ 342493 w 407145"/>
                  <a:gd name="connsiteY74" fmla="*/ 173516 h 392412"/>
                  <a:gd name="connsiteX75" fmla="*/ 348460 w 407145"/>
                  <a:gd name="connsiteY75" fmla="*/ 175988 h 392412"/>
                  <a:gd name="connsiteX76" fmla="*/ 354427 w 407145"/>
                  <a:gd name="connsiteY76" fmla="*/ 173516 h 392412"/>
                  <a:gd name="connsiteX77" fmla="*/ 364805 w 407145"/>
                  <a:gd name="connsiteY77" fmla="*/ 163137 h 392412"/>
                  <a:gd name="connsiteX78" fmla="*/ 385902 w 407145"/>
                  <a:gd name="connsiteY78" fmla="*/ 163145 h 392412"/>
                  <a:gd name="connsiteX79" fmla="*/ 385902 w 407145"/>
                  <a:gd name="connsiteY79" fmla="*/ 184251 h 392412"/>
                  <a:gd name="connsiteX80" fmla="*/ 304035 w 407145"/>
                  <a:gd name="connsiteY80" fmla="*/ 266117 h 392412"/>
                  <a:gd name="connsiteX81" fmla="*/ 227103 w 407145"/>
                  <a:gd name="connsiteY81" fmla="*/ 299631 h 392412"/>
                  <a:gd name="connsiteX82" fmla="*/ 221431 w 407145"/>
                  <a:gd name="connsiteY82" fmla="*/ 302109 h 392412"/>
                  <a:gd name="connsiteX83" fmla="*/ 145804 w 407145"/>
                  <a:gd name="connsiteY83" fmla="*/ 378016 h 392412"/>
                  <a:gd name="connsiteX84" fmla="*/ 145826 w 407145"/>
                  <a:gd name="connsiteY84" fmla="*/ 389951 h 392412"/>
                  <a:gd name="connsiteX85" fmla="*/ 151782 w 407145"/>
                  <a:gd name="connsiteY85" fmla="*/ 392412 h 392412"/>
                  <a:gd name="connsiteX86" fmla="*/ 157760 w 407145"/>
                  <a:gd name="connsiteY86" fmla="*/ 389929 h 392412"/>
                  <a:gd name="connsiteX87" fmla="*/ 213386 w 407145"/>
                  <a:gd name="connsiteY87" fmla="*/ 334098 h 392412"/>
                  <a:gd name="connsiteX88" fmla="*/ 261028 w 407145"/>
                  <a:gd name="connsiteY88" fmla="*/ 346355 h 392412"/>
                  <a:gd name="connsiteX89" fmla="*/ 304564 w 407145"/>
                  <a:gd name="connsiteY89" fmla="*/ 389892 h 392412"/>
                  <a:gd name="connsiteX90" fmla="*/ 310531 w 407145"/>
                  <a:gd name="connsiteY90" fmla="*/ 392364 h 392412"/>
                  <a:gd name="connsiteX91" fmla="*/ 316498 w 407145"/>
                  <a:gd name="connsiteY91" fmla="*/ 389892 h 392412"/>
                  <a:gd name="connsiteX92" fmla="*/ 316498 w 407145"/>
                  <a:gd name="connsiteY92" fmla="*/ 377956 h 392412"/>
                  <a:gd name="connsiteX93" fmla="*/ 270210 w 407145"/>
                  <a:gd name="connsiteY93" fmla="*/ 331663 h 392412"/>
                  <a:gd name="connsiteX94" fmla="*/ 263553 w 407145"/>
                  <a:gd name="connsiteY94" fmla="*/ 329219 h 392412"/>
                  <a:gd name="connsiteX95" fmla="*/ 260877 w 407145"/>
                  <a:gd name="connsiteY95" fmla="*/ 329438 h 392412"/>
                  <a:gd name="connsiteX96" fmla="*/ 225661 w 407145"/>
                  <a:gd name="connsiteY96" fmla="*/ 321773 h 392412"/>
                  <a:gd name="connsiteX97" fmla="*/ 231085 w 407145"/>
                  <a:gd name="connsiteY97" fmla="*/ 316329 h 392412"/>
                  <a:gd name="connsiteX98" fmla="*/ 315979 w 407145"/>
                  <a:gd name="connsiteY98" fmla="*/ 278048 h 392412"/>
                  <a:gd name="connsiteX99" fmla="*/ 124361 w 407145"/>
                  <a:gd name="connsiteY99" fmla="*/ 222015 h 392412"/>
                  <a:gd name="connsiteX100" fmla="*/ 113809 w 407145"/>
                  <a:gd name="connsiteY100" fmla="*/ 226387 h 392412"/>
                  <a:gd name="connsiteX101" fmla="*/ 103257 w 407145"/>
                  <a:gd name="connsiteY101" fmla="*/ 222015 h 392412"/>
                  <a:gd name="connsiteX102" fmla="*/ 80454 w 407145"/>
                  <a:gd name="connsiteY102" fmla="*/ 199213 h 392412"/>
                  <a:gd name="connsiteX103" fmla="*/ 80454 w 407145"/>
                  <a:gd name="connsiteY103" fmla="*/ 178107 h 392412"/>
                  <a:gd name="connsiteX104" fmla="*/ 91006 w 407145"/>
                  <a:gd name="connsiteY104" fmla="*/ 173736 h 392412"/>
                  <a:gd name="connsiteX105" fmla="*/ 101558 w 407145"/>
                  <a:gd name="connsiteY105" fmla="*/ 178107 h 392412"/>
                  <a:gd name="connsiteX106" fmla="*/ 124362 w 407145"/>
                  <a:gd name="connsiteY106" fmla="*/ 200910 h 392412"/>
                  <a:gd name="connsiteX107" fmla="*/ 124361 w 407145"/>
                  <a:gd name="connsiteY107" fmla="*/ 222015 h 392412"/>
                  <a:gd name="connsiteX108" fmla="*/ 157401 w 407145"/>
                  <a:gd name="connsiteY108" fmla="*/ 188975 h 392412"/>
                  <a:gd name="connsiteX109" fmla="*/ 136296 w 407145"/>
                  <a:gd name="connsiteY109" fmla="*/ 188975 h 392412"/>
                  <a:gd name="connsiteX110" fmla="*/ 113492 w 407145"/>
                  <a:gd name="connsiteY110" fmla="*/ 166172 h 392412"/>
                  <a:gd name="connsiteX111" fmla="*/ 102154 w 407145"/>
                  <a:gd name="connsiteY111" fmla="*/ 154833 h 392412"/>
                  <a:gd name="connsiteX112" fmla="*/ 102154 w 407145"/>
                  <a:gd name="connsiteY112" fmla="*/ 133728 h 392412"/>
                  <a:gd name="connsiteX113" fmla="*/ 112706 w 407145"/>
                  <a:gd name="connsiteY113" fmla="*/ 129357 h 392412"/>
                  <a:gd name="connsiteX114" fmla="*/ 123258 w 407145"/>
                  <a:gd name="connsiteY114" fmla="*/ 133728 h 392412"/>
                  <a:gd name="connsiteX115" fmla="*/ 157399 w 407145"/>
                  <a:gd name="connsiteY115" fmla="*/ 167869 h 392412"/>
                  <a:gd name="connsiteX116" fmla="*/ 157399 w 407145"/>
                  <a:gd name="connsiteY116" fmla="*/ 167869 h 392412"/>
                  <a:gd name="connsiteX117" fmla="*/ 161771 w 407145"/>
                  <a:gd name="connsiteY117" fmla="*/ 178422 h 392412"/>
                  <a:gd name="connsiteX118" fmla="*/ 157401 w 407145"/>
                  <a:gd name="connsiteY118" fmla="*/ 188975 h 392412"/>
                  <a:gd name="connsiteX119" fmla="*/ 190440 w 407145"/>
                  <a:gd name="connsiteY119" fmla="*/ 155935 h 392412"/>
                  <a:gd name="connsiteX120" fmla="*/ 169334 w 407145"/>
                  <a:gd name="connsiteY120" fmla="*/ 155935 h 392412"/>
                  <a:gd name="connsiteX121" fmla="*/ 126933 w 407145"/>
                  <a:gd name="connsiteY121" fmla="*/ 113534 h 392412"/>
                  <a:gd name="connsiteX122" fmla="*/ 122563 w 407145"/>
                  <a:gd name="connsiteY122" fmla="*/ 102982 h 392412"/>
                  <a:gd name="connsiteX123" fmla="*/ 126934 w 407145"/>
                  <a:gd name="connsiteY123" fmla="*/ 92430 h 392412"/>
                  <a:gd name="connsiteX124" fmla="*/ 137486 w 407145"/>
                  <a:gd name="connsiteY124" fmla="*/ 88066 h 392412"/>
                  <a:gd name="connsiteX125" fmla="*/ 148031 w 407145"/>
                  <a:gd name="connsiteY125" fmla="*/ 92424 h 392412"/>
                  <a:gd name="connsiteX126" fmla="*/ 167357 w 407145"/>
                  <a:gd name="connsiteY126" fmla="*/ 111749 h 392412"/>
                  <a:gd name="connsiteX127" fmla="*/ 190438 w 407145"/>
                  <a:gd name="connsiteY127" fmla="*/ 134830 h 392412"/>
                  <a:gd name="connsiteX128" fmla="*/ 190439 w 407145"/>
                  <a:gd name="connsiteY128" fmla="*/ 134830 h 392412"/>
                  <a:gd name="connsiteX129" fmla="*/ 194809 w 407145"/>
                  <a:gd name="connsiteY129" fmla="*/ 145382 h 392412"/>
                  <a:gd name="connsiteX130" fmla="*/ 190440 w 407145"/>
                  <a:gd name="connsiteY130" fmla="*/ 155935 h 392412"/>
                  <a:gd name="connsiteX131" fmla="*/ 223479 w 407145"/>
                  <a:gd name="connsiteY131" fmla="*/ 122896 h 392412"/>
                  <a:gd name="connsiteX132" fmla="*/ 202375 w 407145"/>
                  <a:gd name="connsiteY132" fmla="*/ 122896 h 392412"/>
                  <a:gd name="connsiteX133" fmla="*/ 159974 w 407145"/>
                  <a:gd name="connsiteY133" fmla="*/ 80495 h 392412"/>
                  <a:gd name="connsiteX134" fmla="*/ 159959 w 407145"/>
                  <a:gd name="connsiteY134" fmla="*/ 80481 h 392412"/>
                  <a:gd name="connsiteX135" fmla="*/ 151713 w 407145"/>
                  <a:gd name="connsiteY135" fmla="*/ 72235 h 392412"/>
                  <a:gd name="connsiteX136" fmla="*/ 151713 w 407145"/>
                  <a:gd name="connsiteY136" fmla="*/ 51130 h 392412"/>
                  <a:gd name="connsiteX137" fmla="*/ 162266 w 407145"/>
                  <a:gd name="connsiteY137" fmla="*/ 46765 h 392412"/>
                  <a:gd name="connsiteX138" fmla="*/ 172818 w 407145"/>
                  <a:gd name="connsiteY138" fmla="*/ 51130 h 392412"/>
                  <a:gd name="connsiteX139" fmla="*/ 223478 w 407145"/>
                  <a:gd name="connsiteY139" fmla="*/ 101789 h 392412"/>
                  <a:gd name="connsiteX140" fmla="*/ 227849 w 407145"/>
                  <a:gd name="connsiteY140" fmla="*/ 112341 h 392412"/>
                  <a:gd name="connsiteX141" fmla="*/ 223479 w 407145"/>
                  <a:gd name="connsiteY141" fmla="*/ 122896 h 392412"/>
                  <a:gd name="connsiteX142" fmla="*/ 225698 w 407145"/>
                  <a:gd name="connsiteY142" fmla="*/ 80141 h 392412"/>
                  <a:gd name="connsiteX143" fmla="*/ 202519 w 407145"/>
                  <a:gd name="connsiteY143" fmla="*/ 56962 h 392412"/>
                  <a:gd name="connsiteX144" fmla="*/ 210600 w 407145"/>
                  <a:gd name="connsiteY144" fmla="*/ 57820 h 392412"/>
                  <a:gd name="connsiteX145" fmla="*/ 210787 w 407145"/>
                  <a:gd name="connsiteY145" fmla="*/ 57820 h 392412"/>
                  <a:gd name="connsiteX146" fmla="*/ 233946 w 407145"/>
                  <a:gd name="connsiteY146" fmla="*/ 57711 h 392412"/>
                  <a:gd name="connsiteX147" fmla="*/ 242346 w 407145"/>
                  <a:gd name="connsiteY147" fmla="*/ 49232 h 392412"/>
                  <a:gd name="connsiteX148" fmla="*/ 233907 w 407145"/>
                  <a:gd name="connsiteY148" fmla="*/ 40832 h 392412"/>
                  <a:gd name="connsiteX149" fmla="*/ 233867 w 407145"/>
                  <a:gd name="connsiteY149" fmla="*/ 40832 h 392412"/>
                  <a:gd name="connsiteX150" fmla="*/ 210708 w 407145"/>
                  <a:gd name="connsiteY150" fmla="*/ 40941 h 392412"/>
                  <a:gd name="connsiteX151" fmla="*/ 210603 w 407145"/>
                  <a:gd name="connsiteY151" fmla="*/ 40941 h 392412"/>
                  <a:gd name="connsiteX152" fmla="*/ 195483 w 407145"/>
                  <a:gd name="connsiteY152" fmla="*/ 34699 h 392412"/>
                  <a:gd name="connsiteX153" fmla="*/ 189169 w 407145"/>
                  <a:gd name="connsiteY153" fmla="*/ 19505 h 392412"/>
                  <a:gd name="connsiteX154" fmla="*/ 189169 w 407145"/>
                  <a:gd name="connsiteY154" fmla="*/ 16878 h 392412"/>
                  <a:gd name="connsiteX155" fmla="*/ 246998 w 407145"/>
                  <a:gd name="connsiteY155" fmla="*/ 16878 h 392412"/>
                  <a:gd name="connsiteX156" fmla="*/ 275738 w 407145"/>
                  <a:gd name="connsiteY156" fmla="*/ 29391 h 392412"/>
                  <a:gd name="connsiteX157" fmla="*/ 276081 w 407145"/>
                  <a:gd name="connsiteY157" fmla="*/ 29760 h 392412"/>
                  <a:gd name="connsiteX158" fmla="*/ 225698 w 407145"/>
                  <a:gd name="connsiteY158" fmla="*/ 80141 h 39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07145" h="392412">
                    <a:moveTo>
                      <a:pt x="315979" y="278048"/>
                    </a:moveTo>
                    <a:lnTo>
                      <a:pt x="397846" y="196181"/>
                    </a:lnTo>
                    <a:cubicBezTo>
                      <a:pt x="410245" y="183781"/>
                      <a:pt x="410245" y="163606"/>
                      <a:pt x="397845" y="151206"/>
                    </a:cubicBezTo>
                    <a:cubicBezTo>
                      <a:pt x="393473" y="146834"/>
                      <a:pt x="388133" y="144010"/>
                      <a:pt x="382509" y="142722"/>
                    </a:cubicBezTo>
                    <a:cubicBezTo>
                      <a:pt x="384437" y="138576"/>
                      <a:pt x="385458" y="134025"/>
                      <a:pt x="385458" y="129317"/>
                    </a:cubicBezTo>
                    <a:cubicBezTo>
                      <a:pt x="385458" y="120822"/>
                      <a:pt x="382150" y="112836"/>
                      <a:pt x="376144" y="106830"/>
                    </a:cubicBezTo>
                    <a:cubicBezTo>
                      <a:pt x="371434" y="102118"/>
                      <a:pt x="365503" y="99076"/>
                      <a:pt x="359066" y="97980"/>
                    </a:cubicBezTo>
                    <a:cubicBezTo>
                      <a:pt x="362690" y="86938"/>
                      <a:pt x="360128" y="74293"/>
                      <a:pt x="351364" y="65530"/>
                    </a:cubicBezTo>
                    <a:cubicBezTo>
                      <a:pt x="346545" y="60712"/>
                      <a:pt x="340552" y="57776"/>
                      <a:pt x="334298" y="56703"/>
                    </a:cubicBezTo>
                    <a:cubicBezTo>
                      <a:pt x="335346" y="53522"/>
                      <a:pt x="335898" y="50164"/>
                      <a:pt x="335898" y="46718"/>
                    </a:cubicBezTo>
                    <a:cubicBezTo>
                      <a:pt x="335898" y="38224"/>
                      <a:pt x="332590" y="30237"/>
                      <a:pt x="326584" y="24232"/>
                    </a:cubicBezTo>
                    <a:cubicBezTo>
                      <a:pt x="320577" y="18226"/>
                      <a:pt x="312591" y="14917"/>
                      <a:pt x="304097" y="14917"/>
                    </a:cubicBezTo>
                    <a:cubicBezTo>
                      <a:pt x="298703" y="14917"/>
                      <a:pt x="293517" y="16256"/>
                      <a:pt x="288909" y="18768"/>
                    </a:cubicBezTo>
                    <a:lnTo>
                      <a:pt x="288095" y="17893"/>
                    </a:lnTo>
                    <a:cubicBezTo>
                      <a:pt x="277512" y="6521"/>
                      <a:pt x="262533" y="0"/>
                      <a:pt x="247001" y="0"/>
                    </a:cubicBezTo>
                    <a:lnTo>
                      <a:pt x="180733" y="0"/>
                    </a:lnTo>
                    <a:cubicBezTo>
                      <a:pt x="176072" y="0"/>
                      <a:pt x="172293" y="3779"/>
                      <a:pt x="172293" y="8439"/>
                    </a:cubicBezTo>
                    <a:lnTo>
                      <a:pt x="172293" y="19506"/>
                    </a:lnTo>
                    <a:cubicBezTo>
                      <a:pt x="172293" y="23935"/>
                      <a:pt x="173043" y="28246"/>
                      <a:pt x="174475" y="32300"/>
                    </a:cubicBezTo>
                    <a:cubicBezTo>
                      <a:pt x="170658" y="30715"/>
                      <a:pt x="166528" y="29882"/>
                      <a:pt x="162270" y="29882"/>
                    </a:cubicBezTo>
                    <a:cubicBezTo>
                      <a:pt x="153776" y="29882"/>
                      <a:pt x="145789" y="33191"/>
                      <a:pt x="139783" y="39196"/>
                    </a:cubicBezTo>
                    <a:cubicBezTo>
                      <a:pt x="131015" y="47965"/>
                      <a:pt x="128455" y="60619"/>
                      <a:pt x="132088" y="71664"/>
                    </a:cubicBezTo>
                    <a:cubicBezTo>
                      <a:pt x="125828" y="72735"/>
                      <a:pt x="119826" y="75673"/>
                      <a:pt x="115004" y="80495"/>
                    </a:cubicBezTo>
                    <a:cubicBezTo>
                      <a:pt x="108998" y="86501"/>
                      <a:pt x="105689" y="94487"/>
                      <a:pt x="105689" y="102981"/>
                    </a:cubicBezTo>
                    <a:cubicBezTo>
                      <a:pt x="105689" y="106421"/>
                      <a:pt x="106240" y="109774"/>
                      <a:pt x="107284" y="112947"/>
                    </a:cubicBezTo>
                    <a:cubicBezTo>
                      <a:pt x="100855" y="114046"/>
                      <a:pt x="94930" y="117087"/>
                      <a:pt x="90223" y="121794"/>
                    </a:cubicBezTo>
                    <a:cubicBezTo>
                      <a:pt x="80540" y="131478"/>
                      <a:pt x="78419" y="145906"/>
                      <a:pt x="83862" y="157667"/>
                    </a:cubicBezTo>
                    <a:cubicBezTo>
                      <a:pt x="78099" y="158984"/>
                      <a:pt x="72805" y="161887"/>
                      <a:pt x="68521" y="166171"/>
                    </a:cubicBezTo>
                    <a:cubicBezTo>
                      <a:pt x="56122" y="178570"/>
                      <a:pt x="56122" y="198745"/>
                      <a:pt x="68521" y="211145"/>
                    </a:cubicBezTo>
                    <a:lnTo>
                      <a:pt x="85357" y="227980"/>
                    </a:lnTo>
                    <a:lnTo>
                      <a:pt x="2472" y="310864"/>
                    </a:lnTo>
                    <a:cubicBezTo>
                      <a:pt x="-824" y="314159"/>
                      <a:pt x="-824" y="319503"/>
                      <a:pt x="2472" y="322799"/>
                    </a:cubicBezTo>
                    <a:cubicBezTo>
                      <a:pt x="4120" y="324446"/>
                      <a:pt x="6280" y="325272"/>
                      <a:pt x="8439" y="325272"/>
                    </a:cubicBezTo>
                    <a:cubicBezTo>
                      <a:pt x="10598" y="325272"/>
                      <a:pt x="12758" y="324447"/>
                      <a:pt x="14406" y="322799"/>
                    </a:cubicBezTo>
                    <a:lnTo>
                      <a:pt x="98091" y="239115"/>
                    </a:lnTo>
                    <a:cubicBezTo>
                      <a:pt x="102828" y="241818"/>
                      <a:pt x="108205" y="243264"/>
                      <a:pt x="113808" y="243264"/>
                    </a:cubicBezTo>
                    <a:cubicBezTo>
                      <a:pt x="122302" y="243264"/>
                      <a:pt x="130288" y="239956"/>
                      <a:pt x="136295" y="233949"/>
                    </a:cubicBezTo>
                    <a:cubicBezTo>
                      <a:pt x="142820" y="227424"/>
                      <a:pt x="145907" y="218745"/>
                      <a:pt x="145563" y="210179"/>
                    </a:cubicBezTo>
                    <a:cubicBezTo>
                      <a:pt x="145991" y="210197"/>
                      <a:pt x="146419" y="210209"/>
                      <a:pt x="146847" y="210209"/>
                    </a:cubicBezTo>
                    <a:cubicBezTo>
                      <a:pt x="154989" y="210209"/>
                      <a:pt x="163135" y="207109"/>
                      <a:pt x="169333" y="200910"/>
                    </a:cubicBezTo>
                    <a:cubicBezTo>
                      <a:pt x="175339" y="194904"/>
                      <a:pt x="178648" y="186918"/>
                      <a:pt x="178648" y="178424"/>
                    </a:cubicBezTo>
                    <a:cubicBezTo>
                      <a:pt x="178648" y="177994"/>
                      <a:pt x="178633" y="177567"/>
                      <a:pt x="178616" y="177140"/>
                    </a:cubicBezTo>
                    <a:cubicBezTo>
                      <a:pt x="179039" y="177157"/>
                      <a:pt x="179462" y="177171"/>
                      <a:pt x="179885" y="177171"/>
                    </a:cubicBezTo>
                    <a:cubicBezTo>
                      <a:pt x="188028" y="177171"/>
                      <a:pt x="196173" y="174071"/>
                      <a:pt x="202372" y="167872"/>
                    </a:cubicBezTo>
                    <a:cubicBezTo>
                      <a:pt x="208378" y="161865"/>
                      <a:pt x="211686" y="153879"/>
                      <a:pt x="211686" y="145385"/>
                    </a:cubicBezTo>
                    <a:cubicBezTo>
                      <a:pt x="211686" y="144955"/>
                      <a:pt x="211672" y="144528"/>
                      <a:pt x="211655" y="144102"/>
                    </a:cubicBezTo>
                    <a:cubicBezTo>
                      <a:pt x="212078" y="144118"/>
                      <a:pt x="212501" y="144132"/>
                      <a:pt x="212924" y="144132"/>
                    </a:cubicBezTo>
                    <a:cubicBezTo>
                      <a:pt x="221068" y="144132"/>
                      <a:pt x="229212" y="141032"/>
                      <a:pt x="235411" y="134833"/>
                    </a:cubicBezTo>
                    <a:cubicBezTo>
                      <a:pt x="247061" y="123182"/>
                      <a:pt x="247763" y="104668"/>
                      <a:pt x="237520" y="92188"/>
                    </a:cubicBezTo>
                    <a:lnTo>
                      <a:pt x="293540" y="36168"/>
                    </a:lnTo>
                    <a:cubicBezTo>
                      <a:pt x="296359" y="33348"/>
                      <a:pt x="300105" y="31797"/>
                      <a:pt x="304092" y="31797"/>
                    </a:cubicBezTo>
                    <a:cubicBezTo>
                      <a:pt x="308079" y="31797"/>
                      <a:pt x="311826" y="33348"/>
                      <a:pt x="314645" y="36168"/>
                    </a:cubicBezTo>
                    <a:cubicBezTo>
                      <a:pt x="317464" y="38987"/>
                      <a:pt x="319016" y="42733"/>
                      <a:pt x="319016" y="46720"/>
                    </a:cubicBezTo>
                    <a:cubicBezTo>
                      <a:pt x="319016" y="50706"/>
                      <a:pt x="317464" y="54454"/>
                      <a:pt x="314644" y="57272"/>
                    </a:cubicBezTo>
                    <a:lnTo>
                      <a:pt x="306385" y="65532"/>
                    </a:lnTo>
                    <a:lnTo>
                      <a:pt x="276416" y="95500"/>
                    </a:lnTo>
                    <a:cubicBezTo>
                      <a:pt x="273121" y="98796"/>
                      <a:pt x="273121" y="104139"/>
                      <a:pt x="276416" y="107436"/>
                    </a:cubicBezTo>
                    <a:cubicBezTo>
                      <a:pt x="278064" y="109083"/>
                      <a:pt x="280224" y="109908"/>
                      <a:pt x="282383" y="109908"/>
                    </a:cubicBezTo>
                    <a:cubicBezTo>
                      <a:pt x="284542" y="109908"/>
                      <a:pt x="286702" y="109083"/>
                      <a:pt x="288350" y="107436"/>
                    </a:cubicBezTo>
                    <a:lnTo>
                      <a:pt x="318319" y="77467"/>
                    </a:lnTo>
                    <a:cubicBezTo>
                      <a:pt x="324136" y="71649"/>
                      <a:pt x="333604" y="71648"/>
                      <a:pt x="339423" y="77466"/>
                    </a:cubicBezTo>
                    <a:cubicBezTo>
                      <a:pt x="345242" y="83286"/>
                      <a:pt x="345242" y="92753"/>
                      <a:pt x="339423" y="98572"/>
                    </a:cubicBezTo>
                    <a:lnTo>
                      <a:pt x="331163" y="106832"/>
                    </a:lnTo>
                    <a:lnTo>
                      <a:pt x="309455" y="128540"/>
                    </a:lnTo>
                    <a:cubicBezTo>
                      <a:pt x="306159" y="131836"/>
                      <a:pt x="306159" y="137179"/>
                      <a:pt x="309455" y="140476"/>
                    </a:cubicBezTo>
                    <a:cubicBezTo>
                      <a:pt x="311103" y="142123"/>
                      <a:pt x="313263" y="142948"/>
                      <a:pt x="315422" y="142948"/>
                    </a:cubicBezTo>
                    <a:cubicBezTo>
                      <a:pt x="317581" y="142948"/>
                      <a:pt x="319741" y="142124"/>
                      <a:pt x="321389" y="140476"/>
                    </a:cubicBezTo>
                    <a:lnTo>
                      <a:pt x="343097" y="118768"/>
                    </a:lnTo>
                    <a:cubicBezTo>
                      <a:pt x="345916" y="115948"/>
                      <a:pt x="349663" y="114396"/>
                      <a:pt x="353649" y="114396"/>
                    </a:cubicBezTo>
                    <a:cubicBezTo>
                      <a:pt x="357636" y="114396"/>
                      <a:pt x="361383" y="115948"/>
                      <a:pt x="364202" y="118768"/>
                    </a:cubicBezTo>
                    <a:cubicBezTo>
                      <a:pt x="367021" y="121587"/>
                      <a:pt x="368572" y="125333"/>
                      <a:pt x="368572" y="129320"/>
                    </a:cubicBezTo>
                    <a:cubicBezTo>
                      <a:pt x="368572" y="133306"/>
                      <a:pt x="367021" y="137054"/>
                      <a:pt x="364201" y="139872"/>
                    </a:cubicBezTo>
                    <a:lnTo>
                      <a:pt x="352863" y="151209"/>
                    </a:lnTo>
                    <a:lnTo>
                      <a:pt x="342493" y="161580"/>
                    </a:lnTo>
                    <a:cubicBezTo>
                      <a:pt x="339197" y="164876"/>
                      <a:pt x="339197" y="170219"/>
                      <a:pt x="342493" y="173516"/>
                    </a:cubicBezTo>
                    <a:cubicBezTo>
                      <a:pt x="344141" y="175163"/>
                      <a:pt x="346301" y="175988"/>
                      <a:pt x="348460" y="175988"/>
                    </a:cubicBezTo>
                    <a:cubicBezTo>
                      <a:pt x="350619" y="175988"/>
                      <a:pt x="352779" y="175163"/>
                      <a:pt x="354427" y="173516"/>
                    </a:cubicBezTo>
                    <a:lnTo>
                      <a:pt x="364805" y="163137"/>
                    </a:lnTo>
                    <a:cubicBezTo>
                      <a:pt x="370624" y="157328"/>
                      <a:pt x="380086" y="157329"/>
                      <a:pt x="385902" y="163145"/>
                    </a:cubicBezTo>
                    <a:cubicBezTo>
                      <a:pt x="391721" y="168963"/>
                      <a:pt x="391721" y="178431"/>
                      <a:pt x="385902" y="184251"/>
                    </a:cubicBezTo>
                    <a:lnTo>
                      <a:pt x="304035" y="266117"/>
                    </a:lnTo>
                    <a:cubicBezTo>
                      <a:pt x="283478" y="286675"/>
                      <a:pt x="256156" y="298576"/>
                      <a:pt x="227103" y="299631"/>
                    </a:cubicBezTo>
                    <a:cubicBezTo>
                      <a:pt x="224968" y="299708"/>
                      <a:pt x="222939" y="300594"/>
                      <a:pt x="221431" y="302109"/>
                    </a:cubicBezTo>
                    <a:lnTo>
                      <a:pt x="145804" y="378016"/>
                    </a:lnTo>
                    <a:cubicBezTo>
                      <a:pt x="142514" y="381318"/>
                      <a:pt x="142523" y="386661"/>
                      <a:pt x="145826" y="389951"/>
                    </a:cubicBezTo>
                    <a:cubicBezTo>
                      <a:pt x="147472" y="391591"/>
                      <a:pt x="149627" y="392412"/>
                      <a:pt x="151782" y="392412"/>
                    </a:cubicBezTo>
                    <a:cubicBezTo>
                      <a:pt x="153946" y="392412"/>
                      <a:pt x="156112" y="391584"/>
                      <a:pt x="157760" y="389929"/>
                    </a:cubicBezTo>
                    <a:lnTo>
                      <a:pt x="213386" y="334098"/>
                    </a:lnTo>
                    <a:cubicBezTo>
                      <a:pt x="227515" y="343162"/>
                      <a:pt x="244132" y="347472"/>
                      <a:pt x="261028" y="346355"/>
                    </a:cubicBezTo>
                    <a:lnTo>
                      <a:pt x="304564" y="389892"/>
                    </a:lnTo>
                    <a:cubicBezTo>
                      <a:pt x="306212" y="391539"/>
                      <a:pt x="308372" y="392364"/>
                      <a:pt x="310531" y="392364"/>
                    </a:cubicBezTo>
                    <a:cubicBezTo>
                      <a:pt x="312691" y="392364"/>
                      <a:pt x="314850" y="391540"/>
                      <a:pt x="316498" y="389892"/>
                    </a:cubicBezTo>
                    <a:cubicBezTo>
                      <a:pt x="319794" y="386596"/>
                      <a:pt x="319794" y="381253"/>
                      <a:pt x="316498" y="377956"/>
                    </a:cubicBezTo>
                    <a:lnTo>
                      <a:pt x="270210" y="331663"/>
                    </a:lnTo>
                    <a:cubicBezTo>
                      <a:pt x="268457" y="329911"/>
                      <a:pt x="266022" y="329016"/>
                      <a:pt x="263553" y="329219"/>
                    </a:cubicBezTo>
                    <a:lnTo>
                      <a:pt x="260877" y="329438"/>
                    </a:lnTo>
                    <a:cubicBezTo>
                      <a:pt x="248527" y="330450"/>
                      <a:pt x="236320" y="327745"/>
                      <a:pt x="225661" y="321773"/>
                    </a:cubicBezTo>
                    <a:lnTo>
                      <a:pt x="231085" y="316329"/>
                    </a:lnTo>
                    <a:cubicBezTo>
                      <a:pt x="263161" y="314351"/>
                      <a:pt x="293192" y="300836"/>
                      <a:pt x="315979" y="278048"/>
                    </a:cubicBezTo>
                    <a:close/>
                    <a:moveTo>
                      <a:pt x="124361" y="222015"/>
                    </a:moveTo>
                    <a:cubicBezTo>
                      <a:pt x="121542" y="224835"/>
                      <a:pt x="117794" y="226387"/>
                      <a:pt x="113809" y="226387"/>
                    </a:cubicBezTo>
                    <a:cubicBezTo>
                      <a:pt x="109822" y="226387"/>
                      <a:pt x="106075" y="224835"/>
                      <a:pt x="103257" y="222015"/>
                    </a:cubicBezTo>
                    <a:lnTo>
                      <a:pt x="80454" y="199213"/>
                    </a:lnTo>
                    <a:cubicBezTo>
                      <a:pt x="74635" y="193394"/>
                      <a:pt x="74635" y="183927"/>
                      <a:pt x="80454" y="178107"/>
                    </a:cubicBezTo>
                    <a:cubicBezTo>
                      <a:pt x="83273" y="175287"/>
                      <a:pt x="87021" y="173736"/>
                      <a:pt x="91006" y="173736"/>
                    </a:cubicBezTo>
                    <a:cubicBezTo>
                      <a:pt x="94992" y="173736"/>
                      <a:pt x="98740" y="175287"/>
                      <a:pt x="101558" y="178107"/>
                    </a:cubicBezTo>
                    <a:lnTo>
                      <a:pt x="124362" y="200910"/>
                    </a:lnTo>
                    <a:cubicBezTo>
                      <a:pt x="130179" y="206728"/>
                      <a:pt x="130179" y="216196"/>
                      <a:pt x="124361" y="222015"/>
                    </a:cubicBezTo>
                    <a:close/>
                    <a:moveTo>
                      <a:pt x="157401" y="188975"/>
                    </a:moveTo>
                    <a:cubicBezTo>
                      <a:pt x="151582" y="194793"/>
                      <a:pt x="142112" y="194793"/>
                      <a:pt x="136296" y="188975"/>
                    </a:cubicBezTo>
                    <a:lnTo>
                      <a:pt x="113492" y="166172"/>
                    </a:lnTo>
                    <a:lnTo>
                      <a:pt x="102154" y="154833"/>
                    </a:lnTo>
                    <a:cubicBezTo>
                      <a:pt x="96336" y="149015"/>
                      <a:pt x="96336" y="139547"/>
                      <a:pt x="102154" y="133728"/>
                    </a:cubicBezTo>
                    <a:cubicBezTo>
                      <a:pt x="104973" y="130909"/>
                      <a:pt x="108721" y="129357"/>
                      <a:pt x="112706" y="129357"/>
                    </a:cubicBezTo>
                    <a:cubicBezTo>
                      <a:pt x="116693" y="129357"/>
                      <a:pt x="120440" y="130909"/>
                      <a:pt x="123258" y="133728"/>
                    </a:cubicBezTo>
                    <a:lnTo>
                      <a:pt x="157399" y="167869"/>
                    </a:lnTo>
                    <a:cubicBezTo>
                      <a:pt x="157399" y="167869"/>
                      <a:pt x="157399" y="167869"/>
                      <a:pt x="157399" y="167869"/>
                    </a:cubicBezTo>
                    <a:cubicBezTo>
                      <a:pt x="160219" y="170689"/>
                      <a:pt x="161771" y="174436"/>
                      <a:pt x="161771" y="178422"/>
                    </a:cubicBezTo>
                    <a:cubicBezTo>
                      <a:pt x="161771" y="182408"/>
                      <a:pt x="160219" y="186156"/>
                      <a:pt x="157401" y="188975"/>
                    </a:cubicBezTo>
                    <a:close/>
                    <a:moveTo>
                      <a:pt x="190440" y="155935"/>
                    </a:moveTo>
                    <a:cubicBezTo>
                      <a:pt x="184621" y="161753"/>
                      <a:pt x="175152" y="161754"/>
                      <a:pt x="169334" y="155935"/>
                    </a:cubicBezTo>
                    <a:lnTo>
                      <a:pt x="126933" y="113534"/>
                    </a:lnTo>
                    <a:cubicBezTo>
                      <a:pt x="124114" y="110715"/>
                      <a:pt x="122563" y="106969"/>
                      <a:pt x="122563" y="102982"/>
                    </a:cubicBezTo>
                    <a:cubicBezTo>
                      <a:pt x="122563" y="98996"/>
                      <a:pt x="124114" y="95248"/>
                      <a:pt x="126934" y="92430"/>
                    </a:cubicBezTo>
                    <a:cubicBezTo>
                      <a:pt x="129843" y="89521"/>
                      <a:pt x="133666" y="88066"/>
                      <a:pt x="137486" y="88066"/>
                    </a:cubicBezTo>
                    <a:cubicBezTo>
                      <a:pt x="141305" y="88066"/>
                      <a:pt x="145123" y="89519"/>
                      <a:pt x="148031" y="92424"/>
                    </a:cubicBezTo>
                    <a:lnTo>
                      <a:pt x="167357" y="111749"/>
                    </a:lnTo>
                    <a:lnTo>
                      <a:pt x="190438" y="134830"/>
                    </a:lnTo>
                    <a:lnTo>
                      <a:pt x="190439" y="134830"/>
                    </a:lnTo>
                    <a:cubicBezTo>
                      <a:pt x="193257" y="137649"/>
                      <a:pt x="194809" y="141396"/>
                      <a:pt x="194809" y="145382"/>
                    </a:cubicBezTo>
                    <a:cubicBezTo>
                      <a:pt x="194810" y="149369"/>
                      <a:pt x="193259" y="153117"/>
                      <a:pt x="190440" y="155935"/>
                    </a:cubicBezTo>
                    <a:close/>
                    <a:moveTo>
                      <a:pt x="223479" y="122896"/>
                    </a:moveTo>
                    <a:cubicBezTo>
                      <a:pt x="217661" y="128714"/>
                      <a:pt x="208193" y="128714"/>
                      <a:pt x="202375" y="122896"/>
                    </a:cubicBezTo>
                    <a:lnTo>
                      <a:pt x="159974" y="80495"/>
                    </a:lnTo>
                    <a:cubicBezTo>
                      <a:pt x="159970" y="80490"/>
                      <a:pt x="159964" y="80486"/>
                      <a:pt x="159959" y="80481"/>
                    </a:cubicBezTo>
                    <a:lnTo>
                      <a:pt x="151713" y="72235"/>
                    </a:lnTo>
                    <a:cubicBezTo>
                      <a:pt x="145895" y="66416"/>
                      <a:pt x="145895" y="56949"/>
                      <a:pt x="151713" y="51130"/>
                    </a:cubicBezTo>
                    <a:cubicBezTo>
                      <a:pt x="154623" y="48219"/>
                      <a:pt x="158445" y="46765"/>
                      <a:pt x="162266" y="46765"/>
                    </a:cubicBezTo>
                    <a:cubicBezTo>
                      <a:pt x="166088" y="46765"/>
                      <a:pt x="169910" y="48219"/>
                      <a:pt x="172818" y="51130"/>
                    </a:cubicBezTo>
                    <a:lnTo>
                      <a:pt x="223478" y="101789"/>
                    </a:lnTo>
                    <a:cubicBezTo>
                      <a:pt x="226298" y="104608"/>
                      <a:pt x="227849" y="108355"/>
                      <a:pt x="227849" y="112341"/>
                    </a:cubicBezTo>
                    <a:cubicBezTo>
                      <a:pt x="227850" y="116329"/>
                      <a:pt x="226299" y="120077"/>
                      <a:pt x="223479" y="122896"/>
                    </a:cubicBezTo>
                    <a:close/>
                    <a:moveTo>
                      <a:pt x="225698" y="80141"/>
                    </a:moveTo>
                    <a:lnTo>
                      <a:pt x="202519" y="56962"/>
                    </a:lnTo>
                    <a:cubicBezTo>
                      <a:pt x="205147" y="57523"/>
                      <a:pt x="207850" y="57821"/>
                      <a:pt x="210600" y="57820"/>
                    </a:cubicBezTo>
                    <a:cubicBezTo>
                      <a:pt x="210662" y="57820"/>
                      <a:pt x="210724" y="57820"/>
                      <a:pt x="210787" y="57820"/>
                    </a:cubicBezTo>
                    <a:lnTo>
                      <a:pt x="233946" y="57711"/>
                    </a:lnTo>
                    <a:cubicBezTo>
                      <a:pt x="238606" y="57689"/>
                      <a:pt x="242368" y="53893"/>
                      <a:pt x="242346" y="49232"/>
                    </a:cubicBezTo>
                    <a:cubicBezTo>
                      <a:pt x="242324" y="44585"/>
                      <a:pt x="238550" y="40832"/>
                      <a:pt x="233907" y="40832"/>
                    </a:cubicBezTo>
                    <a:cubicBezTo>
                      <a:pt x="233894" y="40832"/>
                      <a:pt x="233880" y="40832"/>
                      <a:pt x="233867" y="40832"/>
                    </a:cubicBezTo>
                    <a:lnTo>
                      <a:pt x="210708" y="40941"/>
                    </a:lnTo>
                    <a:cubicBezTo>
                      <a:pt x="210672" y="40941"/>
                      <a:pt x="210638" y="40941"/>
                      <a:pt x="210603" y="40941"/>
                    </a:cubicBezTo>
                    <a:cubicBezTo>
                      <a:pt x="204897" y="40941"/>
                      <a:pt x="199530" y="38726"/>
                      <a:pt x="195483" y="34699"/>
                    </a:cubicBezTo>
                    <a:cubicBezTo>
                      <a:pt x="191411" y="30646"/>
                      <a:pt x="189169" y="25251"/>
                      <a:pt x="189169" y="19505"/>
                    </a:cubicBezTo>
                    <a:lnTo>
                      <a:pt x="189169" y="16878"/>
                    </a:lnTo>
                    <a:lnTo>
                      <a:pt x="246998" y="16878"/>
                    </a:lnTo>
                    <a:cubicBezTo>
                      <a:pt x="257861" y="16878"/>
                      <a:pt x="268337" y="21438"/>
                      <a:pt x="275738" y="29391"/>
                    </a:cubicBezTo>
                    <a:lnTo>
                      <a:pt x="276081" y="29760"/>
                    </a:lnTo>
                    <a:lnTo>
                      <a:pt x="225698" y="80141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14739B7E-C9E9-5F52-F9F7-872E860C74A6}"/>
              </a:ext>
            </a:extLst>
          </p:cNvPr>
          <p:cNvGrpSpPr/>
          <p:nvPr/>
        </p:nvGrpSpPr>
        <p:grpSpPr>
          <a:xfrm>
            <a:off x="2923360" y="1900858"/>
            <a:ext cx="1000562" cy="1000562"/>
            <a:chOff x="2923360" y="1900858"/>
            <a:chExt cx="1000562" cy="1000562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A7CC1EF-2A8B-7664-CFE9-CD2848A7BF8F}"/>
                </a:ext>
              </a:extLst>
            </p:cNvPr>
            <p:cNvSpPr/>
            <p:nvPr/>
          </p:nvSpPr>
          <p:spPr>
            <a:xfrm rot="19944429">
              <a:off x="2923360" y="1900858"/>
              <a:ext cx="1000562" cy="1000562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41" name="Graphic 79">
              <a:extLst>
                <a:ext uri="{FF2B5EF4-FFF2-40B4-BE49-F238E27FC236}">
                  <a16:creationId xmlns:a16="http://schemas.microsoft.com/office/drawing/2014/main" id="{4CEA0445-35E9-40FD-EB44-A5331087E8D8}"/>
                </a:ext>
              </a:extLst>
            </p:cNvPr>
            <p:cNvGrpSpPr/>
            <p:nvPr/>
          </p:nvGrpSpPr>
          <p:grpSpPr>
            <a:xfrm rot="19944429">
              <a:off x="2965151" y="1941449"/>
              <a:ext cx="916198" cy="917884"/>
              <a:chOff x="5838824" y="3170872"/>
              <a:chExt cx="517207" cy="518159"/>
            </a:xfrm>
            <a:solidFill>
              <a:schemeClr val="accent4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04CA9-058F-985F-453D-64F734A1BA65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5F76B37-A4CE-A704-5A8D-C70AF5209DC6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E0348EC-1535-53A6-84BC-BE0C6789070A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5168228-C71B-91EC-45C9-7C8187CED503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E935E93-1603-A1DC-28DE-DA0D5243DF71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B440ECF-9DA4-67B6-89AD-E7B49CEB7074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1BA08215-DD60-405B-79F8-BE3A2477D189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73DB39B-7C6D-7FE7-63BF-6581C0136B3A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E33C5D5-62B8-8651-E164-225742F81C59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0533DED-8CD1-22EA-2806-43B27357910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60C0775-D3E8-BC8E-B7B7-8A37FFB1C787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A8C6CC2-E429-3904-37CE-75F247768662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8BEE9F09-8949-B8B8-5E3A-354BEF84E7E2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1B076BA1-F5AA-ADA1-6275-5A95346F60CF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113579C-579E-78A8-2329-C5AB25B199B4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3883AF-68EA-226B-5A2A-B15266ECD4BC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C20B093-7AD7-1E09-4441-2AB17D2FA9C8}"/>
              </a:ext>
            </a:extLst>
          </p:cNvPr>
          <p:cNvGrpSpPr/>
          <p:nvPr/>
        </p:nvGrpSpPr>
        <p:grpSpPr>
          <a:xfrm>
            <a:off x="9693235" y="2210668"/>
            <a:ext cx="796528" cy="796528"/>
            <a:chOff x="6623257" y="4804174"/>
            <a:chExt cx="1028700" cy="1028700"/>
          </a:xfrm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95741F8-F523-1DE4-CCAB-8023F8C4A4B8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60" name="Graphic 79">
              <a:extLst>
                <a:ext uri="{FF2B5EF4-FFF2-40B4-BE49-F238E27FC236}">
                  <a16:creationId xmlns:a16="http://schemas.microsoft.com/office/drawing/2014/main" id="{4CE16105-6D47-29B1-D866-40F29C42CB67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95D8FD5B-2EBE-2C08-DAD8-F58E56FCB6E0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F9C272E-1987-4C41-C0D0-CDFFCFEE1CE9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A5CD10D6-94B8-C7CD-3C10-132AFFBF6B5C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69529616-C7BF-D2E8-AFA1-7B9A2E1C5D07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E225978-B905-35BA-2516-55660F5FDFFD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1244B31-8274-EDD3-92E2-4F004E86E457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9C23383-3A0E-DB04-424F-3C176690960B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DDF4048-53C5-2EFA-BABB-428E0B5C8A9D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DD8FBFA-35EE-905A-57F5-E51CDAE3600E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B6EC4B3-80C2-07C9-4B1D-97F33C5F17D6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05C967F8-25B3-443C-A83B-9482B7C2A69E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6EE5052-7735-5917-626A-D17FEC447162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8F5596-37DB-5942-F87A-3DD2DD4B5D2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45B9FFA-B328-6657-D04D-DD133D10483B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B68E638-4AAF-5687-09C2-A7489F381DE6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B2E0CA1-F5FD-1195-BC4E-9E39CEE22012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4F191F2C-6982-5E11-914B-200EED6D9D91}"/>
              </a:ext>
            </a:extLst>
          </p:cNvPr>
          <p:cNvGrpSpPr/>
          <p:nvPr/>
        </p:nvGrpSpPr>
        <p:grpSpPr>
          <a:xfrm>
            <a:off x="1275084" y="-977362"/>
            <a:ext cx="402311" cy="2398568"/>
            <a:chOff x="7496261" y="-537146"/>
            <a:chExt cx="402311" cy="2398568"/>
          </a:xfrm>
        </p:grpSpPr>
        <p:grpSp>
          <p:nvGrpSpPr>
            <p:cNvPr id="178" name="Graphic 21">
              <a:extLst>
                <a:ext uri="{FF2B5EF4-FFF2-40B4-BE49-F238E27FC236}">
                  <a16:creationId xmlns:a16="http://schemas.microsoft.com/office/drawing/2014/main" id="{96F8F690-D5AC-1CE9-E20F-EB39D844AADD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F207BAFC-1D2E-776B-AE40-041EADC271DE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C17885DE-4E80-751B-4FE7-BA466604FD11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252E0EA1-B2A8-BD76-340B-13D3D1383924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D3DE8BAD-B61F-3CC8-E05B-2B86AD485C62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84" name="Graphic 21">
                <a:extLst>
                  <a:ext uri="{FF2B5EF4-FFF2-40B4-BE49-F238E27FC236}">
                    <a16:creationId xmlns:a16="http://schemas.microsoft.com/office/drawing/2014/main" id="{9F639E19-7C40-E03C-7977-64362EB464F1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2BBA8B29-A307-E465-3D64-B281A63B1B66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C78895CC-561F-C871-ED86-C82B4D02E6F6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E96DF6CF-BBFA-20E9-CC32-3A07ED40D31B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F9AC256-67E8-3AB8-0289-0C528A93B96E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87" name="Graphic 21">
                <a:extLst>
                  <a:ext uri="{FF2B5EF4-FFF2-40B4-BE49-F238E27FC236}">
                    <a16:creationId xmlns:a16="http://schemas.microsoft.com/office/drawing/2014/main" id="{E1BF485B-E3A0-1E0A-A084-5DB19DC0DAB5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A6B3AE0-E524-5D59-2A69-8B3D2A2B13C3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72936102-BFB7-E16A-0DC7-0540EC93F2E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3D73FEB8-7231-6490-0422-68DE2908D1AD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6822F06C-879A-53F6-2C21-792B9FB0F71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A5649EBC-43E4-9F2B-B8A4-494B5E955F70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E3366333-9E5C-CE98-AB7F-92721D2330CA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CC7FE1DF-67B4-DEF1-E717-BBE29250B16D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1">
                <a:extLst>
                  <a:ext uri="{FF2B5EF4-FFF2-40B4-BE49-F238E27FC236}">
                    <a16:creationId xmlns:a16="http://schemas.microsoft.com/office/drawing/2014/main" id="{5FC7D451-0342-7FD7-B737-670BD61F0F14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B5D0054E-2FFB-57BA-576C-76EF01D259E9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1">
                  <a:extLst>
                    <a:ext uri="{FF2B5EF4-FFF2-40B4-BE49-F238E27FC236}">
                      <a16:creationId xmlns:a16="http://schemas.microsoft.com/office/drawing/2014/main" id="{7AC53854-0231-FE21-BE64-92D1890522E5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89C3C1ED-6963-421E-3157-3869D2B044B1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99AB7A46-224D-E717-921C-A5881F2F3C2A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E6386F1-0AB4-5C4E-B958-6E0C527658F7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7E197B2B-10A6-0B10-A95E-6E823D635428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1F5C1505-1EA8-2559-4AD8-39E1897DD14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8A34CB47-1377-7BCB-91F2-19F17496F662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B0DCE75F-DF59-7760-74B2-A260838F4822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8FE79A8B-4CFB-24AB-CE7C-8DD798A6D227}"/>
                </a:ext>
              </a:extLst>
            </p:cNvPr>
            <p:cNvCxnSpPr>
              <a:cxnSpLocks/>
              <a:stCxn id="185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3938EFE-D23D-B8C7-E43D-B921CEE3A307}"/>
              </a:ext>
            </a:extLst>
          </p:cNvPr>
          <p:cNvGrpSpPr/>
          <p:nvPr/>
        </p:nvGrpSpPr>
        <p:grpSpPr>
          <a:xfrm>
            <a:off x="11164888" y="-281689"/>
            <a:ext cx="402311" cy="2398568"/>
            <a:chOff x="7496261" y="-537146"/>
            <a:chExt cx="402311" cy="2398568"/>
          </a:xfrm>
        </p:grpSpPr>
        <p:grpSp>
          <p:nvGrpSpPr>
            <p:cNvPr id="208" name="Graphic 21">
              <a:extLst>
                <a:ext uri="{FF2B5EF4-FFF2-40B4-BE49-F238E27FC236}">
                  <a16:creationId xmlns:a16="http://schemas.microsoft.com/office/drawing/2014/main" id="{17060301-5373-6031-85DC-301BD091B26C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63A39B9-6AC8-86A9-65F2-B2B343928658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D103B97B-A164-3549-79A1-CF6C54B6CB27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BAC6C53B-49B2-1413-F916-6D5E95259F04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6480E63-A552-2EBF-EB0D-BB3B00EA6AE9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4" name="Graphic 21">
                <a:extLst>
                  <a:ext uri="{FF2B5EF4-FFF2-40B4-BE49-F238E27FC236}">
                    <a16:creationId xmlns:a16="http://schemas.microsoft.com/office/drawing/2014/main" id="{5CFF9825-20E5-714C-EE11-19A34E54558E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7FE3ADE2-92D0-849E-6239-905BF618E161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A19F92ED-DD8F-429B-A1FB-B9195574FA6C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09A165BF-4E8D-732E-0EDA-661D7277D82E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9E2F3269-9035-3EFE-B70D-C84F5A1BB58C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7" name="Graphic 21">
                <a:extLst>
                  <a:ext uri="{FF2B5EF4-FFF2-40B4-BE49-F238E27FC236}">
                    <a16:creationId xmlns:a16="http://schemas.microsoft.com/office/drawing/2014/main" id="{3F8BA214-827F-B066-546E-3EF915E02829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21C60617-3F57-9913-7C07-B8A9DCF3D866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6FBF013E-B06E-C8D8-C2A1-215AE2B0DACB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1814DBEE-DD37-A496-309F-924F0AC27ED1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6777FE7B-DD42-C629-A29C-59969E812BAA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892F2BC7-FC14-006B-C571-B53E8E608D5E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0D298714-5710-16B0-9F8E-64D7D594119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D2CDC5EB-4606-3860-A757-77176ECE1184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18" name="Graphic 21">
                <a:extLst>
                  <a:ext uri="{FF2B5EF4-FFF2-40B4-BE49-F238E27FC236}">
                    <a16:creationId xmlns:a16="http://schemas.microsoft.com/office/drawing/2014/main" id="{96262608-F51E-1096-8346-E004DE9BABD5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ECF9338F-3958-67E6-093F-66FD7EA48253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0" name="Graphic 21">
                  <a:extLst>
                    <a:ext uri="{FF2B5EF4-FFF2-40B4-BE49-F238E27FC236}">
                      <a16:creationId xmlns:a16="http://schemas.microsoft.com/office/drawing/2014/main" id="{BACFC202-1A9B-0863-5C89-D5FD62986C19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2262BEC9-F42C-8D91-0FC2-8C8D1FDE8545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72586D08-A08E-E939-3324-EAAE32A71515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430AEF8C-B957-37E6-85AD-0007A93A61E9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D04ADA57-E6E4-9017-1751-6632C4F2DE6F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5C57775A-3DE3-0145-C430-86AEC46B0EB6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8AA310F9-F660-3303-3CBC-0DAD824F09AF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511ABE1E-43E7-E9D6-8A4E-E4166517A8D1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73B4AA9-1A4F-D020-5216-690F80C7EA89}"/>
                </a:ext>
              </a:extLst>
            </p:cNvPr>
            <p:cNvCxnSpPr>
              <a:cxnSpLocks/>
              <a:stCxn id="215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5D9C19B-52E0-F0CE-CFAA-C21D96367E4A}"/>
              </a:ext>
            </a:extLst>
          </p:cNvPr>
          <p:cNvGrpSpPr/>
          <p:nvPr/>
        </p:nvGrpSpPr>
        <p:grpSpPr>
          <a:xfrm>
            <a:off x="6082382" y="1985186"/>
            <a:ext cx="736265" cy="861980"/>
            <a:chOff x="6082382" y="1985186"/>
            <a:chExt cx="736265" cy="861980"/>
          </a:xfrm>
        </p:grpSpPr>
        <p:pic>
          <p:nvPicPr>
            <p:cNvPr id="89" name="Graphic 88">
              <a:extLst>
                <a:ext uri="{FF2B5EF4-FFF2-40B4-BE49-F238E27FC236}">
                  <a16:creationId xmlns:a16="http://schemas.microsoft.com/office/drawing/2014/main" id="{D6B6E1C7-5561-FDC4-B9A7-519F20E83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082382" y="1985186"/>
              <a:ext cx="736265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43A46BFB-FDF0-6ECA-BC7E-DB1D0E6EBB19}"/>
                </a:ext>
              </a:extLst>
            </p:cNvPr>
            <p:cNvGrpSpPr/>
            <p:nvPr/>
          </p:nvGrpSpPr>
          <p:grpSpPr>
            <a:xfrm>
              <a:off x="6254851" y="2210923"/>
              <a:ext cx="410507" cy="410507"/>
              <a:chOff x="6243766" y="2221930"/>
              <a:chExt cx="431999" cy="431999"/>
            </a:xfrm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2DE9CF17-481F-4AA9-EA61-8894A88F1012}"/>
                  </a:ext>
                </a:extLst>
              </p:cNvPr>
              <p:cNvSpPr/>
              <p:nvPr/>
            </p:nvSpPr>
            <p:spPr>
              <a:xfrm>
                <a:off x="6346281" y="2628550"/>
                <a:ext cx="16875" cy="16875"/>
              </a:xfrm>
              <a:custGeom>
                <a:avLst/>
                <a:gdLst>
                  <a:gd name="connsiteX0" fmla="*/ 14402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3 h 16875"/>
                  <a:gd name="connsiteX5" fmla="*/ 8438 w 16875"/>
                  <a:gd name="connsiteY5" fmla="*/ 16875 h 16875"/>
                  <a:gd name="connsiteX6" fmla="*/ 14402 w 16875"/>
                  <a:gd name="connsiteY6" fmla="*/ 14403 h 16875"/>
                  <a:gd name="connsiteX7" fmla="*/ 16875 w 16875"/>
                  <a:gd name="connsiteY7" fmla="*/ 8438 h 16875"/>
                  <a:gd name="connsiteX8" fmla="*/ 14402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2" y="2472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72"/>
                    </a:cubicBezTo>
                    <a:cubicBezTo>
                      <a:pt x="902" y="4042"/>
                      <a:pt x="0" y="6210"/>
                      <a:pt x="0" y="8438"/>
                    </a:cubicBezTo>
                    <a:cubicBezTo>
                      <a:pt x="0" y="10657"/>
                      <a:pt x="903" y="12833"/>
                      <a:pt x="2472" y="14403"/>
                    </a:cubicBezTo>
                    <a:cubicBezTo>
                      <a:pt x="4042" y="15972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2" y="14403"/>
                    </a:cubicBezTo>
                    <a:cubicBezTo>
                      <a:pt x="15972" y="12825"/>
                      <a:pt x="16875" y="10657"/>
                      <a:pt x="16875" y="8438"/>
                    </a:cubicBezTo>
                    <a:cubicBezTo>
                      <a:pt x="16875" y="6210"/>
                      <a:pt x="15971" y="4042"/>
                      <a:pt x="14402" y="2472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3CA8512-9F5C-4B22-57A6-EF52A3F9EE8B}"/>
                  </a:ext>
                </a:extLst>
              </p:cNvPr>
              <p:cNvSpPr/>
              <p:nvPr/>
            </p:nvSpPr>
            <p:spPr>
              <a:xfrm>
                <a:off x="6270974" y="2528974"/>
                <a:ext cx="16948" cy="16942"/>
              </a:xfrm>
              <a:custGeom>
                <a:avLst/>
                <a:gdLst>
                  <a:gd name="connsiteX0" fmla="*/ 14701 w 16948"/>
                  <a:gd name="connsiteY0" fmla="*/ 2704 h 16942"/>
                  <a:gd name="connsiteX1" fmla="*/ 2777 w 16948"/>
                  <a:gd name="connsiteY1" fmla="*/ 2246 h 16942"/>
                  <a:gd name="connsiteX2" fmla="*/ 2704 w 16948"/>
                  <a:gd name="connsiteY2" fmla="*/ 2314 h 16942"/>
                  <a:gd name="connsiteX3" fmla="*/ 2247 w 16948"/>
                  <a:gd name="connsiteY3" fmla="*/ 14238 h 16942"/>
                  <a:gd name="connsiteX4" fmla="*/ 8439 w 16948"/>
                  <a:gd name="connsiteY4" fmla="*/ 16942 h 16942"/>
                  <a:gd name="connsiteX5" fmla="*/ 14171 w 16948"/>
                  <a:gd name="connsiteY5" fmla="*/ 14695 h 16942"/>
                  <a:gd name="connsiteX6" fmla="*/ 14244 w 16948"/>
                  <a:gd name="connsiteY6" fmla="*/ 14628 h 16942"/>
                  <a:gd name="connsiteX7" fmla="*/ 14701 w 16948"/>
                  <a:gd name="connsiteY7" fmla="*/ 2704 h 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48" h="16942">
                    <a:moveTo>
                      <a:pt x="14701" y="2704"/>
                    </a:moveTo>
                    <a:cubicBezTo>
                      <a:pt x="11534" y="-716"/>
                      <a:pt x="6195" y="-918"/>
                      <a:pt x="2777" y="2246"/>
                    </a:cubicBezTo>
                    <a:lnTo>
                      <a:pt x="2704" y="2314"/>
                    </a:lnTo>
                    <a:cubicBezTo>
                      <a:pt x="-714" y="5481"/>
                      <a:pt x="-919" y="10819"/>
                      <a:pt x="2247" y="14238"/>
                    </a:cubicBezTo>
                    <a:cubicBezTo>
                      <a:pt x="3910" y="16033"/>
                      <a:pt x="6171" y="16942"/>
                      <a:pt x="8439" y="16942"/>
                    </a:cubicBezTo>
                    <a:cubicBezTo>
                      <a:pt x="10491" y="16942"/>
                      <a:pt x="12548" y="16199"/>
                      <a:pt x="14171" y="14695"/>
                    </a:cubicBezTo>
                    <a:lnTo>
                      <a:pt x="14244" y="14628"/>
                    </a:lnTo>
                    <a:cubicBezTo>
                      <a:pt x="17662" y="11461"/>
                      <a:pt x="17867" y="6123"/>
                      <a:pt x="14701" y="270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05F1882-358B-7E65-F399-8121E64D54FF}"/>
                  </a:ext>
                </a:extLst>
              </p:cNvPr>
              <p:cNvSpPr/>
              <p:nvPr/>
            </p:nvSpPr>
            <p:spPr>
              <a:xfrm>
                <a:off x="6380844" y="2501362"/>
                <a:ext cx="271329" cy="144057"/>
              </a:xfrm>
              <a:custGeom>
                <a:avLst/>
                <a:gdLst>
                  <a:gd name="connsiteX0" fmla="*/ 265716 w 271329"/>
                  <a:gd name="connsiteY0" fmla="*/ 16647 h 144057"/>
                  <a:gd name="connsiteX1" fmla="*/ 219337 w 271329"/>
                  <a:gd name="connsiteY1" fmla="*/ 3833 h 144057"/>
                  <a:gd name="connsiteX2" fmla="*/ 133882 w 271329"/>
                  <a:gd name="connsiteY2" fmla="*/ 46656 h 144057"/>
                  <a:gd name="connsiteX3" fmla="*/ 130119 w 271329"/>
                  <a:gd name="connsiteY3" fmla="*/ 57979 h 144057"/>
                  <a:gd name="connsiteX4" fmla="*/ 141443 w 271329"/>
                  <a:gd name="connsiteY4" fmla="*/ 61743 h 144057"/>
                  <a:gd name="connsiteX5" fmla="*/ 226898 w 271329"/>
                  <a:gd name="connsiteY5" fmla="*/ 18920 h 144057"/>
                  <a:gd name="connsiteX6" fmla="*/ 251483 w 271329"/>
                  <a:gd name="connsiteY6" fmla="*/ 25712 h 144057"/>
                  <a:gd name="connsiteX7" fmla="*/ 253862 w 271329"/>
                  <a:gd name="connsiteY7" fmla="*/ 40686 h 144057"/>
                  <a:gd name="connsiteX8" fmla="*/ 244547 w 271329"/>
                  <a:gd name="connsiteY8" fmla="*/ 52649 h 144057"/>
                  <a:gd name="connsiteX9" fmla="*/ 129668 w 271329"/>
                  <a:gd name="connsiteY9" fmla="*/ 115350 h 144057"/>
                  <a:gd name="connsiteX10" fmla="*/ 83289 w 271329"/>
                  <a:gd name="connsiteY10" fmla="*/ 127183 h 144057"/>
                  <a:gd name="connsiteX11" fmla="*/ 8438 w 271329"/>
                  <a:gd name="connsiteY11" fmla="*/ 127183 h 144057"/>
                  <a:gd name="connsiteX12" fmla="*/ 0 w 271329"/>
                  <a:gd name="connsiteY12" fmla="*/ 135620 h 144057"/>
                  <a:gd name="connsiteX13" fmla="*/ 8438 w 271329"/>
                  <a:gd name="connsiteY13" fmla="*/ 144058 h 144057"/>
                  <a:gd name="connsiteX14" fmla="*/ 83289 w 271329"/>
                  <a:gd name="connsiteY14" fmla="*/ 144058 h 144057"/>
                  <a:gd name="connsiteX15" fmla="*/ 137752 w 271329"/>
                  <a:gd name="connsiteY15" fmla="*/ 130163 h 144057"/>
                  <a:gd name="connsiteX16" fmla="*/ 252631 w 271329"/>
                  <a:gd name="connsiteY16" fmla="*/ 67461 h 144057"/>
                  <a:gd name="connsiteX17" fmla="*/ 270203 w 271329"/>
                  <a:gd name="connsiteY17" fmla="*/ 44895 h 144057"/>
                  <a:gd name="connsiteX18" fmla="*/ 265716 w 271329"/>
                  <a:gd name="connsiteY18" fmla="*/ 16647 h 14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329" h="144057">
                    <a:moveTo>
                      <a:pt x="265716" y="16647"/>
                    </a:moveTo>
                    <a:cubicBezTo>
                      <a:pt x="255791" y="1066"/>
                      <a:pt x="235853" y="-4442"/>
                      <a:pt x="219337" y="3833"/>
                    </a:cubicBezTo>
                    <a:lnTo>
                      <a:pt x="133882" y="46656"/>
                    </a:lnTo>
                    <a:cubicBezTo>
                      <a:pt x="129716" y="48745"/>
                      <a:pt x="128031" y="53814"/>
                      <a:pt x="130119" y="57979"/>
                    </a:cubicBezTo>
                    <a:cubicBezTo>
                      <a:pt x="132207" y="62145"/>
                      <a:pt x="137273" y="63830"/>
                      <a:pt x="141443" y="61743"/>
                    </a:cubicBezTo>
                    <a:lnTo>
                      <a:pt x="226898" y="18920"/>
                    </a:lnTo>
                    <a:cubicBezTo>
                      <a:pt x="235651" y="14531"/>
                      <a:pt x="246221" y="17452"/>
                      <a:pt x="251483" y="25712"/>
                    </a:cubicBezTo>
                    <a:cubicBezTo>
                      <a:pt x="254346" y="30207"/>
                      <a:pt x="255191" y="35525"/>
                      <a:pt x="253862" y="40686"/>
                    </a:cubicBezTo>
                    <a:cubicBezTo>
                      <a:pt x="252533" y="45847"/>
                      <a:pt x="249224" y="50095"/>
                      <a:pt x="244547" y="52649"/>
                    </a:cubicBezTo>
                    <a:lnTo>
                      <a:pt x="129668" y="115350"/>
                    </a:lnTo>
                    <a:cubicBezTo>
                      <a:pt x="115484" y="123092"/>
                      <a:pt x="99448" y="127183"/>
                      <a:pt x="83289" y="127183"/>
                    </a:cubicBezTo>
                    <a:lnTo>
                      <a:pt x="8438" y="127183"/>
                    </a:lnTo>
                    <a:cubicBezTo>
                      <a:pt x="3778" y="127183"/>
                      <a:pt x="0" y="130960"/>
                      <a:pt x="0" y="135620"/>
                    </a:cubicBezTo>
                    <a:cubicBezTo>
                      <a:pt x="0" y="140280"/>
                      <a:pt x="3778" y="144058"/>
                      <a:pt x="8438" y="144058"/>
                    </a:cubicBezTo>
                    <a:lnTo>
                      <a:pt x="83289" y="144058"/>
                    </a:lnTo>
                    <a:cubicBezTo>
                      <a:pt x="102263" y="144058"/>
                      <a:pt x="121097" y="139253"/>
                      <a:pt x="137752" y="130163"/>
                    </a:cubicBezTo>
                    <a:lnTo>
                      <a:pt x="252631" y="67461"/>
                    </a:lnTo>
                    <a:cubicBezTo>
                      <a:pt x="261328" y="62715"/>
                      <a:pt x="267732" y="54489"/>
                      <a:pt x="270203" y="44895"/>
                    </a:cubicBezTo>
                    <a:cubicBezTo>
                      <a:pt x="272674" y="35299"/>
                      <a:pt x="271038" y="25004"/>
                      <a:pt x="265716" y="16647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EBFA982A-3117-8679-9CDD-81CF8FB6C04C}"/>
                  </a:ext>
                </a:extLst>
              </p:cNvPr>
              <p:cNvSpPr/>
              <p:nvPr/>
            </p:nvSpPr>
            <p:spPr>
              <a:xfrm>
                <a:off x="6243766" y="2490242"/>
                <a:ext cx="250226" cy="163687"/>
              </a:xfrm>
              <a:custGeom>
                <a:avLst/>
                <a:gdLst>
                  <a:gd name="connsiteX0" fmla="*/ 238234 w 250226"/>
                  <a:gd name="connsiteY0" fmla="*/ 58818 h 163687"/>
                  <a:gd name="connsiteX1" fmla="*/ 202973 w 250226"/>
                  <a:gd name="connsiteY1" fmla="*/ 30882 h 163687"/>
                  <a:gd name="connsiteX2" fmla="*/ 138495 w 250226"/>
                  <a:gd name="connsiteY2" fmla="*/ 8438 h 163687"/>
                  <a:gd name="connsiteX3" fmla="*/ 78047 w 250226"/>
                  <a:gd name="connsiteY3" fmla="*/ 8438 h 163687"/>
                  <a:gd name="connsiteX4" fmla="*/ 69609 w 250226"/>
                  <a:gd name="connsiteY4" fmla="*/ 0 h 163687"/>
                  <a:gd name="connsiteX5" fmla="*/ 8438 w 250226"/>
                  <a:gd name="connsiteY5" fmla="*/ 0 h 163687"/>
                  <a:gd name="connsiteX6" fmla="*/ 0 w 250226"/>
                  <a:gd name="connsiteY6" fmla="*/ 8438 h 163687"/>
                  <a:gd name="connsiteX7" fmla="*/ 8438 w 250226"/>
                  <a:gd name="connsiteY7" fmla="*/ 16875 h 163687"/>
                  <a:gd name="connsiteX8" fmla="*/ 61172 w 250226"/>
                  <a:gd name="connsiteY8" fmla="*/ 16875 h 163687"/>
                  <a:gd name="connsiteX9" fmla="*/ 61172 w 250226"/>
                  <a:gd name="connsiteY9" fmla="*/ 146813 h 163687"/>
                  <a:gd name="connsiteX10" fmla="*/ 8438 w 250226"/>
                  <a:gd name="connsiteY10" fmla="*/ 146813 h 163687"/>
                  <a:gd name="connsiteX11" fmla="*/ 0 w 250226"/>
                  <a:gd name="connsiteY11" fmla="*/ 155250 h 163687"/>
                  <a:gd name="connsiteX12" fmla="*/ 8438 w 250226"/>
                  <a:gd name="connsiteY12" fmla="*/ 163688 h 163687"/>
                  <a:gd name="connsiteX13" fmla="*/ 69609 w 250226"/>
                  <a:gd name="connsiteY13" fmla="*/ 163688 h 163687"/>
                  <a:gd name="connsiteX14" fmla="*/ 78047 w 250226"/>
                  <a:gd name="connsiteY14" fmla="*/ 155250 h 163687"/>
                  <a:gd name="connsiteX15" fmla="*/ 78047 w 250226"/>
                  <a:gd name="connsiteY15" fmla="*/ 25313 h 163687"/>
                  <a:gd name="connsiteX16" fmla="*/ 138495 w 250226"/>
                  <a:gd name="connsiteY16" fmla="*/ 25313 h 163687"/>
                  <a:gd name="connsiteX17" fmla="*/ 192493 w 250226"/>
                  <a:gd name="connsiteY17" fmla="*/ 44110 h 163687"/>
                  <a:gd name="connsiteX18" fmla="*/ 227755 w 250226"/>
                  <a:gd name="connsiteY18" fmla="*/ 72046 h 163687"/>
                  <a:gd name="connsiteX19" fmla="*/ 233194 w 250226"/>
                  <a:gd name="connsiteY19" fmla="*/ 85674 h 163687"/>
                  <a:gd name="connsiteX20" fmla="*/ 224170 w 250226"/>
                  <a:gd name="connsiteY20" fmla="*/ 97242 h 163687"/>
                  <a:gd name="connsiteX21" fmla="*/ 210451 w 250226"/>
                  <a:gd name="connsiteY21" fmla="*/ 95873 h 163687"/>
                  <a:gd name="connsiteX22" fmla="*/ 165402 w 250226"/>
                  <a:gd name="connsiteY22" fmla="*/ 65955 h 163687"/>
                  <a:gd name="connsiteX23" fmla="*/ 153706 w 250226"/>
                  <a:gd name="connsiteY23" fmla="*/ 68316 h 163687"/>
                  <a:gd name="connsiteX24" fmla="*/ 156067 w 250226"/>
                  <a:gd name="connsiteY24" fmla="*/ 80012 h 163687"/>
                  <a:gd name="connsiteX25" fmla="*/ 201115 w 250226"/>
                  <a:gd name="connsiteY25" fmla="*/ 109930 h 163687"/>
                  <a:gd name="connsiteX26" fmla="*/ 218601 w 250226"/>
                  <a:gd name="connsiteY26" fmla="*/ 115212 h 163687"/>
                  <a:gd name="connsiteX27" fmla="*/ 230545 w 250226"/>
                  <a:gd name="connsiteY27" fmla="*/ 112867 h 163687"/>
                  <a:gd name="connsiteX28" fmla="*/ 249901 w 250226"/>
                  <a:gd name="connsiteY28" fmla="*/ 88050 h 163687"/>
                  <a:gd name="connsiteX29" fmla="*/ 238234 w 250226"/>
                  <a:gd name="connsiteY29" fmla="*/ 58818 h 1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0226" h="163687">
                    <a:moveTo>
                      <a:pt x="238234" y="58818"/>
                    </a:moveTo>
                    <a:lnTo>
                      <a:pt x="202973" y="30882"/>
                    </a:lnTo>
                    <a:cubicBezTo>
                      <a:pt x="184702" y="16408"/>
                      <a:pt x="161803" y="8438"/>
                      <a:pt x="138495" y="8438"/>
                    </a:cubicBezTo>
                    <a:lnTo>
                      <a:pt x="78047" y="8438"/>
                    </a:lnTo>
                    <a:cubicBezTo>
                      <a:pt x="78047" y="3777"/>
                      <a:pt x="74269" y="0"/>
                      <a:pt x="69609" y="0"/>
                    </a:cubicBezTo>
                    <a:lnTo>
                      <a:pt x="8438" y="0"/>
                    </a:lnTo>
                    <a:cubicBezTo>
                      <a:pt x="3778" y="0"/>
                      <a:pt x="0" y="3777"/>
                      <a:pt x="0" y="8438"/>
                    </a:cubicBezTo>
                    <a:cubicBezTo>
                      <a:pt x="0" y="13098"/>
                      <a:pt x="3778" y="16875"/>
                      <a:pt x="8438" y="16875"/>
                    </a:cubicBezTo>
                    <a:lnTo>
                      <a:pt x="61172" y="16875"/>
                    </a:lnTo>
                    <a:lnTo>
                      <a:pt x="61172" y="146813"/>
                    </a:lnTo>
                    <a:lnTo>
                      <a:pt x="8438" y="146813"/>
                    </a:lnTo>
                    <a:cubicBezTo>
                      <a:pt x="3778" y="146813"/>
                      <a:pt x="0" y="150590"/>
                      <a:pt x="0" y="155250"/>
                    </a:cubicBezTo>
                    <a:cubicBezTo>
                      <a:pt x="0" y="159910"/>
                      <a:pt x="3778" y="163688"/>
                      <a:pt x="8438" y="163688"/>
                    </a:cubicBezTo>
                    <a:lnTo>
                      <a:pt x="69609" y="163688"/>
                    </a:lnTo>
                    <a:cubicBezTo>
                      <a:pt x="74269" y="163688"/>
                      <a:pt x="78047" y="159910"/>
                      <a:pt x="78047" y="155250"/>
                    </a:cubicBezTo>
                    <a:lnTo>
                      <a:pt x="78047" y="25313"/>
                    </a:lnTo>
                    <a:lnTo>
                      <a:pt x="138495" y="25313"/>
                    </a:lnTo>
                    <a:cubicBezTo>
                      <a:pt x="158016" y="25313"/>
                      <a:pt x="177193" y="31988"/>
                      <a:pt x="192493" y="44110"/>
                    </a:cubicBezTo>
                    <a:lnTo>
                      <a:pt x="227755" y="72046"/>
                    </a:lnTo>
                    <a:cubicBezTo>
                      <a:pt x="231907" y="75335"/>
                      <a:pt x="233940" y="80430"/>
                      <a:pt x="233194" y="85674"/>
                    </a:cubicBezTo>
                    <a:cubicBezTo>
                      <a:pt x="232447" y="90917"/>
                      <a:pt x="229074" y="95242"/>
                      <a:pt x="224170" y="97242"/>
                    </a:cubicBezTo>
                    <a:cubicBezTo>
                      <a:pt x="219649" y="99087"/>
                      <a:pt x="214519" y="98575"/>
                      <a:pt x="210451" y="95873"/>
                    </a:cubicBezTo>
                    <a:lnTo>
                      <a:pt x="165402" y="65955"/>
                    </a:lnTo>
                    <a:cubicBezTo>
                      <a:pt x="161522" y="63377"/>
                      <a:pt x="156283" y="64435"/>
                      <a:pt x="153706" y="68316"/>
                    </a:cubicBezTo>
                    <a:cubicBezTo>
                      <a:pt x="151127" y="72198"/>
                      <a:pt x="152185" y="77434"/>
                      <a:pt x="156067" y="80012"/>
                    </a:cubicBezTo>
                    <a:lnTo>
                      <a:pt x="201115" y="109930"/>
                    </a:lnTo>
                    <a:cubicBezTo>
                      <a:pt x="206379" y="113425"/>
                      <a:pt x="212467" y="115212"/>
                      <a:pt x="218601" y="115212"/>
                    </a:cubicBezTo>
                    <a:cubicBezTo>
                      <a:pt x="222638" y="115212"/>
                      <a:pt x="226695" y="114437"/>
                      <a:pt x="230545" y="112867"/>
                    </a:cubicBezTo>
                    <a:cubicBezTo>
                      <a:pt x="241064" y="108575"/>
                      <a:pt x="248300" y="99298"/>
                      <a:pt x="249901" y="88050"/>
                    </a:cubicBezTo>
                    <a:cubicBezTo>
                      <a:pt x="251501" y="76801"/>
                      <a:pt x="247140" y="65873"/>
                      <a:pt x="238234" y="58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B438007-E689-1978-C40D-088C9227AD23}"/>
                  </a:ext>
                </a:extLst>
              </p:cNvPr>
              <p:cNvSpPr/>
              <p:nvPr/>
            </p:nvSpPr>
            <p:spPr>
              <a:xfrm>
                <a:off x="6425539" y="2221930"/>
                <a:ext cx="250226" cy="163687"/>
              </a:xfrm>
              <a:custGeom>
                <a:avLst/>
                <a:gdLst>
                  <a:gd name="connsiteX0" fmla="*/ 241789 w 250226"/>
                  <a:gd name="connsiteY0" fmla="*/ 146813 h 163687"/>
                  <a:gd name="connsiteX1" fmla="*/ 189055 w 250226"/>
                  <a:gd name="connsiteY1" fmla="*/ 146813 h 163687"/>
                  <a:gd name="connsiteX2" fmla="*/ 189055 w 250226"/>
                  <a:gd name="connsiteY2" fmla="*/ 16875 h 163687"/>
                  <a:gd name="connsiteX3" fmla="*/ 241789 w 250226"/>
                  <a:gd name="connsiteY3" fmla="*/ 16875 h 163687"/>
                  <a:gd name="connsiteX4" fmla="*/ 250227 w 250226"/>
                  <a:gd name="connsiteY4" fmla="*/ 8438 h 163687"/>
                  <a:gd name="connsiteX5" fmla="*/ 241789 w 250226"/>
                  <a:gd name="connsiteY5" fmla="*/ 0 h 163687"/>
                  <a:gd name="connsiteX6" fmla="*/ 180617 w 250226"/>
                  <a:gd name="connsiteY6" fmla="*/ 0 h 163687"/>
                  <a:gd name="connsiteX7" fmla="*/ 172180 w 250226"/>
                  <a:gd name="connsiteY7" fmla="*/ 8438 h 163687"/>
                  <a:gd name="connsiteX8" fmla="*/ 172180 w 250226"/>
                  <a:gd name="connsiteY8" fmla="*/ 138375 h 163687"/>
                  <a:gd name="connsiteX9" fmla="*/ 111732 w 250226"/>
                  <a:gd name="connsiteY9" fmla="*/ 138375 h 163687"/>
                  <a:gd name="connsiteX10" fmla="*/ 57733 w 250226"/>
                  <a:gd name="connsiteY10" fmla="*/ 119577 h 163687"/>
                  <a:gd name="connsiteX11" fmla="*/ 22471 w 250226"/>
                  <a:gd name="connsiteY11" fmla="*/ 91641 h 163687"/>
                  <a:gd name="connsiteX12" fmla="*/ 17033 w 250226"/>
                  <a:gd name="connsiteY12" fmla="*/ 78014 h 163687"/>
                  <a:gd name="connsiteX13" fmla="*/ 26057 w 250226"/>
                  <a:gd name="connsiteY13" fmla="*/ 66445 h 163687"/>
                  <a:gd name="connsiteX14" fmla="*/ 39776 w 250226"/>
                  <a:gd name="connsiteY14" fmla="*/ 67815 h 163687"/>
                  <a:gd name="connsiteX15" fmla="*/ 84825 w 250226"/>
                  <a:gd name="connsiteY15" fmla="*/ 97732 h 163687"/>
                  <a:gd name="connsiteX16" fmla="*/ 96521 w 250226"/>
                  <a:gd name="connsiteY16" fmla="*/ 95372 h 163687"/>
                  <a:gd name="connsiteX17" fmla="*/ 94160 w 250226"/>
                  <a:gd name="connsiteY17" fmla="*/ 83676 h 163687"/>
                  <a:gd name="connsiteX18" fmla="*/ 49111 w 250226"/>
                  <a:gd name="connsiteY18" fmla="*/ 53758 h 163687"/>
                  <a:gd name="connsiteX19" fmla="*/ 19682 w 250226"/>
                  <a:gd name="connsiteY19" fmla="*/ 50821 h 163687"/>
                  <a:gd name="connsiteX20" fmla="*/ 326 w 250226"/>
                  <a:gd name="connsiteY20" fmla="*/ 75638 h 163687"/>
                  <a:gd name="connsiteX21" fmla="*/ 11992 w 250226"/>
                  <a:gd name="connsiteY21" fmla="*/ 104870 h 163687"/>
                  <a:gd name="connsiteX22" fmla="*/ 47254 w 250226"/>
                  <a:gd name="connsiteY22" fmla="*/ 132805 h 163687"/>
                  <a:gd name="connsiteX23" fmla="*/ 111732 w 250226"/>
                  <a:gd name="connsiteY23" fmla="*/ 155250 h 163687"/>
                  <a:gd name="connsiteX24" fmla="*/ 172180 w 250226"/>
                  <a:gd name="connsiteY24" fmla="*/ 155250 h 163687"/>
                  <a:gd name="connsiteX25" fmla="*/ 180617 w 250226"/>
                  <a:gd name="connsiteY25" fmla="*/ 163688 h 163687"/>
                  <a:gd name="connsiteX26" fmla="*/ 241789 w 250226"/>
                  <a:gd name="connsiteY26" fmla="*/ 163688 h 163687"/>
                  <a:gd name="connsiteX27" fmla="*/ 250227 w 250226"/>
                  <a:gd name="connsiteY27" fmla="*/ 155250 h 163687"/>
                  <a:gd name="connsiteX28" fmla="*/ 241789 w 250226"/>
                  <a:gd name="connsiteY28" fmla="*/ 146813 h 1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50226" h="163687">
                    <a:moveTo>
                      <a:pt x="241789" y="146813"/>
                    </a:moveTo>
                    <a:lnTo>
                      <a:pt x="189055" y="146813"/>
                    </a:lnTo>
                    <a:lnTo>
                      <a:pt x="189055" y="16875"/>
                    </a:lnTo>
                    <a:lnTo>
                      <a:pt x="241789" y="16875"/>
                    </a:lnTo>
                    <a:cubicBezTo>
                      <a:pt x="246448" y="16875"/>
                      <a:pt x="250227" y="13098"/>
                      <a:pt x="250227" y="8438"/>
                    </a:cubicBezTo>
                    <a:cubicBezTo>
                      <a:pt x="250227" y="3777"/>
                      <a:pt x="246448" y="0"/>
                      <a:pt x="241789" y="0"/>
                    </a:cubicBezTo>
                    <a:lnTo>
                      <a:pt x="180617" y="0"/>
                    </a:lnTo>
                    <a:cubicBezTo>
                      <a:pt x="175958" y="0"/>
                      <a:pt x="172180" y="3777"/>
                      <a:pt x="172180" y="8438"/>
                    </a:cubicBezTo>
                    <a:lnTo>
                      <a:pt x="172180" y="138375"/>
                    </a:lnTo>
                    <a:lnTo>
                      <a:pt x="111732" y="138375"/>
                    </a:lnTo>
                    <a:cubicBezTo>
                      <a:pt x="92211" y="138375"/>
                      <a:pt x="73034" y="131699"/>
                      <a:pt x="57733" y="119577"/>
                    </a:cubicBezTo>
                    <a:lnTo>
                      <a:pt x="22471" y="91641"/>
                    </a:lnTo>
                    <a:cubicBezTo>
                      <a:pt x="18319" y="88352"/>
                      <a:pt x="16287" y="83258"/>
                      <a:pt x="17033" y="78014"/>
                    </a:cubicBezTo>
                    <a:cubicBezTo>
                      <a:pt x="17779" y="72770"/>
                      <a:pt x="21153" y="68446"/>
                      <a:pt x="26057" y="66445"/>
                    </a:cubicBezTo>
                    <a:cubicBezTo>
                      <a:pt x="30577" y="64601"/>
                      <a:pt x="35707" y="65113"/>
                      <a:pt x="39776" y="67815"/>
                    </a:cubicBezTo>
                    <a:lnTo>
                      <a:pt x="84825" y="97732"/>
                    </a:lnTo>
                    <a:cubicBezTo>
                      <a:pt x="88705" y="100311"/>
                      <a:pt x="93945" y="99253"/>
                      <a:pt x="96521" y="95372"/>
                    </a:cubicBezTo>
                    <a:cubicBezTo>
                      <a:pt x="99099" y="91490"/>
                      <a:pt x="98042" y="86253"/>
                      <a:pt x="94160" y="83676"/>
                    </a:cubicBezTo>
                    <a:lnTo>
                      <a:pt x="49111" y="53758"/>
                    </a:lnTo>
                    <a:cubicBezTo>
                      <a:pt x="40383" y="47962"/>
                      <a:pt x="29383" y="46864"/>
                      <a:pt x="19682" y="50821"/>
                    </a:cubicBezTo>
                    <a:cubicBezTo>
                      <a:pt x="9162" y="55112"/>
                      <a:pt x="1926" y="64389"/>
                      <a:pt x="326" y="75638"/>
                    </a:cubicBezTo>
                    <a:cubicBezTo>
                      <a:pt x="-1274" y="86887"/>
                      <a:pt x="3086" y="97814"/>
                      <a:pt x="11992" y="104870"/>
                    </a:cubicBezTo>
                    <a:lnTo>
                      <a:pt x="47254" y="132805"/>
                    </a:lnTo>
                    <a:cubicBezTo>
                      <a:pt x="65525" y="147279"/>
                      <a:pt x="88423" y="155250"/>
                      <a:pt x="111732" y="155250"/>
                    </a:cubicBezTo>
                    <a:lnTo>
                      <a:pt x="172180" y="155250"/>
                    </a:lnTo>
                    <a:cubicBezTo>
                      <a:pt x="172180" y="159910"/>
                      <a:pt x="175958" y="163688"/>
                      <a:pt x="180617" y="163688"/>
                    </a:cubicBezTo>
                    <a:lnTo>
                      <a:pt x="241789" y="163688"/>
                    </a:lnTo>
                    <a:cubicBezTo>
                      <a:pt x="246448" y="163688"/>
                      <a:pt x="250227" y="159910"/>
                      <a:pt x="250227" y="155250"/>
                    </a:cubicBezTo>
                    <a:cubicBezTo>
                      <a:pt x="250227" y="150590"/>
                      <a:pt x="246448" y="146813"/>
                      <a:pt x="241789" y="146813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BB58C5FD-06B1-38B7-2282-4CC970379D5A}"/>
                  </a:ext>
                </a:extLst>
              </p:cNvPr>
              <p:cNvSpPr/>
              <p:nvPr/>
            </p:nvSpPr>
            <p:spPr>
              <a:xfrm>
                <a:off x="6559328" y="2230434"/>
                <a:ext cx="16875" cy="16875"/>
              </a:xfrm>
              <a:custGeom>
                <a:avLst/>
                <a:gdLst>
                  <a:gd name="connsiteX0" fmla="*/ 14402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11 h 16875"/>
                  <a:gd name="connsiteX5" fmla="*/ 8438 w 16875"/>
                  <a:gd name="connsiteY5" fmla="*/ 16875 h 16875"/>
                  <a:gd name="connsiteX6" fmla="*/ 14402 w 16875"/>
                  <a:gd name="connsiteY6" fmla="*/ 14411 h 16875"/>
                  <a:gd name="connsiteX7" fmla="*/ 16875 w 16875"/>
                  <a:gd name="connsiteY7" fmla="*/ 8438 h 16875"/>
                  <a:gd name="connsiteX8" fmla="*/ 14402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2" y="2472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3"/>
                      <a:pt x="2472" y="2472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65"/>
                      <a:pt x="902" y="12833"/>
                      <a:pt x="2472" y="14411"/>
                    </a:cubicBezTo>
                    <a:cubicBezTo>
                      <a:pt x="4042" y="15981"/>
                      <a:pt x="6218" y="16875"/>
                      <a:pt x="8438" y="16875"/>
                    </a:cubicBezTo>
                    <a:cubicBezTo>
                      <a:pt x="10657" y="16875"/>
                      <a:pt x="12833" y="15981"/>
                      <a:pt x="14402" y="14411"/>
                    </a:cubicBezTo>
                    <a:cubicBezTo>
                      <a:pt x="15971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2" y="2472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77FF0FAF-E812-7844-8975-06EA32DFED46}"/>
                  </a:ext>
                </a:extLst>
              </p:cNvPr>
              <p:cNvSpPr/>
              <p:nvPr/>
            </p:nvSpPr>
            <p:spPr>
              <a:xfrm>
                <a:off x="6267358" y="2230439"/>
                <a:ext cx="272564" cy="144057"/>
              </a:xfrm>
              <a:custGeom>
                <a:avLst/>
                <a:gdLst>
                  <a:gd name="connsiteX0" fmla="*/ 264127 w 272564"/>
                  <a:gd name="connsiteY0" fmla="*/ 0 h 144057"/>
                  <a:gd name="connsiteX1" fmla="*/ 188041 w 272564"/>
                  <a:gd name="connsiteY1" fmla="*/ 0 h 144057"/>
                  <a:gd name="connsiteX2" fmla="*/ 133577 w 272564"/>
                  <a:gd name="connsiteY2" fmla="*/ 13895 h 144057"/>
                  <a:gd name="connsiteX3" fmla="*/ 18698 w 272564"/>
                  <a:gd name="connsiteY3" fmla="*/ 76596 h 144057"/>
                  <a:gd name="connsiteX4" fmla="*/ 1126 w 272564"/>
                  <a:gd name="connsiteY4" fmla="*/ 99163 h 144057"/>
                  <a:gd name="connsiteX5" fmla="*/ 5613 w 272564"/>
                  <a:gd name="connsiteY5" fmla="*/ 127410 h 144057"/>
                  <a:gd name="connsiteX6" fmla="*/ 35869 w 272564"/>
                  <a:gd name="connsiteY6" fmla="*/ 144058 h 144057"/>
                  <a:gd name="connsiteX7" fmla="*/ 51993 w 272564"/>
                  <a:gd name="connsiteY7" fmla="*/ 140225 h 144057"/>
                  <a:gd name="connsiteX8" fmla="*/ 137448 w 272564"/>
                  <a:gd name="connsiteY8" fmla="*/ 97402 h 144057"/>
                  <a:gd name="connsiteX9" fmla="*/ 141211 w 272564"/>
                  <a:gd name="connsiteY9" fmla="*/ 86079 h 144057"/>
                  <a:gd name="connsiteX10" fmla="*/ 129887 w 272564"/>
                  <a:gd name="connsiteY10" fmla="*/ 82315 h 144057"/>
                  <a:gd name="connsiteX11" fmla="*/ 44432 w 272564"/>
                  <a:gd name="connsiteY11" fmla="*/ 125138 h 144057"/>
                  <a:gd name="connsiteX12" fmla="*/ 19847 w 272564"/>
                  <a:gd name="connsiteY12" fmla="*/ 118346 h 144057"/>
                  <a:gd name="connsiteX13" fmla="*/ 17468 w 272564"/>
                  <a:gd name="connsiteY13" fmla="*/ 103372 h 144057"/>
                  <a:gd name="connsiteX14" fmla="*/ 26783 w 272564"/>
                  <a:gd name="connsiteY14" fmla="*/ 91409 h 144057"/>
                  <a:gd name="connsiteX15" fmla="*/ 141662 w 272564"/>
                  <a:gd name="connsiteY15" fmla="*/ 28708 h 144057"/>
                  <a:gd name="connsiteX16" fmla="*/ 188041 w 272564"/>
                  <a:gd name="connsiteY16" fmla="*/ 16875 h 144057"/>
                  <a:gd name="connsiteX17" fmla="*/ 264127 w 272564"/>
                  <a:gd name="connsiteY17" fmla="*/ 16875 h 144057"/>
                  <a:gd name="connsiteX18" fmla="*/ 272564 w 272564"/>
                  <a:gd name="connsiteY18" fmla="*/ 8437 h 144057"/>
                  <a:gd name="connsiteX19" fmla="*/ 264127 w 272564"/>
                  <a:gd name="connsiteY19" fmla="*/ 0 h 14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2564" h="144057">
                    <a:moveTo>
                      <a:pt x="264127" y="0"/>
                    </a:moveTo>
                    <a:lnTo>
                      <a:pt x="188041" y="0"/>
                    </a:lnTo>
                    <a:cubicBezTo>
                      <a:pt x="169066" y="0"/>
                      <a:pt x="150232" y="4805"/>
                      <a:pt x="133577" y="13895"/>
                    </a:cubicBezTo>
                    <a:lnTo>
                      <a:pt x="18698" y="76596"/>
                    </a:lnTo>
                    <a:cubicBezTo>
                      <a:pt x="10002" y="81343"/>
                      <a:pt x="3598" y="89568"/>
                      <a:pt x="1126" y="99163"/>
                    </a:cubicBezTo>
                    <a:cubicBezTo>
                      <a:pt x="-1344" y="108758"/>
                      <a:pt x="292" y="119053"/>
                      <a:pt x="5613" y="127410"/>
                    </a:cubicBezTo>
                    <a:cubicBezTo>
                      <a:pt x="12428" y="138108"/>
                      <a:pt x="23963" y="144058"/>
                      <a:pt x="35869" y="144058"/>
                    </a:cubicBezTo>
                    <a:cubicBezTo>
                      <a:pt x="41303" y="144058"/>
                      <a:pt x="46817" y="142818"/>
                      <a:pt x="51993" y="140225"/>
                    </a:cubicBezTo>
                    <a:lnTo>
                      <a:pt x="137448" y="97402"/>
                    </a:lnTo>
                    <a:cubicBezTo>
                      <a:pt x="141614" y="95313"/>
                      <a:pt x="143299" y="90244"/>
                      <a:pt x="141211" y="86079"/>
                    </a:cubicBezTo>
                    <a:cubicBezTo>
                      <a:pt x="139123" y="81912"/>
                      <a:pt x="134054" y="80227"/>
                      <a:pt x="129887" y="82315"/>
                    </a:cubicBezTo>
                    <a:lnTo>
                      <a:pt x="44432" y="125138"/>
                    </a:lnTo>
                    <a:cubicBezTo>
                      <a:pt x="35677" y="129525"/>
                      <a:pt x="25108" y="126606"/>
                      <a:pt x="19847" y="118346"/>
                    </a:cubicBezTo>
                    <a:cubicBezTo>
                      <a:pt x="16983" y="113851"/>
                      <a:pt x="16138" y="108533"/>
                      <a:pt x="17468" y="103372"/>
                    </a:cubicBezTo>
                    <a:cubicBezTo>
                      <a:pt x="18797" y="98211"/>
                      <a:pt x="22105" y="93963"/>
                      <a:pt x="26783" y="91409"/>
                    </a:cubicBezTo>
                    <a:lnTo>
                      <a:pt x="141662" y="28708"/>
                    </a:lnTo>
                    <a:cubicBezTo>
                      <a:pt x="155846" y="20966"/>
                      <a:pt x="171882" y="16875"/>
                      <a:pt x="188041" y="16875"/>
                    </a:cubicBezTo>
                    <a:lnTo>
                      <a:pt x="264127" y="16875"/>
                    </a:lnTo>
                    <a:cubicBezTo>
                      <a:pt x="268786" y="16875"/>
                      <a:pt x="272564" y="13098"/>
                      <a:pt x="272564" y="8437"/>
                    </a:cubicBezTo>
                    <a:cubicBezTo>
                      <a:pt x="272564" y="3777"/>
                      <a:pt x="268786" y="0"/>
                      <a:pt x="26412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B83547F1-FD3A-2841-D24F-2B55B86C96C3}"/>
                  </a:ext>
                </a:extLst>
              </p:cNvPr>
              <p:cNvSpPr/>
              <p:nvPr/>
            </p:nvSpPr>
            <p:spPr>
              <a:xfrm>
                <a:off x="6635276" y="2326259"/>
                <a:ext cx="16948" cy="16942"/>
              </a:xfrm>
              <a:custGeom>
                <a:avLst/>
                <a:gdLst>
                  <a:gd name="connsiteX0" fmla="*/ 14734 w 16948"/>
                  <a:gd name="connsiteY0" fmla="*/ 2740 h 16942"/>
                  <a:gd name="connsiteX1" fmla="*/ 2812 w 16948"/>
                  <a:gd name="connsiteY1" fmla="*/ 2215 h 16942"/>
                  <a:gd name="connsiteX2" fmla="*/ 2739 w 16948"/>
                  <a:gd name="connsiteY2" fmla="*/ 2283 h 16942"/>
                  <a:gd name="connsiteX3" fmla="*/ 2215 w 16948"/>
                  <a:gd name="connsiteY3" fmla="*/ 14203 h 16942"/>
                  <a:gd name="connsiteX4" fmla="*/ 8440 w 16948"/>
                  <a:gd name="connsiteY4" fmla="*/ 16943 h 16942"/>
                  <a:gd name="connsiteX5" fmla="*/ 14136 w 16948"/>
                  <a:gd name="connsiteY5" fmla="*/ 14728 h 16942"/>
                  <a:gd name="connsiteX6" fmla="*/ 14210 w 16948"/>
                  <a:gd name="connsiteY6" fmla="*/ 14660 h 16942"/>
                  <a:gd name="connsiteX7" fmla="*/ 14734 w 16948"/>
                  <a:gd name="connsiteY7" fmla="*/ 2740 h 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48" h="16942">
                    <a:moveTo>
                      <a:pt x="14734" y="2740"/>
                    </a:moveTo>
                    <a:cubicBezTo>
                      <a:pt x="11586" y="-698"/>
                      <a:pt x="6250" y="-932"/>
                      <a:pt x="2812" y="2215"/>
                    </a:cubicBezTo>
                    <a:lnTo>
                      <a:pt x="2739" y="2283"/>
                    </a:lnTo>
                    <a:cubicBezTo>
                      <a:pt x="-697" y="5430"/>
                      <a:pt x="-932" y="10766"/>
                      <a:pt x="2215" y="14203"/>
                    </a:cubicBezTo>
                    <a:cubicBezTo>
                      <a:pt x="3880" y="16020"/>
                      <a:pt x="6156" y="16943"/>
                      <a:pt x="8440" y="16943"/>
                    </a:cubicBezTo>
                    <a:cubicBezTo>
                      <a:pt x="10475" y="16943"/>
                      <a:pt x="12516" y="16210"/>
                      <a:pt x="14136" y="14728"/>
                    </a:cubicBezTo>
                    <a:lnTo>
                      <a:pt x="14210" y="14660"/>
                    </a:lnTo>
                    <a:cubicBezTo>
                      <a:pt x="17645" y="11513"/>
                      <a:pt x="17881" y="6176"/>
                      <a:pt x="14734" y="2740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9899A553-E22A-D035-216F-F1F883DE9B5A}"/>
                  </a:ext>
                </a:extLst>
              </p:cNvPr>
              <p:cNvSpPr/>
              <p:nvPr/>
            </p:nvSpPr>
            <p:spPr>
              <a:xfrm>
                <a:off x="6395805" y="2388958"/>
                <a:ext cx="127922" cy="110531"/>
              </a:xfrm>
              <a:custGeom>
                <a:avLst/>
                <a:gdLst>
                  <a:gd name="connsiteX0" fmla="*/ 87324 w 127922"/>
                  <a:gd name="connsiteY0" fmla="*/ 0 h 110531"/>
                  <a:gd name="connsiteX1" fmla="*/ 63961 w 127922"/>
                  <a:gd name="connsiteY1" fmla="*/ 7557 h 110531"/>
                  <a:gd name="connsiteX2" fmla="*/ 40599 w 127922"/>
                  <a:gd name="connsiteY2" fmla="*/ 0 h 110531"/>
                  <a:gd name="connsiteX3" fmla="*/ 0 w 127922"/>
                  <a:gd name="connsiteY3" fmla="*/ 41426 h 110531"/>
                  <a:gd name="connsiteX4" fmla="*/ 30685 w 127922"/>
                  <a:gd name="connsiteY4" fmla="*/ 87718 h 110531"/>
                  <a:gd name="connsiteX5" fmla="*/ 59447 w 127922"/>
                  <a:gd name="connsiteY5" fmla="*/ 109223 h 110531"/>
                  <a:gd name="connsiteX6" fmla="*/ 63960 w 127922"/>
                  <a:gd name="connsiteY6" fmla="*/ 110531 h 110531"/>
                  <a:gd name="connsiteX7" fmla="*/ 68474 w 127922"/>
                  <a:gd name="connsiteY7" fmla="*/ 109223 h 110531"/>
                  <a:gd name="connsiteX8" fmla="*/ 97235 w 127922"/>
                  <a:gd name="connsiteY8" fmla="*/ 87718 h 110531"/>
                  <a:gd name="connsiteX9" fmla="*/ 127923 w 127922"/>
                  <a:gd name="connsiteY9" fmla="*/ 41426 h 110531"/>
                  <a:gd name="connsiteX10" fmla="*/ 87324 w 127922"/>
                  <a:gd name="connsiteY10" fmla="*/ 0 h 110531"/>
                  <a:gd name="connsiteX11" fmla="*/ 63959 w 127922"/>
                  <a:gd name="connsiteY11" fmla="*/ 92014 h 110531"/>
                  <a:gd name="connsiteX12" fmla="*/ 16874 w 127922"/>
                  <a:gd name="connsiteY12" fmla="*/ 41426 h 110531"/>
                  <a:gd name="connsiteX13" fmla="*/ 40598 w 127922"/>
                  <a:gd name="connsiteY13" fmla="*/ 16875 h 110531"/>
                  <a:gd name="connsiteX14" fmla="*/ 57760 w 127922"/>
                  <a:gd name="connsiteY14" fmla="*/ 24479 h 110531"/>
                  <a:gd name="connsiteX15" fmla="*/ 63961 w 127922"/>
                  <a:gd name="connsiteY15" fmla="*/ 27195 h 110531"/>
                  <a:gd name="connsiteX16" fmla="*/ 70163 w 127922"/>
                  <a:gd name="connsiteY16" fmla="*/ 24479 h 110531"/>
                  <a:gd name="connsiteX17" fmla="*/ 87325 w 127922"/>
                  <a:gd name="connsiteY17" fmla="*/ 16875 h 110531"/>
                  <a:gd name="connsiteX18" fmla="*/ 111048 w 127922"/>
                  <a:gd name="connsiteY18" fmla="*/ 41426 h 110531"/>
                  <a:gd name="connsiteX19" fmla="*/ 63959 w 127922"/>
                  <a:gd name="connsiteY19" fmla="*/ 92014 h 11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7922" h="110531">
                    <a:moveTo>
                      <a:pt x="87324" y="0"/>
                    </a:moveTo>
                    <a:cubicBezTo>
                      <a:pt x="78935" y="0"/>
                      <a:pt x="70753" y="2692"/>
                      <a:pt x="63961" y="7557"/>
                    </a:cubicBezTo>
                    <a:cubicBezTo>
                      <a:pt x="57168" y="2692"/>
                      <a:pt x="48988" y="0"/>
                      <a:pt x="40599" y="0"/>
                    </a:cubicBezTo>
                    <a:cubicBezTo>
                      <a:pt x="18212" y="0"/>
                      <a:pt x="0" y="18584"/>
                      <a:pt x="0" y="41426"/>
                    </a:cubicBezTo>
                    <a:cubicBezTo>
                      <a:pt x="-2" y="54758"/>
                      <a:pt x="10036" y="69900"/>
                      <a:pt x="30685" y="87718"/>
                    </a:cubicBezTo>
                    <a:cubicBezTo>
                      <a:pt x="44876" y="99962"/>
                      <a:pt x="58859" y="108850"/>
                      <a:pt x="59447" y="109223"/>
                    </a:cubicBezTo>
                    <a:cubicBezTo>
                      <a:pt x="60825" y="110095"/>
                      <a:pt x="62393" y="110531"/>
                      <a:pt x="63960" y="110531"/>
                    </a:cubicBezTo>
                    <a:cubicBezTo>
                      <a:pt x="65528" y="110531"/>
                      <a:pt x="67096" y="110095"/>
                      <a:pt x="68474" y="109223"/>
                    </a:cubicBezTo>
                    <a:cubicBezTo>
                      <a:pt x="69062" y="108850"/>
                      <a:pt x="83045" y="99961"/>
                      <a:pt x="97235" y="87718"/>
                    </a:cubicBezTo>
                    <a:cubicBezTo>
                      <a:pt x="117885" y="69900"/>
                      <a:pt x="127923" y="54759"/>
                      <a:pt x="127923" y="41426"/>
                    </a:cubicBezTo>
                    <a:cubicBezTo>
                      <a:pt x="127923" y="18584"/>
                      <a:pt x="109710" y="0"/>
                      <a:pt x="87324" y="0"/>
                    </a:cubicBezTo>
                    <a:close/>
                    <a:moveTo>
                      <a:pt x="63959" y="92014"/>
                    </a:moveTo>
                    <a:cubicBezTo>
                      <a:pt x="43055" y="77948"/>
                      <a:pt x="16874" y="54837"/>
                      <a:pt x="16874" y="41426"/>
                    </a:cubicBezTo>
                    <a:cubicBezTo>
                      <a:pt x="16873" y="27888"/>
                      <a:pt x="27516" y="16875"/>
                      <a:pt x="40598" y="16875"/>
                    </a:cubicBezTo>
                    <a:cubicBezTo>
                      <a:pt x="47141" y="16875"/>
                      <a:pt x="53236" y="19575"/>
                      <a:pt x="57760" y="24479"/>
                    </a:cubicBezTo>
                    <a:cubicBezTo>
                      <a:pt x="59358" y="26210"/>
                      <a:pt x="61606" y="27195"/>
                      <a:pt x="63961" y="27195"/>
                    </a:cubicBezTo>
                    <a:cubicBezTo>
                      <a:pt x="66317" y="27195"/>
                      <a:pt x="68565" y="26210"/>
                      <a:pt x="70163" y="24479"/>
                    </a:cubicBezTo>
                    <a:cubicBezTo>
                      <a:pt x="74686" y="19575"/>
                      <a:pt x="80781" y="16875"/>
                      <a:pt x="87325" y="16875"/>
                    </a:cubicBezTo>
                    <a:cubicBezTo>
                      <a:pt x="100406" y="16875"/>
                      <a:pt x="111048" y="27888"/>
                      <a:pt x="111048" y="41426"/>
                    </a:cubicBezTo>
                    <a:cubicBezTo>
                      <a:pt x="111048" y="54811"/>
                      <a:pt x="84863" y="77934"/>
                      <a:pt x="63959" y="9201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A52CBC-914E-E64F-D888-AB8C651C5D1C}"/>
              </a:ext>
            </a:extLst>
          </p:cNvPr>
          <p:cNvGrpSpPr/>
          <p:nvPr/>
        </p:nvGrpSpPr>
        <p:grpSpPr>
          <a:xfrm>
            <a:off x="4187522" y="5110639"/>
            <a:ext cx="769260" cy="861980"/>
            <a:chOff x="4187522" y="5110639"/>
            <a:chExt cx="769260" cy="861980"/>
          </a:xfrm>
        </p:grpSpPr>
        <p:pic>
          <p:nvPicPr>
            <p:cNvPr id="76" name="Graphic 75">
              <a:extLst>
                <a:ext uri="{FF2B5EF4-FFF2-40B4-BE49-F238E27FC236}">
                  <a16:creationId xmlns:a16="http://schemas.microsoft.com/office/drawing/2014/main" id="{EE9EB159-55F4-7770-B0E7-028348AF0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187522" y="5110639"/>
              <a:ext cx="769260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A601C9AF-AF11-2337-89F6-D6ECE6525513}"/>
                </a:ext>
              </a:extLst>
            </p:cNvPr>
            <p:cNvGrpSpPr/>
            <p:nvPr/>
          </p:nvGrpSpPr>
          <p:grpSpPr>
            <a:xfrm>
              <a:off x="4365188" y="5341574"/>
              <a:ext cx="400112" cy="400111"/>
              <a:chOff x="4350153" y="5325629"/>
              <a:chExt cx="432000" cy="431999"/>
            </a:xfrm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C3086BC5-56C9-CC7E-95E0-7954CFF46EC6}"/>
                  </a:ext>
                </a:extLst>
              </p:cNvPr>
              <p:cNvSpPr/>
              <p:nvPr/>
            </p:nvSpPr>
            <p:spPr>
              <a:xfrm>
                <a:off x="4350153" y="5602735"/>
                <a:ext cx="432000" cy="154893"/>
              </a:xfrm>
              <a:custGeom>
                <a:avLst/>
                <a:gdLst>
                  <a:gd name="connsiteX0" fmla="*/ 394008 w 432000"/>
                  <a:gd name="connsiteY0" fmla="*/ 0 h 154893"/>
                  <a:gd name="connsiteX1" fmla="*/ 317496 w 432000"/>
                  <a:gd name="connsiteY1" fmla="*/ 0 h 154893"/>
                  <a:gd name="connsiteX2" fmla="*/ 279505 w 432000"/>
                  <a:gd name="connsiteY2" fmla="*/ 37992 h 154893"/>
                  <a:gd name="connsiteX3" fmla="*/ 279505 w 432000"/>
                  <a:gd name="connsiteY3" fmla="*/ 55440 h 154893"/>
                  <a:gd name="connsiteX4" fmla="*/ 265118 w 432000"/>
                  <a:gd name="connsiteY4" fmla="*/ 69828 h 154893"/>
                  <a:gd name="connsiteX5" fmla="*/ 166883 w 432000"/>
                  <a:gd name="connsiteY5" fmla="*/ 69828 h 154893"/>
                  <a:gd name="connsiteX6" fmla="*/ 152496 w 432000"/>
                  <a:gd name="connsiteY6" fmla="*/ 55440 h 154893"/>
                  <a:gd name="connsiteX7" fmla="*/ 152496 w 432000"/>
                  <a:gd name="connsiteY7" fmla="*/ 37992 h 154893"/>
                  <a:gd name="connsiteX8" fmla="*/ 114504 w 432000"/>
                  <a:gd name="connsiteY8" fmla="*/ 0 h 154893"/>
                  <a:gd name="connsiteX9" fmla="*/ 37992 w 432000"/>
                  <a:gd name="connsiteY9" fmla="*/ 0 h 154893"/>
                  <a:gd name="connsiteX10" fmla="*/ 0 w 432000"/>
                  <a:gd name="connsiteY10" fmla="*/ 37992 h 154893"/>
                  <a:gd name="connsiteX11" fmla="*/ 0 w 432000"/>
                  <a:gd name="connsiteY11" fmla="*/ 56298 h 154893"/>
                  <a:gd name="connsiteX12" fmla="*/ 98595 w 432000"/>
                  <a:gd name="connsiteY12" fmla="*/ 154893 h 154893"/>
                  <a:gd name="connsiteX13" fmla="*/ 333406 w 432000"/>
                  <a:gd name="connsiteY13" fmla="*/ 154893 h 154893"/>
                  <a:gd name="connsiteX14" fmla="*/ 432000 w 432000"/>
                  <a:gd name="connsiteY14" fmla="*/ 56298 h 154893"/>
                  <a:gd name="connsiteX15" fmla="*/ 432000 w 432000"/>
                  <a:gd name="connsiteY15" fmla="*/ 37992 h 154893"/>
                  <a:gd name="connsiteX16" fmla="*/ 394008 w 432000"/>
                  <a:gd name="connsiteY16" fmla="*/ 0 h 154893"/>
                  <a:gd name="connsiteX17" fmla="*/ 333405 w 432000"/>
                  <a:gd name="connsiteY17" fmla="*/ 138018 h 154893"/>
                  <a:gd name="connsiteX18" fmla="*/ 98595 w 432000"/>
                  <a:gd name="connsiteY18" fmla="*/ 138018 h 154893"/>
                  <a:gd name="connsiteX19" fmla="*/ 17254 w 432000"/>
                  <a:gd name="connsiteY19" fmla="*/ 64145 h 154893"/>
                  <a:gd name="connsiteX20" fmla="*/ 97673 w 432000"/>
                  <a:gd name="connsiteY20" fmla="*/ 64145 h 154893"/>
                  <a:gd name="connsiteX21" fmla="*/ 106111 w 432000"/>
                  <a:gd name="connsiteY21" fmla="*/ 55708 h 154893"/>
                  <a:gd name="connsiteX22" fmla="*/ 97673 w 432000"/>
                  <a:gd name="connsiteY22" fmla="*/ 47270 h 154893"/>
                  <a:gd name="connsiteX23" fmla="*/ 16875 w 432000"/>
                  <a:gd name="connsiteY23" fmla="*/ 47270 h 154893"/>
                  <a:gd name="connsiteX24" fmla="*/ 16875 w 432000"/>
                  <a:gd name="connsiteY24" fmla="*/ 37992 h 154893"/>
                  <a:gd name="connsiteX25" fmla="*/ 37992 w 432000"/>
                  <a:gd name="connsiteY25" fmla="*/ 16875 h 154893"/>
                  <a:gd name="connsiteX26" fmla="*/ 114504 w 432000"/>
                  <a:gd name="connsiteY26" fmla="*/ 16875 h 154893"/>
                  <a:gd name="connsiteX27" fmla="*/ 135620 w 432000"/>
                  <a:gd name="connsiteY27" fmla="*/ 37992 h 154893"/>
                  <a:gd name="connsiteX28" fmla="*/ 135620 w 432000"/>
                  <a:gd name="connsiteY28" fmla="*/ 55440 h 154893"/>
                  <a:gd name="connsiteX29" fmla="*/ 166882 w 432000"/>
                  <a:gd name="connsiteY29" fmla="*/ 86703 h 154893"/>
                  <a:gd name="connsiteX30" fmla="*/ 265117 w 432000"/>
                  <a:gd name="connsiteY30" fmla="*/ 86703 h 154893"/>
                  <a:gd name="connsiteX31" fmla="*/ 295137 w 432000"/>
                  <a:gd name="connsiteY31" fmla="*/ 64146 h 154893"/>
                  <a:gd name="connsiteX32" fmla="*/ 355749 w 432000"/>
                  <a:gd name="connsiteY32" fmla="*/ 64146 h 154893"/>
                  <a:gd name="connsiteX33" fmla="*/ 364186 w 432000"/>
                  <a:gd name="connsiteY33" fmla="*/ 55709 h 154893"/>
                  <a:gd name="connsiteX34" fmla="*/ 355749 w 432000"/>
                  <a:gd name="connsiteY34" fmla="*/ 47271 h 154893"/>
                  <a:gd name="connsiteX35" fmla="*/ 296379 w 432000"/>
                  <a:gd name="connsiteY35" fmla="*/ 47271 h 154893"/>
                  <a:gd name="connsiteX36" fmla="*/ 296379 w 432000"/>
                  <a:gd name="connsiteY36" fmla="*/ 37992 h 154893"/>
                  <a:gd name="connsiteX37" fmla="*/ 317496 w 432000"/>
                  <a:gd name="connsiteY37" fmla="*/ 16875 h 154893"/>
                  <a:gd name="connsiteX38" fmla="*/ 394008 w 432000"/>
                  <a:gd name="connsiteY38" fmla="*/ 16875 h 154893"/>
                  <a:gd name="connsiteX39" fmla="*/ 415124 w 432000"/>
                  <a:gd name="connsiteY39" fmla="*/ 37992 h 154893"/>
                  <a:gd name="connsiteX40" fmla="*/ 415124 w 432000"/>
                  <a:gd name="connsiteY40" fmla="*/ 56298 h 154893"/>
                  <a:gd name="connsiteX41" fmla="*/ 415125 w 432000"/>
                  <a:gd name="connsiteY41" fmla="*/ 56298 h 154893"/>
                  <a:gd name="connsiteX42" fmla="*/ 333405 w 432000"/>
                  <a:gd name="connsiteY42" fmla="*/ 138018 h 15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2000" h="154893">
                    <a:moveTo>
                      <a:pt x="394008" y="0"/>
                    </a:moveTo>
                    <a:lnTo>
                      <a:pt x="317496" y="0"/>
                    </a:lnTo>
                    <a:cubicBezTo>
                      <a:pt x="296548" y="0"/>
                      <a:pt x="279505" y="17043"/>
                      <a:pt x="279505" y="37992"/>
                    </a:cubicBezTo>
                    <a:lnTo>
                      <a:pt x="279505" y="55440"/>
                    </a:lnTo>
                    <a:cubicBezTo>
                      <a:pt x="279505" y="63373"/>
                      <a:pt x="273051" y="69828"/>
                      <a:pt x="265118" y="69828"/>
                    </a:cubicBezTo>
                    <a:lnTo>
                      <a:pt x="166883" y="69828"/>
                    </a:lnTo>
                    <a:cubicBezTo>
                      <a:pt x="158950" y="69828"/>
                      <a:pt x="152496" y="63374"/>
                      <a:pt x="152496" y="55440"/>
                    </a:cubicBezTo>
                    <a:lnTo>
                      <a:pt x="152496" y="37992"/>
                    </a:lnTo>
                    <a:cubicBezTo>
                      <a:pt x="152496" y="17043"/>
                      <a:pt x="135453" y="0"/>
                      <a:pt x="114504" y="0"/>
                    </a:cubicBezTo>
                    <a:lnTo>
                      <a:pt x="37992" y="0"/>
                    </a:lnTo>
                    <a:cubicBezTo>
                      <a:pt x="17043" y="0"/>
                      <a:pt x="0" y="17043"/>
                      <a:pt x="0" y="37992"/>
                    </a:cubicBezTo>
                    <a:lnTo>
                      <a:pt x="0" y="56298"/>
                    </a:lnTo>
                    <a:cubicBezTo>
                      <a:pt x="0" y="110664"/>
                      <a:pt x="44229" y="154893"/>
                      <a:pt x="98595" y="154893"/>
                    </a:cubicBezTo>
                    <a:lnTo>
                      <a:pt x="333406" y="154893"/>
                    </a:lnTo>
                    <a:cubicBezTo>
                      <a:pt x="387771" y="154893"/>
                      <a:pt x="432000" y="110664"/>
                      <a:pt x="432000" y="56298"/>
                    </a:cubicBezTo>
                    <a:lnTo>
                      <a:pt x="432000" y="37992"/>
                    </a:lnTo>
                    <a:cubicBezTo>
                      <a:pt x="432000" y="17043"/>
                      <a:pt x="414957" y="0"/>
                      <a:pt x="394008" y="0"/>
                    </a:cubicBezTo>
                    <a:close/>
                    <a:moveTo>
                      <a:pt x="333405" y="138018"/>
                    </a:moveTo>
                    <a:lnTo>
                      <a:pt x="98595" y="138018"/>
                    </a:lnTo>
                    <a:cubicBezTo>
                      <a:pt x="56181" y="138018"/>
                      <a:pt x="21216" y="105538"/>
                      <a:pt x="17254" y="64145"/>
                    </a:cubicBezTo>
                    <a:lnTo>
                      <a:pt x="97673" y="64145"/>
                    </a:lnTo>
                    <a:cubicBezTo>
                      <a:pt x="102333" y="64145"/>
                      <a:pt x="106111" y="60367"/>
                      <a:pt x="106111" y="55708"/>
                    </a:cubicBezTo>
                    <a:cubicBezTo>
                      <a:pt x="106111" y="51049"/>
                      <a:pt x="102333" y="47270"/>
                      <a:pt x="97673" y="47270"/>
                    </a:cubicBezTo>
                    <a:lnTo>
                      <a:pt x="16875" y="47270"/>
                    </a:lnTo>
                    <a:lnTo>
                      <a:pt x="16875" y="37992"/>
                    </a:lnTo>
                    <a:cubicBezTo>
                      <a:pt x="16875" y="26348"/>
                      <a:pt x="26348" y="16875"/>
                      <a:pt x="37992" y="16875"/>
                    </a:cubicBezTo>
                    <a:lnTo>
                      <a:pt x="114504" y="16875"/>
                    </a:lnTo>
                    <a:cubicBezTo>
                      <a:pt x="126147" y="16875"/>
                      <a:pt x="135620" y="26349"/>
                      <a:pt x="135620" y="37992"/>
                    </a:cubicBezTo>
                    <a:lnTo>
                      <a:pt x="135620" y="55440"/>
                    </a:lnTo>
                    <a:cubicBezTo>
                      <a:pt x="135620" y="72679"/>
                      <a:pt x="149644" y="86703"/>
                      <a:pt x="166882" y="86703"/>
                    </a:cubicBezTo>
                    <a:lnTo>
                      <a:pt x="265117" y="86703"/>
                    </a:lnTo>
                    <a:cubicBezTo>
                      <a:pt x="279334" y="86703"/>
                      <a:pt x="291356" y="77160"/>
                      <a:pt x="295137" y="64146"/>
                    </a:cubicBezTo>
                    <a:lnTo>
                      <a:pt x="355749" y="64146"/>
                    </a:lnTo>
                    <a:cubicBezTo>
                      <a:pt x="360409" y="64146"/>
                      <a:pt x="364186" y="60368"/>
                      <a:pt x="364186" y="55709"/>
                    </a:cubicBezTo>
                    <a:cubicBezTo>
                      <a:pt x="364186" y="51049"/>
                      <a:pt x="360409" y="47271"/>
                      <a:pt x="355749" y="47271"/>
                    </a:cubicBezTo>
                    <a:lnTo>
                      <a:pt x="296379" y="47271"/>
                    </a:lnTo>
                    <a:lnTo>
                      <a:pt x="296379" y="37992"/>
                    </a:lnTo>
                    <a:cubicBezTo>
                      <a:pt x="296379" y="26348"/>
                      <a:pt x="305852" y="16875"/>
                      <a:pt x="317496" y="16875"/>
                    </a:cubicBezTo>
                    <a:lnTo>
                      <a:pt x="394008" y="16875"/>
                    </a:lnTo>
                    <a:cubicBezTo>
                      <a:pt x="405651" y="16875"/>
                      <a:pt x="415124" y="26349"/>
                      <a:pt x="415124" y="37992"/>
                    </a:cubicBezTo>
                    <a:lnTo>
                      <a:pt x="415124" y="56298"/>
                    </a:lnTo>
                    <a:lnTo>
                      <a:pt x="415125" y="56298"/>
                    </a:lnTo>
                    <a:cubicBezTo>
                      <a:pt x="415125" y="101359"/>
                      <a:pt x="378466" y="138018"/>
                      <a:pt x="333405" y="138018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3C01B5B1-6046-B1D7-6EF5-A6BCF7193F86}"/>
                  </a:ext>
                </a:extLst>
              </p:cNvPr>
              <p:cNvSpPr/>
              <p:nvPr/>
            </p:nvSpPr>
            <p:spPr>
              <a:xfrm>
                <a:off x="4729106" y="5650008"/>
                <a:ext cx="16875" cy="16875"/>
              </a:xfrm>
              <a:custGeom>
                <a:avLst/>
                <a:gdLst>
                  <a:gd name="connsiteX0" fmla="*/ 14403 w 16875"/>
                  <a:gd name="connsiteY0" fmla="*/ 2464 h 16875"/>
                  <a:gd name="connsiteX1" fmla="*/ 8438 w 16875"/>
                  <a:gd name="connsiteY1" fmla="*/ 0 h 16875"/>
                  <a:gd name="connsiteX2" fmla="*/ 2472 w 16875"/>
                  <a:gd name="connsiteY2" fmla="*/ 2464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64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64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64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6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5E582AF-C522-C21F-83E3-2A7B6CB78EC6}"/>
                  </a:ext>
                </a:extLst>
              </p:cNvPr>
              <p:cNvSpPr/>
              <p:nvPr/>
            </p:nvSpPr>
            <p:spPr>
              <a:xfrm>
                <a:off x="4623528" y="5325629"/>
                <a:ext cx="158625" cy="158625"/>
              </a:xfrm>
              <a:custGeom>
                <a:avLst/>
                <a:gdLst>
                  <a:gd name="connsiteX0" fmla="*/ 79313 w 158625"/>
                  <a:gd name="connsiteY0" fmla="*/ 0 h 158625"/>
                  <a:gd name="connsiteX1" fmla="*/ 0 w 158625"/>
                  <a:gd name="connsiteY1" fmla="*/ 79313 h 158625"/>
                  <a:gd name="connsiteX2" fmla="*/ 79313 w 158625"/>
                  <a:gd name="connsiteY2" fmla="*/ 158625 h 158625"/>
                  <a:gd name="connsiteX3" fmla="*/ 158625 w 158625"/>
                  <a:gd name="connsiteY3" fmla="*/ 79313 h 158625"/>
                  <a:gd name="connsiteX4" fmla="*/ 79313 w 158625"/>
                  <a:gd name="connsiteY4" fmla="*/ 0 h 158625"/>
                  <a:gd name="connsiteX5" fmla="*/ 121347 w 158625"/>
                  <a:gd name="connsiteY5" fmla="*/ 125439 h 158625"/>
                  <a:gd name="connsiteX6" fmla="*/ 79313 w 158625"/>
                  <a:gd name="connsiteY6" fmla="*/ 141750 h 158625"/>
                  <a:gd name="connsiteX7" fmla="*/ 37273 w 158625"/>
                  <a:gd name="connsiteY7" fmla="*/ 125435 h 158625"/>
                  <a:gd name="connsiteX8" fmla="*/ 37273 w 158625"/>
                  <a:gd name="connsiteY8" fmla="*/ 124190 h 158625"/>
                  <a:gd name="connsiteX9" fmla="*/ 48382 w 158625"/>
                  <a:gd name="connsiteY9" fmla="*/ 110817 h 158625"/>
                  <a:gd name="connsiteX10" fmla="*/ 57158 w 158625"/>
                  <a:gd name="connsiteY10" fmla="*/ 109180 h 158625"/>
                  <a:gd name="connsiteX11" fmla="*/ 79310 w 158625"/>
                  <a:gd name="connsiteY11" fmla="*/ 117940 h 158625"/>
                  <a:gd name="connsiteX12" fmla="*/ 101462 w 158625"/>
                  <a:gd name="connsiteY12" fmla="*/ 109180 h 158625"/>
                  <a:gd name="connsiteX13" fmla="*/ 110238 w 158625"/>
                  <a:gd name="connsiteY13" fmla="*/ 110817 h 158625"/>
                  <a:gd name="connsiteX14" fmla="*/ 121347 w 158625"/>
                  <a:gd name="connsiteY14" fmla="*/ 124190 h 158625"/>
                  <a:gd name="connsiteX15" fmla="*/ 121347 w 158625"/>
                  <a:gd name="connsiteY15" fmla="*/ 125439 h 158625"/>
                  <a:gd name="connsiteX16" fmla="*/ 63713 w 158625"/>
                  <a:gd name="connsiteY16" fmla="*/ 85468 h 158625"/>
                  <a:gd name="connsiteX17" fmla="*/ 63713 w 158625"/>
                  <a:gd name="connsiteY17" fmla="*/ 77948 h 158625"/>
                  <a:gd name="connsiteX18" fmla="*/ 79311 w 158625"/>
                  <a:gd name="connsiteY18" fmla="*/ 62351 h 158625"/>
                  <a:gd name="connsiteX19" fmla="*/ 94908 w 158625"/>
                  <a:gd name="connsiteY19" fmla="*/ 77948 h 158625"/>
                  <a:gd name="connsiteX20" fmla="*/ 94908 w 158625"/>
                  <a:gd name="connsiteY20" fmla="*/ 85468 h 158625"/>
                  <a:gd name="connsiteX21" fmla="*/ 79311 w 158625"/>
                  <a:gd name="connsiteY21" fmla="*/ 101065 h 158625"/>
                  <a:gd name="connsiteX22" fmla="*/ 63713 w 158625"/>
                  <a:gd name="connsiteY22" fmla="*/ 85468 h 158625"/>
                  <a:gd name="connsiteX23" fmla="*/ 134198 w 158625"/>
                  <a:gd name="connsiteY23" fmla="*/ 109059 h 158625"/>
                  <a:gd name="connsiteX24" fmla="*/ 113333 w 158625"/>
                  <a:gd name="connsiteY24" fmla="*/ 94228 h 158625"/>
                  <a:gd name="connsiteX25" fmla="*/ 110713 w 158625"/>
                  <a:gd name="connsiteY25" fmla="*/ 93740 h 158625"/>
                  <a:gd name="connsiteX26" fmla="*/ 111784 w 158625"/>
                  <a:gd name="connsiteY26" fmla="*/ 85467 h 158625"/>
                  <a:gd name="connsiteX27" fmla="*/ 111784 w 158625"/>
                  <a:gd name="connsiteY27" fmla="*/ 77947 h 158625"/>
                  <a:gd name="connsiteX28" fmla="*/ 79312 w 158625"/>
                  <a:gd name="connsiteY28" fmla="*/ 45475 h 158625"/>
                  <a:gd name="connsiteX29" fmla="*/ 46839 w 158625"/>
                  <a:gd name="connsiteY29" fmla="*/ 77947 h 158625"/>
                  <a:gd name="connsiteX30" fmla="*/ 46839 w 158625"/>
                  <a:gd name="connsiteY30" fmla="*/ 85467 h 158625"/>
                  <a:gd name="connsiteX31" fmla="*/ 47911 w 158625"/>
                  <a:gd name="connsiteY31" fmla="*/ 93739 h 158625"/>
                  <a:gd name="connsiteX32" fmla="*/ 45290 w 158625"/>
                  <a:gd name="connsiteY32" fmla="*/ 94227 h 158625"/>
                  <a:gd name="connsiteX33" fmla="*/ 24427 w 158625"/>
                  <a:gd name="connsiteY33" fmla="*/ 109054 h 158625"/>
                  <a:gd name="connsiteX34" fmla="*/ 16875 w 158625"/>
                  <a:gd name="connsiteY34" fmla="*/ 79313 h 158625"/>
                  <a:gd name="connsiteX35" fmla="*/ 79313 w 158625"/>
                  <a:gd name="connsiteY35" fmla="*/ 16875 h 158625"/>
                  <a:gd name="connsiteX36" fmla="*/ 141750 w 158625"/>
                  <a:gd name="connsiteY36" fmla="*/ 79313 h 158625"/>
                  <a:gd name="connsiteX37" fmla="*/ 134198 w 158625"/>
                  <a:gd name="connsiteY37" fmla="*/ 109059 h 15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8625" h="158625">
                    <a:moveTo>
                      <a:pt x="79313" y="0"/>
                    </a:moveTo>
                    <a:cubicBezTo>
                      <a:pt x="35579" y="0"/>
                      <a:pt x="0" y="35579"/>
                      <a:pt x="0" y="79313"/>
                    </a:cubicBezTo>
                    <a:cubicBezTo>
                      <a:pt x="0" y="123046"/>
                      <a:pt x="35579" y="158625"/>
                      <a:pt x="79313" y="158625"/>
                    </a:cubicBezTo>
                    <a:cubicBezTo>
                      <a:pt x="123046" y="158625"/>
                      <a:pt x="158625" y="123046"/>
                      <a:pt x="158625" y="79313"/>
                    </a:cubicBezTo>
                    <a:cubicBezTo>
                      <a:pt x="158625" y="35579"/>
                      <a:pt x="123046" y="0"/>
                      <a:pt x="79313" y="0"/>
                    </a:cubicBezTo>
                    <a:close/>
                    <a:moveTo>
                      <a:pt x="121347" y="125439"/>
                    </a:moveTo>
                    <a:cubicBezTo>
                      <a:pt x="110244" y="135565"/>
                      <a:pt x="95488" y="141750"/>
                      <a:pt x="79313" y="141750"/>
                    </a:cubicBezTo>
                    <a:cubicBezTo>
                      <a:pt x="63135" y="141750"/>
                      <a:pt x="48376" y="135564"/>
                      <a:pt x="37273" y="125435"/>
                    </a:cubicBezTo>
                    <a:lnTo>
                      <a:pt x="37273" y="124190"/>
                    </a:lnTo>
                    <a:cubicBezTo>
                      <a:pt x="37273" y="117642"/>
                      <a:pt x="41945" y="112019"/>
                      <a:pt x="48382" y="110817"/>
                    </a:cubicBezTo>
                    <a:lnTo>
                      <a:pt x="57158" y="109180"/>
                    </a:lnTo>
                    <a:cubicBezTo>
                      <a:pt x="62965" y="114608"/>
                      <a:pt x="70753" y="117940"/>
                      <a:pt x="79310" y="117940"/>
                    </a:cubicBezTo>
                    <a:cubicBezTo>
                      <a:pt x="87866" y="117940"/>
                      <a:pt x="95655" y="114608"/>
                      <a:pt x="101462" y="109180"/>
                    </a:cubicBezTo>
                    <a:lnTo>
                      <a:pt x="110238" y="110817"/>
                    </a:lnTo>
                    <a:cubicBezTo>
                      <a:pt x="116675" y="112019"/>
                      <a:pt x="121347" y="117642"/>
                      <a:pt x="121347" y="124190"/>
                    </a:cubicBezTo>
                    <a:lnTo>
                      <a:pt x="121347" y="125439"/>
                    </a:lnTo>
                    <a:close/>
                    <a:moveTo>
                      <a:pt x="63713" y="85468"/>
                    </a:moveTo>
                    <a:lnTo>
                      <a:pt x="63713" y="77948"/>
                    </a:lnTo>
                    <a:cubicBezTo>
                      <a:pt x="63713" y="69348"/>
                      <a:pt x="70710" y="62351"/>
                      <a:pt x="79311" y="62351"/>
                    </a:cubicBezTo>
                    <a:cubicBezTo>
                      <a:pt x="87911" y="62351"/>
                      <a:pt x="94908" y="69348"/>
                      <a:pt x="94908" y="77948"/>
                    </a:cubicBezTo>
                    <a:lnTo>
                      <a:pt x="94908" y="85468"/>
                    </a:lnTo>
                    <a:cubicBezTo>
                      <a:pt x="94908" y="94068"/>
                      <a:pt x="87911" y="101065"/>
                      <a:pt x="79311" y="101065"/>
                    </a:cubicBezTo>
                    <a:cubicBezTo>
                      <a:pt x="70710" y="101065"/>
                      <a:pt x="63713" y="94068"/>
                      <a:pt x="63713" y="85468"/>
                    </a:cubicBezTo>
                    <a:close/>
                    <a:moveTo>
                      <a:pt x="134198" y="109059"/>
                    </a:moveTo>
                    <a:cubicBezTo>
                      <a:pt x="129871" y="101506"/>
                      <a:pt x="122381" y="95916"/>
                      <a:pt x="113333" y="94228"/>
                    </a:cubicBezTo>
                    <a:lnTo>
                      <a:pt x="110713" y="93740"/>
                    </a:lnTo>
                    <a:cubicBezTo>
                      <a:pt x="111410" y="91097"/>
                      <a:pt x="111784" y="88325"/>
                      <a:pt x="111784" y="85467"/>
                    </a:cubicBezTo>
                    <a:lnTo>
                      <a:pt x="111784" y="77947"/>
                    </a:lnTo>
                    <a:cubicBezTo>
                      <a:pt x="111784" y="60041"/>
                      <a:pt x="97217" y="45475"/>
                      <a:pt x="79312" y="45475"/>
                    </a:cubicBezTo>
                    <a:cubicBezTo>
                      <a:pt x="61406" y="45475"/>
                      <a:pt x="46839" y="60042"/>
                      <a:pt x="46839" y="77947"/>
                    </a:cubicBezTo>
                    <a:lnTo>
                      <a:pt x="46839" y="85467"/>
                    </a:lnTo>
                    <a:cubicBezTo>
                      <a:pt x="46839" y="88325"/>
                      <a:pt x="47214" y="91097"/>
                      <a:pt x="47911" y="93739"/>
                    </a:cubicBezTo>
                    <a:lnTo>
                      <a:pt x="45290" y="94227"/>
                    </a:lnTo>
                    <a:cubicBezTo>
                      <a:pt x="36243" y="95915"/>
                      <a:pt x="28754" y="101502"/>
                      <a:pt x="24427" y="109054"/>
                    </a:cubicBezTo>
                    <a:cubicBezTo>
                      <a:pt x="19612" y="100208"/>
                      <a:pt x="16875" y="90074"/>
                      <a:pt x="16875" y="79313"/>
                    </a:cubicBezTo>
                    <a:cubicBezTo>
                      <a:pt x="16875" y="44884"/>
                      <a:pt x="44884" y="16875"/>
                      <a:pt x="79313" y="16875"/>
                    </a:cubicBezTo>
                    <a:cubicBezTo>
                      <a:pt x="113741" y="16875"/>
                      <a:pt x="141750" y="44884"/>
                      <a:pt x="141750" y="79313"/>
                    </a:cubicBezTo>
                    <a:cubicBezTo>
                      <a:pt x="141750" y="90075"/>
                      <a:pt x="139012" y="100211"/>
                      <a:pt x="134198" y="109059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FAD3524-35CC-CB3C-FD2B-BB3EA3B81CE5}"/>
                  </a:ext>
                </a:extLst>
              </p:cNvPr>
              <p:cNvSpPr/>
              <p:nvPr/>
            </p:nvSpPr>
            <p:spPr>
              <a:xfrm>
                <a:off x="4350153" y="5325629"/>
                <a:ext cx="158625" cy="215719"/>
              </a:xfrm>
              <a:custGeom>
                <a:avLst/>
                <a:gdLst>
                  <a:gd name="connsiteX0" fmla="*/ 79313 w 158625"/>
                  <a:gd name="connsiteY0" fmla="*/ 0 h 215719"/>
                  <a:gd name="connsiteX1" fmla="*/ 0 w 158625"/>
                  <a:gd name="connsiteY1" fmla="*/ 79313 h 215719"/>
                  <a:gd name="connsiteX2" fmla="*/ 70875 w 158625"/>
                  <a:gd name="connsiteY2" fmla="*/ 158176 h 215719"/>
                  <a:gd name="connsiteX3" fmla="*/ 70875 w 158625"/>
                  <a:gd name="connsiteY3" fmla="*/ 207282 h 215719"/>
                  <a:gd name="connsiteX4" fmla="*/ 79313 w 158625"/>
                  <a:gd name="connsiteY4" fmla="*/ 215719 h 215719"/>
                  <a:gd name="connsiteX5" fmla="*/ 87750 w 158625"/>
                  <a:gd name="connsiteY5" fmla="*/ 207282 h 215719"/>
                  <a:gd name="connsiteX6" fmla="*/ 87750 w 158625"/>
                  <a:gd name="connsiteY6" fmla="*/ 158176 h 215719"/>
                  <a:gd name="connsiteX7" fmla="*/ 158625 w 158625"/>
                  <a:gd name="connsiteY7" fmla="*/ 79313 h 215719"/>
                  <a:gd name="connsiteX8" fmla="*/ 79313 w 158625"/>
                  <a:gd name="connsiteY8" fmla="*/ 0 h 215719"/>
                  <a:gd name="connsiteX9" fmla="*/ 121347 w 158625"/>
                  <a:gd name="connsiteY9" fmla="*/ 125439 h 215719"/>
                  <a:gd name="connsiteX10" fmla="*/ 79313 w 158625"/>
                  <a:gd name="connsiteY10" fmla="*/ 141750 h 215719"/>
                  <a:gd name="connsiteX11" fmla="*/ 37274 w 158625"/>
                  <a:gd name="connsiteY11" fmla="*/ 125435 h 215719"/>
                  <a:gd name="connsiteX12" fmla="*/ 37274 w 158625"/>
                  <a:gd name="connsiteY12" fmla="*/ 124190 h 215719"/>
                  <a:gd name="connsiteX13" fmla="*/ 48382 w 158625"/>
                  <a:gd name="connsiteY13" fmla="*/ 110817 h 215719"/>
                  <a:gd name="connsiteX14" fmla="*/ 57158 w 158625"/>
                  <a:gd name="connsiteY14" fmla="*/ 109180 h 215719"/>
                  <a:gd name="connsiteX15" fmla="*/ 79310 w 158625"/>
                  <a:gd name="connsiteY15" fmla="*/ 117940 h 215719"/>
                  <a:gd name="connsiteX16" fmla="*/ 101462 w 158625"/>
                  <a:gd name="connsiteY16" fmla="*/ 109180 h 215719"/>
                  <a:gd name="connsiteX17" fmla="*/ 110238 w 158625"/>
                  <a:gd name="connsiteY17" fmla="*/ 110817 h 215719"/>
                  <a:gd name="connsiteX18" fmla="*/ 121347 w 158625"/>
                  <a:gd name="connsiteY18" fmla="*/ 124190 h 215719"/>
                  <a:gd name="connsiteX19" fmla="*/ 121347 w 158625"/>
                  <a:gd name="connsiteY19" fmla="*/ 125439 h 215719"/>
                  <a:gd name="connsiteX20" fmla="*/ 63713 w 158625"/>
                  <a:gd name="connsiteY20" fmla="*/ 85468 h 215719"/>
                  <a:gd name="connsiteX21" fmla="*/ 63713 w 158625"/>
                  <a:gd name="connsiteY21" fmla="*/ 77948 h 215719"/>
                  <a:gd name="connsiteX22" fmla="*/ 79311 w 158625"/>
                  <a:gd name="connsiteY22" fmla="*/ 62351 h 215719"/>
                  <a:gd name="connsiteX23" fmla="*/ 94908 w 158625"/>
                  <a:gd name="connsiteY23" fmla="*/ 77948 h 215719"/>
                  <a:gd name="connsiteX24" fmla="*/ 94908 w 158625"/>
                  <a:gd name="connsiteY24" fmla="*/ 85468 h 215719"/>
                  <a:gd name="connsiteX25" fmla="*/ 79311 w 158625"/>
                  <a:gd name="connsiteY25" fmla="*/ 101065 h 215719"/>
                  <a:gd name="connsiteX26" fmla="*/ 63713 w 158625"/>
                  <a:gd name="connsiteY26" fmla="*/ 85468 h 215719"/>
                  <a:gd name="connsiteX27" fmla="*/ 134198 w 158625"/>
                  <a:gd name="connsiteY27" fmla="*/ 109059 h 215719"/>
                  <a:gd name="connsiteX28" fmla="*/ 113333 w 158625"/>
                  <a:gd name="connsiteY28" fmla="*/ 94228 h 215719"/>
                  <a:gd name="connsiteX29" fmla="*/ 110713 w 158625"/>
                  <a:gd name="connsiteY29" fmla="*/ 93740 h 215719"/>
                  <a:gd name="connsiteX30" fmla="*/ 111784 w 158625"/>
                  <a:gd name="connsiteY30" fmla="*/ 85467 h 215719"/>
                  <a:gd name="connsiteX31" fmla="*/ 111784 w 158625"/>
                  <a:gd name="connsiteY31" fmla="*/ 77947 h 215719"/>
                  <a:gd name="connsiteX32" fmla="*/ 79312 w 158625"/>
                  <a:gd name="connsiteY32" fmla="*/ 45475 h 215719"/>
                  <a:gd name="connsiteX33" fmla="*/ 46837 w 158625"/>
                  <a:gd name="connsiteY33" fmla="*/ 77948 h 215719"/>
                  <a:gd name="connsiteX34" fmla="*/ 46837 w 158625"/>
                  <a:gd name="connsiteY34" fmla="*/ 85468 h 215719"/>
                  <a:gd name="connsiteX35" fmla="*/ 47909 w 158625"/>
                  <a:gd name="connsiteY35" fmla="*/ 93740 h 215719"/>
                  <a:gd name="connsiteX36" fmla="*/ 45288 w 158625"/>
                  <a:gd name="connsiteY36" fmla="*/ 94228 h 215719"/>
                  <a:gd name="connsiteX37" fmla="*/ 24425 w 158625"/>
                  <a:gd name="connsiteY37" fmla="*/ 109055 h 215719"/>
                  <a:gd name="connsiteX38" fmla="*/ 16875 w 158625"/>
                  <a:gd name="connsiteY38" fmla="*/ 79313 h 215719"/>
                  <a:gd name="connsiteX39" fmla="*/ 79313 w 158625"/>
                  <a:gd name="connsiteY39" fmla="*/ 16875 h 215719"/>
                  <a:gd name="connsiteX40" fmla="*/ 141750 w 158625"/>
                  <a:gd name="connsiteY40" fmla="*/ 79313 h 215719"/>
                  <a:gd name="connsiteX41" fmla="*/ 134198 w 158625"/>
                  <a:gd name="connsiteY41" fmla="*/ 109059 h 21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8625" h="215719">
                    <a:moveTo>
                      <a:pt x="79313" y="0"/>
                    </a:moveTo>
                    <a:cubicBezTo>
                      <a:pt x="35579" y="0"/>
                      <a:pt x="0" y="35579"/>
                      <a:pt x="0" y="79313"/>
                    </a:cubicBezTo>
                    <a:cubicBezTo>
                      <a:pt x="0" y="120196"/>
                      <a:pt x="31095" y="153950"/>
                      <a:pt x="70875" y="158176"/>
                    </a:cubicBezTo>
                    <a:lnTo>
                      <a:pt x="70875" y="207282"/>
                    </a:lnTo>
                    <a:cubicBezTo>
                      <a:pt x="70875" y="211941"/>
                      <a:pt x="74652" y="215719"/>
                      <a:pt x="79313" y="215719"/>
                    </a:cubicBezTo>
                    <a:cubicBezTo>
                      <a:pt x="83973" y="215719"/>
                      <a:pt x="87750" y="211941"/>
                      <a:pt x="87750" y="207282"/>
                    </a:cubicBezTo>
                    <a:lnTo>
                      <a:pt x="87750" y="158176"/>
                    </a:lnTo>
                    <a:cubicBezTo>
                      <a:pt x="127530" y="153950"/>
                      <a:pt x="158625" y="120196"/>
                      <a:pt x="158625" y="79313"/>
                    </a:cubicBezTo>
                    <a:cubicBezTo>
                      <a:pt x="158625" y="35579"/>
                      <a:pt x="123046" y="0"/>
                      <a:pt x="79313" y="0"/>
                    </a:cubicBezTo>
                    <a:close/>
                    <a:moveTo>
                      <a:pt x="121347" y="125439"/>
                    </a:moveTo>
                    <a:cubicBezTo>
                      <a:pt x="110244" y="135565"/>
                      <a:pt x="95488" y="141750"/>
                      <a:pt x="79313" y="141750"/>
                    </a:cubicBezTo>
                    <a:cubicBezTo>
                      <a:pt x="63135" y="141750"/>
                      <a:pt x="48376" y="135564"/>
                      <a:pt x="37274" y="125435"/>
                    </a:cubicBezTo>
                    <a:lnTo>
                      <a:pt x="37274" y="124190"/>
                    </a:lnTo>
                    <a:cubicBezTo>
                      <a:pt x="37274" y="117642"/>
                      <a:pt x="41945" y="112019"/>
                      <a:pt x="48382" y="110817"/>
                    </a:cubicBezTo>
                    <a:lnTo>
                      <a:pt x="57158" y="109180"/>
                    </a:lnTo>
                    <a:cubicBezTo>
                      <a:pt x="62965" y="114608"/>
                      <a:pt x="70754" y="117940"/>
                      <a:pt x="79310" y="117940"/>
                    </a:cubicBezTo>
                    <a:cubicBezTo>
                      <a:pt x="87866" y="117940"/>
                      <a:pt x="95655" y="114608"/>
                      <a:pt x="101462" y="109180"/>
                    </a:cubicBezTo>
                    <a:lnTo>
                      <a:pt x="110238" y="110817"/>
                    </a:lnTo>
                    <a:cubicBezTo>
                      <a:pt x="116675" y="112019"/>
                      <a:pt x="121347" y="117642"/>
                      <a:pt x="121347" y="124190"/>
                    </a:cubicBezTo>
                    <a:lnTo>
                      <a:pt x="121347" y="125439"/>
                    </a:lnTo>
                    <a:close/>
                    <a:moveTo>
                      <a:pt x="63713" y="85468"/>
                    </a:moveTo>
                    <a:lnTo>
                      <a:pt x="63713" y="77948"/>
                    </a:lnTo>
                    <a:cubicBezTo>
                      <a:pt x="63713" y="69348"/>
                      <a:pt x="70710" y="62351"/>
                      <a:pt x="79311" y="62351"/>
                    </a:cubicBezTo>
                    <a:cubicBezTo>
                      <a:pt x="87911" y="62351"/>
                      <a:pt x="94908" y="69348"/>
                      <a:pt x="94908" y="77948"/>
                    </a:cubicBezTo>
                    <a:lnTo>
                      <a:pt x="94908" y="85468"/>
                    </a:lnTo>
                    <a:cubicBezTo>
                      <a:pt x="94908" y="94068"/>
                      <a:pt x="87911" y="101065"/>
                      <a:pt x="79311" y="101065"/>
                    </a:cubicBezTo>
                    <a:cubicBezTo>
                      <a:pt x="70710" y="101065"/>
                      <a:pt x="63713" y="94068"/>
                      <a:pt x="63713" y="85468"/>
                    </a:cubicBezTo>
                    <a:close/>
                    <a:moveTo>
                      <a:pt x="134198" y="109059"/>
                    </a:moveTo>
                    <a:cubicBezTo>
                      <a:pt x="129871" y="101506"/>
                      <a:pt x="122381" y="95916"/>
                      <a:pt x="113333" y="94228"/>
                    </a:cubicBezTo>
                    <a:lnTo>
                      <a:pt x="110713" y="93740"/>
                    </a:lnTo>
                    <a:cubicBezTo>
                      <a:pt x="111410" y="91097"/>
                      <a:pt x="111784" y="88325"/>
                      <a:pt x="111784" y="85467"/>
                    </a:cubicBezTo>
                    <a:lnTo>
                      <a:pt x="111784" y="77947"/>
                    </a:lnTo>
                    <a:cubicBezTo>
                      <a:pt x="111784" y="60041"/>
                      <a:pt x="97217" y="45475"/>
                      <a:pt x="79312" y="45475"/>
                    </a:cubicBezTo>
                    <a:cubicBezTo>
                      <a:pt x="61406" y="45475"/>
                      <a:pt x="46837" y="60042"/>
                      <a:pt x="46837" y="77948"/>
                    </a:cubicBezTo>
                    <a:lnTo>
                      <a:pt x="46837" y="85468"/>
                    </a:lnTo>
                    <a:cubicBezTo>
                      <a:pt x="46837" y="88326"/>
                      <a:pt x="47212" y="91098"/>
                      <a:pt x="47909" y="93740"/>
                    </a:cubicBezTo>
                    <a:lnTo>
                      <a:pt x="45288" y="94228"/>
                    </a:lnTo>
                    <a:cubicBezTo>
                      <a:pt x="36242" y="95916"/>
                      <a:pt x="28752" y="101503"/>
                      <a:pt x="24425" y="109055"/>
                    </a:cubicBezTo>
                    <a:cubicBezTo>
                      <a:pt x="19612" y="100208"/>
                      <a:pt x="16875" y="90074"/>
                      <a:pt x="16875" y="79313"/>
                    </a:cubicBezTo>
                    <a:cubicBezTo>
                      <a:pt x="16875" y="44884"/>
                      <a:pt x="44884" y="16875"/>
                      <a:pt x="79313" y="16875"/>
                    </a:cubicBezTo>
                    <a:cubicBezTo>
                      <a:pt x="113741" y="16875"/>
                      <a:pt x="141750" y="44884"/>
                      <a:pt x="141750" y="79313"/>
                    </a:cubicBezTo>
                    <a:cubicBezTo>
                      <a:pt x="141750" y="90075"/>
                      <a:pt x="139012" y="100211"/>
                      <a:pt x="134198" y="109059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5D185AC6-E18D-17D5-700A-9A372B7AD3E9}"/>
                  </a:ext>
                </a:extLst>
              </p:cNvPr>
              <p:cNvSpPr/>
              <p:nvPr/>
            </p:nvSpPr>
            <p:spPr>
              <a:xfrm>
                <a:off x="4421028" y="5560064"/>
                <a:ext cx="16875" cy="16875"/>
              </a:xfrm>
              <a:custGeom>
                <a:avLst/>
                <a:gdLst>
                  <a:gd name="connsiteX0" fmla="*/ 14403 w 16875"/>
                  <a:gd name="connsiteY0" fmla="*/ 2473 h 16875"/>
                  <a:gd name="connsiteX1" fmla="*/ 8438 w 16875"/>
                  <a:gd name="connsiteY1" fmla="*/ 0 h 16875"/>
                  <a:gd name="connsiteX2" fmla="*/ 2472 w 16875"/>
                  <a:gd name="connsiteY2" fmla="*/ 2473 h 16875"/>
                  <a:gd name="connsiteX3" fmla="*/ 0 w 16875"/>
                  <a:gd name="connsiteY3" fmla="*/ 8438 h 16875"/>
                  <a:gd name="connsiteX4" fmla="*/ 2472 w 16875"/>
                  <a:gd name="connsiteY4" fmla="*/ 14403 h 16875"/>
                  <a:gd name="connsiteX5" fmla="*/ 8438 w 16875"/>
                  <a:gd name="connsiteY5" fmla="*/ 16875 h 16875"/>
                  <a:gd name="connsiteX6" fmla="*/ 14403 w 16875"/>
                  <a:gd name="connsiteY6" fmla="*/ 14403 h 16875"/>
                  <a:gd name="connsiteX7" fmla="*/ 16875 w 16875"/>
                  <a:gd name="connsiteY7" fmla="*/ 8438 h 16875"/>
                  <a:gd name="connsiteX8" fmla="*/ 14403 w 16875"/>
                  <a:gd name="connsiteY8" fmla="*/ 2473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3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3"/>
                      <a:pt x="2472" y="2473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3"/>
                    </a:cubicBezTo>
                    <a:cubicBezTo>
                      <a:pt x="4042" y="15972"/>
                      <a:pt x="6218" y="16875"/>
                      <a:pt x="8438" y="16875"/>
                    </a:cubicBezTo>
                    <a:cubicBezTo>
                      <a:pt x="10657" y="16875"/>
                      <a:pt x="12833" y="15973"/>
                      <a:pt x="14403" y="14403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3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3B61FBB-D33A-983C-4501-6EA70615D86D}"/>
                  </a:ext>
                </a:extLst>
              </p:cNvPr>
              <p:cNvSpPr/>
              <p:nvPr/>
            </p:nvSpPr>
            <p:spPr>
              <a:xfrm>
                <a:off x="4694403" y="5563288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3 h 16875"/>
                  <a:gd name="connsiteX5" fmla="*/ 8438 w 16875"/>
                  <a:gd name="connsiteY5" fmla="*/ 16875 h 16875"/>
                  <a:gd name="connsiteX6" fmla="*/ 14403 w 16875"/>
                  <a:gd name="connsiteY6" fmla="*/ 14403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72"/>
                    </a:cubicBezTo>
                    <a:cubicBezTo>
                      <a:pt x="903" y="4042"/>
                      <a:pt x="0" y="6211"/>
                      <a:pt x="0" y="8438"/>
                    </a:cubicBezTo>
                    <a:cubicBezTo>
                      <a:pt x="0" y="10657"/>
                      <a:pt x="903" y="12833"/>
                      <a:pt x="2472" y="14403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3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0"/>
                      <a:pt x="15972" y="4042"/>
                      <a:pt x="14403" y="2472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DE5573B-08CD-DE72-49E4-FCBDD04F1C5F}"/>
                  </a:ext>
                </a:extLst>
              </p:cNvPr>
              <p:cNvSpPr/>
              <p:nvPr/>
            </p:nvSpPr>
            <p:spPr>
              <a:xfrm>
                <a:off x="4694403" y="5531537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2"/>
                      <a:pt x="2472" y="2472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2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0EA46C-C69B-41EF-9F94-6753E4742A4A}"/>
                  </a:ext>
                </a:extLst>
              </p:cNvPr>
              <p:cNvSpPr/>
              <p:nvPr/>
            </p:nvSpPr>
            <p:spPr>
              <a:xfrm>
                <a:off x="4694403" y="5497956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2"/>
                      <a:pt x="2472" y="2472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2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E12733F-6864-E390-44DE-E49661F65DDD}"/>
                  </a:ext>
                </a:extLst>
              </p:cNvPr>
              <p:cNvSpPr/>
              <p:nvPr/>
            </p:nvSpPr>
            <p:spPr>
              <a:xfrm>
                <a:off x="4491903" y="5508186"/>
                <a:ext cx="148500" cy="44088"/>
              </a:xfrm>
              <a:custGeom>
                <a:avLst/>
                <a:gdLst>
                  <a:gd name="connsiteX0" fmla="*/ 146029 w 148500"/>
                  <a:gd name="connsiteY0" fmla="*/ 29684 h 44088"/>
                  <a:gd name="connsiteX1" fmla="*/ 2471 w 148500"/>
                  <a:gd name="connsiteY1" fmla="*/ 29684 h 44088"/>
                  <a:gd name="connsiteX2" fmla="*/ 2471 w 148500"/>
                  <a:gd name="connsiteY2" fmla="*/ 41617 h 44088"/>
                  <a:gd name="connsiteX3" fmla="*/ 14404 w 148500"/>
                  <a:gd name="connsiteY3" fmla="*/ 41617 h 44088"/>
                  <a:gd name="connsiteX4" fmla="*/ 74251 w 148500"/>
                  <a:gd name="connsiteY4" fmla="*/ 16828 h 44088"/>
                  <a:gd name="connsiteX5" fmla="*/ 134097 w 148500"/>
                  <a:gd name="connsiteY5" fmla="*/ 41617 h 44088"/>
                  <a:gd name="connsiteX6" fmla="*/ 140063 w 148500"/>
                  <a:gd name="connsiteY6" fmla="*/ 44088 h 44088"/>
                  <a:gd name="connsiteX7" fmla="*/ 146029 w 148500"/>
                  <a:gd name="connsiteY7" fmla="*/ 41617 h 44088"/>
                  <a:gd name="connsiteX8" fmla="*/ 146029 w 148500"/>
                  <a:gd name="connsiteY8" fmla="*/ 29684 h 44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500" h="44088">
                    <a:moveTo>
                      <a:pt x="146029" y="29684"/>
                    </a:moveTo>
                    <a:cubicBezTo>
                      <a:pt x="106450" y="-9895"/>
                      <a:pt x="42051" y="-9895"/>
                      <a:pt x="2471" y="29684"/>
                    </a:cubicBezTo>
                    <a:cubicBezTo>
                      <a:pt x="-824" y="32980"/>
                      <a:pt x="-824" y="38322"/>
                      <a:pt x="2471" y="41617"/>
                    </a:cubicBezTo>
                    <a:cubicBezTo>
                      <a:pt x="5766" y="44911"/>
                      <a:pt x="11109" y="44911"/>
                      <a:pt x="14404" y="41617"/>
                    </a:cubicBezTo>
                    <a:cubicBezTo>
                      <a:pt x="30389" y="25631"/>
                      <a:pt x="51643" y="16828"/>
                      <a:pt x="74251" y="16828"/>
                    </a:cubicBezTo>
                    <a:cubicBezTo>
                      <a:pt x="96858" y="16828"/>
                      <a:pt x="118111" y="25631"/>
                      <a:pt x="134097" y="41617"/>
                    </a:cubicBezTo>
                    <a:cubicBezTo>
                      <a:pt x="135745" y="43264"/>
                      <a:pt x="137904" y="44088"/>
                      <a:pt x="140063" y="44088"/>
                    </a:cubicBezTo>
                    <a:cubicBezTo>
                      <a:pt x="142222" y="44088"/>
                      <a:pt x="144382" y="43264"/>
                      <a:pt x="146029" y="41617"/>
                    </a:cubicBezTo>
                    <a:cubicBezTo>
                      <a:pt x="149324" y="38322"/>
                      <a:pt x="149324" y="32980"/>
                      <a:pt x="146029" y="29684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66AAF72C-EADA-0FD7-FC32-4C25897E4CB6}"/>
                  </a:ext>
                </a:extLst>
              </p:cNvPr>
              <p:cNvSpPr/>
              <p:nvPr/>
            </p:nvSpPr>
            <p:spPr>
              <a:xfrm>
                <a:off x="4515033" y="5540851"/>
                <a:ext cx="102237" cy="34554"/>
              </a:xfrm>
              <a:custGeom>
                <a:avLst/>
                <a:gdLst>
                  <a:gd name="connsiteX0" fmla="*/ 99766 w 102237"/>
                  <a:gd name="connsiteY0" fmla="*/ 20150 h 34554"/>
                  <a:gd name="connsiteX1" fmla="*/ 51118 w 102237"/>
                  <a:gd name="connsiteY1" fmla="*/ 0 h 34554"/>
                  <a:gd name="connsiteX2" fmla="*/ 2471 w 102237"/>
                  <a:gd name="connsiteY2" fmla="*/ 20150 h 34554"/>
                  <a:gd name="connsiteX3" fmla="*/ 2471 w 102237"/>
                  <a:gd name="connsiteY3" fmla="*/ 32084 h 34554"/>
                  <a:gd name="connsiteX4" fmla="*/ 14403 w 102237"/>
                  <a:gd name="connsiteY4" fmla="*/ 32084 h 34554"/>
                  <a:gd name="connsiteX5" fmla="*/ 51118 w 102237"/>
                  <a:gd name="connsiteY5" fmla="*/ 16876 h 34554"/>
                  <a:gd name="connsiteX6" fmla="*/ 87832 w 102237"/>
                  <a:gd name="connsiteY6" fmla="*/ 32084 h 34554"/>
                  <a:gd name="connsiteX7" fmla="*/ 93799 w 102237"/>
                  <a:gd name="connsiteY7" fmla="*/ 34555 h 34554"/>
                  <a:gd name="connsiteX8" fmla="*/ 99766 w 102237"/>
                  <a:gd name="connsiteY8" fmla="*/ 32084 h 34554"/>
                  <a:gd name="connsiteX9" fmla="*/ 99766 w 102237"/>
                  <a:gd name="connsiteY9" fmla="*/ 20150 h 3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237" h="34554">
                    <a:moveTo>
                      <a:pt x="99766" y="20150"/>
                    </a:moveTo>
                    <a:cubicBezTo>
                      <a:pt x="86772" y="7157"/>
                      <a:pt x="69495" y="0"/>
                      <a:pt x="51118" y="0"/>
                    </a:cubicBezTo>
                    <a:cubicBezTo>
                      <a:pt x="32742" y="0"/>
                      <a:pt x="15466" y="7156"/>
                      <a:pt x="2471" y="20150"/>
                    </a:cubicBezTo>
                    <a:cubicBezTo>
                      <a:pt x="-824" y="23445"/>
                      <a:pt x="-824" y="28788"/>
                      <a:pt x="2471" y="32084"/>
                    </a:cubicBezTo>
                    <a:cubicBezTo>
                      <a:pt x="5766" y="35378"/>
                      <a:pt x="11109" y="35378"/>
                      <a:pt x="14403" y="32084"/>
                    </a:cubicBezTo>
                    <a:cubicBezTo>
                      <a:pt x="24210" y="22277"/>
                      <a:pt x="37249" y="16876"/>
                      <a:pt x="51118" y="16876"/>
                    </a:cubicBezTo>
                    <a:cubicBezTo>
                      <a:pt x="64986" y="16876"/>
                      <a:pt x="78026" y="22277"/>
                      <a:pt x="87832" y="32084"/>
                    </a:cubicBezTo>
                    <a:cubicBezTo>
                      <a:pt x="89481" y="33731"/>
                      <a:pt x="91640" y="34555"/>
                      <a:pt x="93799" y="34555"/>
                    </a:cubicBezTo>
                    <a:cubicBezTo>
                      <a:pt x="95959" y="34555"/>
                      <a:pt x="98119" y="33731"/>
                      <a:pt x="99766" y="32084"/>
                    </a:cubicBezTo>
                    <a:cubicBezTo>
                      <a:pt x="103060" y="28789"/>
                      <a:pt x="103061" y="23446"/>
                      <a:pt x="99766" y="20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175D8963-C254-06E3-CBA5-CFC3B510B601}"/>
                  </a:ext>
                </a:extLst>
              </p:cNvPr>
              <p:cNvSpPr/>
              <p:nvPr/>
            </p:nvSpPr>
            <p:spPr>
              <a:xfrm>
                <a:off x="4539423" y="5575342"/>
                <a:ext cx="53458" cy="24452"/>
              </a:xfrm>
              <a:custGeom>
                <a:avLst/>
                <a:gdLst>
                  <a:gd name="connsiteX0" fmla="*/ 50987 w 53458"/>
                  <a:gd name="connsiteY0" fmla="*/ 10048 h 24452"/>
                  <a:gd name="connsiteX1" fmla="*/ 26728 w 53458"/>
                  <a:gd name="connsiteY1" fmla="*/ 0 h 24452"/>
                  <a:gd name="connsiteX2" fmla="*/ 2471 w 53458"/>
                  <a:gd name="connsiteY2" fmla="*/ 10048 h 24452"/>
                  <a:gd name="connsiteX3" fmla="*/ 2471 w 53458"/>
                  <a:gd name="connsiteY3" fmla="*/ 21981 h 24452"/>
                  <a:gd name="connsiteX4" fmla="*/ 14403 w 53458"/>
                  <a:gd name="connsiteY4" fmla="*/ 21981 h 24452"/>
                  <a:gd name="connsiteX5" fmla="*/ 26729 w 53458"/>
                  <a:gd name="connsiteY5" fmla="*/ 16875 h 24452"/>
                  <a:gd name="connsiteX6" fmla="*/ 39054 w 53458"/>
                  <a:gd name="connsiteY6" fmla="*/ 21981 h 24452"/>
                  <a:gd name="connsiteX7" fmla="*/ 45021 w 53458"/>
                  <a:gd name="connsiteY7" fmla="*/ 24453 h 24452"/>
                  <a:gd name="connsiteX8" fmla="*/ 50987 w 53458"/>
                  <a:gd name="connsiteY8" fmla="*/ 21981 h 24452"/>
                  <a:gd name="connsiteX9" fmla="*/ 50987 w 53458"/>
                  <a:gd name="connsiteY9" fmla="*/ 10048 h 2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58" h="24452">
                    <a:moveTo>
                      <a:pt x="50987" y="10048"/>
                    </a:moveTo>
                    <a:cubicBezTo>
                      <a:pt x="44507" y="3568"/>
                      <a:pt x="35892" y="0"/>
                      <a:pt x="26728" y="0"/>
                    </a:cubicBezTo>
                    <a:cubicBezTo>
                      <a:pt x="17564" y="0"/>
                      <a:pt x="8951" y="3569"/>
                      <a:pt x="2471" y="10048"/>
                    </a:cubicBezTo>
                    <a:cubicBezTo>
                      <a:pt x="-824" y="13343"/>
                      <a:pt x="-824" y="18686"/>
                      <a:pt x="2471" y="21981"/>
                    </a:cubicBezTo>
                    <a:cubicBezTo>
                      <a:pt x="5766" y="25275"/>
                      <a:pt x="11109" y="25275"/>
                      <a:pt x="14403" y="21981"/>
                    </a:cubicBezTo>
                    <a:cubicBezTo>
                      <a:pt x="17696" y="18689"/>
                      <a:pt x="22073" y="16875"/>
                      <a:pt x="26729" y="16875"/>
                    </a:cubicBezTo>
                    <a:cubicBezTo>
                      <a:pt x="31385" y="16875"/>
                      <a:pt x="35763" y="18688"/>
                      <a:pt x="39054" y="21981"/>
                    </a:cubicBezTo>
                    <a:cubicBezTo>
                      <a:pt x="40702" y="23628"/>
                      <a:pt x="42861" y="24453"/>
                      <a:pt x="45021" y="24453"/>
                    </a:cubicBezTo>
                    <a:cubicBezTo>
                      <a:pt x="47180" y="24453"/>
                      <a:pt x="49340" y="23628"/>
                      <a:pt x="50987" y="21981"/>
                    </a:cubicBezTo>
                    <a:cubicBezTo>
                      <a:pt x="54282" y="18687"/>
                      <a:pt x="54282" y="13344"/>
                      <a:pt x="50987" y="10048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A2BCD2-EF56-5F76-C09A-F64BF9605CEF}"/>
              </a:ext>
            </a:extLst>
          </p:cNvPr>
          <p:cNvGrpSpPr/>
          <p:nvPr/>
        </p:nvGrpSpPr>
        <p:grpSpPr>
          <a:xfrm>
            <a:off x="4603811" y="3394764"/>
            <a:ext cx="769260" cy="861980"/>
            <a:chOff x="4603811" y="3394764"/>
            <a:chExt cx="769260" cy="861980"/>
          </a:xfrm>
        </p:grpSpPr>
        <p:pic>
          <p:nvPicPr>
            <p:cNvPr id="56" name="Graphic 55">
              <a:extLst>
                <a:ext uri="{FF2B5EF4-FFF2-40B4-BE49-F238E27FC236}">
                  <a16:creationId xmlns:a16="http://schemas.microsoft.com/office/drawing/2014/main" id="{AA711393-11DD-86F8-2C5F-6A9DC852C0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603811" y="3394764"/>
              <a:ext cx="769260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E635DB62-AD44-49B6-04A2-3353DF2C59C2}"/>
                </a:ext>
              </a:extLst>
            </p:cNvPr>
            <p:cNvGrpSpPr/>
            <p:nvPr/>
          </p:nvGrpSpPr>
          <p:grpSpPr>
            <a:xfrm>
              <a:off x="4804713" y="3648906"/>
              <a:ext cx="353638" cy="353693"/>
              <a:chOff x="4988867" y="4250225"/>
              <a:chExt cx="353638" cy="353693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51D1418-4CD2-D48D-A314-8FBADDE68A73}"/>
                  </a:ext>
                </a:extLst>
              </p:cNvPr>
              <p:cNvSpPr/>
              <p:nvPr/>
            </p:nvSpPr>
            <p:spPr>
              <a:xfrm>
                <a:off x="4988867" y="4250225"/>
                <a:ext cx="353638" cy="353693"/>
              </a:xfrm>
              <a:custGeom>
                <a:avLst/>
                <a:gdLst>
                  <a:gd name="connsiteX0" fmla="*/ 351214 w 353638"/>
                  <a:gd name="connsiteY0" fmla="*/ 137938 h 353693"/>
                  <a:gd name="connsiteX1" fmla="*/ 327062 w 353638"/>
                  <a:gd name="connsiteY1" fmla="*/ 117335 h 353693"/>
                  <a:gd name="connsiteX2" fmla="*/ 353638 w 353638"/>
                  <a:gd name="connsiteY2" fmla="*/ 64980 h 353693"/>
                  <a:gd name="connsiteX3" fmla="*/ 288712 w 353638"/>
                  <a:gd name="connsiteY3" fmla="*/ 54 h 353693"/>
                  <a:gd name="connsiteX4" fmla="*/ 230951 w 353638"/>
                  <a:gd name="connsiteY4" fmla="*/ 35351 h 353693"/>
                  <a:gd name="connsiteX5" fmla="*/ 199254 w 353638"/>
                  <a:gd name="connsiteY5" fmla="*/ 8311 h 353693"/>
                  <a:gd name="connsiteX6" fmla="*/ 154397 w 353638"/>
                  <a:gd name="connsiteY6" fmla="*/ 8339 h 353693"/>
                  <a:gd name="connsiteX7" fmla="*/ 122725 w 353638"/>
                  <a:gd name="connsiteY7" fmla="*/ 35422 h 353693"/>
                  <a:gd name="connsiteX8" fmla="*/ 64926 w 353638"/>
                  <a:gd name="connsiteY8" fmla="*/ 55 h 353693"/>
                  <a:gd name="connsiteX9" fmla="*/ 0 w 353638"/>
                  <a:gd name="connsiteY9" fmla="*/ 64981 h 353693"/>
                  <a:gd name="connsiteX10" fmla="*/ 26769 w 353638"/>
                  <a:gd name="connsiteY10" fmla="*/ 117478 h 353693"/>
                  <a:gd name="connsiteX11" fmla="*/ 2418 w 353638"/>
                  <a:gd name="connsiteY11" fmla="*/ 138300 h 353693"/>
                  <a:gd name="connsiteX12" fmla="*/ 0 w 353638"/>
                  <a:gd name="connsiteY12" fmla="*/ 143549 h 353693"/>
                  <a:gd name="connsiteX13" fmla="*/ 0 w 353638"/>
                  <a:gd name="connsiteY13" fmla="*/ 332972 h 353693"/>
                  <a:gd name="connsiteX14" fmla="*/ 20721 w 353638"/>
                  <a:gd name="connsiteY14" fmla="*/ 353693 h 353693"/>
                  <a:gd name="connsiteX15" fmla="*/ 332917 w 353638"/>
                  <a:gd name="connsiteY15" fmla="*/ 353693 h 353693"/>
                  <a:gd name="connsiteX16" fmla="*/ 353638 w 353638"/>
                  <a:gd name="connsiteY16" fmla="*/ 332973 h 353693"/>
                  <a:gd name="connsiteX17" fmla="*/ 353638 w 353638"/>
                  <a:gd name="connsiteY17" fmla="*/ 143193 h 353693"/>
                  <a:gd name="connsiteX18" fmla="*/ 351214 w 353638"/>
                  <a:gd name="connsiteY18" fmla="*/ 137938 h 353693"/>
                  <a:gd name="connsiteX19" fmla="*/ 288713 w 353638"/>
                  <a:gd name="connsiteY19" fmla="*/ 13869 h 353693"/>
                  <a:gd name="connsiteX20" fmla="*/ 339825 w 353638"/>
                  <a:gd name="connsiteY20" fmla="*/ 64981 h 353693"/>
                  <a:gd name="connsiteX21" fmla="*/ 333642 w 353638"/>
                  <a:gd name="connsiteY21" fmla="*/ 89331 h 353693"/>
                  <a:gd name="connsiteX22" fmla="*/ 316561 w 353638"/>
                  <a:gd name="connsiteY22" fmla="*/ 77191 h 353693"/>
                  <a:gd name="connsiteX23" fmla="*/ 314416 w 353638"/>
                  <a:gd name="connsiteY23" fmla="*/ 76791 h 353693"/>
                  <a:gd name="connsiteX24" fmla="*/ 315294 w 353638"/>
                  <a:gd name="connsiteY24" fmla="*/ 70020 h 353693"/>
                  <a:gd name="connsiteX25" fmla="*/ 315294 w 353638"/>
                  <a:gd name="connsiteY25" fmla="*/ 63864 h 353693"/>
                  <a:gd name="connsiteX26" fmla="*/ 288711 w 353638"/>
                  <a:gd name="connsiteY26" fmla="*/ 37281 h 353693"/>
                  <a:gd name="connsiteX27" fmla="*/ 262129 w 353638"/>
                  <a:gd name="connsiteY27" fmla="*/ 63864 h 353693"/>
                  <a:gd name="connsiteX28" fmla="*/ 262129 w 353638"/>
                  <a:gd name="connsiteY28" fmla="*/ 70019 h 353693"/>
                  <a:gd name="connsiteX29" fmla="*/ 263006 w 353638"/>
                  <a:gd name="connsiteY29" fmla="*/ 76791 h 353693"/>
                  <a:gd name="connsiteX30" fmla="*/ 260860 w 353638"/>
                  <a:gd name="connsiteY30" fmla="*/ 77191 h 353693"/>
                  <a:gd name="connsiteX31" fmla="*/ 243782 w 353638"/>
                  <a:gd name="connsiteY31" fmla="*/ 89329 h 353693"/>
                  <a:gd name="connsiteX32" fmla="*/ 237600 w 353638"/>
                  <a:gd name="connsiteY32" fmla="*/ 64981 h 353693"/>
                  <a:gd name="connsiteX33" fmla="*/ 288713 w 353638"/>
                  <a:gd name="connsiteY33" fmla="*/ 13869 h 353693"/>
                  <a:gd name="connsiteX34" fmla="*/ 288711 w 353638"/>
                  <a:gd name="connsiteY34" fmla="*/ 96601 h 353693"/>
                  <a:gd name="connsiteX35" fmla="*/ 306844 w 353638"/>
                  <a:gd name="connsiteY35" fmla="*/ 89431 h 353693"/>
                  <a:gd name="connsiteX36" fmla="*/ 314028 w 353638"/>
                  <a:gd name="connsiteY36" fmla="*/ 90771 h 353693"/>
                  <a:gd name="connsiteX37" fmla="*/ 323123 w 353638"/>
                  <a:gd name="connsiteY37" fmla="*/ 101718 h 353693"/>
                  <a:gd name="connsiteX38" fmla="*/ 323123 w 353638"/>
                  <a:gd name="connsiteY38" fmla="*/ 102741 h 353693"/>
                  <a:gd name="connsiteX39" fmla="*/ 288713 w 353638"/>
                  <a:gd name="connsiteY39" fmla="*/ 116094 h 353693"/>
                  <a:gd name="connsiteX40" fmla="*/ 254299 w 353638"/>
                  <a:gd name="connsiteY40" fmla="*/ 102739 h 353693"/>
                  <a:gd name="connsiteX41" fmla="*/ 254299 w 353638"/>
                  <a:gd name="connsiteY41" fmla="*/ 101719 h 353693"/>
                  <a:gd name="connsiteX42" fmla="*/ 263393 w 353638"/>
                  <a:gd name="connsiteY42" fmla="*/ 90772 h 353693"/>
                  <a:gd name="connsiteX43" fmla="*/ 270576 w 353638"/>
                  <a:gd name="connsiteY43" fmla="*/ 89431 h 353693"/>
                  <a:gd name="connsiteX44" fmla="*/ 288711 w 353638"/>
                  <a:gd name="connsiteY44" fmla="*/ 96601 h 353693"/>
                  <a:gd name="connsiteX45" fmla="*/ 275943 w 353638"/>
                  <a:gd name="connsiteY45" fmla="*/ 70019 h 353693"/>
                  <a:gd name="connsiteX46" fmla="*/ 275943 w 353638"/>
                  <a:gd name="connsiteY46" fmla="*/ 63863 h 353693"/>
                  <a:gd name="connsiteX47" fmla="*/ 288711 w 353638"/>
                  <a:gd name="connsiteY47" fmla="*/ 51095 h 353693"/>
                  <a:gd name="connsiteX48" fmla="*/ 301479 w 353638"/>
                  <a:gd name="connsiteY48" fmla="*/ 63863 h 353693"/>
                  <a:gd name="connsiteX49" fmla="*/ 301479 w 353638"/>
                  <a:gd name="connsiteY49" fmla="*/ 70019 h 353693"/>
                  <a:gd name="connsiteX50" fmla="*/ 288711 w 353638"/>
                  <a:gd name="connsiteY50" fmla="*/ 82787 h 353693"/>
                  <a:gd name="connsiteX51" fmla="*/ 275943 w 353638"/>
                  <a:gd name="connsiteY51" fmla="*/ 70019 h 353693"/>
                  <a:gd name="connsiteX52" fmla="*/ 19995 w 353638"/>
                  <a:gd name="connsiteY52" fmla="*/ 89328 h 353693"/>
                  <a:gd name="connsiteX53" fmla="*/ 13813 w 353638"/>
                  <a:gd name="connsiteY53" fmla="*/ 64980 h 353693"/>
                  <a:gd name="connsiteX54" fmla="*/ 64926 w 353638"/>
                  <a:gd name="connsiteY54" fmla="*/ 13869 h 353693"/>
                  <a:gd name="connsiteX55" fmla="*/ 116038 w 353638"/>
                  <a:gd name="connsiteY55" fmla="*/ 64981 h 353693"/>
                  <a:gd name="connsiteX56" fmla="*/ 109855 w 353638"/>
                  <a:gd name="connsiteY56" fmla="*/ 89331 h 353693"/>
                  <a:gd name="connsiteX57" fmla="*/ 92774 w 353638"/>
                  <a:gd name="connsiteY57" fmla="*/ 77191 h 353693"/>
                  <a:gd name="connsiteX58" fmla="*/ 90630 w 353638"/>
                  <a:gd name="connsiteY58" fmla="*/ 76791 h 353693"/>
                  <a:gd name="connsiteX59" fmla="*/ 91507 w 353638"/>
                  <a:gd name="connsiteY59" fmla="*/ 70020 h 353693"/>
                  <a:gd name="connsiteX60" fmla="*/ 91507 w 353638"/>
                  <a:gd name="connsiteY60" fmla="*/ 63864 h 353693"/>
                  <a:gd name="connsiteX61" fmla="*/ 64925 w 353638"/>
                  <a:gd name="connsiteY61" fmla="*/ 37281 h 353693"/>
                  <a:gd name="connsiteX62" fmla="*/ 38342 w 353638"/>
                  <a:gd name="connsiteY62" fmla="*/ 63864 h 353693"/>
                  <a:gd name="connsiteX63" fmla="*/ 38342 w 353638"/>
                  <a:gd name="connsiteY63" fmla="*/ 70019 h 353693"/>
                  <a:gd name="connsiteX64" fmla="*/ 39220 w 353638"/>
                  <a:gd name="connsiteY64" fmla="*/ 76791 h 353693"/>
                  <a:gd name="connsiteX65" fmla="*/ 37074 w 353638"/>
                  <a:gd name="connsiteY65" fmla="*/ 77191 h 353693"/>
                  <a:gd name="connsiteX66" fmla="*/ 19995 w 353638"/>
                  <a:gd name="connsiteY66" fmla="*/ 89328 h 353693"/>
                  <a:gd name="connsiteX67" fmla="*/ 64925 w 353638"/>
                  <a:gd name="connsiteY67" fmla="*/ 96601 h 353693"/>
                  <a:gd name="connsiteX68" fmla="*/ 83058 w 353638"/>
                  <a:gd name="connsiteY68" fmla="*/ 89431 h 353693"/>
                  <a:gd name="connsiteX69" fmla="*/ 90242 w 353638"/>
                  <a:gd name="connsiteY69" fmla="*/ 90771 h 353693"/>
                  <a:gd name="connsiteX70" fmla="*/ 99336 w 353638"/>
                  <a:gd name="connsiteY70" fmla="*/ 101718 h 353693"/>
                  <a:gd name="connsiteX71" fmla="*/ 99336 w 353638"/>
                  <a:gd name="connsiteY71" fmla="*/ 102741 h 353693"/>
                  <a:gd name="connsiteX72" fmla="*/ 64927 w 353638"/>
                  <a:gd name="connsiteY72" fmla="*/ 116094 h 353693"/>
                  <a:gd name="connsiteX73" fmla="*/ 30512 w 353638"/>
                  <a:gd name="connsiteY73" fmla="*/ 102738 h 353693"/>
                  <a:gd name="connsiteX74" fmla="*/ 30512 w 353638"/>
                  <a:gd name="connsiteY74" fmla="*/ 101718 h 353693"/>
                  <a:gd name="connsiteX75" fmla="*/ 39606 w 353638"/>
                  <a:gd name="connsiteY75" fmla="*/ 90771 h 353693"/>
                  <a:gd name="connsiteX76" fmla="*/ 46790 w 353638"/>
                  <a:gd name="connsiteY76" fmla="*/ 89431 h 353693"/>
                  <a:gd name="connsiteX77" fmla="*/ 64925 w 353638"/>
                  <a:gd name="connsiteY77" fmla="*/ 96601 h 353693"/>
                  <a:gd name="connsiteX78" fmla="*/ 52156 w 353638"/>
                  <a:gd name="connsiteY78" fmla="*/ 70019 h 353693"/>
                  <a:gd name="connsiteX79" fmla="*/ 52156 w 353638"/>
                  <a:gd name="connsiteY79" fmla="*/ 63863 h 353693"/>
                  <a:gd name="connsiteX80" fmla="*/ 64924 w 353638"/>
                  <a:gd name="connsiteY80" fmla="*/ 51095 h 353693"/>
                  <a:gd name="connsiteX81" fmla="*/ 77692 w 353638"/>
                  <a:gd name="connsiteY81" fmla="*/ 63863 h 353693"/>
                  <a:gd name="connsiteX82" fmla="*/ 77692 w 353638"/>
                  <a:gd name="connsiteY82" fmla="*/ 70019 h 353693"/>
                  <a:gd name="connsiteX83" fmla="*/ 64924 w 353638"/>
                  <a:gd name="connsiteY83" fmla="*/ 82787 h 353693"/>
                  <a:gd name="connsiteX84" fmla="*/ 52156 w 353638"/>
                  <a:gd name="connsiteY84" fmla="*/ 70019 h 353693"/>
                  <a:gd name="connsiteX85" fmla="*/ 39537 w 353638"/>
                  <a:gd name="connsiteY85" fmla="*/ 124734 h 353693"/>
                  <a:gd name="connsiteX86" fmla="*/ 64926 w 353638"/>
                  <a:gd name="connsiteY86" fmla="*/ 129907 h 353693"/>
                  <a:gd name="connsiteX87" fmla="*/ 129852 w 353638"/>
                  <a:gd name="connsiteY87" fmla="*/ 64981 h 353693"/>
                  <a:gd name="connsiteX88" fmla="*/ 127902 w 353638"/>
                  <a:gd name="connsiteY88" fmla="*/ 49171 h 353693"/>
                  <a:gd name="connsiteX89" fmla="*/ 163375 w 353638"/>
                  <a:gd name="connsiteY89" fmla="*/ 18838 h 353693"/>
                  <a:gd name="connsiteX90" fmla="*/ 190289 w 353638"/>
                  <a:gd name="connsiteY90" fmla="*/ 18822 h 353693"/>
                  <a:gd name="connsiteX91" fmla="*/ 225760 w 353638"/>
                  <a:gd name="connsiteY91" fmla="*/ 49079 h 353693"/>
                  <a:gd name="connsiteX92" fmla="*/ 223787 w 353638"/>
                  <a:gd name="connsiteY92" fmla="*/ 64981 h 353693"/>
                  <a:gd name="connsiteX93" fmla="*/ 288713 w 353638"/>
                  <a:gd name="connsiteY93" fmla="*/ 129907 h 353693"/>
                  <a:gd name="connsiteX94" fmla="*/ 314331 w 353638"/>
                  <a:gd name="connsiteY94" fmla="*/ 124634 h 353693"/>
                  <a:gd name="connsiteX95" fmla="*/ 335442 w 353638"/>
                  <a:gd name="connsiteY95" fmla="*/ 142642 h 353693"/>
                  <a:gd name="connsiteX96" fmla="*/ 335408 w 353638"/>
                  <a:gd name="connsiteY96" fmla="*/ 142668 h 353693"/>
                  <a:gd name="connsiteX97" fmla="*/ 232649 w 353638"/>
                  <a:gd name="connsiteY97" fmla="*/ 230387 h 353693"/>
                  <a:gd name="connsiteX98" fmla="*/ 120841 w 353638"/>
                  <a:gd name="connsiteY98" fmla="*/ 230359 h 353693"/>
                  <a:gd name="connsiteX99" fmla="*/ 18626 w 353638"/>
                  <a:gd name="connsiteY99" fmla="*/ 143012 h 353693"/>
                  <a:gd name="connsiteX100" fmla="*/ 18382 w 353638"/>
                  <a:gd name="connsiteY100" fmla="*/ 142825 h 353693"/>
                  <a:gd name="connsiteX101" fmla="*/ 39537 w 353638"/>
                  <a:gd name="connsiteY101" fmla="*/ 124734 h 353693"/>
                  <a:gd name="connsiteX102" fmla="*/ 13814 w 353638"/>
                  <a:gd name="connsiteY102" fmla="*/ 330304 h 353693"/>
                  <a:gd name="connsiteX103" fmla="*/ 13814 w 353638"/>
                  <a:gd name="connsiteY103" fmla="*/ 157071 h 353693"/>
                  <a:gd name="connsiteX104" fmla="*/ 107225 w 353638"/>
                  <a:gd name="connsiteY104" fmla="*/ 236893 h 353693"/>
                  <a:gd name="connsiteX105" fmla="*/ 13814 w 353638"/>
                  <a:gd name="connsiteY105" fmla="*/ 330304 h 353693"/>
                  <a:gd name="connsiteX106" fmla="*/ 23775 w 353638"/>
                  <a:gd name="connsiteY106" fmla="*/ 339879 h 353693"/>
                  <a:gd name="connsiteX107" fmla="*/ 119482 w 353638"/>
                  <a:gd name="connsiteY107" fmla="*/ 244172 h 353693"/>
                  <a:gd name="connsiteX108" fmla="*/ 234229 w 353638"/>
                  <a:gd name="connsiteY108" fmla="*/ 244201 h 353693"/>
                  <a:gd name="connsiteX109" fmla="*/ 234690 w 353638"/>
                  <a:gd name="connsiteY109" fmla="*/ 244711 h 353693"/>
                  <a:gd name="connsiteX110" fmla="*/ 329858 w 353638"/>
                  <a:gd name="connsiteY110" fmla="*/ 339879 h 353693"/>
                  <a:gd name="connsiteX111" fmla="*/ 23775 w 353638"/>
                  <a:gd name="connsiteY111" fmla="*/ 339879 h 353693"/>
                  <a:gd name="connsiteX112" fmla="*/ 339824 w 353638"/>
                  <a:gd name="connsiteY112" fmla="*/ 330310 h 353693"/>
                  <a:gd name="connsiteX113" fmla="*/ 246361 w 353638"/>
                  <a:gd name="connsiteY113" fmla="*/ 236845 h 353693"/>
                  <a:gd name="connsiteX114" fmla="*/ 339825 w 353638"/>
                  <a:gd name="connsiteY114" fmla="*/ 157061 h 353693"/>
                  <a:gd name="connsiteX115" fmla="*/ 339825 w 353638"/>
                  <a:gd name="connsiteY115" fmla="*/ 330310 h 35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53638" h="353693">
                    <a:moveTo>
                      <a:pt x="351214" y="137938"/>
                    </a:moveTo>
                    <a:lnTo>
                      <a:pt x="327062" y="117335"/>
                    </a:lnTo>
                    <a:cubicBezTo>
                      <a:pt x="343164" y="105509"/>
                      <a:pt x="353638" y="86446"/>
                      <a:pt x="353638" y="64980"/>
                    </a:cubicBezTo>
                    <a:cubicBezTo>
                      <a:pt x="353638" y="29180"/>
                      <a:pt x="324512" y="54"/>
                      <a:pt x="288712" y="54"/>
                    </a:cubicBezTo>
                    <a:cubicBezTo>
                      <a:pt x="263579" y="54"/>
                      <a:pt x="241737" y="14410"/>
                      <a:pt x="230951" y="35351"/>
                    </a:cubicBezTo>
                    <a:lnTo>
                      <a:pt x="199254" y="8311"/>
                    </a:lnTo>
                    <a:cubicBezTo>
                      <a:pt x="186251" y="-2780"/>
                      <a:pt x="167385" y="-2769"/>
                      <a:pt x="154397" y="8339"/>
                    </a:cubicBezTo>
                    <a:lnTo>
                      <a:pt x="122725" y="35422"/>
                    </a:lnTo>
                    <a:cubicBezTo>
                      <a:pt x="111952" y="14442"/>
                      <a:pt x="90088" y="55"/>
                      <a:pt x="64926" y="55"/>
                    </a:cubicBezTo>
                    <a:cubicBezTo>
                      <a:pt x="29126" y="55"/>
                      <a:pt x="0" y="29181"/>
                      <a:pt x="0" y="64981"/>
                    </a:cubicBezTo>
                    <a:cubicBezTo>
                      <a:pt x="0" y="86532"/>
                      <a:pt x="10558" y="105661"/>
                      <a:pt x="26769" y="117478"/>
                    </a:cubicBezTo>
                    <a:lnTo>
                      <a:pt x="2418" y="138300"/>
                    </a:lnTo>
                    <a:cubicBezTo>
                      <a:pt x="883" y="139612"/>
                      <a:pt x="0" y="141530"/>
                      <a:pt x="0" y="143549"/>
                    </a:cubicBezTo>
                    <a:lnTo>
                      <a:pt x="0" y="332972"/>
                    </a:lnTo>
                    <a:cubicBezTo>
                      <a:pt x="-1" y="344398"/>
                      <a:pt x="9295" y="353693"/>
                      <a:pt x="20721" y="353693"/>
                    </a:cubicBezTo>
                    <a:lnTo>
                      <a:pt x="332917" y="353693"/>
                    </a:lnTo>
                    <a:cubicBezTo>
                      <a:pt x="344343" y="353693"/>
                      <a:pt x="353638" y="344398"/>
                      <a:pt x="353638" y="332973"/>
                    </a:cubicBezTo>
                    <a:lnTo>
                      <a:pt x="353638" y="143193"/>
                    </a:lnTo>
                    <a:cubicBezTo>
                      <a:pt x="353639" y="141171"/>
                      <a:pt x="352753" y="139250"/>
                      <a:pt x="351214" y="137938"/>
                    </a:cubicBezTo>
                    <a:close/>
                    <a:moveTo>
                      <a:pt x="288713" y="13869"/>
                    </a:moveTo>
                    <a:cubicBezTo>
                      <a:pt x="316896" y="13869"/>
                      <a:pt x="339825" y="36797"/>
                      <a:pt x="339825" y="64981"/>
                    </a:cubicBezTo>
                    <a:cubicBezTo>
                      <a:pt x="339825" y="73791"/>
                      <a:pt x="337583" y="82088"/>
                      <a:pt x="333642" y="89331"/>
                    </a:cubicBezTo>
                    <a:cubicBezTo>
                      <a:pt x="330100" y="83148"/>
                      <a:pt x="323969" y="78572"/>
                      <a:pt x="316561" y="77191"/>
                    </a:cubicBezTo>
                    <a:lnTo>
                      <a:pt x="314416" y="76791"/>
                    </a:lnTo>
                    <a:cubicBezTo>
                      <a:pt x="314987" y="74628"/>
                      <a:pt x="315294" y="72359"/>
                      <a:pt x="315294" y="70020"/>
                    </a:cubicBezTo>
                    <a:lnTo>
                      <a:pt x="315294" y="63864"/>
                    </a:lnTo>
                    <a:cubicBezTo>
                      <a:pt x="315294" y="49206"/>
                      <a:pt x="303369" y="37281"/>
                      <a:pt x="288711" y="37281"/>
                    </a:cubicBezTo>
                    <a:cubicBezTo>
                      <a:pt x="274054" y="37281"/>
                      <a:pt x="262129" y="49206"/>
                      <a:pt x="262129" y="63864"/>
                    </a:cubicBezTo>
                    <a:lnTo>
                      <a:pt x="262129" y="70019"/>
                    </a:lnTo>
                    <a:cubicBezTo>
                      <a:pt x="262129" y="72358"/>
                      <a:pt x="262435" y="74628"/>
                      <a:pt x="263006" y="76791"/>
                    </a:cubicBezTo>
                    <a:lnTo>
                      <a:pt x="260860" y="77191"/>
                    </a:lnTo>
                    <a:cubicBezTo>
                      <a:pt x="253455" y="78573"/>
                      <a:pt x="247324" y="83147"/>
                      <a:pt x="243782" y="89329"/>
                    </a:cubicBezTo>
                    <a:cubicBezTo>
                      <a:pt x="239841" y="82086"/>
                      <a:pt x="237600" y="73790"/>
                      <a:pt x="237600" y="64981"/>
                    </a:cubicBezTo>
                    <a:cubicBezTo>
                      <a:pt x="237602" y="36798"/>
                      <a:pt x="260529" y="13869"/>
                      <a:pt x="288713" y="13869"/>
                    </a:cubicBezTo>
                    <a:close/>
                    <a:moveTo>
                      <a:pt x="288711" y="96601"/>
                    </a:moveTo>
                    <a:cubicBezTo>
                      <a:pt x="295715" y="96601"/>
                      <a:pt x="302091" y="93874"/>
                      <a:pt x="306844" y="89431"/>
                    </a:cubicBezTo>
                    <a:lnTo>
                      <a:pt x="314028" y="90771"/>
                    </a:lnTo>
                    <a:cubicBezTo>
                      <a:pt x="319298" y="91754"/>
                      <a:pt x="323123" y="96358"/>
                      <a:pt x="323123" y="101718"/>
                    </a:cubicBezTo>
                    <a:lnTo>
                      <a:pt x="323123" y="102741"/>
                    </a:lnTo>
                    <a:cubicBezTo>
                      <a:pt x="314034" y="111031"/>
                      <a:pt x="301954" y="116094"/>
                      <a:pt x="288713" y="116094"/>
                    </a:cubicBezTo>
                    <a:cubicBezTo>
                      <a:pt x="275470" y="116094"/>
                      <a:pt x="263388" y="111030"/>
                      <a:pt x="254299" y="102739"/>
                    </a:cubicBezTo>
                    <a:lnTo>
                      <a:pt x="254299" y="101719"/>
                    </a:lnTo>
                    <a:cubicBezTo>
                      <a:pt x="254299" y="96359"/>
                      <a:pt x="258123" y="91755"/>
                      <a:pt x="263393" y="90772"/>
                    </a:cubicBezTo>
                    <a:lnTo>
                      <a:pt x="270576" y="89431"/>
                    </a:lnTo>
                    <a:cubicBezTo>
                      <a:pt x="275331" y="93874"/>
                      <a:pt x="281707" y="96601"/>
                      <a:pt x="288711" y="96601"/>
                    </a:cubicBezTo>
                    <a:close/>
                    <a:moveTo>
                      <a:pt x="275943" y="70019"/>
                    </a:moveTo>
                    <a:lnTo>
                      <a:pt x="275943" y="63863"/>
                    </a:lnTo>
                    <a:cubicBezTo>
                      <a:pt x="275943" y="56823"/>
                      <a:pt x="281671" y="51095"/>
                      <a:pt x="288711" y="51095"/>
                    </a:cubicBezTo>
                    <a:cubicBezTo>
                      <a:pt x="295751" y="51095"/>
                      <a:pt x="301479" y="56823"/>
                      <a:pt x="301479" y="63863"/>
                    </a:cubicBezTo>
                    <a:lnTo>
                      <a:pt x="301479" y="70019"/>
                    </a:lnTo>
                    <a:cubicBezTo>
                      <a:pt x="301479" y="77059"/>
                      <a:pt x="295751" y="82787"/>
                      <a:pt x="288711" y="82787"/>
                    </a:cubicBezTo>
                    <a:cubicBezTo>
                      <a:pt x="281671" y="82787"/>
                      <a:pt x="275943" y="77059"/>
                      <a:pt x="275943" y="70019"/>
                    </a:cubicBezTo>
                    <a:close/>
                    <a:moveTo>
                      <a:pt x="19995" y="89328"/>
                    </a:moveTo>
                    <a:cubicBezTo>
                      <a:pt x="16054" y="82086"/>
                      <a:pt x="13813" y="73789"/>
                      <a:pt x="13813" y="64980"/>
                    </a:cubicBezTo>
                    <a:cubicBezTo>
                      <a:pt x="13814" y="36797"/>
                      <a:pt x="36743" y="13869"/>
                      <a:pt x="64926" y="13869"/>
                    </a:cubicBezTo>
                    <a:cubicBezTo>
                      <a:pt x="93109" y="13869"/>
                      <a:pt x="116038" y="36797"/>
                      <a:pt x="116038" y="64981"/>
                    </a:cubicBezTo>
                    <a:cubicBezTo>
                      <a:pt x="116038" y="73791"/>
                      <a:pt x="113796" y="82088"/>
                      <a:pt x="109855" y="89331"/>
                    </a:cubicBezTo>
                    <a:cubicBezTo>
                      <a:pt x="106313" y="83148"/>
                      <a:pt x="100182" y="78572"/>
                      <a:pt x="92774" y="77191"/>
                    </a:cubicBezTo>
                    <a:lnTo>
                      <a:pt x="90630" y="76791"/>
                    </a:lnTo>
                    <a:cubicBezTo>
                      <a:pt x="91201" y="74628"/>
                      <a:pt x="91507" y="72359"/>
                      <a:pt x="91507" y="70020"/>
                    </a:cubicBezTo>
                    <a:lnTo>
                      <a:pt x="91507" y="63864"/>
                    </a:lnTo>
                    <a:cubicBezTo>
                      <a:pt x="91507" y="49206"/>
                      <a:pt x="79583" y="37281"/>
                      <a:pt x="64925" y="37281"/>
                    </a:cubicBezTo>
                    <a:cubicBezTo>
                      <a:pt x="50268" y="37281"/>
                      <a:pt x="38342" y="49206"/>
                      <a:pt x="38342" y="63864"/>
                    </a:cubicBezTo>
                    <a:lnTo>
                      <a:pt x="38342" y="70019"/>
                    </a:lnTo>
                    <a:cubicBezTo>
                      <a:pt x="38342" y="72358"/>
                      <a:pt x="38649" y="74628"/>
                      <a:pt x="39220" y="76791"/>
                    </a:cubicBezTo>
                    <a:lnTo>
                      <a:pt x="37074" y="77191"/>
                    </a:lnTo>
                    <a:cubicBezTo>
                      <a:pt x="29668" y="78571"/>
                      <a:pt x="23537" y="83146"/>
                      <a:pt x="19995" y="89328"/>
                    </a:cubicBezTo>
                    <a:close/>
                    <a:moveTo>
                      <a:pt x="64925" y="96601"/>
                    </a:moveTo>
                    <a:cubicBezTo>
                      <a:pt x="71929" y="96601"/>
                      <a:pt x="78305" y="93874"/>
                      <a:pt x="83058" y="89431"/>
                    </a:cubicBezTo>
                    <a:lnTo>
                      <a:pt x="90242" y="90771"/>
                    </a:lnTo>
                    <a:cubicBezTo>
                      <a:pt x="95511" y="91754"/>
                      <a:pt x="99336" y="96358"/>
                      <a:pt x="99336" y="101718"/>
                    </a:cubicBezTo>
                    <a:lnTo>
                      <a:pt x="99336" y="102741"/>
                    </a:lnTo>
                    <a:cubicBezTo>
                      <a:pt x="90248" y="111031"/>
                      <a:pt x="78168" y="116094"/>
                      <a:pt x="64927" y="116094"/>
                    </a:cubicBezTo>
                    <a:cubicBezTo>
                      <a:pt x="51683" y="116094"/>
                      <a:pt x="39601" y="111030"/>
                      <a:pt x="30512" y="102738"/>
                    </a:cubicBezTo>
                    <a:lnTo>
                      <a:pt x="30512" y="101718"/>
                    </a:lnTo>
                    <a:cubicBezTo>
                      <a:pt x="30512" y="96358"/>
                      <a:pt x="34336" y="91754"/>
                      <a:pt x="39606" y="90771"/>
                    </a:cubicBezTo>
                    <a:lnTo>
                      <a:pt x="46790" y="89431"/>
                    </a:lnTo>
                    <a:cubicBezTo>
                      <a:pt x="51544" y="93873"/>
                      <a:pt x="57921" y="96601"/>
                      <a:pt x="64925" y="96601"/>
                    </a:cubicBezTo>
                    <a:close/>
                    <a:moveTo>
                      <a:pt x="52156" y="70019"/>
                    </a:moveTo>
                    <a:lnTo>
                      <a:pt x="52156" y="63863"/>
                    </a:lnTo>
                    <a:cubicBezTo>
                      <a:pt x="52156" y="56823"/>
                      <a:pt x="57884" y="51095"/>
                      <a:pt x="64924" y="51095"/>
                    </a:cubicBezTo>
                    <a:cubicBezTo>
                      <a:pt x="71964" y="51095"/>
                      <a:pt x="77692" y="56823"/>
                      <a:pt x="77692" y="63863"/>
                    </a:cubicBezTo>
                    <a:lnTo>
                      <a:pt x="77692" y="70019"/>
                    </a:lnTo>
                    <a:cubicBezTo>
                      <a:pt x="77692" y="77059"/>
                      <a:pt x="71964" y="82787"/>
                      <a:pt x="64924" y="82787"/>
                    </a:cubicBezTo>
                    <a:cubicBezTo>
                      <a:pt x="57884" y="82787"/>
                      <a:pt x="52156" y="77059"/>
                      <a:pt x="52156" y="70019"/>
                    </a:cubicBezTo>
                    <a:close/>
                    <a:moveTo>
                      <a:pt x="39537" y="124734"/>
                    </a:moveTo>
                    <a:cubicBezTo>
                      <a:pt x="47340" y="128062"/>
                      <a:pt x="55921" y="129907"/>
                      <a:pt x="64926" y="129907"/>
                    </a:cubicBezTo>
                    <a:cubicBezTo>
                      <a:pt x="100726" y="129907"/>
                      <a:pt x="129852" y="100781"/>
                      <a:pt x="129852" y="64981"/>
                    </a:cubicBezTo>
                    <a:cubicBezTo>
                      <a:pt x="129852" y="59529"/>
                      <a:pt x="129173" y="54234"/>
                      <a:pt x="127902" y="49171"/>
                    </a:cubicBezTo>
                    <a:lnTo>
                      <a:pt x="163375" y="18838"/>
                    </a:lnTo>
                    <a:cubicBezTo>
                      <a:pt x="171168" y="12174"/>
                      <a:pt x="182488" y="12166"/>
                      <a:pt x="190289" y="18822"/>
                    </a:cubicBezTo>
                    <a:lnTo>
                      <a:pt x="225760" y="49079"/>
                    </a:lnTo>
                    <a:cubicBezTo>
                      <a:pt x="224474" y="54169"/>
                      <a:pt x="223787" y="59496"/>
                      <a:pt x="223787" y="64981"/>
                    </a:cubicBezTo>
                    <a:cubicBezTo>
                      <a:pt x="223787" y="100781"/>
                      <a:pt x="252913" y="129907"/>
                      <a:pt x="288713" y="129907"/>
                    </a:cubicBezTo>
                    <a:cubicBezTo>
                      <a:pt x="297807" y="129907"/>
                      <a:pt x="306467" y="128024"/>
                      <a:pt x="314331" y="124634"/>
                    </a:cubicBezTo>
                    <a:lnTo>
                      <a:pt x="335442" y="142642"/>
                    </a:lnTo>
                    <a:cubicBezTo>
                      <a:pt x="335431" y="142652"/>
                      <a:pt x="335419" y="142659"/>
                      <a:pt x="335408" y="142668"/>
                    </a:cubicBezTo>
                    <a:lnTo>
                      <a:pt x="232649" y="230387"/>
                    </a:lnTo>
                    <a:lnTo>
                      <a:pt x="120841" y="230359"/>
                    </a:lnTo>
                    <a:lnTo>
                      <a:pt x="18626" y="143012"/>
                    </a:lnTo>
                    <a:cubicBezTo>
                      <a:pt x="18547" y="142945"/>
                      <a:pt x="18463" y="142887"/>
                      <a:pt x="18382" y="142825"/>
                    </a:cubicBezTo>
                    <a:lnTo>
                      <a:pt x="39537" y="124734"/>
                    </a:lnTo>
                    <a:close/>
                    <a:moveTo>
                      <a:pt x="13814" y="330304"/>
                    </a:moveTo>
                    <a:lnTo>
                      <a:pt x="13814" y="157071"/>
                    </a:lnTo>
                    <a:lnTo>
                      <a:pt x="107225" y="236893"/>
                    </a:lnTo>
                    <a:lnTo>
                      <a:pt x="13814" y="330304"/>
                    </a:lnTo>
                    <a:close/>
                    <a:moveTo>
                      <a:pt x="23775" y="339879"/>
                    </a:moveTo>
                    <a:lnTo>
                      <a:pt x="119482" y="244172"/>
                    </a:lnTo>
                    <a:lnTo>
                      <a:pt x="234229" y="244201"/>
                    </a:lnTo>
                    <a:cubicBezTo>
                      <a:pt x="234373" y="244376"/>
                      <a:pt x="234526" y="244547"/>
                      <a:pt x="234690" y="244711"/>
                    </a:cubicBezTo>
                    <a:lnTo>
                      <a:pt x="329858" y="339879"/>
                    </a:lnTo>
                    <a:lnTo>
                      <a:pt x="23775" y="339879"/>
                    </a:lnTo>
                    <a:close/>
                    <a:moveTo>
                      <a:pt x="339824" y="330310"/>
                    </a:moveTo>
                    <a:lnTo>
                      <a:pt x="246361" y="236845"/>
                    </a:lnTo>
                    <a:lnTo>
                      <a:pt x="339825" y="157061"/>
                    </a:lnTo>
                    <a:lnTo>
                      <a:pt x="339825" y="330310"/>
                    </a:lnTo>
                    <a:close/>
                  </a:path>
                </a:pathLst>
              </a:custGeom>
              <a:solidFill>
                <a:schemeClr val="bg1"/>
              </a:solidFill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AF01DB7-E4A0-9F6B-721C-C6C5DDEB40D6}"/>
                  </a:ext>
                </a:extLst>
              </p:cNvPr>
              <p:cNvSpPr/>
              <p:nvPr/>
            </p:nvSpPr>
            <p:spPr>
              <a:xfrm>
                <a:off x="5104049" y="4363527"/>
                <a:ext cx="123275" cy="30389"/>
              </a:xfrm>
              <a:custGeom>
                <a:avLst/>
                <a:gdLst>
                  <a:gd name="connsiteX0" fmla="*/ 121253 w 123275"/>
                  <a:gd name="connsiteY0" fmla="*/ 18599 h 30389"/>
                  <a:gd name="connsiteX1" fmla="*/ 104676 w 123275"/>
                  <a:gd name="connsiteY1" fmla="*/ 2023 h 30389"/>
                  <a:gd name="connsiteX2" fmla="*/ 94908 w 123275"/>
                  <a:gd name="connsiteY2" fmla="*/ 2023 h 30389"/>
                  <a:gd name="connsiteX3" fmla="*/ 94908 w 123275"/>
                  <a:gd name="connsiteY3" fmla="*/ 11791 h 30389"/>
                  <a:gd name="connsiteX4" fmla="*/ 99695 w 123275"/>
                  <a:gd name="connsiteY4" fmla="*/ 16577 h 30389"/>
                  <a:gd name="connsiteX5" fmla="*/ 6907 w 123275"/>
                  <a:gd name="connsiteY5" fmla="*/ 16577 h 30389"/>
                  <a:gd name="connsiteX6" fmla="*/ 0 w 123275"/>
                  <a:gd name="connsiteY6" fmla="*/ 23484 h 30389"/>
                  <a:gd name="connsiteX7" fmla="*/ 6907 w 123275"/>
                  <a:gd name="connsiteY7" fmla="*/ 30390 h 30389"/>
                  <a:gd name="connsiteX8" fmla="*/ 116368 w 123275"/>
                  <a:gd name="connsiteY8" fmla="*/ 30390 h 30389"/>
                  <a:gd name="connsiteX9" fmla="*/ 122750 w 123275"/>
                  <a:gd name="connsiteY9" fmla="*/ 26126 h 30389"/>
                  <a:gd name="connsiteX10" fmla="*/ 121253 w 123275"/>
                  <a:gd name="connsiteY10" fmla="*/ 18599 h 3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275" h="30389">
                    <a:moveTo>
                      <a:pt x="121253" y="18599"/>
                    </a:moveTo>
                    <a:lnTo>
                      <a:pt x="104676" y="2023"/>
                    </a:lnTo>
                    <a:cubicBezTo>
                      <a:pt x="101979" y="-675"/>
                      <a:pt x="97606" y="-674"/>
                      <a:pt x="94908" y="2023"/>
                    </a:cubicBezTo>
                    <a:cubicBezTo>
                      <a:pt x="92211" y="4720"/>
                      <a:pt x="92211" y="9093"/>
                      <a:pt x="94908" y="11791"/>
                    </a:cubicBezTo>
                    <a:lnTo>
                      <a:pt x="99695" y="16577"/>
                    </a:lnTo>
                    <a:lnTo>
                      <a:pt x="6907" y="16577"/>
                    </a:lnTo>
                    <a:cubicBezTo>
                      <a:pt x="3092" y="16577"/>
                      <a:pt x="0" y="19669"/>
                      <a:pt x="0" y="23484"/>
                    </a:cubicBezTo>
                    <a:cubicBezTo>
                      <a:pt x="0" y="27299"/>
                      <a:pt x="3092" y="30390"/>
                      <a:pt x="6907" y="30390"/>
                    </a:cubicBezTo>
                    <a:lnTo>
                      <a:pt x="116368" y="30390"/>
                    </a:lnTo>
                    <a:cubicBezTo>
                      <a:pt x="119161" y="30390"/>
                      <a:pt x="121680" y="28706"/>
                      <a:pt x="122750" y="26126"/>
                    </a:cubicBezTo>
                    <a:cubicBezTo>
                      <a:pt x="123818" y="23545"/>
                      <a:pt x="123227" y="20574"/>
                      <a:pt x="121253" y="18599"/>
                    </a:cubicBezTo>
                    <a:close/>
                  </a:path>
                </a:pathLst>
              </a:custGeom>
              <a:solidFill>
                <a:schemeClr val="bg1"/>
              </a:solidFill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8F60DA55-C1C1-361C-C43B-D5CDF8BE669E}"/>
                  </a:ext>
                </a:extLst>
              </p:cNvPr>
              <p:cNvSpPr/>
              <p:nvPr/>
            </p:nvSpPr>
            <p:spPr>
              <a:xfrm>
                <a:off x="5104048" y="4407788"/>
                <a:ext cx="92336" cy="30390"/>
              </a:xfrm>
              <a:custGeom>
                <a:avLst/>
                <a:gdLst>
                  <a:gd name="connsiteX0" fmla="*/ 85432 w 92336"/>
                  <a:gd name="connsiteY0" fmla="*/ 0 h 30390"/>
                  <a:gd name="connsiteX1" fmla="*/ 6908 w 92336"/>
                  <a:gd name="connsiteY1" fmla="*/ 0 h 30390"/>
                  <a:gd name="connsiteX2" fmla="*/ 526 w 92336"/>
                  <a:gd name="connsiteY2" fmla="*/ 4264 h 30390"/>
                  <a:gd name="connsiteX3" fmla="*/ 2023 w 92336"/>
                  <a:gd name="connsiteY3" fmla="*/ 11791 h 30390"/>
                  <a:gd name="connsiteX4" fmla="*/ 18600 w 92336"/>
                  <a:gd name="connsiteY4" fmla="*/ 28367 h 30390"/>
                  <a:gd name="connsiteX5" fmla="*/ 23484 w 92336"/>
                  <a:gd name="connsiteY5" fmla="*/ 30391 h 30390"/>
                  <a:gd name="connsiteX6" fmla="*/ 28368 w 92336"/>
                  <a:gd name="connsiteY6" fmla="*/ 28367 h 30390"/>
                  <a:gd name="connsiteX7" fmla="*/ 28368 w 92336"/>
                  <a:gd name="connsiteY7" fmla="*/ 18599 h 30390"/>
                  <a:gd name="connsiteX8" fmla="*/ 23582 w 92336"/>
                  <a:gd name="connsiteY8" fmla="*/ 13813 h 30390"/>
                  <a:gd name="connsiteX9" fmla="*/ 85430 w 92336"/>
                  <a:gd name="connsiteY9" fmla="*/ 13813 h 30390"/>
                  <a:gd name="connsiteX10" fmla="*/ 92337 w 92336"/>
                  <a:gd name="connsiteY10" fmla="*/ 6905 h 30390"/>
                  <a:gd name="connsiteX11" fmla="*/ 85432 w 92336"/>
                  <a:gd name="connsiteY11" fmla="*/ 0 h 3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336" h="30390">
                    <a:moveTo>
                      <a:pt x="85432" y="0"/>
                    </a:moveTo>
                    <a:lnTo>
                      <a:pt x="6908" y="0"/>
                    </a:lnTo>
                    <a:cubicBezTo>
                      <a:pt x="4115" y="0"/>
                      <a:pt x="1595" y="1683"/>
                      <a:pt x="526" y="4264"/>
                    </a:cubicBezTo>
                    <a:cubicBezTo>
                      <a:pt x="-543" y="6844"/>
                      <a:pt x="48" y="9816"/>
                      <a:pt x="2023" y="11791"/>
                    </a:cubicBezTo>
                    <a:lnTo>
                      <a:pt x="18600" y="28367"/>
                    </a:lnTo>
                    <a:cubicBezTo>
                      <a:pt x="19949" y="29716"/>
                      <a:pt x="21716" y="30391"/>
                      <a:pt x="23484" y="30391"/>
                    </a:cubicBezTo>
                    <a:cubicBezTo>
                      <a:pt x="25251" y="30391"/>
                      <a:pt x="27019" y="29716"/>
                      <a:pt x="28368" y="28367"/>
                    </a:cubicBezTo>
                    <a:cubicBezTo>
                      <a:pt x="31064" y="25670"/>
                      <a:pt x="31064" y="21297"/>
                      <a:pt x="28368" y="18599"/>
                    </a:cubicBezTo>
                    <a:lnTo>
                      <a:pt x="23582" y="13813"/>
                    </a:lnTo>
                    <a:lnTo>
                      <a:pt x="85430" y="13813"/>
                    </a:lnTo>
                    <a:cubicBezTo>
                      <a:pt x="89245" y="13813"/>
                      <a:pt x="92337" y="10721"/>
                      <a:pt x="92337" y="6905"/>
                    </a:cubicBezTo>
                    <a:cubicBezTo>
                      <a:pt x="92337" y="3090"/>
                      <a:pt x="89247" y="0"/>
                      <a:pt x="8543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CEB8455-24D8-B60C-030C-3D45CE305896}"/>
                  </a:ext>
                </a:extLst>
              </p:cNvPr>
              <p:cNvSpPr/>
              <p:nvPr/>
            </p:nvSpPr>
            <p:spPr>
              <a:xfrm>
                <a:off x="5213510" y="4407785"/>
                <a:ext cx="13814" cy="13814"/>
              </a:xfrm>
              <a:custGeom>
                <a:avLst/>
                <a:gdLst>
                  <a:gd name="connsiteX0" fmla="*/ 11791 w 13814"/>
                  <a:gd name="connsiteY0" fmla="*/ 2024 h 13814"/>
                  <a:gd name="connsiteX1" fmla="*/ 6907 w 13814"/>
                  <a:gd name="connsiteY1" fmla="*/ 0 h 13814"/>
                  <a:gd name="connsiteX2" fmla="*/ 2024 w 13814"/>
                  <a:gd name="connsiteY2" fmla="*/ 2024 h 13814"/>
                  <a:gd name="connsiteX3" fmla="*/ 0 w 13814"/>
                  <a:gd name="connsiteY3" fmla="*/ 6907 h 13814"/>
                  <a:gd name="connsiteX4" fmla="*/ 2024 w 13814"/>
                  <a:gd name="connsiteY4" fmla="*/ 11798 h 13814"/>
                  <a:gd name="connsiteX5" fmla="*/ 6907 w 13814"/>
                  <a:gd name="connsiteY5" fmla="*/ 13815 h 13814"/>
                  <a:gd name="connsiteX6" fmla="*/ 11791 w 13814"/>
                  <a:gd name="connsiteY6" fmla="*/ 11798 h 13814"/>
                  <a:gd name="connsiteX7" fmla="*/ 13815 w 13814"/>
                  <a:gd name="connsiteY7" fmla="*/ 6907 h 13814"/>
                  <a:gd name="connsiteX8" fmla="*/ 11791 w 13814"/>
                  <a:gd name="connsiteY8" fmla="*/ 2024 h 1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14" h="13814">
                    <a:moveTo>
                      <a:pt x="11791" y="2024"/>
                    </a:moveTo>
                    <a:cubicBezTo>
                      <a:pt x="10506" y="739"/>
                      <a:pt x="8724" y="0"/>
                      <a:pt x="6907" y="0"/>
                    </a:cubicBezTo>
                    <a:cubicBezTo>
                      <a:pt x="5091" y="0"/>
                      <a:pt x="3309" y="739"/>
                      <a:pt x="2024" y="2024"/>
                    </a:cubicBezTo>
                    <a:cubicBezTo>
                      <a:pt x="739" y="3309"/>
                      <a:pt x="0" y="5091"/>
                      <a:pt x="0" y="6907"/>
                    </a:cubicBezTo>
                    <a:cubicBezTo>
                      <a:pt x="0" y="8731"/>
                      <a:pt x="739" y="10506"/>
                      <a:pt x="2024" y="11798"/>
                    </a:cubicBezTo>
                    <a:cubicBezTo>
                      <a:pt x="3309" y="13082"/>
                      <a:pt x="5091" y="13815"/>
                      <a:pt x="6907" y="13815"/>
                    </a:cubicBezTo>
                    <a:cubicBezTo>
                      <a:pt x="8724" y="13815"/>
                      <a:pt x="10506" y="13082"/>
                      <a:pt x="11791" y="11798"/>
                    </a:cubicBezTo>
                    <a:cubicBezTo>
                      <a:pt x="13076" y="10506"/>
                      <a:pt x="13815" y="8731"/>
                      <a:pt x="13815" y="6907"/>
                    </a:cubicBezTo>
                    <a:cubicBezTo>
                      <a:pt x="13814" y="5091"/>
                      <a:pt x="13076" y="3308"/>
                      <a:pt x="11791" y="2024"/>
                    </a:cubicBezTo>
                    <a:close/>
                  </a:path>
                </a:pathLst>
              </a:custGeom>
              <a:solidFill>
                <a:schemeClr val="bg1"/>
              </a:solidFill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51A7498-2712-2665-C8EB-819741644205}"/>
              </a:ext>
            </a:extLst>
          </p:cNvPr>
          <p:cNvSpPr txBox="1"/>
          <p:nvPr/>
        </p:nvSpPr>
        <p:spPr>
          <a:xfrm>
            <a:off x="672354" y="314469"/>
            <a:ext cx="1151964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9AE787-542D-959F-40A0-D88A38967E96}"/>
              </a:ext>
            </a:extLst>
          </p:cNvPr>
          <p:cNvSpPr txBox="1"/>
          <p:nvPr/>
        </p:nvSpPr>
        <p:spPr>
          <a:xfrm>
            <a:off x="8767757" y="5011332"/>
            <a:ext cx="2819762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104E91-0FBF-B03E-B8E5-A7C3A6BAE73D}"/>
              </a:ext>
            </a:extLst>
          </p:cNvPr>
          <p:cNvSpPr txBox="1"/>
          <p:nvPr/>
        </p:nvSpPr>
        <p:spPr>
          <a:xfrm>
            <a:off x="8337756" y="3318815"/>
            <a:ext cx="2819762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5070CF6-A685-8F85-D2A6-A956AB9F2DB7}"/>
              </a:ext>
            </a:extLst>
          </p:cNvPr>
          <p:cNvSpPr txBox="1"/>
          <p:nvPr/>
        </p:nvSpPr>
        <p:spPr>
          <a:xfrm>
            <a:off x="6854122" y="1903567"/>
            <a:ext cx="2819762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7E89904-03BD-E59A-0CAD-15CAAB68B5D3}"/>
              </a:ext>
            </a:extLst>
          </p:cNvPr>
          <p:cNvSpPr txBox="1"/>
          <p:nvPr/>
        </p:nvSpPr>
        <p:spPr>
          <a:xfrm>
            <a:off x="1693821" y="3316205"/>
            <a:ext cx="2819762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157B9E9-71B0-0F6F-63DF-28EA8665E405}"/>
              </a:ext>
            </a:extLst>
          </p:cNvPr>
          <p:cNvSpPr txBox="1"/>
          <p:nvPr/>
        </p:nvSpPr>
        <p:spPr>
          <a:xfrm>
            <a:off x="1287583" y="5049691"/>
            <a:ext cx="2819762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26714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14:shred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75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250"/>
                            </p:stCondLst>
                            <p:childTnLst>
                              <p:par>
                                <p:cTn id="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0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750"/>
                            </p:stCondLst>
                            <p:childTnLst>
                              <p:par>
                                <p:cTn id="6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2" grpId="0"/>
      <p:bldP spid="3" grpId="0"/>
      <p:bldP spid="5" grpId="0"/>
      <p:bldP spid="6" grpId="0"/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4">
            <a:extLst>
              <a:ext uri="{FF2B5EF4-FFF2-40B4-BE49-F238E27FC236}">
                <a16:creationId xmlns:a16="http://schemas.microsoft.com/office/drawing/2014/main" id="{7FC3CBF5-ECAC-943D-C54C-D039DD6363BB}"/>
              </a:ext>
            </a:extLst>
          </p:cNvPr>
          <p:cNvSpPr/>
          <p:nvPr/>
        </p:nvSpPr>
        <p:spPr>
          <a:xfrm>
            <a:off x="2274975" y="3048183"/>
            <a:ext cx="965357" cy="156873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chemeClr val="accent2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8" name="Graphic 4">
            <a:extLst>
              <a:ext uri="{FF2B5EF4-FFF2-40B4-BE49-F238E27FC236}">
                <a16:creationId xmlns:a16="http://schemas.microsoft.com/office/drawing/2014/main" id="{A4CA1A21-8746-32B4-1AEB-9C46C9D7B7BA}"/>
              </a:ext>
            </a:extLst>
          </p:cNvPr>
          <p:cNvSpPr/>
          <p:nvPr/>
        </p:nvSpPr>
        <p:spPr>
          <a:xfrm>
            <a:off x="4940002" y="2490143"/>
            <a:ext cx="965357" cy="156873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chemeClr val="accent4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11" name="Graphic 4">
            <a:extLst>
              <a:ext uri="{FF2B5EF4-FFF2-40B4-BE49-F238E27FC236}">
                <a16:creationId xmlns:a16="http://schemas.microsoft.com/office/drawing/2014/main" id="{E18FB302-41D2-3206-A425-A5E3A1FF7C5D}"/>
              </a:ext>
            </a:extLst>
          </p:cNvPr>
          <p:cNvSpPr/>
          <p:nvPr/>
        </p:nvSpPr>
        <p:spPr>
          <a:xfrm>
            <a:off x="7397747" y="1932103"/>
            <a:ext cx="965357" cy="156873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chemeClr val="accent5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43" name="Graphic 4">
            <a:extLst>
              <a:ext uri="{FF2B5EF4-FFF2-40B4-BE49-F238E27FC236}">
                <a16:creationId xmlns:a16="http://schemas.microsoft.com/office/drawing/2014/main" id="{FE28A58A-8750-3270-9203-000D6EA20224}"/>
              </a:ext>
            </a:extLst>
          </p:cNvPr>
          <p:cNvSpPr/>
          <p:nvPr/>
        </p:nvSpPr>
        <p:spPr>
          <a:xfrm>
            <a:off x="9866293" y="1374063"/>
            <a:ext cx="965357" cy="156873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chemeClr val="accent6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F55C928-F2A8-B9F7-87BF-B39FD22B1CB6}"/>
              </a:ext>
            </a:extLst>
          </p:cNvPr>
          <p:cNvSpPr/>
          <p:nvPr/>
        </p:nvSpPr>
        <p:spPr>
          <a:xfrm>
            <a:off x="2458137" y="3543872"/>
            <a:ext cx="599032" cy="577354"/>
          </a:xfrm>
          <a:custGeom>
            <a:avLst/>
            <a:gdLst>
              <a:gd name="connsiteX0" fmla="*/ 315979 w 407145"/>
              <a:gd name="connsiteY0" fmla="*/ 278048 h 392412"/>
              <a:gd name="connsiteX1" fmla="*/ 397846 w 407145"/>
              <a:gd name="connsiteY1" fmla="*/ 196181 h 392412"/>
              <a:gd name="connsiteX2" fmla="*/ 397845 w 407145"/>
              <a:gd name="connsiteY2" fmla="*/ 151206 h 392412"/>
              <a:gd name="connsiteX3" fmla="*/ 382509 w 407145"/>
              <a:gd name="connsiteY3" fmla="*/ 142722 h 392412"/>
              <a:gd name="connsiteX4" fmla="*/ 385458 w 407145"/>
              <a:gd name="connsiteY4" fmla="*/ 129317 h 392412"/>
              <a:gd name="connsiteX5" fmla="*/ 376144 w 407145"/>
              <a:gd name="connsiteY5" fmla="*/ 106830 h 392412"/>
              <a:gd name="connsiteX6" fmla="*/ 359066 w 407145"/>
              <a:gd name="connsiteY6" fmla="*/ 97980 h 392412"/>
              <a:gd name="connsiteX7" fmla="*/ 351364 w 407145"/>
              <a:gd name="connsiteY7" fmla="*/ 65530 h 392412"/>
              <a:gd name="connsiteX8" fmla="*/ 334298 w 407145"/>
              <a:gd name="connsiteY8" fmla="*/ 56703 h 392412"/>
              <a:gd name="connsiteX9" fmla="*/ 335898 w 407145"/>
              <a:gd name="connsiteY9" fmla="*/ 46718 h 392412"/>
              <a:gd name="connsiteX10" fmla="*/ 326584 w 407145"/>
              <a:gd name="connsiteY10" fmla="*/ 24232 h 392412"/>
              <a:gd name="connsiteX11" fmla="*/ 304097 w 407145"/>
              <a:gd name="connsiteY11" fmla="*/ 14917 h 392412"/>
              <a:gd name="connsiteX12" fmla="*/ 288909 w 407145"/>
              <a:gd name="connsiteY12" fmla="*/ 18768 h 392412"/>
              <a:gd name="connsiteX13" fmla="*/ 288095 w 407145"/>
              <a:gd name="connsiteY13" fmla="*/ 17893 h 392412"/>
              <a:gd name="connsiteX14" fmla="*/ 247001 w 407145"/>
              <a:gd name="connsiteY14" fmla="*/ 0 h 392412"/>
              <a:gd name="connsiteX15" fmla="*/ 180733 w 407145"/>
              <a:gd name="connsiteY15" fmla="*/ 0 h 392412"/>
              <a:gd name="connsiteX16" fmla="*/ 172293 w 407145"/>
              <a:gd name="connsiteY16" fmla="*/ 8439 h 392412"/>
              <a:gd name="connsiteX17" fmla="*/ 172293 w 407145"/>
              <a:gd name="connsiteY17" fmla="*/ 19506 h 392412"/>
              <a:gd name="connsiteX18" fmla="*/ 174475 w 407145"/>
              <a:gd name="connsiteY18" fmla="*/ 32300 h 392412"/>
              <a:gd name="connsiteX19" fmla="*/ 162270 w 407145"/>
              <a:gd name="connsiteY19" fmla="*/ 29882 h 392412"/>
              <a:gd name="connsiteX20" fmla="*/ 139783 w 407145"/>
              <a:gd name="connsiteY20" fmla="*/ 39196 h 392412"/>
              <a:gd name="connsiteX21" fmla="*/ 132088 w 407145"/>
              <a:gd name="connsiteY21" fmla="*/ 71664 h 392412"/>
              <a:gd name="connsiteX22" fmla="*/ 115004 w 407145"/>
              <a:gd name="connsiteY22" fmla="*/ 80495 h 392412"/>
              <a:gd name="connsiteX23" fmla="*/ 105689 w 407145"/>
              <a:gd name="connsiteY23" fmla="*/ 102981 h 392412"/>
              <a:gd name="connsiteX24" fmla="*/ 107284 w 407145"/>
              <a:gd name="connsiteY24" fmla="*/ 112947 h 392412"/>
              <a:gd name="connsiteX25" fmla="*/ 90223 w 407145"/>
              <a:gd name="connsiteY25" fmla="*/ 121794 h 392412"/>
              <a:gd name="connsiteX26" fmla="*/ 83862 w 407145"/>
              <a:gd name="connsiteY26" fmla="*/ 157667 h 392412"/>
              <a:gd name="connsiteX27" fmla="*/ 68521 w 407145"/>
              <a:gd name="connsiteY27" fmla="*/ 166171 h 392412"/>
              <a:gd name="connsiteX28" fmla="*/ 68521 w 407145"/>
              <a:gd name="connsiteY28" fmla="*/ 211145 h 392412"/>
              <a:gd name="connsiteX29" fmla="*/ 85357 w 407145"/>
              <a:gd name="connsiteY29" fmla="*/ 227980 h 392412"/>
              <a:gd name="connsiteX30" fmla="*/ 2472 w 407145"/>
              <a:gd name="connsiteY30" fmla="*/ 310864 h 392412"/>
              <a:gd name="connsiteX31" fmla="*/ 2472 w 407145"/>
              <a:gd name="connsiteY31" fmla="*/ 322799 h 392412"/>
              <a:gd name="connsiteX32" fmla="*/ 8439 w 407145"/>
              <a:gd name="connsiteY32" fmla="*/ 325272 h 392412"/>
              <a:gd name="connsiteX33" fmla="*/ 14406 w 407145"/>
              <a:gd name="connsiteY33" fmla="*/ 322799 h 392412"/>
              <a:gd name="connsiteX34" fmla="*/ 98091 w 407145"/>
              <a:gd name="connsiteY34" fmla="*/ 239115 h 392412"/>
              <a:gd name="connsiteX35" fmla="*/ 113808 w 407145"/>
              <a:gd name="connsiteY35" fmla="*/ 243264 h 392412"/>
              <a:gd name="connsiteX36" fmla="*/ 136295 w 407145"/>
              <a:gd name="connsiteY36" fmla="*/ 233949 h 392412"/>
              <a:gd name="connsiteX37" fmla="*/ 145563 w 407145"/>
              <a:gd name="connsiteY37" fmla="*/ 210179 h 392412"/>
              <a:gd name="connsiteX38" fmla="*/ 146847 w 407145"/>
              <a:gd name="connsiteY38" fmla="*/ 210209 h 392412"/>
              <a:gd name="connsiteX39" fmla="*/ 169333 w 407145"/>
              <a:gd name="connsiteY39" fmla="*/ 200910 h 392412"/>
              <a:gd name="connsiteX40" fmla="*/ 178648 w 407145"/>
              <a:gd name="connsiteY40" fmla="*/ 178424 h 392412"/>
              <a:gd name="connsiteX41" fmla="*/ 178616 w 407145"/>
              <a:gd name="connsiteY41" fmla="*/ 177140 h 392412"/>
              <a:gd name="connsiteX42" fmla="*/ 179885 w 407145"/>
              <a:gd name="connsiteY42" fmla="*/ 177171 h 392412"/>
              <a:gd name="connsiteX43" fmla="*/ 202372 w 407145"/>
              <a:gd name="connsiteY43" fmla="*/ 167872 h 392412"/>
              <a:gd name="connsiteX44" fmla="*/ 211686 w 407145"/>
              <a:gd name="connsiteY44" fmla="*/ 145385 h 392412"/>
              <a:gd name="connsiteX45" fmla="*/ 211655 w 407145"/>
              <a:gd name="connsiteY45" fmla="*/ 144102 h 392412"/>
              <a:gd name="connsiteX46" fmla="*/ 212924 w 407145"/>
              <a:gd name="connsiteY46" fmla="*/ 144132 h 392412"/>
              <a:gd name="connsiteX47" fmla="*/ 235411 w 407145"/>
              <a:gd name="connsiteY47" fmla="*/ 134833 h 392412"/>
              <a:gd name="connsiteX48" fmla="*/ 237520 w 407145"/>
              <a:gd name="connsiteY48" fmla="*/ 92188 h 392412"/>
              <a:gd name="connsiteX49" fmla="*/ 293540 w 407145"/>
              <a:gd name="connsiteY49" fmla="*/ 36168 h 392412"/>
              <a:gd name="connsiteX50" fmla="*/ 304092 w 407145"/>
              <a:gd name="connsiteY50" fmla="*/ 31797 h 392412"/>
              <a:gd name="connsiteX51" fmla="*/ 314645 w 407145"/>
              <a:gd name="connsiteY51" fmla="*/ 36168 h 392412"/>
              <a:gd name="connsiteX52" fmla="*/ 319016 w 407145"/>
              <a:gd name="connsiteY52" fmla="*/ 46720 h 392412"/>
              <a:gd name="connsiteX53" fmla="*/ 314644 w 407145"/>
              <a:gd name="connsiteY53" fmla="*/ 57272 h 392412"/>
              <a:gd name="connsiteX54" fmla="*/ 306385 w 407145"/>
              <a:gd name="connsiteY54" fmla="*/ 65532 h 392412"/>
              <a:gd name="connsiteX55" fmla="*/ 276416 w 407145"/>
              <a:gd name="connsiteY55" fmla="*/ 95500 h 392412"/>
              <a:gd name="connsiteX56" fmla="*/ 276416 w 407145"/>
              <a:gd name="connsiteY56" fmla="*/ 107436 h 392412"/>
              <a:gd name="connsiteX57" fmla="*/ 282383 w 407145"/>
              <a:gd name="connsiteY57" fmla="*/ 109908 h 392412"/>
              <a:gd name="connsiteX58" fmla="*/ 288350 w 407145"/>
              <a:gd name="connsiteY58" fmla="*/ 107436 h 392412"/>
              <a:gd name="connsiteX59" fmla="*/ 318319 w 407145"/>
              <a:gd name="connsiteY59" fmla="*/ 77467 h 392412"/>
              <a:gd name="connsiteX60" fmla="*/ 339423 w 407145"/>
              <a:gd name="connsiteY60" fmla="*/ 77466 h 392412"/>
              <a:gd name="connsiteX61" fmla="*/ 339423 w 407145"/>
              <a:gd name="connsiteY61" fmla="*/ 98572 h 392412"/>
              <a:gd name="connsiteX62" fmla="*/ 331163 w 407145"/>
              <a:gd name="connsiteY62" fmla="*/ 106832 h 392412"/>
              <a:gd name="connsiteX63" fmla="*/ 309455 w 407145"/>
              <a:gd name="connsiteY63" fmla="*/ 128540 h 392412"/>
              <a:gd name="connsiteX64" fmla="*/ 309455 w 407145"/>
              <a:gd name="connsiteY64" fmla="*/ 140476 h 392412"/>
              <a:gd name="connsiteX65" fmla="*/ 315422 w 407145"/>
              <a:gd name="connsiteY65" fmla="*/ 142948 h 392412"/>
              <a:gd name="connsiteX66" fmla="*/ 321389 w 407145"/>
              <a:gd name="connsiteY66" fmla="*/ 140476 h 392412"/>
              <a:gd name="connsiteX67" fmla="*/ 343097 w 407145"/>
              <a:gd name="connsiteY67" fmla="*/ 118768 h 392412"/>
              <a:gd name="connsiteX68" fmla="*/ 353649 w 407145"/>
              <a:gd name="connsiteY68" fmla="*/ 114396 h 392412"/>
              <a:gd name="connsiteX69" fmla="*/ 364202 w 407145"/>
              <a:gd name="connsiteY69" fmla="*/ 118768 h 392412"/>
              <a:gd name="connsiteX70" fmla="*/ 368572 w 407145"/>
              <a:gd name="connsiteY70" fmla="*/ 129320 h 392412"/>
              <a:gd name="connsiteX71" fmla="*/ 364201 w 407145"/>
              <a:gd name="connsiteY71" fmla="*/ 139872 h 392412"/>
              <a:gd name="connsiteX72" fmla="*/ 352863 w 407145"/>
              <a:gd name="connsiteY72" fmla="*/ 151209 h 392412"/>
              <a:gd name="connsiteX73" fmla="*/ 342493 w 407145"/>
              <a:gd name="connsiteY73" fmla="*/ 161580 h 392412"/>
              <a:gd name="connsiteX74" fmla="*/ 342493 w 407145"/>
              <a:gd name="connsiteY74" fmla="*/ 173516 h 392412"/>
              <a:gd name="connsiteX75" fmla="*/ 348460 w 407145"/>
              <a:gd name="connsiteY75" fmla="*/ 175988 h 392412"/>
              <a:gd name="connsiteX76" fmla="*/ 354427 w 407145"/>
              <a:gd name="connsiteY76" fmla="*/ 173516 h 392412"/>
              <a:gd name="connsiteX77" fmla="*/ 364805 w 407145"/>
              <a:gd name="connsiteY77" fmla="*/ 163137 h 392412"/>
              <a:gd name="connsiteX78" fmla="*/ 385902 w 407145"/>
              <a:gd name="connsiteY78" fmla="*/ 163145 h 392412"/>
              <a:gd name="connsiteX79" fmla="*/ 385902 w 407145"/>
              <a:gd name="connsiteY79" fmla="*/ 184251 h 392412"/>
              <a:gd name="connsiteX80" fmla="*/ 304035 w 407145"/>
              <a:gd name="connsiteY80" fmla="*/ 266117 h 392412"/>
              <a:gd name="connsiteX81" fmla="*/ 227103 w 407145"/>
              <a:gd name="connsiteY81" fmla="*/ 299631 h 392412"/>
              <a:gd name="connsiteX82" fmla="*/ 221431 w 407145"/>
              <a:gd name="connsiteY82" fmla="*/ 302109 h 392412"/>
              <a:gd name="connsiteX83" fmla="*/ 145804 w 407145"/>
              <a:gd name="connsiteY83" fmla="*/ 378016 h 392412"/>
              <a:gd name="connsiteX84" fmla="*/ 145826 w 407145"/>
              <a:gd name="connsiteY84" fmla="*/ 389951 h 392412"/>
              <a:gd name="connsiteX85" fmla="*/ 151782 w 407145"/>
              <a:gd name="connsiteY85" fmla="*/ 392412 h 392412"/>
              <a:gd name="connsiteX86" fmla="*/ 157760 w 407145"/>
              <a:gd name="connsiteY86" fmla="*/ 389929 h 392412"/>
              <a:gd name="connsiteX87" fmla="*/ 213386 w 407145"/>
              <a:gd name="connsiteY87" fmla="*/ 334098 h 392412"/>
              <a:gd name="connsiteX88" fmla="*/ 261028 w 407145"/>
              <a:gd name="connsiteY88" fmla="*/ 346355 h 392412"/>
              <a:gd name="connsiteX89" fmla="*/ 304564 w 407145"/>
              <a:gd name="connsiteY89" fmla="*/ 389892 h 392412"/>
              <a:gd name="connsiteX90" fmla="*/ 310531 w 407145"/>
              <a:gd name="connsiteY90" fmla="*/ 392364 h 392412"/>
              <a:gd name="connsiteX91" fmla="*/ 316498 w 407145"/>
              <a:gd name="connsiteY91" fmla="*/ 389892 h 392412"/>
              <a:gd name="connsiteX92" fmla="*/ 316498 w 407145"/>
              <a:gd name="connsiteY92" fmla="*/ 377956 h 392412"/>
              <a:gd name="connsiteX93" fmla="*/ 270210 w 407145"/>
              <a:gd name="connsiteY93" fmla="*/ 331663 h 392412"/>
              <a:gd name="connsiteX94" fmla="*/ 263553 w 407145"/>
              <a:gd name="connsiteY94" fmla="*/ 329219 h 392412"/>
              <a:gd name="connsiteX95" fmla="*/ 260877 w 407145"/>
              <a:gd name="connsiteY95" fmla="*/ 329438 h 392412"/>
              <a:gd name="connsiteX96" fmla="*/ 225661 w 407145"/>
              <a:gd name="connsiteY96" fmla="*/ 321773 h 392412"/>
              <a:gd name="connsiteX97" fmla="*/ 231085 w 407145"/>
              <a:gd name="connsiteY97" fmla="*/ 316329 h 392412"/>
              <a:gd name="connsiteX98" fmla="*/ 315979 w 407145"/>
              <a:gd name="connsiteY98" fmla="*/ 278048 h 392412"/>
              <a:gd name="connsiteX99" fmla="*/ 124361 w 407145"/>
              <a:gd name="connsiteY99" fmla="*/ 222015 h 392412"/>
              <a:gd name="connsiteX100" fmla="*/ 113809 w 407145"/>
              <a:gd name="connsiteY100" fmla="*/ 226387 h 392412"/>
              <a:gd name="connsiteX101" fmla="*/ 103257 w 407145"/>
              <a:gd name="connsiteY101" fmla="*/ 222015 h 392412"/>
              <a:gd name="connsiteX102" fmla="*/ 80454 w 407145"/>
              <a:gd name="connsiteY102" fmla="*/ 199213 h 392412"/>
              <a:gd name="connsiteX103" fmla="*/ 80454 w 407145"/>
              <a:gd name="connsiteY103" fmla="*/ 178107 h 392412"/>
              <a:gd name="connsiteX104" fmla="*/ 91006 w 407145"/>
              <a:gd name="connsiteY104" fmla="*/ 173736 h 392412"/>
              <a:gd name="connsiteX105" fmla="*/ 101558 w 407145"/>
              <a:gd name="connsiteY105" fmla="*/ 178107 h 392412"/>
              <a:gd name="connsiteX106" fmla="*/ 124362 w 407145"/>
              <a:gd name="connsiteY106" fmla="*/ 200910 h 392412"/>
              <a:gd name="connsiteX107" fmla="*/ 124361 w 407145"/>
              <a:gd name="connsiteY107" fmla="*/ 222015 h 392412"/>
              <a:gd name="connsiteX108" fmla="*/ 157401 w 407145"/>
              <a:gd name="connsiteY108" fmla="*/ 188975 h 392412"/>
              <a:gd name="connsiteX109" fmla="*/ 136296 w 407145"/>
              <a:gd name="connsiteY109" fmla="*/ 188975 h 392412"/>
              <a:gd name="connsiteX110" fmla="*/ 113492 w 407145"/>
              <a:gd name="connsiteY110" fmla="*/ 166172 h 392412"/>
              <a:gd name="connsiteX111" fmla="*/ 102154 w 407145"/>
              <a:gd name="connsiteY111" fmla="*/ 154833 h 392412"/>
              <a:gd name="connsiteX112" fmla="*/ 102154 w 407145"/>
              <a:gd name="connsiteY112" fmla="*/ 133728 h 392412"/>
              <a:gd name="connsiteX113" fmla="*/ 112706 w 407145"/>
              <a:gd name="connsiteY113" fmla="*/ 129357 h 392412"/>
              <a:gd name="connsiteX114" fmla="*/ 123258 w 407145"/>
              <a:gd name="connsiteY114" fmla="*/ 133728 h 392412"/>
              <a:gd name="connsiteX115" fmla="*/ 157399 w 407145"/>
              <a:gd name="connsiteY115" fmla="*/ 167869 h 392412"/>
              <a:gd name="connsiteX116" fmla="*/ 157399 w 407145"/>
              <a:gd name="connsiteY116" fmla="*/ 167869 h 392412"/>
              <a:gd name="connsiteX117" fmla="*/ 161771 w 407145"/>
              <a:gd name="connsiteY117" fmla="*/ 178422 h 392412"/>
              <a:gd name="connsiteX118" fmla="*/ 157401 w 407145"/>
              <a:gd name="connsiteY118" fmla="*/ 188975 h 392412"/>
              <a:gd name="connsiteX119" fmla="*/ 190440 w 407145"/>
              <a:gd name="connsiteY119" fmla="*/ 155935 h 392412"/>
              <a:gd name="connsiteX120" fmla="*/ 169334 w 407145"/>
              <a:gd name="connsiteY120" fmla="*/ 155935 h 392412"/>
              <a:gd name="connsiteX121" fmla="*/ 126933 w 407145"/>
              <a:gd name="connsiteY121" fmla="*/ 113534 h 392412"/>
              <a:gd name="connsiteX122" fmla="*/ 122563 w 407145"/>
              <a:gd name="connsiteY122" fmla="*/ 102982 h 392412"/>
              <a:gd name="connsiteX123" fmla="*/ 126934 w 407145"/>
              <a:gd name="connsiteY123" fmla="*/ 92430 h 392412"/>
              <a:gd name="connsiteX124" fmla="*/ 137486 w 407145"/>
              <a:gd name="connsiteY124" fmla="*/ 88066 h 392412"/>
              <a:gd name="connsiteX125" fmla="*/ 148031 w 407145"/>
              <a:gd name="connsiteY125" fmla="*/ 92424 h 392412"/>
              <a:gd name="connsiteX126" fmla="*/ 167357 w 407145"/>
              <a:gd name="connsiteY126" fmla="*/ 111749 h 392412"/>
              <a:gd name="connsiteX127" fmla="*/ 190438 w 407145"/>
              <a:gd name="connsiteY127" fmla="*/ 134830 h 392412"/>
              <a:gd name="connsiteX128" fmla="*/ 190439 w 407145"/>
              <a:gd name="connsiteY128" fmla="*/ 134830 h 392412"/>
              <a:gd name="connsiteX129" fmla="*/ 194809 w 407145"/>
              <a:gd name="connsiteY129" fmla="*/ 145382 h 392412"/>
              <a:gd name="connsiteX130" fmla="*/ 190440 w 407145"/>
              <a:gd name="connsiteY130" fmla="*/ 155935 h 392412"/>
              <a:gd name="connsiteX131" fmla="*/ 223479 w 407145"/>
              <a:gd name="connsiteY131" fmla="*/ 122896 h 392412"/>
              <a:gd name="connsiteX132" fmla="*/ 202375 w 407145"/>
              <a:gd name="connsiteY132" fmla="*/ 122896 h 392412"/>
              <a:gd name="connsiteX133" fmla="*/ 159974 w 407145"/>
              <a:gd name="connsiteY133" fmla="*/ 80495 h 392412"/>
              <a:gd name="connsiteX134" fmla="*/ 159959 w 407145"/>
              <a:gd name="connsiteY134" fmla="*/ 80481 h 392412"/>
              <a:gd name="connsiteX135" fmla="*/ 151713 w 407145"/>
              <a:gd name="connsiteY135" fmla="*/ 72235 h 392412"/>
              <a:gd name="connsiteX136" fmla="*/ 151713 w 407145"/>
              <a:gd name="connsiteY136" fmla="*/ 51130 h 392412"/>
              <a:gd name="connsiteX137" fmla="*/ 162266 w 407145"/>
              <a:gd name="connsiteY137" fmla="*/ 46765 h 392412"/>
              <a:gd name="connsiteX138" fmla="*/ 172818 w 407145"/>
              <a:gd name="connsiteY138" fmla="*/ 51130 h 392412"/>
              <a:gd name="connsiteX139" fmla="*/ 223478 w 407145"/>
              <a:gd name="connsiteY139" fmla="*/ 101789 h 392412"/>
              <a:gd name="connsiteX140" fmla="*/ 227849 w 407145"/>
              <a:gd name="connsiteY140" fmla="*/ 112341 h 392412"/>
              <a:gd name="connsiteX141" fmla="*/ 223479 w 407145"/>
              <a:gd name="connsiteY141" fmla="*/ 122896 h 392412"/>
              <a:gd name="connsiteX142" fmla="*/ 225698 w 407145"/>
              <a:gd name="connsiteY142" fmla="*/ 80141 h 392412"/>
              <a:gd name="connsiteX143" fmla="*/ 202519 w 407145"/>
              <a:gd name="connsiteY143" fmla="*/ 56962 h 392412"/>
              <a:gd name="connsiteX144" fmla="*/ 210600 w 407145"/>
              <a:gd name="connsiteY144" fmla="*/ 57820 h 392412"/>
              <a:gd name="connsiteX145" fmla="*/ 210787 w 407145"/>
              <a:gd name="connsiteY145" fmla="*/ 57820 h 392412"/>
              <a:gd name="connsiteX146" fmla="*/ 233946 w 407145"/>
              <a:gd name="connsiteY146" fmla="*/ 57711 h 392412"/>
              <a:gd name="connsiteX147" fmla="*/ 242346 w 407145"/>
              <a:gd name="connsiteY147" fmla="*/ 49232 h 392412"/>
              <a:gd name="connsiteX148" fmla="*/ 233907 w 407145"/>
              <a:gd name="connsiteY148" fmla="*/ 40832 h 392412"/>
              <a:gd name="connsiteX149" fmla="*/ 233867 w 407145"/>
              <a:gd name="connsiteY149" fmla="*/ 40832 h 392412"/>
              <a:gd name="connsiteX150" fmla="*/ 210708 w 407145"/>
              <a:gd name="connsiteY150" fmla="*/ 40941 h 392412"/>
              <a:gd name="connsiteX151" fmla="*/ 210603 w 407145"/>
              <a:gd name="connsiteY151" fmla="*/ 40941 h 392412"/>
              <a:gd name="connsiteX152" fmla="*/ 195483 w 407145"/>
              <a:gd name="connsiteY152" fmla="*/ 34699 h 392412"/>
              <a:gd name="connsiteX153" fmla="*/ 189169 w 407145"/>
              <a:gd name="connsiteY153" fmla="*/ 19505 h 392412"/>
              <a:gd name="connsiteX154" fmla="*/ 189169 w 407145"/>
              <a:gd name="connsiteY154" fmla="*/ 16878 h 392412"/>
              <a:gd name="connsiteX155" fmla="*/ 246998 w 407145"/>
              <a:gd name="connsiteY155" fmla="*/ 16878 h 392412"/>
              <a:gd name="connsiteX156" fmla="*/ 275738 w 407145"/>
              <a:gd name="connsiteY156" fmla="*/ 29391 h 392412"/>
              <a:gd name="connsiteX157" fmla="*/ 276081 w 407145"/>
              <a:gd name="connsiteY157" fmla="*/ 29760 h 392412"/>
              <a:gd name="connsiteX158" fmla="*/ 225698 w 407145"/>
              <a:gd name="connsiteY158" fmla="*/ 80141 h 39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07145" h="392412">
                <a:moveTo>
                  <a:pt x="315979" y="278048"/>
                </a:moveTo>
                <a:lnTo>
                  <a:pt x="397846" y="196181"/>
                </a:lnTo>
                <a:cubicBezTo>
                  <a:pt x="410245" y="183781"/>
                  <a:pt x="410245" y="163606"/>
                  <a:pt x="397845" y="151206"/>
                </a:cubicBezTo>
                <a:cubicBezTo>
                  <a:pt x="393473" y="146834"/>
                  <a:pt x="388133" y="144010"/>
                  <a:pt x="382509" y="142722"/>
                </a:cubicBezTo>
                <a:cubicBezTo>
                  <a:pt x="384437" y="138576"/>
                  <a:pt x="385458" y="134025"/>
                  <a:pt x="385458" y="129317"/>
                </a:cubicBezTo>
                <a:cubicBezTo>
                  <a:pt x="385458" y="120822"/>
                  <a:pt x="382150" y="112836"/>
                  <a:pt x="376144" y="106830"/>
                </a:cubicBezTo>
                <a:cubicBezTo>
                  <a:pt x="371434" y="102118"/>
                  <a:pt x="365503" y="99076"/>
                  <a:pt x="359066" y="97980"/>
                </a:cubicBezTo>
                <a:cubicBezTo>
                  <a:pt x="362690" y="86938"/>
                  <a:pt x="360128" y="74293"/>
                  <a:pt x="351364" y="65530"/>
                </a:cubicBezTo>
                <a:cubicBezTo>
                  <a:pt x="346545" y="60712"/>
                  <a:pt x="340552" y="57776"/>
                  <a:pt x="334298" y="56703"/>
                </a:cubicBezTo>
                <a:cubicBezTo>
                  <a:pt x="335346" y="53522"/>
                  <a:pt x="335898" y="50164"/>
                  <a:pt x="335898" y="46718"/>
                </a:cubicBezTo>
                <a:cubicBezTo>
                  <a:pt x="335898" y="38224"/>
                  <a:pt x="332590" y="30237"/>
                  <a:pt x="326584" y="24232"/>
                </a:cubicBezTo>
                <a:cubicBezTo>
                  <a:pt x="320577" y="18226"/>
                  <a:pt x="312591" y="14917"/>
                  <a:pt x="304097" y="14917"/>
                </a:cubicBezTo>
                <a:cubicBezTo>
                  <a:pt x="298703" y="14917"/>
                  <a:pt x="293517" y="16256"/>
                  <a:pt x="288909" y="18768"/>
                </a:cubicBezTo>
                <a:lnTo>
                  <a:pt x="288095" y="17893"/>
                </a:lnTo>
                <a:cubicBezTo>
                  <a:pt x="277512" y="6521"/>
                  <a:pt x="262533" y="0"/>
                  <a:pt x="247001" y="0"/>
                </a:cubicBezTo>
                <a:lnTo>
                  <a:pt x="180733" y="0"/>
                </a:lnTo>
                <a:cubicBezTo>
                  <a:pt x="176072" y="0"/>
                  <a:pt x="172293" y="3779"/>
                  <a:pt x="172293" y="8439"/>
                </a:cubicBezTo>
                <a:lnTo>
                  <a:pt x="172293" y="19506"/>
                </a:lnTo>
                <a:cubicBezTo>
                  <a:pt x="172293" y="23935"/>
                  <a:pt x="173043" y="28246"/>
                  <a:pt x="174475" y="32300"/>
                </a:cubicBezTo>
                <a:cubicBezTo>
                  <a:pt x="170658" y="30715"/>
                  <a:pt x="166528" y="29882"/>
                  <a:pt x="162270" y="29882"/>
                </a:cubicBezTo>
                <a:cubicBezTo>
                  <a:pt x="153776" y="29882"/>
                  <a:pt x="145789" y="33191"/>
                  <a:pt x="139783" y="39196"/>
                </a:cubicBezTo>
                <a:cubicBezTo>
                  <a:pt x="131015" y="47965"/>
                  <a:pt x="128455" y="60619"/>
                  <a:pt x="132088" y="71664"/>
                </a:cubicBezTo>
                <a:cubicBezTo>
                  <a:pt x="125828" y="72735"/>
                  <a:pt x="119826" y="75673"/>
                  <a:pt x="115004" y="80495"/>
                </a:cubicBezTo>
                <a:cubicBezTo>
                  <a:pt x="108998" y="86501"/>
                  <a:pt x="105689" y="94487"/>
                  <a:pt x="105689" y="102981"/>
                </a:cubicBezTo>
                <a:cubicBezTo>
                  <a:pt x="105689" y="106421"/>
                  <a:pt x="106240" y="109774"/>
                  <a:pt x="107284" y="112947"/>
                </a:cubicBezTo>
                <a:cubicBezTo>
                  <a:pt x="100855" y="114046"/>
                  <a:pt x="94930" y="117087"/>
                  <a:pt x="90223" y="121794"/>
                </a:cubicBezTo>
                <a:cubicBezTo>
                  <a:pt x="80540" y="131478"/>
                  <a:pt x="78419" y="145906"/>
                  <a:pt x="83862" y="157667"/>
                </a:cubicBezTo>
                <a:cubicBezTo>
                  <a:pt x="78099" y="158984"/>
                  <a:pt x="72805" y="161887"/>
                  <a:pt x="68521" y="166171"/>
                </a:cubicBezTo>
                <a:cubicBezTo>
                  <a:pt x="56122" y="178570"/>
                  <a:pt x="56122" y="198745"/>
                  <a:pt x="68521" y="211145"/>
                </a:cubicBezTo>
                <a:lnTo>
                  <a:pt x="85357" y="227980"/>
                </a:lnTo>
                <a:lnTo>
                  <a:pt x="2472" y="310864"/>
                </a:lnTo>
                <a:cubicBezTo>
                  <a:pt x="-824" y="314159"/>
                  <a:pt x="-824" y="319503"/>
                  <a:pt x="2472" y="322799"/>
                </a:cubicBezTo>
                <a:cubicBezTo>
                  <a:pt x="4120" y="324446"/>
                  <a:pt x="6280" y="325272"/>
                  <a:pt x="8439" y="325272"/>
                </a:cubicBezTo>
                <a:cubicBezTo>
                  <a:pt x="10598" y="325272"/>
                  <a:pt x="12758" y="324447"/>
                  <a:pt x="14406" y="322799"/>
                </a:cubicBezTo>
                <a:lnTo>
                  <a:pt x="98091" y="239115"/>
                </a:lnTo>
                <a:cubicBezTo>
                  <a:pt x="102828" y="241818"/>
                  <a:pt x="108205" y="243264"/>
                  <a:pt x="113808" y="243264"/>
                </a:cubicBezTo>
                <a:cubicBezTo>
                  <a:pt x="122302" y="243264"/>
                  <a:pt x="130288" y="239956"/>
                  <a:pt x="136295" y="233949"/>
                </a:cubicBezTo>
                <a:cubicBezTo>
                  <a:pt x="142820" y="227424"/>
                  <a:pt x="145907" y="218745"/>
                  <a:pt x="145563" y="210179"/>
                </a:cubicBezTo>
                <a:cubicBezTo>
                  <a:pt x="145991" y="210197"/>
                  <a:pt x="146419" y="210209"/>
                  <a:pt x="146847" y="210209"/>
                </a:cubicBezTo>
                <a:cubicBezTo>
                  <a:pt x="154989" y="210209"/>
                  <a:pt x="163135" y="207109"/>
                  <a:pt x="169333" y="200910"/>
                </a:cubicBezTo>
                <a:cubicBezTo>
                  <a:pt x="175339" y="194904"/>
                  <a:pt x="178648" y="186918"/>
                  <a:pt x="178648" y="178424"/>
                </a:cubicBezTo>
                <a:cubicBezTo>
                  <a:pt x="178648" y="177994"/>
                  <a:pt x="178633" y="177567"/>
                  <a:pt x="178616" y="177140"/>
                </a:cubicBezTo>
                <a:cubicBezTo>
                  <a:pt x="179039" y="177157"/>
                  <a:pt x="179462" y="177171"/>
                  <a:pt x="179885" y="177171"/>
                </a:cubicBezTo>
                <a:cubicBezTo>
                  <a:pt x="188028" y="177171"/>
                  <a:pt x="196173" y="174071"/>
                  <a:pt x="202372" y="167872"/>
                </a:cubicBezTo>
                <a:cubicBezTo>
                  <a:pt x="208378" y="161865"/>
                  <a:pt x="211686" y="153879"/>
                  <a:pt x="211686" y="145385"/>
                </a:cubicBezTo>
                <a:cubicBezTo>
                  <a:pt x="211686" y="144955"/>
                  <a:pt x="211672" y="144528"/>
                  <a:pt x="211655" y="144102"/>
                </a:cubicBezTo>
                <a:cubicBezTo>
                  <a:pt x="212078" y="144118"/>
                  <a:pt x="212501" y="144132"/>
                  <a:pt x="212924" y="144132"/>
                </a:cubicBezTo>
                <a:cubicBezTo>
                  <a:pt x="221068" y="144132"/>
                  <a:pt x="229212" y="141032"/>
                  <a:pt x="235411" y="134833"/>
                </a:cubicBezTo>
                <a:cubicBezTo>
                  <a:pt x="247061" y="123182"/>
                  <a:pt x="247763" y="104668"/>
                  <a:pt x="237520" y="92188"/>
                </a:cubicBezTo>
                <a:lnTo>
                  <a:pt x="293540" y="36168"/>
                </a:lnTo>
                <a:cubicBezTo>
                  <a:pt x="296359" y="33348"/>
                  <a:pt x="300105" y="31797"/>
                  <a:pt x="304092" y="31797"/>
                </a:cubicBezTo>
                <a:cubicBezTo>
                  <a:pt x="308079" y="31797"/>
                  <a:pt x="311826" y="33348"/>
                  <a:pt x="314645" y="36168"/>
                </a:cubicBezTo>
                <a:cubicBezTo>
                  <a:pt x="317464" y="38987"/>
                  <a:pt x="319016" y="42733"/>
                  <a:pt x="319016" y="46720"/>
                </a:cubicBezTo>
                <a:cubicBezTo>
                  <a:pt x="319016" y="50706"/>
                  <a:pt x="317464" y="54454"/>
                  <a:pt x="314644" y="57272"/>
                </a:cubicBezTo>
                <a:lnTo>
                  <a:pt x="306385" y="65532"/>
                </a:lnTo>
                <a:lnTo>
                  <a:pt x="276416" y="95500"/>
                </a:lnTo>
                <a:cubicBezTo>
                  <a:pt x="273121" y="98796"/>
                  <a:pt x="273121" y="104139"/>
                  <a:pt x="276416" y="107436"/>
                </a:cubicBezTo>
                <a:cubicBezTo>
                  <a:pt x="278064" y="109083"/>
                  <a:pt x="280224" y="109908"/>
                  <a:pt x="282383" y="109908"/>
                </a:cubicBezTo>
                <a:cubicBezTo>
                  <a:pt x="284542" y="109908"/>
                  <a:pt x="286702" y="109083"/>
                  <a:pt x="288350" y="107436"/>
                </a:cubicBezTo>
                <a:lnTo>
                  <a:pt x="318319" y="77467"/>
                </a:lnTo>
                <a:cubicBezTo>
                  <a:pt x="324136" y="71649"/>
                  <a:pt x="333604" y="71648"/>
                  <a:pt x="339423" y="77466"/>
                </a:cubicBezTo>
                <a:cubicBezTo>
                  <a:pt x="345242" y="83286"/>
                  <a:pt x="345242" y="92753"/>
                  <a:pt x="339423" y="98572"/>
                </a:cubicBezTo>
                <a:lnTo>
                  <a:pt x="331163" y="106832"/>
                </a:lnTo>
                <a:lnTo>
                  <a:pt x="309455" y="128540"/>
                </a:lnTo>
                <a:cubicBezTo>
                  <a:pt x="306159" y="131836"/>
                  <a:pt x="306159" y="137179"/>
                  <a:pt x="309455" y="140476"/>
                </a:cubicBezTo>
                <a:cubicBezTo>
                  <a:pt x="311103" y="142123"/>
                  <a:pt x="313263" y="142948"/>
                  <a:pt x="315422" y="142948"/>
                </a:cubicBezTo>
                <a:cubicBezTo>
                  <a:pt x="317581" y="142948"/>
                  <a:pt x="319741" y="142124"/>
                  <a:pt x="321389" y="140476"/>
                </a:cubicBezTo>
                <a:lnTo>
                  <a:pt x="343097" y="118768"/>
                </a:lnTo>
                <a:cubicBezTo>
                  <a:pt x="345916" y="115948"/>
                  <a:pt x="349663" y="114396"/>
                  <a:pt x="353649" y="114396"/>
                </a:cubicBezTo>
                <a:cubicBezTo>
                  <a:pt x="357636" y="114396"/>
                  <a:pt x="361383" y="115948"/>
                  <a:pt x="364202" y="118768"/>
                </a:cubicBezTo>
                <a:cubicBezTo>
                  <a:pt x="367021" y="121587"/>
                  <a:pt x="368572" y="125333"/>
                  <a:pt x="368572" y="129320"/>
                </a:cubicBezTo>
                <a:cubicBezTo>
                  <a:pt x="368572" y="133306"/>
                  <a:pt x="367021" y="137054"/>
                  <a:pt x="364201" y="139872"/>
                </a:cubicBezTo>
                <a:lnTo>
                  <a:pt x="352863" y="151209"/>
                </a:lnTo>
                <a:lnTo>
                  <a:pt x="342493" y="161580"/>
                </a:lnTo>
                <a:cubicBezTo>
                  <a:pt x="339197" y="164876"/>
                  <a:pt x="339197" y="170219"/>
                  <a:pt x="342493" y="173516"/>
                </a:cubicBezTo>
                <a:cubicBezTo>
                  <a:pt x="344141" y="175163"/>
                  <a:pt x="346301" y="175988"/>
                  <a:pt x="348460" y="175988"/>
                </a:cubicBezTo>
                <a:cubicBezTo>
                  <a:pt x="350619" y="175988"/>
                  <a:pt x="352779" y="175163"/>
                  <a:pt x="354427" y="173516"/>
                </a:cubicBezTo>
                <a:lnTo>
                  <a:pt x="364805" y="163137"/>
                </a:lnTo>
                <a:cubicBezTo>
                  <a:pt x="370624" y="157328"/>
                  <a:pt x="380086" y="157329"/>
                  <a:pt x="385902" y="163145"/>
                </a:cubicBezTo>
                <a:cubicBezTo>
                  <a:pt x="391721" y="168963"/>
                  <a:pt x="391721" y="178431"/>
                  <a:pt x="385902" y="184251"/>
                </a:cubicBezTo>
                <a:lnTo>
                  <a:pt x="304035" y="266117"/>
                </a:lnTo>
                <a:cubicBezTo>
                  <a:pt x="283478" y="286675"/>
                  <a:pt x="256156" y="298576"/>
                  <a:pt x="227103" y="299631"/>
                </a:cubicBezTo>
                <a:cubicBezTo>
                  <a:pt x="224968" y="299708"/>
                  <a:pt x="222939" y="300594"/>
                  <a:pt x="221431" y="302109"/>
                </a:cubicBezTo>
                <a:lnTo>
                  <a:pt x="145804" y="378016"/>
                </a:lnTo>
                <a:cubicBezTo>
                  <a:pt x="142514" y="381318"/>
                  <a:pt x="142523" y="386661"/>
                  <a:pt x="145826" y="389951"/>
                </a:cubicBezTo>
                <a:cubicBezTo>
                  <a:pt x="147472" y="391591"/>
                  <a:pt x="149627" y="392412"/>
                  <a:pt x="151782" y="392412"/>
                </a:cubicBezTo>
                <a:cubicBezTo>
                  <a:pt x="153946" y="392412"/>
                  <a:pt x="156112" y="391584"/>
                  <a:pt x="157760" y="389929"/>
                </a:cubicBezTo>
                <a:lnTo>
                  <a:pt x="213386" y="334098"/>
                </a:lnTo>
                <a:cubicBezTo>
                  <a:pt x="227515" y="343162"/>
                  <a:pt x="244132" y="347472"/>
                  <a:pt x="261028" y="346355"/>
                </a:cubicBezTo>
                <a:lnTo>
                  <a:pt x="304564" y="389892"/>
                </a:lnTo>
                <a:cubicBezTo>
                  <a:pt x="306212" y="391539"/>
                  <a:pt x="308372" y="392364"/>
                  <a:pt x="310531" y="392364"/>
                </a:cubicBezTo>
                <a:cubicBezTo>
                  <a:pt x="312691" y="392364"/>
                  <a:pt x="314850" y="391540"/>
                  <a:pt x="316498" y="389892"/>
                </a:cubicBezTo>
                <a:cubicBezTo>
                  <a:pt x="319794" y="386596"/>
                  <a:pt x="319794" y="381253"/>
                  <a:pt x="316498" y="377956"/>
                </a:cubicBezTo>
                <a:lnTo>
                  <a:pt x="270210" y="331663"/>
                </a:lnTo>
                <a:cubicBezTo>
                  <a:pt x="268457" y="329911"/>
                  <a:pt x="266022" y="329016"/>
                  <a:pt x="263553" y="329219"/>
                </a:cubicBezTo>
                <a:lnTo>
                  <a:pt x="260877" y="329438"/>
                </a:lnTo>
                <a:cubicBezTo>
                  <a:pt x="248527" y="330450"/>
                  <a:pt x="236320" y="327745"/>
                  <a:pt x="225661" y="321773"/>
                </a:cubicBezTo>
                <a:lnTo>
                  <a:pt x="231085" y="316329"/>
                </a:lnTo>
                <a:cubicBezTo>
                  <a:pt x="263161" y="314351"/>
                  <a:pt x="293192" y="300836"/>
                  <a:pt x="315979" y="278048"/>
                </a:cubicBezTo>
                <a:close/>
                <a:moveTo>
                  <a:pt x="124361" y="222015"/>
                </a:moveTo>
                <a:cubicBezTo>
                  <a:pt x="121542" y="224835"/>
                  <a:pt x="117794" y="226387"/>
                  <a:pt x="113809" y="226387"/>
                </a:cubicBezTo>
                <a:cubicBezTo>
                  <a:pt x="109822" y="226387"/>
                  <a:pt x="106075" y="224835"/>
                  <a:pt x="103257" y="222015"/>
                </a:cubicBezTo>
                <a:lnTo>
                  <a:pt x="80454" y="199213"/>
                </a:lnTo>
                <a:cubicBezTo>
                  <a:pt x="74635" y="193394"/>
                  <a:pt x="74635" y="183927"/>
                  <a:pt x="80454" y="178107"/>
                </a:cubicBezTo>
                <a:cubicBezTo>
                  <a:pt x="83273" y="175287"/>
                  <a:pt x="87021" y="173736"/>
                  <a:pt x="91006" y="173736"/>
                </a:cubicBezTo>
                <a:cubicBezTo>
                  <a:pt x="94992" y="173736"/>
                  <a:pt x="98740" y="175287"/>
                  <a:pt x="101558" y="178107"/>
                </a:cubicBezTo>
                <a:lnTo>
                  <a:pt x="124362" y="200910"/>
                </a:lnTo>
                <a:cubicBezTo>
                  <a:pt x="130179" y="206728"/>
                  <a:pt x="130179" y="216196"/>
                  <a:pt x="124361" y="222015"/>
                </a:cubicBezTo>
                <a:close/>
                <a:moveTo>
                  <a:pt x="157401" y="188975"/>
                </a:moveTo>
                <a:cubicBezTo>
                  <a:pt x="151582" y="194793"/>
                  <a:pt x="142112" y="194793"/>
                  <a:pt x="136296" y="188975"/>
                </a:cubicBezTo>
                <a:lnTo>
                  <a:pt x="113492" y="166172"/>
                </a:lnTo>
                <a:lnTo>
                  <a:pt x="102154" y="154833"/>
                </a:lnTo>
                <a:cubicBezTo>
                  <a:pt x="96336" y="149015"/>
                  <a:pt x="96336" y="139547"/>
                  <a:pt x="102154" y="133728"/>
                </a:cubicBezTo>
                <a:cubicBezTo>
                  <a:pt x="104973" y="130909"/>
                  <a:pt x="108721" y="129357"/>
                  <a:pt x="112706" y="129357"/>
                </a:cubicBezTo>
                <a:cubicBezTo>
                  <a:pt x="116693" y="129357"/>
                  <a:pt x="120440" y="130909"/>
                  <a:pt x="123258" y="133728"/>
                </a:cubicBezTo>
                <a:lnTo>
                  <a:pt x="157399" y="167869"/>
                </a:lnTo>
                <a:cubicBezTo>
                  <a:pt x="157399" y="167869"/>
                  <a:pt x="157399" y="167869"/>
                  <a:pt x="157399" y="167869"/>
                </a:cubicBezTo>
                <a:cubicBezTo>
                  <a:pt x="160219" y="170689"/>
                  <a:pt x="161771" y="174436"/>
                  <a:pt x="161771" y="178422"/>
                </a:cubicBezTo>
                <a:cubicBezTo>
                  <a:pt x="161771" y="182408"/>
                  <a:pt x="160219" y="186156"/>
                  <a:pt x="157401" y="188975"/>
                </a:cubicBezTo>
                <a:close/>
                <a:moveTo>
                  <a:pt x="190440" y="155935"/>
                </a:moveTo>
                <a:cubicBezTo>
                  <a:pt x="184621" y="161753"/>
                  <a:pt x="175152" y="161754"/>
                  <a:pt x="169334" y="155935"/>
                </a:cubicBezTo>
                <a:lnTo>
                  <a:pt x="126933" y="113534"/>
                </a:lnTo>
                <a:cubicBezTo>
                  <a:pt x="124114" y="110715"/>
                  <a:pt x="122563" y="106969"/>
                  <a:pt x="122563" y="102982"/>
                </a:cubicBezTo>
                <a:cubicBezTo>
                  <a:pt x="122563" y="98996"/>
                  <a:pt x="124114" y="95248"/>
                  <a:pt x="126934" y="92430"/>
                </a:cubicBezTo>
                <a:cubicBezTo>
                  <a:pt x="129843" y="89521"/>
                  <a:pt x="133666" y="88066"/>
                  <a:pt x="137486" y="88066"/>
                </a:cubicBezTo>
                <a:cubicBezTo>
                  <a:pt x="141305" y="88066"/>
                  <a:pt x="145123" y="89519"/>
                  <a:pt x="148031" y="92424"/>
                </a:cubicBezTo>
                <a:lnTo>
                  <a:pt x="167357" y="111749"/>
                </a:lnTo>
                <a:lnTo>
                  <a:pt x="190438" y="134830"/>
                </a:lnTo>
                <a:lnTo>
                  <a:pt x="190439" y="134830"/>
                </a:lnTo>
                <a:cubicBezTo>
                  <a:pt x="193257" y="137649"/>
                  <a:pt x="194809" y="141396"/>
                  <a:pt x="194809" y="145382"/>
                </a:cubicBezTo>
                <a:cubicBezTo>
                  <a:pt x="194810" y="149369"/>
                  <a:pt x="193259" y="153117"/>
                  <a:pt x="190440" y="155935"/>
                </a:cubicBezTo>
                <a:close/>
                <a:moveTo>
                  <a:pt x="223479" y="122896"/>
                </a:moveTo>
                <a:cubicBezTo>
                  <a:pt x="217661" y="128714"/>
                  <a:pt x="208193" y="128714"/>
                  <a:pt x="202375" y="122896"/>
                </a:cubicBezTo>
                <a:lnTo>
                  <a:pt x="159974" y="80495"/>
                </a:lnTo>
                <a:cubicBezTo>
                  <a:pt x="159970" y="80490"/>
                  <a:pt x="159964" y="80486"/>
                  <a:pt x="159959" y="80481"/>
                </a:cubicBezTo>
                <a:lnTo>
                  <a:pt x="151713" y="72235"/>
                </a:lnTo>
                <a:cubicBezTo>
                  <a:pt x="145895" y="66416"/>
                  <a:pt x="145895" y="56949"/>
                  <a:pt x="151713" y="51130"/>
                </a:cubicBezTo>
                <a:cubicBezTo>
                  <a:pt x="154623" y="48219"/>
                  <a:pt x="158445" y="46765"/>
                  <a:pt x="162266" y="46765"/>
                </a:cubicBezTo>
                <a:cubicBezTo>
                  <a:pt x="166088" y="46765"/>
                  <a:pt x="169910" y="48219"/>
                  <a:pt x="172818" y="51130"/>
                </a:cubicBezTo>
                <a:lnTo>
                  <a:pt x="223478" y="101789"/>
                </a:lnTo>
                <a:cubicBezTo>
                  <a:pt x="226298" y="104608"/>
                  <a:pt x="227849" y="108355"/>
                  <a:pt x="227849" y="112341"/>
                </a:cubicBezTo>
                <a:cubicBezTo>
                  <a:pt x="227850" y="116329"/>
                  <a:pt x="226299" y="120077"/>
                  <a:pt x="223479" y="122896"/>
                </a:cubicBezTo>
                <a:close/>
                <a:moveTo>
                  <a:pt x="225698" y="80141"/>
                </a:moveTo>
                <a:lnTo>
                  <a:pt x="202519" y="56962"/>
                </a:lnTo>
                <a:cubicBezTo>
                  <a:pt x="205147" y="57523"/>
                  <a:pt x="207850" y="57821"/>
                  <a:pt x="210600" y="57820"/>
                </a:cubicBezTo>
                <a:cubicBezTo>
                  <a:pt x="210662" y="57820"/>
                  <a:pt x="210724" y="57820"/>
                  <a:pt x="210787" y="57820"/>
                </a:cubicBezTo>
                <a:lnTo>
                  <a:pt x="233946" y="57711"/>
                </a:lnTo>
                <a:cubicBezTo>
                  <a:pt x="238606" y="57689"/>
                  <a:pt x="242368" y="53893"/>
                  <a:pt x="242346" y="49232"/>
                </a:cubicBezTo>
                <a:cubicBezTo>
                  <a:pt x="242324" y="44585"/>
                  <a:pt x="238550" y="40832"/>
                  <a:pt x="233907" y="40832"/>
                </a:cubicBezTo>
                <a:cubicBezTo>
                  <a:pt x="233894" y="40832"/>
                  <a:pt x="233880" y="40832"/>
                  <a:pt x="233867" y="40832"/>
                </a:cubicBezTo>
                <a:lnTo>
                  <a:pt x="210708" y="40941"/>
                </a:lnTo>
                <a:cubicBezTo>
                  <a:pt x="210672" y="40941"/>
                  <a:pt x="210638" y="40941"/>
                  <a:pt x="210603" y="40941"/>
                </a:cubicBezTo>
                <a:cubicBezTo>
                  <a:pt x="204897" y="40941"/>
                  <a:pt x="199530" y="38726"/>
                  <a:pt x="195483" y="34699"/>
                </a:cubicBezTo>
                <a:cubicBezTo>
                  <a:pt x="191411" y="30646"/>
                  <a:pt x="189169" y="25251"/>
                  <a:pt x="189169" y="19505"/>
                </a:cubicBezTo>
                <a:lnTo>
                  <a:pt x="189169" y="16878"/>
                </a:lnTo>
                <a:lnTo>
                  <a:pt x="246998" y="16878"/>
                </a:lnTo>
                <a:cubicBezTo>
                  <a:pt x="257861" y="16878"/>
                  <a:pt x="268337" y="21438"/>
                  <a:pt x="275738" y="29391"/>
                </a:cubicBezTo>
                <a:lnTo>
                  <a:pt x="276081" y="29760"/>
                </a:lnTo>
                <a:lnTo>
                  <a:pt x="225698" y="80141"/>
                </a:ln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B984E27-158B-973E-F541-A58468A6DA23}"/>
              </a:ext>
            </a:extLst>
          </p:cNvPr>
          <p:cNvGrpSpPr/>
          <p:nvPr/>
        </p:nvGrpSpPr>
        <p:grpSpPr>
          <a:xfrm>
            <a:off x="5140906" y="2992735"/>
            <a:ext cx="563548" cy="563548"/>
            <a:chOff x="4350153" y="5325629"/>
            <a:chExt cx="432000" cy="431999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A59262-C981-47D5-261E-297094225C77}"/>
                </a:ext>
              </a:extLst>
            </p:cNvPr>
            <p:cNvSpPr/>
            <p:nvPr/>
          </p:nvSpPr>
          <p:spPr>
            <a:xfrm>
              <a:off x="4350153" y="5602735"/>
              <a:ext cx="432000" cy="154893"/>
            </a:xfrm>
            <a:custGeom>
              <a:avLst/>
              <a:gdLst>
                <a:gd name="connsiteX0" fmla="*/ 394008 w 432000"/>
                <a:gd name="connsiteY0" fmla="*/ 0 h 154893"/>
                <a:gd name="connsiteX1" fmla="*/ 317496 w 432000"/>
                <a:gd name="connsiteY1" fmla="*/ 0 h 154893"/>
                <a:gd name="connsiteX2" fmla="*/ 279505 w 432000"/>
                <a:gd name="connsiteY2" fmla="*/ 37992 h 154893"/>
                <a:gd name="connsiteX3" fmla="*/ 279505 w 432000"/>
                <a:gd name="connsiteY3" fmla="*/ 55440 h 154893"/>
                <a:gd name="connsiteX4" fmla="*/ 265118 w 432000"/>
                <a:gd name="connsiteY4" fmla="*/ 69828 h 154893"/>
                <a:gd name="connsiteX5" fmla="*/ 166883 w 432000"/>
                <a:gd name="connsiteY5" fmla="*/ 69828 h 154893"/>
                <a:gd name="connsiteX6" fmla="*/ 152496 w 432000"/>
                <a:gd name="connsiteY6" fmla="*/ 55440 h 154893"/>
                <a:gd name="connsiteX7" fmla="*/ 152496 w 432000"/>
                <a:gd name="connsiteY7" fmla="*/ 37992 h 154893"/>
                <a:gd name="connsiteX8" fmla="*/ 114504 w 432000"/>
                <a:gd name="connsiteY8" fmla="*/ 0 h 154893"/>
                <a:gd name="connsiteX9" fmla="*/ 37992 w 432000"/>
                <a:gd name="connsiteY9" fmla="*/ 0 h 154893"/>
                <a:gd name="connsiteX10" fmla="*/ 0 w 432000"/>
                <a:gd name="connsiteY10" fmla="*/ 37992 h 154893"/>
                <a:gd name="connsiteX11" fmla="*/ 0 w 432000"/>
                <a:gd name="connsiteY11" fmla="*/ 56298 h 154893"/>
                <a:gd name="connsiteX12" fmla="*/ 98595 w 432000"/>
                <a:gd name="connsiteY12" fmla="*/ 154893 h 154893"/>
                <a:gd name="connsiteX13" fmla="*/ 333406 w 432000"/>
                <a:gd name="connsiteY13" fmla="*/ 154893 h 154893"/>
                <a:gd name="connsiteX14" fmla="*/ 432000 w 432000"/>
                <a:gd name="connsiteY14" fmla="*/ 56298 h 154893"/>
                <a:gd name="connsiteX15" fmla="*/ 432000 w 432000"/>
                <a:gd name="connsiteY15" fmla="*/ 37992 h 154893"/>
                <a:gd name="connsiteX16" fmla="*/ 394008 w 432000"/>
                <a:gd name="connsiteY16" fmla="*/ 0 h 154893"/>
                <a:gd name="connsiteX17" fmla="*/ 333405 w 432000"/>
                <a:gd name="connsiteY17" fmla="*/ 138018 h 154893"/>
                <a:gd name="connsiteX18" fmla="*/ 98595 w 432000"/>
                <a:gd name="connsiteY18" fmla="*/ 138018 h 154893"/>
                <a:gd name="connsiteX19" fmla="*/ 17254 w 432000"/>
                <a:gd name="connsiteY19" fmla="*/ 64145 h 154893"/>
                <a:gd name="connsiteX20" fmla="*/ 97673 w 432000"/>
                <a:gd name="connsiteY20" fmla="*/ 64145 h 154893"/>
                <a:gd name="connsiteX21" fmla="*/ 106111 w 432000"/>
                <a:gd name="connsiteY21" fmla="*/ 55708 h 154893"/>
                <a:gd name="connsiteX22" fmla="*/ 97673 w 432000"/>
                <a:gd name="connsiteY22" fmla="*/ 47270 h 154893"/>
                <a:gd name="connsiteX23" fmla="*/ 16875 w 432000"/>
                <a:gd name="connsiteY23" fmla="*/ 47270 h 154893"/>
                <a:gd name="connsiteX24" fmla="*/ 16875 w 432000"/>
                <a:gd name="connsiteY24" fmla="*/ 37992 h 154893"/>
                <a:gd name="connsiteX25" fmla="*/ 37992 w 432000"/>
                <a:gd name="connsiteY25" fmla="*/ 16875 h 154893"/>
                <a:gd name="connsiteX26" fmla="*/ 114504 w 432000"/>
                <a:gd name="connsiteY26" fmla="*/ 16875 h 154893"/>
                <a:gd name="connsiteX27" fmla="*/ 135620 w 432000"/>
                <a:gd name="connsiteY27" fmla="*/ 37992 h 154893"/>
                <a:gd name="connsiteX28" fmla="*/ 135620 w 432000"/>
                <a:gd name="connsiteY28" fmla="*/ 55440 h 154893"/>
                <a:gd name="connsiteX29" fmla="*/ 166882 w 432000"/>
                <a:gd name="connsiteY29" fmla="*/ 86703 h 154893"/>
                <a:gd name="connsiteX30" fmla="*/ 265117 w 432000"/>
                <a:gd name="connsiteY30" fmla="*/ 86703 h 154893"/>
                <a:gd name="connsiteX31" fmla="*/ 295137 w 432000"/>
                <a:gd name="connsiteY31" fmla="*/ 64146 h 154893"/>
                <a:gd name="connsiteX32" fmla="*/ 355749 w 432000"/>
                <a:gd name="connsiteY32" fmla="*/ 64146 h 154893"/>
                <a:gd name="connsiteX33" fmla="*/ 364186 w 432000"/>
                <a:gd name="connsiteY33" fmla="*/ 55709 h 154893"/>
                <a:gd name="connsiteX34" fmla="*/ 355749 w 432000"/>
                <a:gd name="connsiteY34" fmla="*/ 47271 h 154893"/>
                <a:gd name="connsiteX35" fmla="*/ 296379 w 432000"/>
                <a:gd name="connsiteY35" fmla="*/ 47271 h 154893"/>
                <a:gd name="connsiteX36" fmla="*/ 296379 w 432000"/>
                <a:gd name="connsiteY36" fmla="*/ 37992 h 154893"/>
                <a:gd name="connsiteX37" fmla="*/ 317496 w 432000"/>
                <a:gd name="connsiteY37" fmla="*/ 16875 h 154893"/>
                <a:gd name="connsiteX38" fmla="*/ 394008 w 432000"/>
                <a:gd name="connsiteY38" fmla="*/ 16875 h 154893"/>
                <a:gd name="connsiteX39" fmla="*/ 415124 w 432000"/>
                <a:gd name="connsiteY39" fmla="*/ 37992 h 154893"/>
                <a:gd name="connsiteX40" fmla="*/ 415124 w 432000"/>
                <a:gd name="connsiteY40" fmla="*/ 56298 h 154893"/>
                <a:gd name="connsiteX41" fmla="*/ 415125 w 432000"/>
                <a:gd name="connsiteY41" fmla="*/ 56298 h 154893"/>
                <a:gd name="connsiteX42" fmla="*/ 333405 w 432000"/>
                <a:gd name="connsiteY42" fmla="*/ 138018 h 1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2000" h="154893">
                  <a:moveTo>
                    <a:pt x="394008" y="0"/>
                  </a:moveTo>
                  <a:lnTo>
                    <a:pt x="317496" y="0"/>
                  </a:lnTo>
                  <a:cubicBezTo>
                    <a:pt x="296548" y="0"/>
                    <a:pt x="279505" y="17043"/>
                    <a:pt x="279505" y="37992"/>
                  </a:cubicBezTo>
                  <a:lnTo>
                    <a:pt x="279505" y="55440"/>
                  </a:lnTo>
                  <a:cubicBezTo>
                    <a:pt x="279505" y="63373"/>
                    <a:pt x="273051" y="69828"/>
                    <a:pt x="265118" y="69828"/>
                  </a:cubicBezTo>
                  <a:lnTo>
                    <a:pt x="166883" y="69828"/>
                  </a:lnTo>
                  <a:cubicBezTo>
                    <a:pt x="158950" y="69828"/>
                    <a:pt x="152496" y="63374"/>
                    <a:pt x="152496" y="55440"/>
                  </a:cubicBezTo>
                  <a:lnTo>
                    <a:pt x="152496" y="37992"/>
                  </a:lnTo>
                  <a:cubicBezTo>
                    <a:pt x="152496" y="17043"/>
                    <a:pt x="135453" y="0"/>
                    <a:pt x="114504" y="0"/>
                  </a:cubicBezTo>
                  <a:lnTo>
                    <a:pt x="37992" y="0"/>
                  </a:lnTo>
                  <a:cubicBezTo>
                    <a:pt x="17043" y="0"/>
                    <a:pt x="0" y="17043"/>
                    <a:pt x="0" y="37992"/>
                  </a:cubicBezTo>
                  <a:lnTo>
                    <a:pt x="0" y="56298"/>
                  </a:lnTo>
                  <a:cubicBezTo>
                    <a:pt x="0" y="110664"/>
                    <a:pt x="44229" y="154893"/>
                    <a:pt x="98595" y="154893"/>
                  </a:cubicBezTo>
                  <a:lnTo>
                    <a:pt x="333406" y="154893"/>
                  </a:lnTo>
                  <a:cubicBezTo>
                    <a:pt x="387771" y="154893"/>
                    <a:pt x="432000" y="110664"/>
                    <a:pt x="432000" y="56298"/>
                  </a:cubicBezTo>
                  <a:lnTo>
                    <a:pt x="432000" y="37992"/>
                  </a:lnTo>
                  <a:cubicBezTo>
                    <a:pt x="432000" y="17043"/>
                    <a:pt x="414957" y="0"/>
                    <a:pt x="394008" y="0"/>
                  </a:cubicBezTo>
                  <a:close/>
                  <a:moveTo>
                    <a:pt x="333405" y="138018"/>
                  </a:moveTo>
                  <a:lnTo>
                    <a:pt x="98595" y="138018"/>
                  </a:lnTo>
                  <a:cubicBezTo>
                    <a:pt x="56181" y="138018"/>
                    <a:pt x="21216" y="105538"/>
                    <a:pt x="17254" y="64145"/>
                  </a:cubicBezTo>
                  <a:lnTo>
                    <a:pt x="97673" y="64145"/>
                  </a:lnTo>
                  <a:cubicBezTo>
                    <a:pt x="102333" y="64145"/>
                    <a:pt x="106111" y="60367"/>
                    <a:pt x="106111" y="55708"/>
                  </a:cubicBezTo>
                  <a:cubicBezTo>
                    <a:pt x="106111" y="51049"/>
                    <a:pt x="102333" y="47270"/>
                    <a:pt x="97673" y="47270"/>
                  </a:cubicBezTo>
                  <a:lnTo>
                    <a:pt x="16875" y="47270"/>
                  </a:lnTo>
                  <a:lnTo>
                    <a:pt x="16875" y="37992"/>
                  </a:lnTo>
                  <a:cubicBezTo>
                    <a:pt x="16875" y="26348"/>
                    <a:pt x="26348" y="16875"/>
                    <a:pt x="37992" y="16875"/>
                  </a:cubicBezTo>
                  <a:lnTo>
                    <a:pt x="114504" y="16875"/>
                  </a:lnTo>
                  <a:cubicBezTo>
                    <a:pt x="126147" y="16875"/>
                    <a:pt x="135620" y="26349"/>
                    <a:pt x="135620" y="37992"/>
                  </a:cubicBezTo>
                  <a:lnTo>
                    <a:pt x="135620" y="55440"/>
                  </a:lnTo>
                  <a:cubicBezTo>
                    <a:pt x="135620" y="72679"/>
                    <a:pt x="149644" y="86703"/>
                    <a:pt x="166882" y="86703"/>
                  </a:cubicBezTo>
                  <a:lnTo>
                    <a:pt x="265117" y="86703"/>
                  </a:lnTo>
                  <a:cubicBezTo>
                    <a:pt x="279334" y="86703"/>
                    <a:pt x="291356" y="77160"/>
                    <a:pt x="295137" y="64146"/>
                  </a:cubicBezTo>
                  <a:lnTo>
                    <a:pt x="355749" y="64146"/>
                  </a:lnTo>
                  <a:cubicBezTo>
                    <a:pt x="360409" y="64146"/>
                    <a:pt x="364186" y="60368"/>
                    <a:pt x="364186" y="55709"/>
                  </a:cubicBezTo>
                  <a:cubicBezTo>
                    <a:pt x="364186" y="51049"/>
                    <a:pt x="360409" y="47271"/>
                    <a:pt x="355749" y="47271"/>
                  </a:cubicBezTo>
                  <a:lnTo>
                    <a:pt x="296379" y="47271"/>
                  </a:lnTo>
                  <a:lnTo>
                    <a:pt x="296379" y="37992"/>
                  </a:lnTo>
                  <a:cubicBezTo>
                    <a:pt x="296379" y="26348"/>
                    <a:pt x="305852" y="16875"/>
                    <a:pt x="317496" y="16875"/>
                  </a:cubicBezTo>
                  <a:lnTo>
                    <a:pt x="394008" y="16875"/>
                  </a:lnTo>
                  <a:cubicBezTo>
                    <a:pt x="405651" y="16875"/>
                    <a:pt x="415124" y="26349"/>
                    <a:pt x="415124" y="37992"/>
                  </a:cubicBezTo>
                  <a:lnTo>
                    <a:pt x="415124" y="56298"/>
                  </a:lnTo>
                  <a:lnTo>
                    <a:pt x="415125" y="56298"/>
                  </a:lnTo>
                  <a:cubicBezTo>
                    <a:pt x="415125" y="101359"/>
                    <a:pt x="378466" y="138018"/>
                    <a:pt x="333405" y="138018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7272A3A-FB80-CA78-0D9B-141A6C0E685B}"/>
                </a:ext>
              </a:extLst>
            </p:cNvPr>
            <p:cNvSpPr/>
            <p:nvPr/>
          </p:nvSpPr>
          <p:spPr>
            <a:xfrm>
              <a:off x="4729106" y="5650008"/>
              <a:ext cx="16875" cy="16875"/>
            </a:xfrm>
            <a:custGeom>
              <a:avLst/>
              <a:gdLst>
                <a:gd name="connsiteX0" fmla="*/ 14403 w 16875"/>
                <a:gd name="connsiteY0" fmla="*/ 2464 h 16875"/>
                <a:gd name="connsiteX1" fmla="*/ 8438 w 16875"/>
                <a:gd name="connsiteY1" fmla="*/ 0 h 16875"/>
                <a:gd name="connsiteX2" fmla="*/ 2472 w 16875"/>
                <a:gd name="connsiteY2" fmla="*/ 2464 h 16875"/>
                <a:gd name="connsiteX3" fmla="*/ 0 w 16875"/>
                <a:gd name="connsiteY3" fmla="*/ 8438 h 16875"/>
                <a:gd name="connsiteX4" fmla="*/ 2472 w 16875"/>
                <a:gd name="connsiteY4" fmla="*/ 14402 h 16875"/>
                <a:gd name="connsiteX5" fmla="*/ 8438 w 16875"/>
                <a:gd name="connsiteY5" fmla="*/ 16875 h 16875"/>
                <a:gd name="connsiteX6" fmla="*/ 14403 w 16875"/>
                <a:gd name="connsiteY6" fmla="*/ 14402 h 16875"/>
                <a:gd name="connsiteX7" fmla="*/ 16875 w 16875"/>
                <a:gd name="connsiteY7" fmla="*/ 8438 h 16875"/>
                <a:gd name="connsiteX8" fmla="*/ 14403 w 16875"/>
                <a:gd name="connsiteY8" fmla="*/ 2464 h 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75" h="16875">
                  <a:moveTo>
                    <a:pt x="14403" y="2464"/>
                  </a:moveTo>
                  <a:cubicBezTo>
                    <a:pt x="12833" y="894"/>
                    <a:pt x="10657" y="0"/>
                    <a:pt x="8438" y="0"/>
                  </a:cubicBezTo>
                  <a:cubicBezTo>
                    <a:pt x="6218" y="0"/>
                    <a:pt x="4042" y="894"/>
                    <a:pt x="2472" y="2464"/>
                  </a:cubicBezTo>
                  <a:cubicBezTo>
                    <a:pt x="903" y="4042"/>
                    <a:pt x="0" y="6218"/>
                    <a:pt x="0" y="8438"/>
                  </a:cubicBezTo>
                  <a:cubicBezTo>
                    <a:pt x="0" y="10657"/>
                    <a:pt x="903" y="12833"/>
                    <a:pt x="2472" y="14402"/>
                  </a:cubicBezTo>
                  <a:cubicBezTo>
                    <a:pt x="4042" y="15971"/>
                    <a:pt x="6218" y="16875"/>
                    <a:pt x="8438" y="16875"/>
                  </a:cubicBezTo>
                  <a:cubicBezTo>
                    <a:pt x="10657" y="16875"/>
                    <a:pt x="12833" y="15972"/>
                    <a:pt x="14403" y="14402"/>
                  </a:cubicBezTo>
                  <a:cubicBezTo>
                    <a:pt x="15972" y="12833"/>
                    <a:pt x="16875" y="10657"/>
                    <a:pt x="16875" y="8438"/>
                  </a:cubicBezTo>
                  <a:cubicBezTo>
                    <a:pt x="16875" y="6218"/>
                    <a:pt x="15972" y="4042"/>
                    <a:pt x="14403" y="2464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B2D8880-0772-477B-9414-B54068C790EF}"/>
                </a:ext>
              </a:extLst>
            </p:cNvPr>
            <p:cNvSpPr/>
            <p:nvPr/>
          </p:nvSpPr>
          <p:spPr>
            <a:xfrm>
              <a:off x="4623528" y="5325629"/>
              <a:ext cx="158625" cy="158625"/>
            </a:xfrm>
            <a:custGeom>
              <a:avLst/>
              <a:gdLst>
                <a:gd name="connsiteX0" fmla="*/ 79313 w 158625"/>
                <a:gd name="connsiteY0" fmla="*/ 0 h 158625"/>
                <a:gd name="connsiteX1" fmla="*/ 0 w 158625"/>
                <a:gd name="connsiteY1" fmla="*/ 79313 h 158625"/>
                <a:gd name="connsiteX2" fmla="*/ 79313 w 158625"/>
                <a:gd name="connsiteY2" fmla="*/ 158625 h 158625"/>
                <a:gd name="connsiteX3" fmla="*/ 158625 w 158625"/>
                <a:gd name="connsiteY3" fmla="*/ 79313 h 158625"/>
                <a:gd name="connsiteX4" fmla="*/ 79313 w 158625"/>
                <a:gd name="connsiteY4" fmla="*/ 0 h 158625"/>
                <a:gd name="connsiteX5" fmla="*/ 121347 w 158625"/>
                <a:gd name="connsiteY5" fmla="*/ 125439 h 158625"/>
                <a:gd name="connsiteX6" fmla="*/ 79313 w 158625"/>
                <a:gd name="connsiteY6" fmla="*/ 141750 h 158625"/>
                <a:gd name="connsiteX7" fmla="*/ 37273 w 158625"/>
                <a:gd name="connsiteY7" fmla="*/ 125435 h 158625"/>
                <a:gd name="connsiteX8" fmla="*/ 37273 w 158625"/>
                <a:gd name="connsiteY8" fmla="*/ 124190 h 158625"/>
                <a:gd name="connsiteX9" fmla="*/ 48382 w 158625"/>
                <a:gd name="connsiteY9" fmla="*/ 110817 h 158625"/>
                <a:gd name="connsiteX10" fmla="*/ 57158 w 158625"/>
                <a:gd name="connsiteY10" fmla="*/ 109180 h 158625"/>
                <a:gd name="connsiteX11" fmla="*/ 79310 w 158625"/>
                <a:gd name="connsiteY11" fmla="*/ 117940 h 158625"/>
                <a:gd name="connsiteX12" fmla="*/ 101462 w 158625"/>
                <a:gd name="connsiteY12" fmla="*/ 109180 h 158625"/>
                <a:gd name="connsiteX13" fmla="*/ 110238 w 158625"/>
                <a:gd name="connsiteY13" fmla="*/ 110817 h 158625"/>
                <a:gd name="connsiteX14" fmla="*/ 121347 w 158625"/>
                <a:gd name="connsiteY14" fmla="*/ 124190 h 158625"/>
                <a:gd name="connsiteX15" fmla="*/ 121347 w 158625"/>
                <a:gd name="connsiteY15" fmla="*/ 125439 h 158625"/>
                <a:gd name="connsiteX16" fmla="*/ 63713 w 158625"/>
                <a:gd name="connsiteY16" fmla="*/ 85468 h 158625"/>
                <a:gd name="connsiteX17" fmla="*/ 63713 w 158625"/>
                <a:gd name="connsiteY17" fmla="*/ 77948 h 158625"/>
                <a:gd name="connsiteX18" fmla="*/ 79311 w 158625"/>
                <a:gd name="connsiteY18" fmla="*/ 62351 h 158625"/>
                <a:gd name="connsiteX19" fmla="*/ 94908 w 158625"/>
                <a:gd name="connsiteY19" fmla="*/ 77948 h 158625"/>
                <a:gd name="connsiteX20" fmla="*/ 94908 w 158625"/>
                <a:gd name="connsiteY20" fmla="*/ 85468 h 158625"/>
                <a:gd name="connsiteX21" fmla="*/ 79311 w 158625"/>
                <a:gd name="connsiteY21" fmla="*/ 101065 h 158625"/>
                <a:gd name="connsiteX22" fmla="*/ 63713 w 158625"/>
                <a:gd name="connsiteY22" fmla="*/ 85468 h 158625"/>
                <a:gd name="connsiteX23" fmla="*/ 134198 w 158625"/>
                <a:gd name="connsiteY23" fmla="*/ 109059 h 158625"/>
                <a:gd name="connsiteX24" fmla="*/ 113333 w 158625"/>
                <a:gd name="connsiteY24" fmla="*/ 94228 h 158625"/>
                <a:gd name="connsiteX25" fmla="*/ 110713 w 158625"/>
                <a:gd name="connsiteY25" fmla="*/ 93740 h 158625"/>
                <a:gd name="connsiteX26" fmla="*/ 111784 w 158625"/>
                <a:gd name="connsiteY26" fmla="*/ 85467 h 158625"/>
                <a:gd name="connsiteX27" fmla="*/ 111784 w 158625"/>
                <a:gd name="connsiteY27" fmla="*/ 77947 h 158625"/>
                <a:gd name="connsiteX28" fmla="*/ 79312 w 158625"/>
                <a:gd name="connsiteY28" fmla="*/ 45475 h 158625"/>
                <a:gd name="connsiteX29" fmla="*/ 46839 w 158625"/>
                <a:gd name="connsiteY29" fmla="*/ 77947 h 158625"/>
                <a:gd name="connsiteX30" fmla="*/ 46839 w 158625"/>
                <a:gd name="connsiteY30" fmla="*/ 85467 h 158625"/>
                <a:gd name="connsiteX31" fmla="*/ 47911 w 158625"/>
                <a:gd name="connsiteY31" fmla="*/ 93739 h 158625"/>
                <a:gd name="connsiteX32" fmla="*/ 45290 w 158625"/>
                <a:gd name="connsiteY32" fmla="*/ 94227 h 158625"/>
                <a:gd name="connsiteX33" fmla="*/ 24427 w 158625"/>
                <a:gd name="connsiteY33" fmla="*/ 109054 h 158625"/>
                <a:gd name="connsiteX34" fmla="*/ 16875 w 158625"/>
                <a:gd name="connsiteY34" fmla="*/ 79313 h 158625"/>
                <a:gd name="connsiteX35" fmla="*/ 79313 w 158625"/>
                <a:gd name="connsiteY35" fmla="*/ 16875 h 158625"/>
                <a:gd name="connsiteX36" fmla="*/ 141750 w 158625"/>
                <a:gd name="connsiteY36" fmla="*/ 79313 h 158625"/>
                <a:gd name="connsiteX37" fmla="*/ 134198 w 158625"/>
                <a:gd name="connsiteY37" fmla="*/ 109059 h 15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625" h="158625">
                  <a:moveTo>
                    <a:pt x="79313" y="0"/>
                  </a:moveTo>
                  <a:cubicBezTo>
                    <a:pt x="35579" y="0"/>
                    <a:pt x="0" y="35579"/>
                    <a:pt x="0" y="79313"/>
                  </a:cubicBezTo>
                  <a:cubicBezTo>
                    <a:pt x="0" y="123046"/>
                    <a:pt x="35579" y="158625"/>
                    <a:pt x="79313" y="158625"/>
                  </a:cubicBezTo>
                  <a:cubicBezTo>
                    <a:pt x="123046" y="158625"/>
                    <a:pt x="158625" y="123046"/>
                    <a:pt x="158625" y="79313"/>
                  </a:cubicBezTo>
                  <a:cubicBezTo>
                    <a:pt x="158625" y="35579"/>
                    <a:pt x="123046" y="0"/>
                    <a:pt x="79313" y="0"/>
                  </a:cubicBezTo>
                  <a:close/>
                  <a:moveTo>
                    <a:pt x="121347" y="125439"/>
                  </a:moveTo>
                  <a:cubicBezTo>
                    <a:pt x="110244" y="135565"/>
                    <a:pt x="95488" y="141750"/>
                    <a:pt x="79313" y="141750"/>
                  </a:cubicBezTo>
                  <a:cubicBezTo>
                    <a:pt x="63135" y="141750"/>
                    <a:pt x="48376" y="135564"/>
                    <a:pt x="37273" y="125435"/>
                  </a:cubicBezTo>
                  <a:lnTo>
                    <a:pt x="37273" y="124190"/>
                  </a:lnTo>
                  <a:cubicBezTo>
                    <a:pt x="37273" y="117642"/>
                    <a:pt x="41945" y="112019"/>
                    <a:pt x="48382" y="110817"/>
                  </a:cubicBezTo>
                  <a:lnTo>
                    <a:pt x="57158" y="109180"/>
                  </a:lnTo>
                  <a:cubicBezTo>
                    <a:pt x="62965" y="114608"/>
                    <a:pt x="70753" y="117940"/>
                    <a:pt x="79310" y="117940"/>
                  </a:cubicBezTo>
                  <a:cubicBezTo>
                    <a:pt x="87866" y="117940"/>
                    <a:pt x="95655" y="114608"/>
                    <a:pt x="101462" y="109180"/>
                  </a:cubicBezTo>
                  <a:lnTo>
                    <a:pt x="110238" y="110817"/>
                  </a:lnTo>
                  <a:cubicBezTo>
                    <a:pt x="116675" y="112019"/>
                    <a:pt x="121347" y="117642"/>
                    <a:pt x="121347" y="124190"/>
                  </a:cubicBezTo>
                  <a:lnTo>
                    <a:pt x="121347" y="125439"/>
                  </a:lnTo>
                  <a:close/>
                  <a:moveTo>
                    <a:pt x="63713" y="85468"/>
                  </a:moveTo>
                  <a:lnTo>
                    <a:pt x="63713" y="77948"/>
                  </a:lnTo>
                  <a:cubicBezTo>
                    <a:pt x="63713" y="69348"/>
                    <a:pt x="70710" y="62351"/>
                    <a:pt x="79311" y="62351"/>
                  </a:cubicBezTo>
                  <a:cubicBezTo>
                    <a:pt x="87911" y="62351"/>
                    <a:pt x="94908" y="69348"/>
                    <a:pt x="94908" y="77948"/>
                  </a:cubicBezTo>
                  <a:lnTo>
                    <a:pt x="94908" y="85468"/>
                  </a:lnTo>
                  <a:cubicBezTo>
                    <a:pt x="94908" y="94068"/>
                    <a:pt x="87911" y="101065"/>
                    <a:pt x="79311" y="101065"/>
                  </a:cubicBezTo>
                  <a:cubicBezTo>
                    <a:pt x="70710" y="101065"/>
                    <a:pt x="63713" y="94068"/>
                    <a:pt x="63713" y="85468"/>
                  </a:cubicBezTo>
                  <a:close/>
                  <a:moveTo>
                    <a:pt x="134198" y="109059"/>
                  </a:moveTo>
                  <a:cubicBezTo>
                    <a:pt x="129871" y="101506"/>
                    <a:pt x="122381" y="95916"/>
                    <a:pt x="113333" y="94228"/>
                  </a:cubicBezTo>
                  <a:lnTo>
                    <a:pt x="110713" y="93740"/>
                  </a:lnTo>
                  <a:cubicBezTo>
                    <a:pt x="111410" y="91097"/>
                    <a:pt x="111784" y="88325"/>
                    <a:pt x="111784" y="85467"/>
                  </a:cubicBezTo>
                  <a:lnTo>
                    <a:pt x="111784" y="77947"/>
                  </a:lnTo>
                  <a:cubicBezTo>
                    <a:pt x="111784" y="60041"/>
                    <a:pt x="97217" y="45475"/>
                    <a:pt x="79312" y="45475"/>
                  </a:cubicBezTo>
                  <a:cubicBezTo>
                    <a:pt x="61406" y="45475"/>
                    <a:pt x="46839" y="60042"/>
                    <a:pt x="46839" y="77947"/>
                  </a:cubicBezTo>
                  <a:lnTo>
                    <a:pt x="46839" y="85467"/>
                  </a:lnTo>
                  <a:cubicBezTo>
                    <a:pt x="46839" y="88325"/>
                    <a:pt x="47214" y="91097"/>
                    <a:pt x="47911" y="93739"/>
                  </a:cubicBezTo>
                  <a:lnTo>
                    <a:pt x="45290" y="94227"/>
                  </a:lnTo>
                  <a:cubicBezTo>
                    <a:pt x="36243" y="95915"/>
                    <a:pt x="28754" y="101502"/>
                    <a:pt x="24427" y="109054"/>
                  </a:cubicBezTo>
                  <a:cubicBezTo>
                    <a:pt x="19612" y="100208"/>
                    <a:pt x="16875" y="90074"/>
                    <a:pt x="16875" y="79313"/>
                  </a:cubicBezTo>
                  <a:cubicBezTo>
                    <a:pt x="16875" y="44884"/>
                    <a:pt x="44884" y="16875"/>
                    <a:pt x="79313" y="16875"/>
                  </a:cubicBezTo>
                  <a:cubicBezTo>
                    <a:pt x="113741" y="16875"/>
                    <a:pt x="141750" y="44884"/>
                    <a:pt x="141750" y="79313"/>
                  </a:cubicBezTo>
                  <a:cubicBezTo>
                    <a:pt x="141750" y="90075"/>
                    <a:pt x="139012" y="100211"/>
                    <a:pt x="134198" y="10905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C8F3B43-A347-16E4-67FA-838DD734D97D}"/>
                </a:ext>
              </a:extLst>
            </p:cNvPr>
            <p:cNvSpPr/>
            <p:nvPr/>
          </p:nvSpPr>
          <p:spPr>
            <a:xfrm>
              <a:off x="4350153" y="5325629"/>
              <a:ext cx="158625" cy="215719"/>
            </a:xfrm>
            <a:custGeom>
              <a:avLst/>
              <a:gdLst>
                <a:gd name="connsiteX0" fmla="*/ 79313 w 158625"/>
                <a:gd name="connsiteY0" fmla="*/ 0 h 215719"/>
                <a:gd name="connsiteX1" fmla="*/ 0 w 158625"/>
                <a:gd name="connsiteY1" fmla="*/ 79313 h 215719"/>
                <a:gd name="connsiteX2" fmla="*/ 70875 w 158625"/>
                <a:gd name="connsiteY2" fmla="*/ 158176 h 215719"/>
                <a:gd name="connsiteX3" fmla="*/ 70875 w 158625"/>
                <a:gd name="connsiteY3" fmla="*/ 207282 h 215719"/>
                <a:gd name="connsiteX4" fmla="*/ 79313 w 158625"/>
                <a:gd name="connsiteY4" fmla="*/ 215719 h 215719"/>
                <a:gd name="connsiteX5" fmla="*/ 87750 w 158625"/>
                <a:gd name="connsiteY5" fmla="*/ 207282 h 215719"/>
                <a:gd name="connsiteX6" fmla="*/ 87750 w 158625"/>
                <a:gd name="connsiteY6" fmla="*/ 158176 h 215719"/>
                <a:gd name="connsiteX7" fmla="*/ 158625 w 158625"/>
                <a:gd name="connsiteY7" fmla="*/ 79313 h 215719"/>
                <a:gd name="connsiteX8" fmla="*/ 79313 w 158625"/>
                <a:gd name="connsiteY8" fmla="*/ 0 h 215719"/>
                <a:gd name="connsiteX9" fmla="*/ 121347 w 158625"/>
                <a:gd name="connsiteY9" fmla="*/ 125439 h 215719"/>
                <a:gd name="connsiteX10" fmla="*/ 79313 w 158625"/>
                <a:gd name="connsiteY10" fmla="*/ 141750 h 215719"/>
                <a:gd name="connsiteX11" fmla="*/ 37274 w 158625"/>
                <a:gd name="connsiteY11" fmla="*/ 125435 h 215719"/>
                <a:gd name="connsiteX12" fmla="*/ 37274 w 158625"/>
                <a:gd name="connsiteY12" fmla="*/ 124190 h 215719"/>
                <a:gd name="connsiteX13" fmla="*/ 48382 w 158625"/>
                <a:gd name="connsiteY13" fmla="*/ 110817 h 215719"/>
                <a:gd name="connsiteX14" fmla="*/ 57158 w 158625"/>
                <a:gd name="connsiteY14" fmla="*/ 109180 h 215719"/>
                <a:gd name="connsiteX15" fmla="*/ 79310 w 158625"/>
                <a:gd name="connsiteY15" fmla="*/ 117940 h 215719"/>
                <a:gd name="connsiteX16" fmla="*/ 101462 w 158625"/>
                <a:gd name="connsiteY16" fmla="*/ 109180 h 215719"/>
                <a:gd name="connsiteX17" fmla="*/ 110238 w 158625"/>
                <a:gd name="connsiteY17" fmla="*/ 110817 h 215719"/>
                <a:gd name="connsiteX18" fmla="*/ 121347 w 158625"/>
                <a:gd name="connsiteY18" fmla="*/ 124190 h 215719"/>
                <a:gd name="connsiteX19" fmla="*/ 121347 w 158625"/>
                <a:gd name="connsiteY19" fmla="*/ 125439 h 215719"/>
                <a:gd name="connsiteX20" fmla="*/ 63713 w 158625"/>
                <a:gd name="connsiteY20" fmla="*/ 85468 h 215719"/>
                <a:gd name="connsiteX21" fmla="*/ 63713 w 158625"/>
                <a:gd name="connsiteY21" fmla="*/ 77948 h 215719"/>
                <a:gd name="connsiteX22" fmla="*/ 79311 w 158625"/>
                <a:gd name="connsiteY22" fmla="*/ 62351 h 215719"/>
                <a:gd name="connsiteX23" fmla="*/ 94908 w 158625"/>
                <a:gd name="connsiteY23" fmla="*/ 77948 h 215719"/>
                <a:gd name="connsiteX24" fmla="*/ 94908 w 158625"/>
                <a:gd name="connsiteY24" fmla="*/ 85468 h 215719"/>
                <a:gd name="connsiteX25" fmla="*/ 79311 w 158625"/>
                <a:gd name="connsiteY25" fmla="*/ 101065 h 215719"/>
                <a:gd name="connsiteX26" fmla="*/ 63713 w 158625"/>
                <a:gd name="connsiteY26" fmla="*/ 85468 h 215719"/>
                <a:gd name="connsiteX27" fmla="*/ 134198 w 158625"/>
                <a:gd name="connsiteY27" fmla="*/ 109059 h 215719"/>
                <a:gd name="connsiteX28" fmla="*/ 113333 w 158625"/>
                <a:gd name="connsiteY28" fmla="*/ 94228 h 215719"/>
                <a:gd name="connsiteX29" fmla="*/ 110713 w 158625"/>
                <a:gd name="connsiteY29" fmla="*/ 93740 h 215719"/>
                <a:gd name="connsiteX30" fmla="*/ 111784 w 158625"/>
                <a:gd name="connsiteY30" fmla="*/ 85467 h 215719"/>
                <a:gd name="connsiteX31" fmla="*/ 111784 w 158625"/>
                <a:gd name="connsiteY31" fmla="*/ 77947 h 215719"/>
                <a:gd name="connsiteX32" fmla="*/ 79312 w 158625"/>
                <a:gd name="connsiteY32" fmla="*/ 45475 h 215719"/>
                <a:gd name="connsiteX33" fmla="*/ 46837 w 158625"/>
                <a:gd name="connsiteY33" fmla="*/ 77948 h 215719"/>
                <a:gd name="connsiteX34" fmla="*/ 46837 w 158625"/>
                <a:gd name="connsiteY34" fmla="*/ 85468 h 215719"/>
                <a:gd name="connsiteX35" fmla="*/ 47909 w 158625"/>
                <a:gd name="connsiteY35" fmla="*/ 93740 h 215719"/>
                <a:gd name="connsiteX36" fmla="*/ 45288 w 158625"/>
                <a:gd name="connsiteY36" fmla="*/ 94228 h 215719"/>
                <a:gd name="connsiteX37" fmla="*/ 24425 w 158625"/>
                <a:gd name="connsiteY37" fmla="*/ 109055 h 215719"/>
                <a:gd name="connsiteX38" fmla="*/ 16875 w 158625"/>
                <a:gd name="connsiteY38" fmla="*/ 79313 h 215719"/>
                <a:gd name="connsiteX39" fmla="*/ 79313 w 158625"/>
                <a:gd name="connsiteY39" fmla="*/ 16875 h 215719"/>
                <a:gd name="connsiteX40" fmla="*/ 141750 w 158625"/>
                <a:gd name="connsiteY40" fmla="*/ 79313 h 215719"/>
                <a:gd name="connsiteX41" fmla="*/ 134198 w 158625"/>
                <a:gd name="connsiteY41" fmla="*/ 109059 h 2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625" h="215719">
                  <a:moveTo>
                    <a:pt x="79313" y="0"/>
                  </a:moveTo>
                  <a:cubicBezTo>
                    <a:pt x="35579" y="0"/>
                    <a:pt x="0" y="35579"/>
                    <a:pt x="0" y="79313"/>
                  </a:cubicBezTo>
                  <a:cubicBezTo>
                    <a:pt x="0" y="120196"/>
                    <a:pt x="31095" y="153950"/>
                    <a:pt x="70875" y="158176"/>
                  </a:cubicBezTo>
                  <a:lnTo>
                    <a:pt x="70875" y="207282"/>
                  </a:lnTo>
                  <a:cubicBezTo>
                    <a:pt x="70875" y="211941"/>
                    <a:pt x="74652" y="215719"/>
                    <a:pt x="79313" y="215719"/>
                  </a:cubicBezTo>
                  <a:cubicBezTo>
                    <a:pt x="83973" y="215719"/>
                    <a:pt x="87750" y="211941"/>
                    <a:pt x="87750" y="207282"/>
                  </a:cubicBezTo>
                  <a:lnTo>
                    <a:pt x="87750" y="158176"/>
                  </a:lnTo>
                  <a:cubicBezTo>
                    <a:pt x="127530" y="153950"/>
                    <a:pt x="158625" y="120196"/>
                    <a:pt x="158625" y="79313"/>
                  </a:cubicBezTo>
                  <a:cubicBezTo>
                    <a:pt x="158625" y="35579"/>
                    <a:pt x="123046" y="0"/>
                    <a:pt x="79313" y="0"/>
                  </a:cubicBezTo>
                  <a:close/>
                  <a:moveTo>
                    <a:pt x="121347" y="125439"/>
                  </a:moveTo>
                  <a:cubicBezTo>
                    <a:pt x="110244" y="135565"/>
                    <a:pt x="95488" y="141750"/>
                    <a:pt x="79313" y="141750"/>
                  </a:cubicBezTo>
                  <a:cubicBezTo>
                    <a:pt x="63135" y="141750"/>
                    <a:pt x="48376" y="135564"/>
                    <a:pt x="37274" y="125435"/>
                  </a:cubicBezTo>
                  <a:lnTo>
                    <a:pt x="37274" y="124190"/>
                  </a:lnTo>
                  <a:cubicBezTo>
                    <a:pt x="37274" y="117642"/>
                    <a:pt x="41945" y="112019"/>
                    <a:pt x="48382" y="110817"/>
                  </a:cubicBezTo>
                  <a:lnTo>
                    <a:pt x="57158" y="109180"/>
                  </a:lnTo>
                  <a:cubicBezTo>
                    <a:pt x="62965" y="114608"/>
                    <a:pt x="70754" y="117940"/>
                    <a:pt x="79310" y="117940"/>
                  </a:cubicBezTo>
                  <a:cubicBezTo>
                    <a:pt x="87866" y="117940"/>
                    <a:pt x="95655" y="114608"/>
                    <a:pt x="101462" y="109180"/>
                  </a:cubicBezTo>
                  <a:lnTo>
                    <a:pt x="110238" y="110817"/>
                  </a:lnTo>
                  <a:cubicBezTo>
                    <a:pt x="116675" y="112019"/>
                    <a:pt x="121347" y="117642"/>
                    <a:pt x="121347" y="124190"/>
                  </a:cubicBezTo>
                  <a:lnTo>
                    <a:pt x="121347" y="125439"/>
                  </a:lnTo>
                  <a:close/>
                  <a:moveTo>
                    <a:pt x="63713" y="85468"/>
                  </a:moveTo>
                  <a:lnTo>
                    <a:pt x="63713" y="77948"/>
                  </a:lnTo>
                  <a:cubicBezTo>
                    <a:pt x="63713" y="69348"/>
                    <a:pt x="70710" y="62351"/>
                    <a:pt x="79311" y="62351"/>
                  </a:cubicBezTo>
                  <a:cubicBezTo>
                    <a:pt x="87911" y="62351"/>
                    <a:pt x="94908" y="69348"/>
                    <a:pt x="94908" y="77948"/>
                  </a:cubicBezTo>
                  <a:lnTo>
                    <a:pt x="94908" y="85468"/>
                  </a:lnTo>
                  <a:cubicBezTo>
                    <a:pt x="94908" y="94068"/>
                    <a:pt x="87911" y="101065"/>
                    <a:pt x="79311" y="101065"/>
                  </a:cubicBezTo>
                  <a:cubicBezTo>
                    <a:pt x="70710" y="101065"/>
                    <a:pt x="63713" y="94068"/>
                    <a:pt x="63713" y="85468"/>
                  </a:cubicBezTo>
                  <a:close/>
                  <a:moveTo>
                    <a:pt x="134198" y="109059"/>
                  </a:moveTo>
                  <a:cubicBezTo>
                    <a:pt x="129871" y="101506"/>
                    <a:pt x="122381" y="95916"/>
                    <a:pt x="113333" y="94228"/>
                  </a:cubicBezTo>
                  <a:lnTo>
                    <a:pt x="110713" y="93740"/>
                  </a:lnTo>
                  <a:cubicBezTo>
                    <a:pt x="111410" y="91097"/>
                    <a:pt x="111784" y="88325"/>
                    <a:pt x="111784" y="85467"/>
                  </a:cubicBezTo>
                  <a:lnTo>
                    <a:pt x="111784" y="77947"/>
                  </a:lnTo>
                  <a:cubicBezTo>
                    <a:pt x="111784" y="60041"/>
                    <a:pt x="97217" y="45475"/>
                    <a:pt x="79312" y="45475"/>
                  </a:cubicBezTo>
                  <a:cubicBezTo>
                    <a:pt x="61406" y="45475"/>
                    <a:pt x="46837" y="60042"/>
                    <a:pt x="46837" y="77948"/>
                  </a:cubicBezTo>
                  <a:lnTo>
                    <a:pt x="46837" y="85468"/>
                  </a:lnTo>
                  <a:cubicBezTo>
                    <a:pt x="46837" y="88326"/>
                    <a:pt x="47212" y="91098"/>
                    <a:pt x="47909" y="93740"/>
                  </a:cubicBezTo>
                  <a:lnTo>
                    <a:pt x="45288" y="94228"/>
                  </a:lnTo>
                  <a:cubicBezTo>
                    <a:pt x="36242" y="95916"/>
                    <a:pt x="28752" y="101503"/>
                    <a:pt x="24425" y="109055"/>
                  </a:cubicBezTo>
                  <a:cubicBezTo>
                    <a:pt x="19612" y="100208"/>
                    <a:pt x="16875" y="90074"/>
                    <a:pt x="16875" y="79313"/>
                  </a:cubicBezTo>
                  <a:cubicBezTo>
                    <a:pt x="16875" y="44884"/>
                    <a:pt x="44884" y="16875"/>
                    <a:pt x="79313" y="16875"/>
                  </a:cubicBezTo>
                  <a:cubicBezTo>
                    <a:pt x="113741" y="16875"/>
                    <a:pt x="141750" y="44884"/>
                    <a:pt x="141750" y="79313"/>
                  </a:cubicBezTo>
                  <a:cubicBezTo>
                    <a:pt x="141750" y="90075"/>
                    <a:pt x="139012" y="100211"/>
                    <a:pt x="134198" y="10905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ED906C4-3227-71F1-8D22-578D63026E3E}"/>
                </a:ext>
              </a:extLst>
            </p:cNvPr>
            <p:cNvSpPr/>
            <p:nvPr/>
          </p:nvSpPr>
          <p:spPr>
            <a:xfrm>
              <a:off x="4421028" y="5560064"/>
              <a:ext cx="16875" cy="16875"/>
            </a:xfrm>
            <a:custGeom>
              <a:avLst/>
              <a:gdLst>
                <a:gd name="connsiteX0" fmla="*/ 14403 w 16875"/>
                <a:gd name="connsiteY0" fmla="*/ 2473 h 16875"/>
                <a:gd name="connsiteX1" fmla="*/ 8438 w 16875"/>
                <a:gd name="connsiteY1" fmla="*/ 0 h 16875"/>
                <a:gd name="connsiteX2" fmla="*/ 2472 w 16875"/>
                <a:gd name="connsiteY2" fmla="*/ 2473 h 16875"/>
                <a:gd name="connsiteX3" fmla="*/ 0 w 16875"/>
                <a:gd name="connsiteY3" fmla="*/ 8438 h 16875"/>
                <a:gd name="connsiteX4" fmla="*/ 2472 w 16875"/>
                <a:gd name="connsiteY4" fmla="*/ 14403 h 16875"/>
                <a:gd name="connsiteX5" fmla="*/ 8438 w 16875"/>
                <a:gd name="connsiteY5" fmla="*/ 16875 h 16875"/>
                <a:gd name="connsiteX6" fmla="*/ 14403 w 16875"/>
                <a:gd name="connsiteY6" fmla="*/ 14403 h 16875"/>
                <a:gd name="connsiteX7" fmla="*/ 16875 w 16875"/>
                <a:gd name="connsiteY7" fmla="*/ 8438 h 16875"/>
                <a:gd name="connsiteX8" fmla="*/ 14403 w 16875"/>
                <a:gd name="connsiteY8" fmla="*/ 2473 h 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75" h="16875">
                  <a:moveTo>
                    <a:pt x="14403" y="2473"/>
                  </a:moveTo>
                  <a:cubicBezTo>
                    <a:pt x="12833" y="903"/>
                    <a:pt x="10657" y="0"/>
                    <a:pt x="8438" y="0"/>
                  </a:cubicBezTo>
                  <a:cubicBezTo>
                    <a:pt x="6218" y="0"/>
                    <a:pt x="4042" y="903"/>
                    <a:pt x="2472" y="2473"/>
                  </a:cubicBezTo>
                  <a:cubicBezTo>
                    <a:pt x="903" y="4042"/>
                    <a:pt x="0" y="6218"/>
                    <a:pt x="0" y="8438"/>
                  </a:cubicBezTo>
                  <a:cubicBezTo>
                    <a:pt x="0" y="10657"/>
                    <a:pt x="903" y="12833"/>
                    <a:pt x="2472" y="14403"/>
                  </a:cubicBezTo>
                  <a:cubicBezTo>
                    <a:pt x="4042" y="15972"/>
                    <a:pt x="6218" y="16875"/>
                    <a:pt x="8438" y="16875"/>
                  </a:cubicBezTo>
                  <a:cubicBezTo>
                    <a:pt x="10657" y="16875"/>
                    <a:pt x="12833" y="15973"/>
                    <a:pt x="14403" y="14403"/>
                  </a:cubicBezTo>
                  <a:cubicBezTo>
                    <a:pt x="15972" y="12833"/>
                    <a:pt x="16875" y="10657"/>
                    <a:pt x="16875" y="8438"/>
                  </a:cubicBezTo>
                  <a:cubicBezTo>
                    <a:pt x="16875" y="6218"/>
                    <a:pt x="15972" y="4042"/>
                    <a:pt x="14403" y="2473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E209871-9D39-A4BD-78CC-9DA9C4D801EE}"/>
                </a:ext>
              </a:extLst>
            </p:cNvPr>
            <p:cNvSpPr/>
            <p:nvPr/>
          </p:nvSpPr>
          <p:spPr>
            <a:xfrm>
              <a:off x="4694403" y="5563288"/>
              <a:ext cx="16875" cy="16875"/>
            </a:xfrm>
            <a:custGeom>
              <a:avLst/>
              <a:gdLst>
                <a:gd name="connsiteX0" fmla="*/ 14403 w 16875"/>
                <a:gd name="connsiteY0" fmla="*/ 2472 h 16875"/>
                <a:gd name="connsiteX1" fmla="*/ 8438 w 16875"/>
                <a:gd name="connsiteY1" fmla="*/ 0 h 16875"/>
                <a:gd name="connsiteX2" fmla="*/ 2472 w 16875"/>
                <a:gd name="connsiteY2" fmla="*/ 2472 h 16875"/>
                <a:gd name="connsiteX3" fmla="*/ 0 w 16875"/>
                <a:gd name="connsiteY3" fmla="*/ 8438 h 16875"/>
                <a:gd name="connsiteX4" fmla="*/ 2472 w 16875"/>
                <a:gd name="connsiteY4" fmla="*/ 14403 h 16875"/>
                <a:gd name="connsiteX5" fmla="*/ 8438 w 16875"/>
                <a:gd name="connsiteY5" fmla="*/ 16875 h 16875"/>
                <a:gd name="connsiteX6" fmla="*/ 14403 w 16875"/>
                <a:gd name="connsiteY6" fmla="*/ 14403 h 16875"/>
                <a:gd name="connsiteX7" fmla="*/ 16875 w 16875"/>
                <a:gd name="connsiteY7" fmla="*/ 8438 h 16875"/>
                <a:gd name="connsiteX8" fmla="*/ 14403 w 16875"/>
                <a:gd name="connsiteY8" fmla="*/ 2472 h 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75" h="16875">
                  <a:moveTo>
                    <a:pt x="14403" y="2472"/>
                  </a:moveTo>
                  <a:cubicBezTo>
                    <a:pt x="12833" y="894"/>
                    <a:pt x="10657" y="0"/>
                    <a:pt x="8438" y="0"/>
                  </a:cubicBezTo>
                  <a:cubicBezTo>
                    <a:pt x="6218" y="0"/>
                    <a:pt x="4042" y="894"/>
                    <a:pt x="2472" y="2472"/>
                  </a:cubicBezTo>
                  <a:cubicBezTo>
                    <a:pt x="903" y="4042"/>
                    <a:pt x="0" y="6211"/>
                    <a:pt x="0" y="8438"/>
                  </a:cubicBezTo>
                  <a:cubicBezTo>
                    <a:pt x="0" y="10657"/>
                    <a:pt x="903" y="12833"/>
                    <a:pt x="2472" y="14403"/>
                  </a:cubicBezTo>
                  <a:cubicBezTo>
                    <a:pt x="4042" y="15971"/>
                    <a:pt x="6218" y="16875"/>
                    <a:pt x="8438" y="16875"/>
                  </a:cubicBezTo>
                  <a:cubicBezTo>
                    <a:pt x="10657" y="16875"/>
                    <a:pt x="12833" y="15972"/>
                    <a:pt x="14403" y="14403"/>
                  </a:cubicBezTo>
                  <a:cubicBezTo>
                    <a:pt x="15972" y="12833"/>
                    <a:pt x="16875" y="10657"/>
                    <a:pt x="16875" y="8438"/>
                  </a:cubicBezTo>
                  <a:cubicBezTo>
                    <a:pt x="16875" y="6210"/>
                    <a:pt x="15972" y="4042"/>
                    <a:pt x="14403" y="2472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CD20A0A-9920-9CBB-CAF4-C2228A877432}"/>
                </a:ext>
              </a:extLst>
            </p:cNvPr>
            <p:cNvSpPr/>
            <p:nvPr/>
          </p:nvSpPr>
          <p:spPr>
            <a:xfrm>
              <a:off x="4694403" y="5531537"/>
              <a:ext cx="16875" cy="16875"/>
            </a:xfrm>
            <a:custGeom>
              <a:avLst/>
              <a:gdLst>
                <a:gd name="connsiteX0" fmla="*/ 14403 w 16875"/>
                <a:gd name="connsiteY0" fmla="*/ 2472 h 16875"/>
                <a:gd name="connsiteX1" fmla="*/ 8438 w 16875"/>
                <a:gd name="connsiteY1" fmla="*/ 0 h 16875"/>
                <a:gd name="connsiteX2" fmla="*/ 2472 w 16875"/>
                <a:gd name="connsiteY2" fmla="*/ 2472 h 16875"/>
                <a:gd name="connsiteX3" fmla="*/ 0 w 16875"/>
                <a:gd name="connsiteY3" fmla="*/ 8438 h 16875"/>
                <a:gd name="connsiteX4" fmla="*/ 2472 w 16875"/>
                <a:gd name="connsiteY4" fmla="*/ 14402 h 16875"/>
                <a:gd name="connsiteX5" fmla="*/ 8438 w 16875"/>
                <a:gd name="connsiteY5" fmla="*/ 16875 h 16875"/>
                <a:gd name="connsiteX6" fmla="*/ 14403 w 16875"/>
                <a:gd name="connsiteY6" fmla="*/ 14402 h 16875"/>
                <a:gd name="connsiteX7" fmla="*/ 16875 w 16875"/>
                <a:gd name="connsiteY7" fmla="*/ 8438 h 16875"/>
                <a:gd name="connsiteX8" fmla="*/ 14403 w 16875"/>
                <a:gd name="connsiteY8" fmla="*/ 2472 h 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75" h="16875">
                  <a:moveTo>
                    <a:pt x="14403" y="2472"/>
                  </a:moveTo>
                  <a:cubicBezTo>
                    <a:pt x="12833" y="903"/>
                    <a:pt x="10657" y="0"/>
                    <a:pt x="8438" y="0"/>
                  </a:cubicBezTo>
                  <a:cubicBezTo>
                    <a:pt x="6218" y="0"/>
                    <a:pt x="4042" y="902"/>
                    <a:pt x="2472" y="2472"/>
                  </a:cubicBezTo>
                  <a:cubicBezTo>
                    <a:pt x="903" y="4042"/>
                    <a:pt x="0" y="6218"/>
                    <a:pt x="0" y="8438"/>
                  </a:cubicBezTo>
                  <a:cubicBezTo>
                    <a:pt x="0" y="10657"/>
                    <a:pt x="903" y="12833"/>
                    <a:pt x="2472" y="14402"/>
                  </a:cubicBezTo>
                  <a:cubicBezTo>
                    <a:pt x="4042" y="15971"/>
                    <a:pt x="6218" y="16875"/>
                    <a:pt x="8438" y="16875"/>
                  </a:cubicBezTo>
                  <a:cubicBezTo>
                    <a:pt x="10657" y="16875"/>
                    <a:pt x="12833" y="15972"/>
                    <a:pt x="14403" y="14402"/>
                  </a:cubicBezTo>
                  <a:cubicBezTo>
                    <a:pt x="15972" y="12833"/>
                    <a:pt x="16875" y="10657"/>
                    <a:pt x="16875" y="8438"/>
                  </a:cubicBezTo>
                  <a:cubicBezTo>
                    <a:pt x="16875" y="6218"/>
                    <a:pt x="15972" y="4042"/>
                    <a:pt x="14403" y="2472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9C21FA1-1B0C-742B-CD67-0E94B9714281}"/>
                </a:ext>
              </a:extLst>
            </p:cNvPr>
            <p:cNvSpPr/>
            <p:nvPr/>
          </p:nvSpPr>
          <p:spPr>
            <a:xfrm>
              <a:off x="4694403" y="5497956"/>
              <a:ext cx="16875" cy="16875"/>
            </a:xfrm>
            <a:custGeom>
              <a:avLst/>
              <a:gdLst>
                <a:gd name="connsiteX0" fmla="*/ 14403 w 16875"/>
                <a:gd name="connsiteY0" fmla="*/ 2472 h 16875"/>
                <a:gd name="connsiteX1" fmla="*/ 8438 w 16875"/>
                <a:gd name="connsiteY1" fmla="*/ 0 h 16875"/>
                <a:gd name="connsiteX2" fmla="*/ 2472 w 16875"/>
                <a:gd name="connsiteY2" fmla="*/ 2472 h 16875"/>
                <a:gd name="connsiteX3" fmla="*/ 0 w 16875"/>
                <a:gd name="connsiteY3" fmla="*/ 8438 h 16875"/>
                <a:gd name="connsiteX4" fmla="*/ 2472 w 16875"/>
                <a:gd name="connsiteY4" fmla="*/ 14402 h 16875"/>
                <a:gd name="connsiteX5" fmla="*/ 8438 w 16875"/>
                <a:gd name="connsiteY5" fmla="*/ 16875 h 16875"/>
                <a:gd name="connsiteX6" fmla="*/ 14403 w 16875"/>
                <a:gd name="connsiteY6" fmla="*/ 14402 h 16875"/>
                <a:gd name="connsiteX7" fmla="*/ 16875 w 16875"/>
                <a:gd name="connsiteY7" fmla="*/ 8438 h 16875"/>
                <a:gd name="connsiteX8" fmla="*/ 14403 w 16875"/>
                <a:gd name="connsiteY8" fmla="*/ 2472 h 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75" h="16875">
                  <a:moveTo>
                    <a:pt x="14403" y="2472"/>
                  </a:moveTo>
                  <a:cubicBezTo>
                    <a:pt x="12833" y="903"/>
                    <a:pt x="10657" y="0"/>
                    <a:pt x="8438" y="0"/>
                  </a:cubicBezTo>
                  <a:cubicBezTo>
                    <a:pt x="6218" y="0"/>
                    <a:pt x="4042" y="902"/>
                    <a:pt x="2472" y="2472"/>
                  </a:cubicBezTo>
                  <a:cubicBezTo>
                    <a:pt x="903" y="4042"/>
                    <a:pt x="0" y="6218"/>
                    <a:pt x="0" y="8438"/>
                  </a:cubicBezTo>
                  <a:cubicBezTo>
                    <a:pt x="0" y="10657"/>
                    <a:pt x="903" y="12833"/>
                    <a:pt x="2472" y="14402"/>
                  </a:cubicBezTo>
                  <a:cubicBezTo>
                    <a:pt x="4042" y="15971"/>
                    <a:pt x="6218" y="16875"/>
                    <a:pt x="8438" y="16875"/>
                  </a:cubicBezTo>
                  <a:cubicBezTo>
                    <a:pt x="10657" y="16875"/>
                    <a:pt x="12833" y="15972"/>
                    <a:pt x="14403" y="14402"/>
                  </a:cubicBezTo>
                  <a:cubicBezTo>
                    <a:pt x="15972" y="12833"/>
                    <a:pt x="16875" y="10657"/>
                    <a:pt x="16875" y="8438"/>
                  </a:cubicBezTo>
                  <a:cubicBezTo>
                    <a:pt x="16875" y="6218"/>
                    <a:pt x="15972" y="4042"/>
                    <a:pt x="14403" y="2472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052A57D-FEB0-9388-CAE7-49146EA24EBF}"/>
                </a:ext>
              </a:extLst>
            </p:cNvPr>
            <p:cNvSpPr/>
            <p:nvPr/>
          </p:nvSpPr>
          <p:spPr>
            <a:xfrm>
              <a:off x="4491903" y="5508186"/>
              <a:ext cx="148500" cy="44088"/>
            </a:xfrm>
            <a:custGeom>
              <a:avLst/>
              <a:gdLst>
                <a:gd name="connsiteX0" fmla="*/ 146029 w 148500"/>
                <a:gd name="connsiteY0" fmla="*/ 29684 h 44088"/>
                <a:gd name="connsiteX1" fmla="*/ 2471 w 148500"/>
                <a:gd name="connsiteY1" fmla="*/ 29684 h 44088"/>
                <a:gd name="connsiteX2" fmla="*/ 2471 w 148500"/>
                <a:gd name="connsiteY2" fmla="*/ 41617 h 44088"/>
                <a:gd name="connsiteX3" fmla="*/ 14404 w 148500"/>
                <a:gd name="connsiteY3" fmla="*/ 41617 h 44088"/>
                <a:gd name="connsiteX4" fmla="*/ 74251 w 148500"/>
                <a:gd name="connsiteY4" fmla="*/ 16828 h 44088"/>
                <a:gd name="connsiteX5" fmla="*/ 134097 w 148500"/>
                <a:gd name="connsiteY5" fmla="*/ 41617 h 44088"/>
                <a:gd name="connsiteX6" fmla="*/ 140063 w 148500"/>
                <a:gd name="connsiteY6" fmla="*/ 44088 h 44088"/>
                <a:gd name="connsiteX7" fmla="*/ 146029 w 148500"/>
                <a:gd name="connsiteY7" fmla="*/ 41617 h 44088"/>
                <a:gd name="connsiteX8" fmla="*/ 146029 w 148500"/>
                <a:gd name="connsiteY8" fmla="*/ 29684 h 4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500" h="44088">
                  <a:moveTo>
                    <a:pt x="146029" y="29684"/>
                  </a:moveTo>
                  <a:cubicBezTo>
                    <a:pt x="106450" y="-9895"/>
                    <a:pt x="42051" y="-9895"/>
                    <a:pt x="2471" y="29684"/>
                  </a:cubicBezTo>
                  <a:cubicBezTo>
                    <a:pt x="-824" y="32980"/>
                    <a:pt x="-824" y="38322"/>
                    <a:pt x="2471" y="41617"/>
                  </a:cubicBezTo>
                  <a:cubicBezTo>
                    <a:pt x="5766" y="44911"/>
                    <a:pt x="11109" y="44911"/>
                    <a:pt x="14404" y="41617"/>
                  </a:cubicBezTo>
                  <a:cubicBezTo>
                    <a:pt x="30389" y="25631"/>
                    <a:pt x="51643" y="16828"/>
                    <a:pt x="74251" y="16828"/>
                  </a:cubicBezTo>
                  <a:cubicBezTo>
                    <a:pt x="96858" y="16828"/>
                    <a:pt x="118111" y="25631"/>
                    <a:pt x="134097" y="41617"/>
                  </a:cubicBezTo>
                  <a:cubicBezTo>
                    <a:pt x="135745" y="43264"/>
                    <a:pt x="137904" y="44088"/>
                    <a:pt x="140063" y="44088"/>
                  </a:cubicBezTo>
                  <a:cubicBezTo>
                    <a:pt x="142222" y="44088"/>
                    <a:pt x="144382" y="43264"/>
                    <a:pt x="146029" y="41617"/>
                  </a:cubicBezTo>
                  <a:cubicBezTo>
                    <a:pt x="149324" y="38322"/>
                    <a:pt x="149324" y="32980"/>
                    <a:pt x="146029" y="29684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F9D493A-5BE8-576D-8D06-F29229E5B41A}"/>
                </a:ext>
              </a:extLst>
            </p:cNvPr>
            <p:cNvSpPr/>
            <p:nvPr/>
          </p:nvSpPr>
          <p:spPr>
            <a:xfrm>
              <a:off x="4515033" y="5540851"/>
              <a:ext cx="102237" cy="34554"/>
            </a:xfrm>
            <a:custGeom>
              <a:avLst/>
              <a:gdLst>
                <a:gd name="connsiteX0" fmla="*/ 99766 w 102237"/>
                <a:gd name="connsiteY0" fmla="*/ 20150 h 34554"/>
                <a:gd name="connsiteX1" fmla="*/ 51118 w 102237"/>
                <a:gd name="connsiteY1" fmla="*/ 0 h 34554"/>
                <a:gd name="connsiteX2" fmla="*/ 2471 w 102237"/>
                <a:gd name="connsiteY2" fmla="*/ 20150 h 34554"/>
                <a:gd name="connsiteX3" fmla="*/ 2471 w 102237"/>
                <a:gd name="connsiteY3" fmla="*/ 32084 h 34554"/>
                <a:gd name="connsiteX4" fmla="*/ 14403 w 102237"/>
                <a:gd name="connsiteY4" fmla="*/ 32084 h 34554"/>
                <a:gd name="connsiteX5" fmla="*/ 51118 w 102237"/>
                <a:gd name="connsiteY5" fmla="*/ 16876 h 34554"/>
                <a:gd name="connsiteX6" fmla="*/ 87832 w 102237"/>
                <a:gd name="connsiteY6" fmla="*/ 32084 h 34554"/>
                <a:gd name="connsiteX7" fmla="*/ 93799 w 102237"/>
                <a:gd name="connsiteY7" fmla="*/ 34555 h 34554"/>
                <a:gd name="connsiteX8" fmla="*/ 99766 w 102237"/>
                <a:gd name="connsiteY8" fmla="*/ 32084 h 34554"/>
                <a:gd name="connsiteX9" fmla="*/ 99766 w 102237"/>
                <a:gd name="connsiteY9" fmla="*/ 20150 h 3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237" h="34554">
                  <a:moveTo>
                    <a:pt x="99766" y="20150"/>
                  </a:moveTo>
                  <a:cubicBezTo>
                    <a:pt x="86772" y="7157"/>
                    <a:pt x="69495" y="0"/>
                    <a:pt x="51118" y="0"/>
                  </a:cubicBezTo>
                  <a:cubicBezTo>
                    <a:pt x="32742" y="0"/>
                    <a:pt x="15466" y="7156"/>
                    <a:pt x="2471" y="20150"/>
                  </a:cubicBezTo>
                  <a:cubicBezTo>
                    <a:pt x="-824" y="23445"/>
                    <a:pt x="-824" y="28788"/>
                    <a:pt x="2471" y="32084"/>
                  </a:cubicBezTo>
                  <a:cubicBezTo>
                    <a:pt x="5766" y="35378"/>
                    <a:pt x="11109" y="35378"/>
                    <a:pt x="14403" y="32084"/>
                  </a:cubicBezTo>
                  <a:cubicBezTo>
                    <a:pt x="24210" y="22277"/>
                    <a:pt x="37249" y="16876"/>
                    <a:pt x="51118" y="16876"/>
                  </a:cubicBezTo>
                  <a:cubicBezTo>
                    <a:pt x="64986" y="16876"/>
                    <a:pt x="78026" y="22277"/>
                    <a:pt x="87832" y="32084"/>
                  </a:cubicBezTo>
                  <a:cubicBezTo>
                    <a:pt x="89481" y="33731"/>
                    <a:pt x="91640" y="34555"/>
                    <a:pt x="93799" y="34555"/>
                  </a:cubicBezTo>
                  <a:cubicBezTo>
                    <a:pt x="95959" y="34555"/>
                    <a:pt x="98119" y="33731"/>
                    <a:pt x="99766" y="32084"/>
                  </a:cubicBezTo>
                  <a:cubicBezTo>
                    <a:pt x="103060" y="28789"/>
                    <a:pt x="103061" y="23446"/>
                    <a:pt x="99766" y="20150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8DD007E-3AED-3699-5D19-DA6B8DED9889}"/>
                </a:ext>
              </a:extLst>
            </p:cNvPr>
            <p:cNvSpPr/>
            <p:nvPr/>
          </p:nvSpPr>
          <p:spPr>
            <a:xfrm>
              <a:off x="4539423" y="5575342"/>
              <a:ext cx="53458" cy="24452"/>
            </a:xfrm>
            <a:custGeom>
              <a:avLst/>
              <a:gdLst>
                <a:gd name="connsiteX0" fmla="*/ 50987 w 53458"/>
                <a:gd name="connsiteY0" fmla="*/ 10048 h 24452"/>
                <a:gd name="connsiteX1" fmla="*/ 26728 w 53458"/>
                <a:gd name="connsiteY1" fmla="*/ 0 h 24452"/>
                <a:gd name="connsiteX2" fmla="*/ 2471 w 53458"/>
                <a:gd name="connsiteY2" fmla="*/ 10048 h 24452"/>
                <a:gd name="connsiteX3" fmla="*/ 2471 w 53458"/>
                <a:gd name="connsiteY3" fmla="*/ 21981 h 24452"/>
                <a:gd name="connsiteX4" fmla="*/ 14403 w 53458"/>
                <a:gd name="connsiteY4" fmla="*/ 21981 h 24452"/>
                <a:gd name="connsiteX5" fmla="*/ 26729 w 53458"/>
                <a:gd name="connsiteY5" fmla="*/ 16875 h 24452"/>
                <a:gd name="connsiteX6" fmla="*/ 39054 w 53458"/>
                <a:gd name="connsiteY6" fmla="*/ 21981 h 24452"/>
                <a:gd name="connsiteX7" fmla="*/ 45021 w 53458"/>
                <a:gd name="connsiteY7" fmla="*/ 24453 h 24452"/>
                <a:gd name="connsiteX8" fmla="*/ 50987 w 53458"/>
                <a:gd name="connsiteY8" fmla="*/ 21981 h 24452"/>
                <a:gd name="connsiteX9" fmla="*/ 50987 w 53458"/>
                <a:gd name="connsiteY9" fmla="*/ 10048 h 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458" h="24452">
                  <a:moveTo>
                    <a:pt x="50987" y="10048"/>
                  </a:moveTo>
                  <a:cubicBezTo>
                    <a:pt x="44507" y="3568"/>
                    <a:pt x="35892" y="0"/>
                    <a:pt x="26728" y="0"/>
                  </a:cubicBezTo>
                  <a:cubicBezTo>
                    <a:pt x="17564" y="0"/>
                    <a:pt x="8951" y="3569"/>
                    <a:pt x="2471" y="10048"/>
                  </a:cubicBezTo>
                  <a:cubicBezTo>
                    <a:pt x="-824" y="13343"/>
                    <a:pt x="-824" y="18686"/>
                    <a:pt x="2471" y="21981"/>
                  </a:cubicBezTo>
                  <a:cubicBezTo>
                    <a:pt x="5766" y="25275"/>
                    <a:pt x="11109" y="25275"/>
                    <a:pt x="14403" y="21981"/>
                  </a:cubicBezTo>
                  <a:cubicBezTo>
                    <a:pt x="17696" y="18689"/>
                    <a:pt x="22073" y="16875"/>
                    <a:pt x="26729" y="16875"/>
                  </a:cubicBezTo>
                  <a:cubicBezTo>
                    <a:pt x="31385" y="16875"/>
                    <a:pt x="35763" y="18688"/>
                    <a:pt x="39054" y="21981"/>
                  </a:cubicBezTo>
                  <a:cubicBezTo>
                    <a:pt x="40702" y="23628"/>
                    <a:pt x="42861" y="24453"/>
                    <a:pt x="45021" y="24453"/>
                  </a:cubicBezTo>
                  <a:cubicBezTo>
                    <a:pt x="47180" y="24453"/>
                    <a:pt x="49340" y="23628"/>
                    <a:pt x="50987" y="21981"/>
                  </a:cubicBezTo>
                  <a:cubicBezTo>
                    <a:pt x="54282" y="18687"/>
                    <a:pt x="54282" y="13344"/>
                    <a:pt x="50987" y="10048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A674BAA-B813-37EB-0B96-281C7D4C3C15}"/>
              </a:ext>
            </a:extLst>
          </p:cNvPr>
          <p:cNvGrpSpPr/>
          <p:nvPr/>
        </p:nvGrpSpPr>
        <p:grpSpPr>
          <a:xfrm>
            <a:off x="7575799" y="2411843"/>
            <a:ext cx="609253" cy="609252"/>
            <a:chOff x="7541265" y="2366983"/>
            <a:chExt cx="609253" cy="609252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E8AED38-CE59-908B-B438-D788B0AB0DC4}"/>
                </a:ext>
              </a:extLst>
            </p:cNvPr>
            <p:cNvSpPr/>
            <p:nvPr/>
          </p:nvSpPr>
          <p:spPr>
            <a:xfrm>
              <a:off x="7890090" y="2553666"/>
              <a:ext cx="24032" cy="24125"/>
            </a:xfrm>
            <a:custGeom>
              <a:avLst/>
              <a:gdLst>
                <a:gd name="connsiteX0" fmla="*/ 19018 w 24032"/>
                <a:gd name="connsiteY0" fmla="*/ 2196 h 24125"/>
                <a:gd name="connsiteX1" fmla="*/ 2427 w 24032"/>
                <a:gd name="connsiteY1" fmla="*/ 5014 h 24125"/>
                <a:gd name="connsiteX2" fmla="*/ 2196 w 24032"/>
                <a:gd name="connsiteY2" fmla="*/ 5338 h 24125"/>
                <a:gd name="connsiteX3" fmla="*/ 5014 w 24032"/>
                <a:gd name="connsiteY3" fmla="*/ 21929 h 24125"/>
                <a:gd name="connsiteX4" fmla="*/ 11890 w 24032"/>
                <a:gd name="connsiteY4" fmla="*/ 24125 h 24125"/>
                <a:gd name="connsiteX5" fmla="*/ 21605 w 24032"/>
                <a:gd name="connsiteY5" fmla="*/ 19111 h 24125"/>
                <a:gd name="connsiteX6" fmla="*/ 21836 w 24032"/>
                <a:gd name="connsiteY6" fmla="*/ 18786 h 24125"/>
                <a:gd name="connsiteX7" fmla="*/ 19018 w 24032"/>
                <a:gd name="connsiteY7" fmla="*/ 2196 h 2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32" h="24125">
                  <a:moveTo>
                    <a:pt x="19018" y="2196"/>
                  </a:moveTo>
                  <a:cubicBezTo>
                    <a:pt x="13658" y="-1606"/>
                    <a:pt x="6230" y="-347"/>
                    <a:pt x="2427" y="5014"/>
                  </a:cubicBezTo>
                  <a:lnTo>
                    <a:pt x="2196" y="5338"/>
                  </a:lnTo>
                  <a:cubicBezTo>
                    <a:pt x="-1607" y="10698"/>
                    <a:pt x="-346" y="18126"/>
                    <a:pt x="5014" y="21929"/>
                  </a:cubicBezTo>
                  <a:cubicBezTo>
                    <a:pt x="7105" y="23411"/>
                    <a:pt x="9508" y="24125"/>
                    <a:pt x="11890" y="24125"/>
                  </a:cubicBezTo>
                  <a:cubicBezTo>
                    <a:pt x="15616" y="24125"/>
                    <a:pt x="19285" y="22381"/>
                    <a:pt x="21605" y="19111"/>
                  </a:cubicBezTo>
                  <a:lnTo>
                    <a:pt x="21836" y="18786"/>
                  </a:lnTo>
                  <a:cubicBezTo>
                    <a:pt x="25639" y="13427"/>
                    <a:pt x="24378" y="5999"/>
                    <a:pt x="19018" y="2196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5542F96-D6A4-3131-39B6-6EE7F8A525AA}"/>
                </a:ext>
              </a:extLst>
            </p:cNvPr>
            <p:cNvSpPr/>
            <p:nvPr/>
          </p:nvSpPr>
          <p:spPr>
            <a:xfrm>
              <a:off x="7800584" y="2585232"/>
              <a:ext cx="84114" cy="54791"/>
            </a:xfrm>
            <a:custGeom>
              <a:avLst/>
              <a:gdLst>
                <a:gd name="connsiteX0" fmla="*/ 81415 w 84114"/>
                <a:gd name="connsiteY0" fmla="*/ 4353 h 54791"/>
                <a:gd name="connsiteX1" fmla="*/ 64669 w 84114"/>
                <a:gd name="connsiteY1" fmla="*/ 2700 h 54791"/>
                <a:gd name="connsiteX2" fmla="*/ 8833 w 84114"/>
                <a:gd name="connsiteY2" fmla="*/ 31392 h 54791"/>
                <a:gd name="connsiteX3" fmla="*/ 406 w 84114"/>
                <a:gd name="connsiteY3" fmla="*/ 45959 h 54791"/>
                <a:gd name="connsiteX4" fmla="*/ 11895 w 84114"/>
                <a:gd name="connsiteY4" fmla="*/ 54792 h 54791"/>
                <a:gd name="connsiteX5" fmla="*/ 14972 w 84114"/>
                <a:gd name="connsiteY5" fmla="*/ 54385 h 54791"/>
                <a:gd name="connsiteX6" fmla="*/ 79761 w 84114"/>
                <a:gd name="connsiteY6" fmla="*/ 21099 h 54791"/>
                <a:gd name="connsiteX7" fmla="*/ 81415 w 84114"/>
                <a:gd name="connsiteY7" fmla="*/ 4353 h 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14" h="54791">
                  <a:moveTo>
                    <a:pt x="81415" y="4353"/>
                  </a:moveTo>
                  <a:cubicBezTo>
                    <a:pt x="77248" y="-729"/>
                    <a:pt x="69750" y="-1468"/>
                    <a:pt x="64669" y="2700"/>
                  </a:cubicBezTo>
                  <a:cubicBezTo>
                    <a:pt x="48137" y="16261"/>
                    <a:pt x="29351" y="25914"/>
                    <a:pt x="8833" y="31392"/>
                  </a:cubicBezTo>
                  <a:cubicBezTo>
                    <a:pt x="2483" y="33088"/>
                    <a:pt x="-1290" y="39609"/>
                    <a:pt x="406" y="45959"/>
                  </a:cubicBezTo>
                  <a:cubicBezTo>
                    <a:pt x="1827" y="51280"/>
                    <a:pt x="6636" y="54792"/>
                    <a:pt x="11895" y="54792"/>
                  </a:cubicBezTo>
                  <a:cubicBezTo>
                    <a:pt x="12911" y="54792"/>
                    <a:pt x="13944" y="54661"/>
                    <a:pt x="14972" y="54385"/>
                  </a:cubicBezTo>
                  <a:cubicBezTo>
                    <a:pt x="38791" y="48024"/>
                    <a:pt x="60589" y="36826"/>
                    <a:pt x="79761" y="21099"/>
                  </a:cubicBezTo>
                  <a:cubicBezTo>
                    <a:pt x="84843" y="16932"/>
                    <a:pt x="85583" y="9433"/>
                    <a:pt x="81415" y="4353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66FB853-6132-C9E8-58C3-441911470F85}"/>
                </a:ext>
              </a:extLst>
            </p:cNvPr>
            <p:cNvSpPr/>
            <p:nvPr/>
          </p:nvSpPr>
          <p:spPr>
            <a:xfrm>
              <a:off x="7541265" y="2431240"/>
              <a:ext cx="609253" cy="544995"/>
            </a:xfrm>
            <a:custGeom>
              <a:avLst/>
              <a:gdLst>
                <a:gd name="connsiteX0" fmla="*/ 573555 w 609253"/>
                <a:gd name="connsiteY0" fmla="*/ 205230 h 544995"/>
                <a:gd name="connsiteX1" fmla="*/ 537856 w 609253"/>
                <a:gd name="connsiteY1" fmla="*/ 240927 h 544995"/>
                <a:gd name="connsiteX2" fmla="*/ 537856 w 609253"/>
                <a:gd name="connsiteY2" fmla="*/ 246878 h 544995"/>
                <a:gd name="connsiteX3" fmla="*/ 453923 w 609253"/>
                <a:gd name="connsiteY3" fmla="*/ 346528 h 544995"/>
                <a:gd name="connsiteX4" fmla="*/ 463776 w 609253"/>
                <a:gd name="connsiteY4" fmla="*/ 314419 h 544995"/>
                <a:gd name="connsiteX5" fmla="*/ 463776 w 609253"/>
                <a:gd name="connsiteY5" fmla="*/ 306153 h 544995"/>
                <a:gd name="connsiteX6" fmla="*/ 406415 w 609253"/>
                <a:gd name="connsiteY6" fmla="*/ 248793 h 544995"/>
                <a:gd name="connsiteX7" fmla="*/ 349054 w 609253"/>
                <a:gd name="connsiteY7" fmla="*/ 306153 h 544995"/>
                <a:gd name="connsiteX8" fmla="*/ 349054 w 609253"/>
                <a:gd name="connsiteY8" fmla="*/ 314419 h 544995"/>
                <a:gd name="connsiteX9" fmla="*/ 358447 w 609253"/>
                <a:gd name="connsiteY9" fmla="*/ 345818 h 544995"/>
                <a:gd name="connsiteX10" fmla="*/ 278295 w 609253"/>
                <a:gd name="connsiteY10" fmla="*/ 246878 h 544995"/>
                <a:gd name="connsiteX11" fmla="*/ 278295 w 609253"/>
                <a:gd name="connsiteY11" fmla="*/ 240927 h 544995"/>
                <a:gd name="connsiteX12" fmla="*/ 242597 w 609253"/>
                <a:gd name="connsiteY12" fmla="*/ 205230 h 544995"/>
                <a:gd name="connsiteX13" fmla="*/ 206899 w 609253"/>
                <a:gd name="connsiteY13" fmla="*/ 240927 h 544995"/>
                <a:gd name="connsiteX14" fmla="*/ 206899 w 609253"/>
                <a:gd name="connsiteY14" fmla="*/ 246878 h 544995"/>
                <a:gd name="connsiteX15" fmla="*/ 221295 w 609253"/>
                <a:gd name="connsiteY15" fmla="*/ 315968 h 544995"/>
                <a:gd name="connsiteX16" fmla="*/ 142500 w 609253"/>
                <a:gd name="connsiteY16" fmla="*/ 315968 h 544995"/>
                <a:gd name="connsiteX17" fmla="*/ 140327 w 609253"/>
                <a:gd name="connsiteY17" fmla="*/ 315968 h 544995"/>
                <a:gd name="connsiteX18" fmla="*/ 140327 w 609253"/>
                <a:gd name="connsiteY18" fmla="*/ 196131 h 544995"/>
                <a:gd name="connsiteX19" fmla="*/ 131700 w 609253"/>
                <a:gd name="connsiteY19" fmla="*/ 184691 h 544995"/>
                <a:gd name="connsiteX20" fmla="*/ 23799 w 609253"/>
                <a:gd name="connsiteY20" fmla="*/ 41648 h 544995"/>
                <a:gd name="connsiteX21" fmla="*/ 23799 w 609253"/>
                <a:gd name="connsiteY21" fmla="*/ 35698 h 544995"/>
                <a:gd name="connsiteX22" fmla="*/ 35698 w 609253"/>
                <a:gd name="connsiteY22" fmla="*/ 23799 h 544995"/>
                <a:gd name="connsiteX23" fmla="*/ 47598 w 609253"/>
                <a:gd name="connsiteY23" fmla="*/ 35698 h 544995"/>
                <a:gd name="connsiteX24" fmla="*/ 47598 w 609253"/>
                <a:gd name="connsiteY24" fmla="*/ 41648 h 544995"/>
                <a:gd name="connsiteX25" fmla="*/ 172542 w 609253"/>
                <a:gd name="connsiteY25" fmla="*/ 166593 h 544995"/>
                <a:gd name="connsiteX26" fmla="*/ 229811 w 609253"/>
                <a:gd name="connsiteY26" fmla="*/ 166593 h 544995"/>
                <a:gd name="connsiteX27" fmla="*/ 354755 w 609253"/>
                <a:gd name="connsiteY27" fmla="*/ 41648 h 544995"/>
                <a:gd name="connsiteX28" fmla="*/ 354755 w 609253"/>
                <a:gd name="connsiteY28" fmla="*/ 35698 h 544995"/>
                <a:gd name="connsiteX29" fmla="*/ 366655 w 609253"/>
                <a:gd name="connsiteY29" fmla="*/ 23799 h 544995"/>
                <a:gd name="connsiteX30" fmla="*/ 378554 w 609253"/>
                <a:gd name="connsiteY30" fmla="*/ 35698 h 544995"/>
                <a:gd name="connsiteX31" fmla="*/ 378554 w 609253"/>
                <a:gd name="connsiteY31" fmla="*/ 41648 h 544995"/>
                <a:gd name="connsiteX32" fmla="*/ 368760 w 609253"/>
                <a:gd name="connsiteY32" fmla="*/ 94750 h 544995"/>
                <a:gd name="connsiteX33" fmla="*/ 375609 w 609253"/>
                <a:gd name="connsiteY33" fmla="*/ 110121 h 544995"/>
                <a:gd name="connsiteX34" fmla="*/ 390981 w 609253"/>
                <a:gd name="connsiteY34" fmla="*/ 103272 h 544995"/>
                <a:gd name="connsiteX35" fmla="*/ 402353 w 609253"/>
                <a:gd name="connsiteY35" fmla="*/ 41648 h 544995"/>
                <a:gd name="connsiteX36" fmla="*/ 402353 w 609253"/>
                <a:gd name="connsiteY36" fmla="*/ 35698 h 544995"/>
                <a:gd name="connsiteX37" fmla="*/ 366655 w 609253"/>
                <a:gd name="connsiteY37" fmla="*/ 0 h 544995"/>
                <a:gd name="connsiteX38" fmla="*/ 330956 w 609253"/>
                <a:gd name="connsiteY38" fmla="*/ 35698 h 544995"/>
                <a:gd name="connsiteX39" fmla="*/ 330956 w 609253"/>
                <a:gd name="connsiteY39" fmla="*/ 41648 h 544995"/>
                <a:gd name="connsiteX40" fmla="*/ 247025 w 609253"/>
                <a:gd name="connsiteY40" fmla="*/ 141298 h 544995"/>
                <a:gd name="connsiteX41" fmla="*/ 256876 w 609253"/>
                <a:gd name="connsiteY41" fmla="*/ 109191 h 544995"/>
                <a:gd name="connsiteX42" fmla="*/ 256876 w 609253"/>
                <a:gd name="connsiteY42" fmla="*/ 100925 h 544995"/>
                <a:gd name="connsiteX43" fmla="*/ 199515 w 609253"/>
                <a:gd name="connsiteY43" fmla="*/ 43564 h 544995"/>
                <a:gd name="connsiteX44" fmla="*/ 142155 w 609253"/>
                <a:gd name="connsiteY44" fmla="*/ 100925 h 544995"/>
                <a:gd name="connsiteX45" fmla="*/ 142155 w 609253"/>
                <a:gd name="connsiteY45" fmla="*/ 109191 h 544995"/>
                <a:gd name="connsiteX46" fmla="*/ 151547 w 609253"/>
                <a:gd name="connsiteY46" fmla="*/ 140588 h 544995"/>
                <a:gd name="connsiteX47" fmla="*/ 71397 w 609253"/>
                <a:gd name="connsiteY47" fmla="*/ 41648 h 544995"/>
                <a:gd name="connsiteX48" fmla="*/ 71397 w 609253"/>
                <a:gd name="connsiteY48" fmla="*/ 35698 h 544995"/>
                <a:gd name="connsiteX49" fmla="*/ 35698 w 609253"/>
                <a:gd name="connsiteY49" fmla="*/ 0 h 544995"/>
                <a:gd name="connsiteX50" fmla="*/ 0 w 609253"/>
                <a:gd name="connsiteY50" fmla="*/ 35698 h 544995"/>
                <a:gd name="connsiteX51" fmla="*/ 0 w 609253"/>
                <a:gd name="connsiteY51" fmla="*/ 41648 h 544995"/>
                <a:gd name="connsiteX52" fmla="*/ 35519 w 609253"/>
                <a:gd name="connsiteY52" fmla="*/ 146403 h 544995"/>
                <a:gd name="connsiteX53" fmla="*/ 116529 w 609253"/>
                <a:gd name="connsiteY53" fmla="*/ 204851 h 544995"/>
                <a:gd name="connsiteX54" fmla="*/ 116529 w 609253"/>
                <a:gd name="connsiteY54" fmla="*/ 327866 h 544995"/>
                <a:gd name="connsiteX55" fmla="*/ 128429 w 609253"/>
                <a:gd name="connsiteY55" fmla="*/ 339766 h 544995"/>
                <a:gd name="connsiteX56" fmla="*/ 130601 w 609253"/>
                <a:gd name="connsiteY56" fmla="*/ 339766 h 544995"/>
                <a:gd name="connsiteX57" fmla="*/ 130601 w 609253"/>
                <a:gd name="connsiteY57" fmla="*/ 533096 h 544995"/>
                <a:gd name="connsiteX58" fmla="*/ 142501 w 609253"/>
                <a:gd name="connsiteY58" fmla="*/ 544996 h 544995"/>
                <a:gd name="connsiteX59" fmla="*/ 154400 w 609253"/>
                <a:gd name="connsiteY59" fmla="*/ 533096 h 544995"/>
                <a:gd name="connsiteX60" fmla="*/ 154400 w 609253"/>
                <a:gd name="connsiteY60" fmla="*/ 339766 h 544995"/>
                <a:gd name="connsiteX61" fmla="*/ 234079 w 609253"/>
                <a:gd name="connsiteY61" fmla="*/ 339766 h 544995"/>
                <a:gd name="connsiteX62" fmla="*/ 242418 w 609253"/>
                <a:gd name="connsiteY62" fmla="*/ 351632 h 544995"/>
                <a:gd name="connsiteX63" fmla="*/ 244836 w 609253"/>
                <a:gd name="connsiteY63" fmla="*/ 354669 h 544995"/>
                <a:gd name="connsiteX64" fmla="*/ 244836 w 609253"/>
                <a:gd name="connsiteY64" fmla="*/ 533096 h 544995"/>
                <a:gd name="connsiteX65" fmla="*/ 256736 w 609253"/>
                <a:gd name="connsiteY65" fmla="*/ 544996 h 544995"/>
                <a:gd name="connsiteX66" fmla="*/ 268635 w 609253"/>
                <a:gd name="connsiteY66" fmla="*/ 533096 h 544995"/>
                <a:gd name="connsiteX67" fmla="*/ 268635 w 609253"/>
                <a:gd name="connsiteY67" fmla="*/ 378986 h 544995"/>
                <a:gd name="connsiteX68" fmla="*/ 323429 w 609253"/>
                <a:gd name="connsiteY68" fmla="*/ 410080 h 544995"/>
                <a:gd name="connsiteX69" fmla="*/ 323429 w 609253"/>
                <a:gd name="connsiteY69" fmla="*/ 533096 h 544995"/>
                <a:gd name="connsiteX70" fmla="*/ 335328 w 609253"/>
                <a:gd name="connsiteY70" fmla="*/ 544996 h 544995"/>
                <a:gd name="connsiteX71" fmla="*/ 347228 w 609253"/>
                <a:gd name="connsiteY71" fmla="*/ 533096 h 544995"/>
                <a:gd name="connsiteX72" fmla="*/ 347228 w 609253"/>
                <a:gd name="connsiteY72" fmla="*/ 401360 h 544995"/>
                <a:gd name="connsiteX73" fmla="*/ 338601 w 609253"/>
                <a:gd name="connsiteY73" fmla="*/ 389920 h 544995"/>
                <a:gd name="connsiteX74" fmla="*/ 230699 w 609253"/>
                <a:gd name="connsiteY74" fmla="*/ 246878 h 544995"/>
                <a:gd name="connsiteX75" fmla="*/ 230699 w 609253"/>
                <a:gd name="connsiteY75" fmla="*/ 240927 h 544995"/>
                <a:gd name="connsiteX76" fmla="*/ 242598 w 609253"/>
                <a:gd name="connsiteY76" fmla="*/ 229029 h 544995"/>
                <a:gd name="connsiteX77" fmla="*/ 254498 w 609253"/>
                <a:gd name="connsiteY77" fmla="*/ 240927 h 544995"/>
                <a:gd name="connsiteX78" fmla="*/ 254498 w 609253"/>
                <a:gd name="connsiteY78" fmla="*/ 246878 h 544995"/>
                <a:gd name="connsiteX79" fmla="*/ 379442 w 609253"/>
                <a:gd name="connsiteY79" fmla="*/ 371823 h 544995"/>
                <a:gd name="connsiteX80" fmla="*/ 436711 w 609253"/>
                <a:gd name="connsiteY80" fmla="*/ 371823 h 544995"/>
                <a:gd name="connsiteX81" fmla="*/ 561655 w 609253"/>
                <a:gd name="connsiteY81" fmla="*/ 246878 h 544995"/>
                <a:gd name="connsiteX82" fmla="*/ 561655 w 609253"/>
                <a:gd name="connsiteY82" fmla="*/ 240927 h 544995"/>
                <a:gd name="connsiteX83" fmla="*/ 573555 w 609253"/>
                <a:gd name="connsiteY83" fmla="*/ 229029 h 544995"/>
                <a:gd name="connsiteX84" fmla="*/ 585454 w 609253"/>
                <a:gd name="connsiteY84" fmla="*/ 240927 h 544995"/>
                <a:gd name="connsiteX85" fmla="*/ 585454 w 609253"/>
                <a:gd name="connsiteY85" fmla="*/ 246878 h 544995"/>
                <a:gd name="connsiteX86" fmla="*/ 475053 w 609253"/>
                <a:gd name="connsiteY86" fmla="*/ 390613 h 544995"/>
                <a:gd name="connsiteX87" fmla="*/ 466224 w 609253"/>
                <a:gd name="connsiteY87" fmla="*/ 402109 h 544995"/>
                <a:gd name="connsiteX88" fmla="*/ 466224 w 609253"/>
                <a:gd name="connsiteY88" fmla="*/ 488275 h 544995"/>
                <a:gd name="connsiteX89" fmla="*/ 478123 w 609253"/>
                <a:gd name="connsiteY89" fmla="*/ 500174 h 544995"/>
                <a:gd name="connsiteX90" fmla="*/ 490023 w 609253"/>
                <a:gd name="connsiteY90" fmla="*/ 488275 h 544995"/>
                <a:gd name="connsiteX91" fmla="*/ 490023 w 609253"/>
                <a:gd name="connsiteY91" fmla="*/ 410996 h 544995"/>
                <a:gd name="connsiteX92" fmla="*/ 609253 w 609253"/>
                <a:gd name="connsiteY92" fmla="*/ 246878 h 544995"/>
                <a:gd name="connsiteX93" fmla="*/ 609253 w 609253"/>
                <a:gd name="connsiteY93" fmla="*/ 240927 h 544995"/>
                <a:gd name="connsiteX94" fmla="*/ 573555 w 609253"/>
                <a:gd name="connsiteY94" fmla="*/ 205230 h 544995"/>
                <a:gd name="connsiteX95" fmla="*/ 165954 w 609253"/>
                <a:gd name="connsiteY95" fmla="*/ 100924 h 544995"/>
                <a:gd name="connsiteX96" fmla="*/ 199515 w 609253"/>
                <a:gd name="connsiteY96" fmla="*/ 67362 h 544995"/>
                <a:gd name="connsiteX97" fmla="*/ 233077 w 609253"/>
                <a:gd name="connsiteY97" fmla="*/ 100924 h 544995"/>
                <a:gd name="connsiteX98" fmla="*/ 233077 w 609253"/>
                <a:gd name="connsiteY98" fmla="*/ 109190 h 544995"/>
                <a:gd name="connsiteX99" fmla="*/ 199515 w 609253"/>
                <a:gd name="connsiteY99" fmla="*/ 142751 h 544995"/>
                <a:gd name="connsiteX100" fmla="*/ 165954 w 609253"/>
                <a:gd name="connsiteY100" fmla="*/ 109190 h 544995"/>
                <a:gd name="connsiteX101" fmla="*/ 165954 w 609253"/>
                <a:gd name="connsiteY101" fmla="*/ 100924 h 544995"/>
                <a:gd name="connsiteX102" fmla="*/ 439977 w 609253"/>
                <a:gd name="connsiteY102" fmla="*/ 314419 h 544995"/>
                <a:gd name="connsiteX103" fmla="*/ 406415 w 609253"/>
                <a:gd name="connsiteY103" fmla="*/ 347980 h 544995"/>
                <a:gd name="connsiteX104" fmla="*/ 372853 w 609253"/>
                <a:gd name="connsiteY104" fmla="*/ 314419 h 544995"/>
                <a:gd name="connsiteX105" fmla="*/ 372853 w 609253"/>
                <a:gd name="connsiteY105" fmla="*/ 306153 h 544995"/>
                <a:gd name="connsiteX106" fmla="*/ 406415 w 609253"/>
                <a:gd name="connsiteY106" fmla="*/ 272592 h 544995"/>
                <a:gd name="connsiteX107" fmla="*/ 439977 w 609253"/>
                <a:gd name="connsiteY107" fmla="*/ 306153 h 544995"/>
                <a:gd name="connsiteX108" fmla="*/ 439977 w 609253"/>
                <a:gd name="connsiteY108" fmla="*/ 314419 h 54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609253" h="544995">
                  <a:moveTo>
                    <a:pt x="573555" y="205230"/>
                  </a:moveTo>
                  <a:cubicBezTo>
                    <a:pt x="553871" y="205230"/>
                    <a:pt x="537856" y="221245"/>
                    <a:pt x="537856" y="240927"/>
                  </a:cubicBezTo>
                  <a:lnTo>
                    <a:pt x="537856" y="246878"/>
                  </a:lnTo>
                  <a:cubicBezTo>
                    <a:pt x="537856" y="296781"/>
                    <a:pt x="501521" y="338331"/>
                    <a:pt x="453923" y="346528"/>
                  </a:cubicBezTo>
                  <a:cubicBezTo>
                    <a:pt x="460140" y="337360"/>
                    <a:pt x="463776" y="326306"/>
                    <a:pt x="463776" y="314419"/>
                  </a:cubicBezTo>
                  <a:lnTo>
                    <a:pt x="463776" y="306153"/>
                  </a:lnTo>
                  <a:cubicBezTo>
                    <a:pt x="463776" y="274524"/>
                    <a:pt x="438043" y="248793"/>
                    <a:pt x="406415" y="248793"/>
                  </a:cubicBezTo>
                  <a:cubicBezTo>
                    <a:pt x="374786" y="248793"/>
                    <a:pt x="349054" y="274524"/>
                    <a:pt x="349054" y="306153"/>
                  </a:cubicBezTo>
                  <a:lnTo>
                    <a:pt x="349054" y="314419"/>
                  </a:lnTo>
                  <a:cubicBezTo>
                    <a:pt x="349054" y="326004"/>
                    <a:pt x="352517" y="336790"/>
                    <a:pt x="358447" y="345818"/>
                  </a:cubicBezTo>
                  <a:cubicBezTo>
                    <a:pt x="312718" y="336124"/>
                    <a:pt x="278295" y="295452"/>
                    <a:pt x="278295" y="246878"/>
                  </a:cubicBezTo>
                  <a:lnTo>
                    <a:pt x="278295" y="240927"/>
                  </a:lnTo>
                  <a:cubicBezTo>
                    <a:pt x="278295" y="221245"/>
                    <a:pt x="262281" y="205230"/>
                    <a:pt x="242597" y="205230"/>
                  </a:cubicBezTo>
                  <a:cubicBezTo>
                    <a:pt x="222913" y="205230"/>
                    <a:pt x="206899" y="221245"/>
                    <a:pt x="206899" y="240927"/>
                  </a:cubicBezTo>
                  <a:lnTo>
                    <a:pt x="206899" y="246878"/>
                  </a:lnTo>
                  <a:cubicBezTo>
                    <a:pt x="206899" y="271031"/>
                    <a:pt x="211813" y="294388"/>
                    <a:pt x="221295" y="315968"/>
                  </a:cubicBezTo>
                  <a:lnTo>
                    <a:pt x="142500" y="315968"/>
                  </a:lnTo>
                  <a:lnTo>
                    <a:pt x="140327" y="315968"/>
                  </a:lnTo>
                  <a:lnTo>
                    <a:pt x="140327" y="196131"/>
                  </a:lnTo>
                  <a:cubicBezTo>
                    <a:pt x="140327" y="190819"/>
                    <a:pt x="136807" y="186149"/>
                    <a:pt x="131700" y="184691"/>
                  </a:cubicBezTo>
                  <a:cubicBezTo>
                    <a:pt x="68170" y="166521"/>
                    <a:pt x="23799" y="107701"/>
                    <a:pt x="23799" y="41648"/>
                  </a:cubicBezTo>
                  <a:lnTo>
                    <a:pt x="23799" y="35698"/>
                  </a:lnTo>
                  <a:cubicBezTo>
                    <a:pt x="23799" y="29137"/>
                    <a:pt x="29137" y="23799"/>
                    <a:pt x="35698" y="23799"/>
                  </a:cubicBezTo>
                  <a:cubicBezTo>
                    <a:pt x="42260" y="23799"/>
                    <a:pt x="47598" y="29137"/>
                    <a:pt x="47598" y="35698"/>
                  </a:cubicBezTo>
                  <a:lnTo>
                    <a:pt x="47598" y="41648"/>
                  </a:lnTo>
                  <a:cubicBezTo>
                    <a:pt x="47598" y="110543"/>
                    <a:pt x="103648" y="166593"/>
                    <a:pt x="172542" y="166593"/>
                  </a:cubicBezTo>
                  <a:lnTo>
                    <a:pt x="229811" y="166593"/>
                  </a:lnTo>
                  <a:cubicBezTo>
                    <a:pt x="298705" y="166593"/>
                    <a:pt x="354755" y="110543"/>
                    <a:pt x="354755" y="41648"/>
                  </a:cubicBezTo>
                  <a:lnTo>
                    <a:pt x="354755" y="35698"/>
                  </a:lnTo>
                  <a:cubicBezTo>
                    <a:pt x="354755" y="29137"/>
                    <a:pt x="360094" y="23799"/>
                    <a:pt x="366655" y="23799"/>
                  </a:cubicBezTo>
                  <a:cubicBezTo>
                    <a:pt x="373216" y="23799"/>
                    <a:pt x="378554" y="29137"/>
                    <a:pt x="378554" y="35698"/>
                  </a:cubicBezTo>
                  <a:lnTo>
                    <a:pt x="378554" y="41648"/>
                  </a:lnTo>
                  <a:cubicBezTo>
                    <a:pt x="378554" y="59939"/>
                    <a:pt x="375259" y="77806"/>
                    <a:pt x="368760" y="94750"/>
                  </a:cubicBezTo>
                  <a:cubicBezTo>
                    <a:pt x="366406" y="100885"/>
                    <a:pt x="369473" y="107768"/>
                    <a:pt x="375609" y="110121"/>
                  </a:cubicBezTo>
                  <a:cubicBezTo>
                    <a:pt x="381742" y="112476"/>
                    <a:pt x="388627" y="109407"/>
                    <a:pt x="390981" y="103272"/>
                  </a:cubicBezTo>
                  <a:cubicBezTo>
                    <a:pt x="398528" y="83597"/>
                    <a:pt x="402353" y="62864"/>
                    <a:pt x="402353" y="41648"/>
                  </a:cubicBezTo>
                  <a:lnTo>
                    <a:pt x="402353" y="35698"/>
                  </a:lnTo>
                  <a:cubicBezTo>
                    <a:pt x="402353" y="16014"/>
                    <a:pt x="386339" y="0"/>
                    <a:pt x="366655" y="0"/>
                  </a:cubicBezTo>
                  <a:cubicBezTo>
                    <a:pt x="346971" y="0"/>
                    <a:pt x="330956" y="16014"/>
                    <a:pt x="330956" y="35698"/>
                  </a:cubicBezTo>
                  <a:lnTo>
                    <a:pt x="330956" y="41648"/>
                  </a:lnTo>
                  <a:cubicBezTo>
                    <a:pt x="330956" y="91550"/>
                    <a:pt x="294621" y="133099"/>
                    <a:pt x="247025" y="141298"/>
                  </a:cubicBezTo>
                  <a:cubicBezTo>
                    <a:pt x="253241" y="132129"/>
                    <a:pt x="256876" y="121077"/>
                    <a:pt x="256876" y="109191"/>
                  </a:cubicBezTo>
                  <a:lnTo>
                    <a:pt x="256876" y="100925"/>
                  </a:lnTo>
                  <a:cubicBezTo>
                    <a:pt x="256876" y="69297"/>
                    <a:pt x="231144" y="43564"/>
                    <a:pt x="199515" y="43564"/>
                  </a:cubicBezTo>
                  <a:cubicBezTo>
                    <a:pt x="167886" y="43564"/>
                    <a:pt x="142155" y="69297"/>
                    <a:pt x="142155" y="100925"/>
                  </a:cubicBezTo>
                  <a:lnTo>
                    <a:pt x="142155" y="109191"/>
                  </a:lnTo>
                  <a:cubicBezTo>
                    <a:pt x="142155" y="120775"/>
                    <a:pt x="145617" y="131561"/>
                    <a:pt x="151547" y="140588"/>
                  </a:cubicBezTo>
                  <a:cubicBezTo>
                    <a:pt x="105818" y="130894"/>
                    <a:pt x="71397" y="90222"/>
                    <a:pt x="71397" y="41648"/>
                  </a:cubicBezTo>
                  <a:lnTo>
                    <a:pt x="71397" y="35698"/>
                  </a:lnTo>
                  <a:cubicBezTo>
                    <a:pt x="71397" y="16014"/>
                    <a:pt x="55383" y="0"/>
                    <a:pt x="35698" y="0"/>
                  </a:cubicBezTo>
                  <a:cubicBezTo>
                    <a:pt x="16014" y="0"/>
                    <a:pt x="0" y="16014"/>
                    <a:pt x="0" y="35698"/>
                  </a:cubicBezTo>
                  <a:lnTo>
                    <a:pt x="0" y="41648"/>
                  </a:lnTo>
                  <a:cubicBezTo>
                    <a:pt x="0" y="79853"/>
                    <a:pt x="12283" y="116077"/>
                    <a:pt x="35519" y="146403"/>
                  </a:cubicBezTo>
                  <a:cubicBezTo>
                    <a:pt x="56157" y="173337"/>
                    <a:pt x="84674" y="193852"/>
                    <a:pt x="116529" y="204851"/>
                  </a:cubicBezTo>
                  <a:lnTo>
                    <a:pt x="116529" y="327866"/>
                  </a:lnTo>
                  <a:cubicBezTo>
                    <a:pt x="116529" y="334437"/>
                    <a:pt x="121857" y="339766"/>
                    <a:pt x="128429" y="339766"/>
                  </a:cubicBezTo>
                  <a:lnTo>
                    <a:pt x="130601" y="339766"/>
                  </a:lnTo>
                  <a:lnTo>
                    <a:pt x="130601" y="533096"/>
                  </a:lnTo>
                  <a:cubicBezTo>
                    <a:pt x="130601" y="539667"/>
                    <a:pt x="135929" y="544996"/>
                    <a:pt x="142501" y="544996"/>
                  </a:cubicBezTo>
                  <a:cubicBezTo>
                    <a:pt x="149073" y="544996"/>
                    <a:pt x="154400" y="539667"/>
                    <a:pt x="154400" y="533096"/>
                  </a:cubicBezTo>
                  <a:lnTo>
                    <a:pt x="154400" y="339766"/>
                  </a:lnTo>
                  <a:lnTo>
                    <a:pt x="234079" y="339766"/>
                  </a:lnTo>
                  <a:cubicBezTo>
                    <a:pt x="236681" y="343810"/>
                    <a:pt x="239459" y="347769"/>
                    <a:pt x="242418" y="351632"/>
                  </a:cubicBezTo>
                  <a:cubicBezTo>
                    <a:pt x="243206" y="352660"/>
                    <a:pt x="244026" y="353659"/>
                    <a:pt x="244836" y="354669"/>
                  </a:cubicBezTo>
                  <a:lnTo>
                    <a:pt x="244836" y="533096"/>
                  </a:lnTo>
                  <a:cubicBezTo>
                    <a:pt x="244836" y="539667"/>
                    <a:pt x="250164" y="544996"/>
                    <a:pt x="256736" y="544996"/>
                  </a:cubicBezTo>
                  <a:cubicBezTo>
                    <a:pt x="263308" y="544996"/>
                    <a:pt x="268635" y="539667"/>
                    <a:pt x="268635" y="533096"/>
                  </a:cubicBezTo>
                  <a:lnTo>
                    <a:pt x="268635" y="378986"/>
                  </a:lnTo>
                  <a:cubicBezTo>
                    <a:pt x="284848" y="392574"/>
                    <a:pt x="303484" y="403192"/>
                    <a:pt x="323429" y="410080"/>
                  </a:cubicBezTo>
                  <a:lnTo>
                    <a:pt x="323429" y="533096"/>
                  </a:lnTo>
                  <a:cubicBezTo>
                    <a:pt x="323429" y="539667"/>
                    <a:pt x="328756" y="544996"/>
                    <a:pt x="335328" y="544996"/>
                  </a:cubicBezTo>
                  <a:cubicBezTo>
                    <a:pt x="341900" y="544996"/>
                    <a:pt x="347228" y="539667"/>
                    <a:pt x="347228" y="533096"/>
                  </a:cubicBezTo>
                  <a:lnTo>
                    <a:pt x="347228" y="401360"/>
                  </a:lnTo>
                  <a:cubicBezTo>
                    <a:pt x="347228" y="396048"/>
                    <a:pt x="343708" y="391378"/>
                    <a:pt x="338601" y="389920"/>
                  </a:cubicBezTo>
                  <a:cubicBezTo>
                    <a:pt x="275069" y="371750"/>
                    <a:pt x="230699" y="312931"/>
                    <a:pt x="230699" y="246878"/>
                  </a:cubicBezTo>
                  <a:lnTo>
                    <a:pt x="230699" y="240927"/>
                  </a:lnTo>
                  <a:cubicBezTo>
                    <a:pt x="230699" y="234366"/>
                    <a:pt x="236037" y="229029"/>
                    <a:pt x="242598" y="229029"/>
                  </a:cubicBezTo>
                  <a:cubicBezTo>
                    <a:pt x="249159" y="229029"/>
                    <a:pt x="254498" y="234366"/>
                    <a:pt x="254498" y="240927"/>
                  </a:cubicBezTo>
                  <a:lnTo>
                    <a:pt x="254498" y="246878"/>
                  </a:lnTo>
                  <a:cubicBezTo>
                    <a:pt x="254498" y="315773"/>
                    <a:pt x="310548" y="371823"/>
                    <a:pt x="379442" y="371823"/>
                  </a:cubicBezTo>
                  <a:lnTo>
                    <a:pt x="436711" y="371823"/>
                  </a:lnTo>
                  <a:cubicBezTo>
                    <a:pt x="505605" y="371823"/>
                    <a:pt x="561655" y="315773"/>
                    <a:pt x="561655" y="246878"/>
                  </a:cubicBezTo>
                  <a:lnTo>
                    <a:pt x="561655" y="240927"/>
                  </a:lnTo>
                  <a:cubicBezTo>
                    <a:pt x="561655" y="234366"/>
                    <a:pt x="566993" y="229029"/>
                    <a:pt x="573555" y="229029"/>
                  </a:cubicBezTo>
                  <a:cubicBezTo>
                    <a:pt x="580116" y="229029"/>
                    <a:pt x="585454" y="234366"/>
                    <a:pt x="585454" y="240927"/>
                  </a:cubicBezTo>
                  <a:lnTo>
                    <a:pt x="585454" y="246878"/>
                  </a:lnTo>
                  <a:cubicBezTo>
                    <a:pt x="585454" y="314151"/>
                    <a:pt x="540055" y="373257"/>
                    <a:pt x="475053" y="390613"/>
                  </a:cubicBezTo>
                  <a:cubicBezTo>
                    <a:pt x="469846" y="392003"/>
                    <a:pt x="466224" y="396720"/>
                    <a:pt x="466224" y="402109"/>
                  </a:cubicBezTo>
                  <a:lnTo>
                    <a:pt x="466224" y="488275"/>
                  </a:lnTo>
                  <a:cubicBezTo>
                    <a:pt x="466224" y="494846"/>
                    <a:pt x="471551" y="500174"/>
                    <a:pt x="478123" y="500174"/>
                  </a:cubicBezTo>
                  <a:cubicBezTo>
                    <a:pt x="484695" y="500174"/>
                    <a:pt x="490023" y="494846"/>
                    <a:pt x="490023" y="488275"/>
                  </a:cubicBezTo>
                  <a:lnTo>
                    <a:pt x="490023" y="410996"/>
                  </a:lnTo>
                  <a:cubicBezTo>
                    <a:pt x="560675" y="388043"/>
                    <a:pt x="609253" y="321832"/>
                    <a:pt x="609253" y="246878"/>
                  </a:cubicBezTo>
                  <a:lnTo>
                    <a:pt x="609253" y="240927"/>
                  </a:lnTo>
                  <a:cubicBezTo>
                    <a:pt x="609253" y="221245"/>
                    <a:pt x="593239" y="205230"/>
                    <a:pt x="573555" y="205230"/>
                  </a:cubicBezTo>
                  <a:close/>
                  <a:moveTo>
                    <a:pt x="165954" y="100924"/>
                  </a:moveTo>
                  <a:cubicBezTo>
                    <a:pt x="165954" y="82417"/>
                    <a:pt x="181009" y="67362"/>
                    <a:pt x="199515" y="67362"/>
                  </a:cubicBezTo>
                  <a:cubicBezTo>
                    <a:pt x="218021" y="67362"/>
                    <a:pt x="233077" y="82417"/>
                    <a:pt x="233077" y="100924"/>
                  </a:cubicBezTo>
                  <a:lnTo>
                    <a:pt x="233077" y="109190"/>
                  </a:lnTo>
                  <a:cubicBezTo>
                    <a:pt x="233077" y="127696"/>
                    <a:pt x="218022" y="142751"/>
                    <a:pt x="199515" y="142751"/>
                  </a:cubicBezTo>
                  <a:cubicBezTo>
                    <a:pt x="181009" y="142751"/>
                    <a:pt x="165954" y="127696"/>
                    <a:pt x="165954" y="109190"/>
                  </a:cubicBezTo>
                  <a:lnTo>
                    <a:pt x="165954" y="100924"/>
                  </a:lnTo>
                  <a:close/>
                  <a:moveTo>
                    <a:pt x="439977" y="314419"/>
                  </a:moveTo>
                  <a:cubicBezTo>
                    <a:pt x="439977" y="332925"/>
                    <a:pt x="424922" y="347980"/>
                    <a:pt x="406415" y="347980"/>
                  </a:cubicBezTo>
                  <a:cubicBezTo>
                    <a:pt x="387909" y="347980"/>
                    <a:pt x="372853" y="332925"/>
                    <a:pt x="372853" y="314419"/>
                  </a:cubicBezTo>
                  <a:lnTo>
                    <a:pt x="372853" y="306153"/>
                  </a:lnTo>
                  <a:cubicBezTo>
                    <a:pt x="372853" y="287647"/>
                    <a:pt x="387909" y="272592"/>
                    <a:pt x="406415" y="272592"/>
                  </a:cubicBezTo>
                  <a:cubicBezTo>
                    <a:pt x="424921" y="272592"/>
                    <a:pt x="439977" y="287647"/>
                    <a:pt x="439977" y="306153"/>
                  </a:cubicBezTo>
                  <a:lnTo>
                    <a:pt x="439977" y="314419"/>
                  </a:ln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E130E7-DAA1-6FB4-D2BE-CC076402C803}"/>
                </a:ext>
              </a:extLst>
            </p:cNvPr>
            <p:cNvSpPr/>
            <p:nvPr/>
          </p:nvSpPr>
          <p:spPr>
            <a:xfrm>
              <a:off x="8007486" y="2952437"/>
              <a:ext cx="23798" cy="23798"/>
            </a:xfrm>
            <a:custGeom>
              <a:avLst/>
              <a:gdLst>
                <a:gd name="connsiteX0" fmla="*/ 20312 w 23798"/>
                <a:gd name="connsiteY0" fmla="*/ 3487 h 23798"/>
                <a:gd name="connsiteX1" fmla="*/ 11899 w 23798"/>
                <a:gd name="connsiteY1" fmla="*/ 0 h 23798"/>
                <a:gd name="connsiteX2" fmla="*/ 3487 w 23798"/>
                <a:gd name="connsiteY2" fmla="*/ 3487 h 23798"/>
                <a:gd name="connsiteX3" fmla="*/ 0 w 23798"/>
                <a:gd name="connsiteY3" fmla="*/ 11899 h 23798"/>
                <a:gd name="connsiteX4" fmla="*/ 3487 w 23798"/>
                <a:gd name="connsiteY4" fmla="*/ 20311 h 23798"/>
                <a:gd name="connsiteX5" fmla="*/ 11899 w 23798"/>
                <a:gd name="connsiteY5" fmla="*/ 23799 h 23798"/>
                <a:gd name="connsiteX6" fmla="*/ 20312 w 23798"/>
                <a:gd name="connsiteY6" fmla="*/ 20311 h 23798"/>
                <a:gd name="connsiteX7" fmla="*/ 23799 w 23798"/>
                <a:gd name="connsiteY7" fmla="*/ 11899 h 23798"/>
                <a:gd name="connsiteX8" fmla="*/ 20312 w 23798"/>
                <a:gd name="connsiteY8" fmla="*/ 3487 h 2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98" h="23798">
                  <a:moveTo>
                    <a:pt x="20312" y="3487"/>
                  </a:moveTo>
                  <a:cubicBezTo>
                    <a:pt x="18099" y="1272"/>
                    <a:pt x="15029" y="0"/>
                    <a:pt x="11899" y="0"/>
                  </a:cubicBezTo>
                  <a:cubicBezTo>
                    <a:pt x="8770" y="0"/>
                    <a:pt x="5700" y="1272"/>
                    <a:pt x="3487" y="3487"/>
                  </a:cubicBezTo>
                  <a:cubicBezTo>
                    <a:pt x="1273" y="5700"/>
                    <a:pt x="0" y="8770"/>
                    <a:pt x="0" y="11899"/>
                  </a:cubicBezTo>
                  <a:cubicBezTo>
                    <a:pt x="0" y="15029"/>
                    <a:pt x="1273" y="18099"/>
                    <a:pt x="3487" y="20311"/>
                  </a:cubicBezTo>
                  <a:cubicBezTo>
                    <a:pt x="5700" y="22524"/>
                    <a:pt x="8770" y="23799"/>
                    <a:pt x="11899" y="23799"/>
                  </a:cubicBezTo>
                  <a:cubicBezTo>
                    <a:pt x="15029" y="23799"/>
                    <a:pt x="18099" y="22526"/>
                    <a:pt x="20312" y="20311"/>
                  </a:cubicBezTo>
                  <a:cubicBezTo>
                    <a:pt x="22526" y="18099"/>
                    <a:pt x="23799" y="15029"/>
                    <a:pt x="23799" y="11899"/>
                  </a:cubicBezTo>
                  <a:cubicBezTo>
                    <a:pt x="23799" y="8770"/>
                    <a:pt x="22526" y="5700"/>
                    <a:pt x="20312" y="3487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A276357-D6B4-0EB0-F8C9-080A60955C58}"/>
                </a:ext>
              </a:extLst>
            </p:cNvPr>
            <p:cNvSpPr/>
            <p:nvPr/>
          </p:nvSpPr>
          <p:spPr>
            <a:xfrm>
              <a:off x="7728880" y="2812023"/>
              <a:ext cx="23798" cy="164212"/>
            </a:xfrm>
            <a:custGeom>
              <a:avLst/>
              <a:gdLst>
                <a:gd name="connsiteX0" fmla="*/ 11899 w 23798"/>
                <a:gd name="connsiteY0" fmla="*/ 0 h 164212"/>
                <a:gd name="connsiteX1" fmla="*/ 0 w 23798"/>
                <a:gd name="connsiteY1" fmla="*/ 11899 h 164212"/>
                <a:gd name="connsiteX2" fmla="*/ 0 w 23798"/>
                <a:gd name="connsiteY2" fmla="*/ 152313 h 164212"/>
                <a:gd name="connsiteX3" fmla="*/ 11899 w 23798"/>
                <a:gd name="connsiteY3" fmla="*/ 164213 h 164212"/>
                <a:gd name="connsiteX4" fmla="*/ 23799 w 23798"/>
                <a:gd name="connsiteY4" fmla="*/ 152313 h 164212"/>
                <a:gd name="connsiteX5" fmla="*/ 23799 w 23798"/>
                <a:gd name="connsiteY5" fmla="*/ 11899 h 164212"/>
                <a:gd name="connsiteX6" fmla="*/ 11899 w 23798"/>
                <a:gd name="connsiteY6" fmla="*/ 0 h 16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98" h="164212">
                  <a:moveTo>
                    <a:pt x="11899" y="0"/>
                  </a:moveTo>
                  <a:cubicBezTo>
                    <a:pt x="5327" y="0"/>
                    <a:pt x="0" y="5329"/>
                    <a:pt x="0" y="11899"/>
                  </a:cubicBezTo>
                  <a:lnTo>
                    <a:pt x="0" y="152313"/>
                  </a:lnTo>
                  <a:cubicBezTo>
                    <a:pt x="0" y="158884"/>
                    <a:pt x="5327" y="164213"/>
                    <a:pt x="11899" y="164213"/>
                  </a:cubicBezTo>
                  <a:cubicBezTo>
                    <a:pt x="18472" y="164213"/>
                    <a:pt x="23799" y="158884"/>
                    <a:pt x="23799" y="152313"/>
                  </a:cubicBezTo>
                  <a:lnTo>
                    <a:pt x="23799" y="11899"/>
                  </a:lnTo>
                  <a:cubicBezTo>
                    <a:pt x="23799" y="5329"/>
                    <a:pt x="18472" y="0"/>
                    <a:pt x="11899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B6ABCBD-CF80-1477-D270-74EED9AAF40E}"/>
                </a:ext>
              </a:extLst>
            </p:cNvPr>
            <p:cNvSpPr/>
            <p:nvPr/>
          </p:nvSpPr>
          <p:spPr>
            <a:xfrm>
              <a:off x="8083880" y="2464558"/>
              <a:ext cx="23798" cy="38589"/>
            </a:xfrm>
            <a:custGeom>
              <a:avLst/>
              <a:gdLst>
                <a:gd name="connsiteX0" fmla="*/ 11899 w 23798"/>
                <a:gd name="connsiteY0" fmla="*/ 0 h 38589"/>
                <a:gd name="connsiteX1" fmla="*/ 0 w 23798"/>
                <a:gd name="connsiteY1" fmla="*/ 11899 h 38589"/>
                <a:gd name="connsiteX2" fmla="*/ 0 w 23798"/>
                <a:gd name="connsiteY2" fmla="*/ 26691 h 38589"/>
                <a:gd name="connsiteX3" fmla="*/ 11899 w 23798"/>
                <a:gd name="connsiteY3" fmla="*/ 38590 h 38589"/>
                <a:gd name="connsiteX4" fmla="*/ 23799 w 23798"/>
                <a:gd name="connsiteY4" fmla="*/ 26691 h 38589"/>
                <a:gd name="connsiteX5" fmla="*/ 23799 w 23798"/>
                <a:gd name="connsiteY5" fmla="*/ 11899 h 38589"/>
                <a:gd name="connsiteX6" fmla="*/ 11899 w 23798"/>
                <a:gd name="connsiteY6" fmla="*/ 0 h 3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98" h="38589">
                  <a:moveTo>
                    <a:pt x="11899" y="0"/>
                  </a:moveTo>
                  <a:cubicBezTo>
                    <a:pt x="5327" y="0"/>
                    <a:pt x="0" y="5329"/>
                    <a:pt x="0" y="11899"/>
                  </a:cubicBezTo>
                  <a:lnTo>
                    <a:pt x="0" y="26691"/>
                  </a:lnTo>
                  <a:cubicBezTo>
                    <a:pt x="0" y="33261"/>
                    <a:pt x="5327" y="38590"/>
                    <a:pt x="11899" y="38590"/>
                  </a:cubicBezTo>
                  <a:cubicBezTo>
                    <a:pt x="18472" y="38590"/>
                    <a:pt x="23799" y="33261"/>
                    <a:pt x="23799" y="26691"/>
                  </a:cubicBezTo>
                  <a:lnTo>
                    <a:pt x="23799" y="11899"/>
                  </a:lnTo>
                  <a:cubicBezTo>
                    <a:pt x="23799" y="5329"/>
                    <a:pt x="18472" y="0"/>
                    <a:pt x="11899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576BE86-A6F7-2328-9914-4F0C95C5F078}"/>
                </a:ext>
              </a:extLst>
            </p:cNvPr>
            <p:cNvSpPr/>
            <p:nvPr/>
          </p:nvSpPr>
          <p:spPr>
            <a:xfrm>
              <a:off x="8083880" y="2535443"/>
              <a:ext cx="23798" cy="38589"/>
            </a:xfrm>
            <a:custGeom>
              <a:avLst/>
              <a:gdLst>
                <a:gd name="connsiteX0" fmla="*/ 11899 w 23798"/>
                <a:gd name="connsiteY0" fmla="*/ 0 h 38589"/>
                <a:gd name="connsiteX1" fmla="*/ 0 w 23798"/>
                <a:gd name="connsiteY1" fmla="*/ 11899 h 38589"/>
                <a:gd name="connsiteX2" fmla="*/ 0 w 23798"/>
                <a:gd name="connsiteY2" fmla="*/ 26691 h 38589"/>
                <a:gd name="connsiteX3" fmla="*/ 11899 w 23798"/>
                <a:gd name="connsiteY3" fmla="*/ 38590 h 38589"/>
                <a:gd name="connsiteX4" fmla="*/ 23799 w 23798"/>
                <a:gd name="connsiteY4" fmla="*/ 26691 h 38589"/>
                <a:gd name="connsiteX5" fmla="*/ 23799 w 23798"/>
                <a:gd name="connsiteY5" fmla="*/ 11899 h 38589"/>
                <a:gd name="connsiteX6" fmla="*/ 11899 w 23798"/>
                <a:gd name="connsiteY6" fmla="*/ 0 h 3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98" h="38589">
                  <a:moveTo>
                    <a:pt x="11899" y="0"/>
                  </a:moveTo>
                  <a:cubicBezTo>
                    <a:pt x="5327" y="0"/>
                    <a:pt x="0" y="5329"/>
                    <a:pt x="0" y="11899"/>
                  </a:cubicBezTo>
                  <a:lnTo>
                    <a:pt x="0" y="26691"/>
                  </a:lnTo>
                  <a:cubicBezTo>
                    <a:pt x="0" y="33261"/>
                    <a:pt x="5327" y="38590"/>
                    <a:pt x="11899" y="38590"/>
                  </a:cubicBezTo>
                  <a:cubicBezTo>
                    <a:pt x="18472" y="38590"/>
                    <a:pt x="23799" y="33261"/>
                    <a:pt x="23799" y="26691"/>
                  </a:cubicBezTo>
                  <a:lnTo>
                    <a:pt x="23799" y="11899"/>
                  </a:lnTo>
                  <a:cubicBezTo>
                    <a:pt x="23799" y="5329"/>
                    <a:pt x="18472" y="0"/>
                    <a:pt x="11899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13D5308-1896-D843-EE4F-89E4697EA064}"/>
                </a:ext>
              </a:extLst>
            </p:cNvPr>
            <p:cNvSpPr/>
            <p:nvPr/>
          </p:nvSpPr>
          <p:spPr>
            <a:xfrm>
              <a:off x="8111928" y="2507396"/>
              <a:ext cx="38589" cy="23798"/>
            </a:xfrm>
            <a:custGeom>
              <a:avLst/>
              <a:gdLst>
                <a:gd name="connsiteX0" fmla="*/ 26691 w 38589"/>
                <a:gd name="connsiteY0" fmla="*/ 0 h 23798"/>
                <a:gd name="connsiteX1" fmla="*/ 11899 w 38589"/>
                <a:gd name="connsiteY1" fmla="*/ 0 h 23798"/>
                <a:gd name="connsiteX2" fmla="*/ 0 w 38589"/>
                <a:gd name="connsiteY2" fmla="*/ 11899 h 23798"/>
                <a:gd name="connsiteX3" fmla="*/ 11899 w 38589"/>
                <a:gd name="connsiteY3" fmla="*/ 23799 h 23798"/>
                <a:gd name="connsiteX4" fmla="*/ 26691 w 38589"/>
                <a:gd name="connsiteY4" fmla="*/ 23799 h 23798"/>
                <a:gd name="connsiteX5" fmla="*/ 38590 w 38589"/>
                <a:gd name="connsiteY5" fmla="*/ 11899 h 23798"/>
                <a:gd name="connsiteX6" fmla="*/ 26691 w 38589"/>
                <a:gd name="connsiteY6" fmla="*/ 0 h 2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9" h="23798">
                  <a:moveTo>
                    <a:pt x="26691" y="0"/>
                  </a:moveTo>
                  <a:lnTo>
                    <a:pt x="11899" y="0"/>
                  </a:lnTo>
                  <a:cubicBezTo>
                    <a:pt x="5327" y="0"/>
                    <a:pt x="0" y="5329"/>
                    <a:pt x="0" y="11899"/>
                  </a:cubicBezTo>
                  <a:cubicBezTo>
                    <a:pt x="0" y="18470"/>
                    <a:pt x="5327" y="23799"/>
                    <a:pt x="11899" y="23799"/>
                  </a:cubicBezTo>
                  <a:lnTo>
                    <a:pt x="26691" y="23799"/>
                  </a:lnTo>
                  <a:cubicBezTo>
                    <a:pt x="33263" y="23799"/>
                    <a:pt x="38590" y="18470"/>
                    <a:pt x="38590" y="11899"/>
                  </a:cubicBezTo>
                  <a:cubicBezTo>
                    <a:pt x="38590" y="5329"/>
                    <a:pt x="33263" y="0"/>
                    <a:pt x="26691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2076865-F0D6-3EC6-FE06-491A228BB81C}"/>
                </a:ext>
              </a:extLst>
            </p:cNvPr>
            <p:cNvSpPr/>
            <p:nvPr/>
          </p:nvSpPr>
          <p:spPr>
            <a:xfrm>
              <a:off x="8041042" y="2507396"/>
              <a:ext cx="38589" cy="23798"/>
            </a:xfrm>
            <a:custGeom>
              <a:avLst/>
              <a:gdLst>
                <a:gd name="connsiteX0" fmla="*/ 26691 w 38589"/>
                <a:gd name="connsiteY0" fmla="*/ 0 h 23798"/>
                <a:gd name="connsiteX1" fmla="*/ 11899 w 38589"/>
                <a:gd name="connsiteY1" fmla="*/ 0 h 23798"/>
                <a:gd name="connsiteX2" fmla="*/ 0 w 38589"/>
                <a:gd name="connsiteY2" fmla="*/ 11899 h 23798"/>
                <a:gd name="connsiteX3" fmla="*/ 11899 w 38589"/>
                <a:gd name="connsiteY3" fmla="*/ 23799 h 23798"/>
                <a:gd name="connsiteX4" fmla="*/ 26691 w 38589"/>
                <a:gd name="connsiteY4" fmla="*/ 23799 h 23798"/>
                <a:gd name="connsiteX5" fmla="*/ 38590 w 38589"/>
                <a:gd name="connsiteY5" fmla="*/ 11899 h 23798"/>
                <a:gd name="connsiteX6" fmla="*/ 26691 w 38589"/>
                <a:gd name="connsiteY6" fmla="*/ 0 h 2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9" h="23798">
                  <a:moveTo>
                    <a:pt x="26691" y="0"/>
                  </a:moveTo>
                  <a:lnTo>
                    <a:pt x="11899" y="0"/>
                  </a:lnTo>
                  <a:cubicBezTo>
                    <a:pt x="5327" y="0"/>
                    <a:pt x="0" y="5329"/>
                    <a:pt x="0" y="11899"/>
                  </a:cubicBezTo>
                  <a:cubicBezTo>
                    <a:pt x="0" y="18470"/>
                    <a:pt x="5327" y="23799"/>
                    <a:pt x="11899" y="23799"/>
                  </a:cubicBezTo>
                  <a:lnTo>
                    <a:pt x="26691" y="23799"/>
                  </a:lnTo>
                  <a:cubicBezTo>
                    <a:pt x="33263" y="23799"/>
                    <a:pt x="38590" y="18470"/>
                    <a:pt x="38590" y="11899"/>
                  </a:cubicBezTo>
                  <a:cubicBezTo>
                    <a:pt x="38590" y="5329"/>
                    <a:pt x="33263" y="0"/>
                    <a:pt x="26691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DE015A4-134C-157C-CF58-EB266FF40114}"/>
                </a:ext>
              </a:extLst>
            </p:cNvPr>
            <p:cNvSpPr/>
            <p:nvPr/>
          </p:nvSpPr>
          <p:spPr>
            <a:xfrm>
              <a:off x="7791002" y="2366983"/>
              <a:ext cx="23798" cy="38589"/>
            </a:xfrm>
            <a:custGeom>
              <a:avLst/>
              <a:gdLst>
                <a:gd name="connsiteX0" fmla="*/ 11899 w 23798"/>
                <a:gd name="connsiteY0" fmla="*/ 0 h 38589"/>
                <a:gd name="connsiteX1" fmla="*/ 0 w 23798"/>
                <a:gd name="connsiteY1" fmla="*/ 11899 h 38589"/>
                <a:gd name="connsiteX2" fmla="*/ 0 w 23798"/>
                <a:gd name="connsiteY2" fmla="*/ 26691 h 38589"/>
                <a:gd name="connsiteX3" fmla="*/ 11899 w 23798"/>
                <a:gd name="connsiteY3" fmla="*/ 38590 h 38589"/>
                <a:gd name="connsiteX4" fmla="*/ 23799 w 23798"/>
                <a:gd name="connsiteY4" fmla="*/ 26691 h 38589"/>
                <a:gd name="connsiteX5" fmla="*/ 23799 w 23798"/>
                <a:gd name="connsiteY5" fmla="*/ 11899 h 38589"/>
                <a:gd name="connsiteX6" fmla="*/ 11899 w 23798"/>
                <a:gd name="connsiteY6" fmla="*/ 0 h 3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98" h="38589">
                  <a:moveTo>
                    <a:pt x="11899" y="0"/>
                  </a:moveTo>
                  <a:cubicBezTo>
                    <a:pt x="5327" y="0"/>
                    <a:pt x="0" y="5329"/>
                    <a:pt x="0" y="11899"/>
                  </a:cubicBezTo>
                  <a:lnTo>
                    <a:pt x="0" y="26691"/>
                  </a:lnTo>
                  <a:cubicBezTo>
                    <a:pt x="0" y="33261"/>
                    <a:pt x="5327" y="38590"/>
                    <a:pt x="11899" y="38590"/>
                  </a:cubicBezTo>
                  <a:cubicBezTo>
                    <a:pt x="18472" y="38590"/>
                    <a:pt x="23799" y="33261"/>
                    <a:pt x="23799" y="26691"/>
                  </a:cubicBezTo>
                  <a:lnTo>
                    <a:pt x="23799" y="11899"/>
                  </a:lnTo>
                  <a:cubicBezTo>
                    <a:pt x="23799" y="5329"/>
                    <a:pt x="18472" y="0"/>
                    <a:pt x="11899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0576285-BA80-5326-95D8-59A197C382C6}"/>
                </a:ext>
              </a:extLst>
            </p:cNvPr>
            <p:cNvSpPr/>
            <p:nvPr/>
          </p:nvSpPr>
          <p:spPr>
            <a:xfrm>
              <a:off x="7791002" y="2437868"/>
              <a:ext cx="23798" cy="38589"/>
            </a:xfrm>
            <a:custGeom>
              <a:avLst/>
              <a:gdLst>
                <a:gd name="connsiteX0" fmla="*/ 11899 w 23798"/>
                <a:gd name="connsiteY0" fmla="*/ 0 h 38589"/>
                <a:gd name="connsiteX1" fmla="*/ 0 w 23798"/>
                <a:gd name="connsiteY1" fmla="*/ 11899 h 38589"/>
                <a:gd name="connsiteX2" fmla="*/ 0 w 23798"/>
                <a:gd name="connsiteY2" fmla="*/ 26691 h 38589"/>
                <a:gd name="connsiteX3" fmla="*/ 11899 w 23798"/>
                <a:gd name="connsiteY3" fmla="*/ 38590 h 38589"/>
                <a:gd name="connsiteX4" fmla="*/ 23799 w 23798"/>
                <a:gd name="connsiteY4" fmla="*/ 26691 h 38589"/>
                <a:gd name="connsiteX5" fmla="*/ 23799 w 23798"/>
                <a:gd name="connsiteY5" fmla="*/ 11899 h 38589"/>
                <a:gd name="connsiteX6" fmla="*/ 11899 w 23798"/>
                <a:gd name="connsiteY6" fmla="*/ 0 h 3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98" h="38589">
                  <a:moveTo>
                    <a:pt x="11899" y="0"/>
                  </a:moveTo>
                  <a:cubicBezTo>
                    <a:pt x="5327" y="0"/>
                    <a:pt x="0" y="5329"/>
                    <a:pt x="0" y="11899"/>
                  </a:cubicBezTo>
                  <a:lnTo>
                    <a:pt x="0" y="26691"/>
                  </a:lnTo>
                  <a:cubicBezTo>
                    <a:pt x="0" y="33261"/>
                    <a:pt x="5327" y="38590"/>
                    <a:pt x="11899" y="38590"/>
                  </a:cubicBezTo>
                  <a:cubicBezTo>
                    <a:pt x="18472" y="38590"/>
                    <a:pt x="23799" y="33261"/>
                    <a:pt x="23799" y="26691"/>
                  </a:cubicBezTo>
                  <a:lnTo>
                    <a:pt x="23799" y="11899"/>
                  </a:lnTo>
                  <a:cubicBezTo>
                    <a:pt x="23799" y="5329"/>
                    <a:pt x="18472" y="0"/>
                    <a:pt x="11899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FFFAB81-2C7B-4FD8-FAF0-80B0BC225528}"/>
                </a:ext>
              </a:extLst>
            </p:cNvPr>
            <p:cNvSpPr/>
            <p:nvPr/>
          </p:nvSpPr>
          <p:spPr>
            <a:xfrm>
              <a:off x="7819049" y="2409821"/>
              <a:ext cx="38589" cy="23798"/>
            </a:xfrm>
            <a:custGeom>
              <a:avLst/>
              <a:gdLst>
                <a:gd name="connsiteX0" fmla="*/ 26691 w 38589"/>
                <a:gd name="connsiteY0" fmla="*/ 0 h 23798"/>
                <a:gd name="connsiteX1" fmla="*/ 11899 w 38589"/>
                <a:gd name="connsiteY1" fmla="*/ 0 h 23798"/>
                <a:gd name="connsiteX2" fmla="*/ 0 w 38589"/>
                <a:gd name="connsiteY2" fmla="*/ 11899 h 23798"/>
                <a:gd name="connsiteX3" fmla="*/ 11899 w 38589"/>
                <a:gd name="connsiteY3" fmla="*/ 23799 h 23798"/>
                <a:gd name="connsiteX4" fmla="*/ 26691 w 38589"/>
                <a:gd name="connsiteY4" fmla="*/ 23799 h 23798"/>
                <a:gd name="connsiteX5" fmla="*/ 38590 w 38589"/>
                <a:gd name="connsiteY5" fmla="*/ 11899 h 23798"/>
                <a:gd name="connsiteX6" fmla="*/ 26691 w 38589"/>
                <a:gd name="connsiteY6" fmla="*/ 0 h 2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9" h="23798">
                  <a:moveTo>
                    <a:pt x="26691" y="0"/>
                  </a:moveTo>
                  <a:lnTo>
                    <a:pt x="11899" y="0"/>
                  </a:lnTo>
                  <a:cubicBezTo>
                    <a:pt x="5327" y="0"/>
                    <a:pt x="0" y="5329"/>
                    <a:pt x="0" y="11899"/>
                  </a:cubicBezTo>
                  <a:cubicBezTo>
                    <a:pt x="0" y="18470"/>
                    <a:pt x="5327" y="23799"/>
                    <a:pt x="11899" y="23799"/>
                  </a:cubicBezTo>
                  <a:lnTo>
                    <a:pt x="26691" y="23799"/>
                  </a:lnTo>
                  <a:cubicBezTo>
                    <a:pt x="33263" y="23799"/>
                    <a:pt x="38590" y="18470"/>
                    <a:pt x="38590" y="11899"/>
                  </a:cubicBezTo>
                  <a:cubicBezTo>
                    <a:pt x="38590" y="5329"/>
                    <a:pt x="33263" y="0"/>
                    <a:pt x="26691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3F50164-BA7B-E0FF-D184-0008F24315A8}"/>
                </a:ext>
              </a:extLst>
            </p:cNvPr>
            <p:cNvSpPr/>
            <p:nvPr/>
          </p:nvSpPr>
          <p:spPr>
            <a:xfrm>
              <a:off x="7748164" y="2409821"/>
              <a:ext cx="38589" cy="23798"/>
            </a:xfrm>
            <a:custGeom>
              <a:avLst/>
              <a:gdLst>
                <a:gd name="connsiteX0" fmla="*/ 26691 w 38589"/>
                <a:gd name="connsiteY0" fmla="*/ 0 h 23798"/>
                <a:gd name="connsiteX1" fmla="*/ 11899 w 38589"/>
                <a:gd name="connsiteY1" fmla="*/ 0 h 23798"/>
                <a:gd name="connsiteX2" fmla="*/ 0 w 38589"/>
                <a:gd name="connsiteY2" fmla="*/ 11899 h 23798"/>
                <a:gd name="connsiteX3" fmla="*/ 11899 w 38589"/>
                <a:gd name="connsiteY3" fmla="*/ 23799 h 23798"/>
                <a:gd name="connsiteX4" fmla="*/ 26691 w 38589"/>
                <a:gd name="connsiteY4" fmla="*/ 23799 h 23798"/>
                <a:gd name="connsiteX5" fmla="*/ 38590 w 38589"/>
                <a:gd name="connsiteY5" fmla="*/ 11899 h 23798"/>
                <a:gd name="connsiteX6" fmla="*/ 26691 w 38589"/>
                <a:gd name="connsiteY6" fmla="*/ 0 h 2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9" h="23798">
                  <a:moveTo>
                    <a:pt x="26691" y="0"/>
                  </a:moveTo>
                  <a:lnTo>
                    <a:pt x="11899" y="0"/>
                  </a:lnTo>
                  <a:cubicBezTo>
                    <a:pt x="5327" y="0"/>
                    <a:pt x="0" y="5329"/>
                    <a:pt x="0" y="11899"/>
                  </a:cubicBezTo>
                  <a:cubicBezTo>
                    <a:pt x="0" y="18470"/>
                    <a:pt x="5327" y="23799"/>
                    <a:pt x="11899" y="23799"/>
                  </a:cubicBezTo>
                  <a:lnTo>
                    <a:pt x="26691" y="23799"/>
                  </a:lnTo>
                  <a:cubicBezTo>
                    <a:pt x="33263" y="23799"/>
                    <a:pt x="38590" y="18470"/>
                    <a:pt x="38590" y="11899"/>
                  </a:cubicBezTo>
                  <a:cubicBezTo>
                    <a:pt x="38590" y="5329"/>
                    <a:pt x="33263" y="0"/>
                    <a:pt x="26691" y="0"/>
                  </a:cubicBezTo>
                  <a:close/>
                </a:path>
              </a:pathLst>
            </a:custGeom>
            <a:solidFill>
              <a:schemeClr val="bg1"/>
            </a:solidFill>
            <a:ln w="1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DFDBCC0-B1AC-7CD5-177F-157501EA7FA4}"/>
              </a:ext>
            </a:extLst>
          </p:cNvPr>
          <p:cNvGrpSpPr/>
          <p:nvPr/>
        </p:nvGrpSpPr>
        <p:grpSpPr>
          <a:xfrm>
            <a:off x="10077104" y="1886562"/>
            <a:ext cx="543734" cy="543734"/>
            <a:chOff x="9314338" y="2530232"/>
            <a:chExt cx="759673" cy="759673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812E161-8F57-33C1-A650-C3F2C90DE9D9}"/>
                </a:ext>
              </a:extLst>
            </p:cNvPr>
            <p:cNvSpPr/>
            <p:nvPr/>
          </p:nvSpPr>
          <p:spPr>
            <a:xfrm>
              <a:off x="9429179" y="2693766"/>
              <a:ext cx="529979" cy="480937"/>
            </a:xfrm>
            <a:custGeom>
              <a:avLst/>
              <a:gdLst>
                <a:gd name="connsiteX0" fmla="*/ 514130 w 529979"/>
                <a:gd name="connsiteY0" fmla="*/ 97959 h 480937"/>
                <a:gd name="connsiteX1" fmla="*/ 494539 w 529979"/>
                <a:gd name="connsiteY1" fmla="*/ 90444 h 480937"/>
                <a:gd name="connsiteX2" fmla="*/ 487024 w 529979"/>
                <a:gd name="connsiteY2" fmla="*/ 110036 h 480937"/>
                <a:gd name="connsiteX3" fmla="*/ 500312 w 529979"/>
                <a:gd name="connsiteY3" fmla="*/ 173366 h 480937"/>
                <a:gd name="connsiteX4" fmla="*/ 402252 w 529979"/>
                <a:gd name="connsiteY4" fmla="*/ 333525 h 480937"/>
                <a:gd name="connsiteX5" fmla="*/ 404467 w 529979"/>
                <a:gd name="connsiteY5" fmla="*/ 325753 h 480937"/>
                <a:gd name="connsiteX6" fmla="*/ 404467 w 529979"/>
                <a:gd name="connsiteY6" fmla="*/ 289421 h 480937"/>
                <a:gd name="connsiteX7" fmla="*/ 347904 w 529979"/>
                <a:gd name="connsiteY7" fmla="*/ 221334 h 480937"/>
                <a:gd name="connsiteX8" fmla="*/ 329283 w 529979"/>
                <a:gd name="connsiteY8" fmla="*/ 217860 h 480937"/>
                <a:gd name="connsiteX9" fmla="*/ 336215 w 529979"/>
                <a:gd name="connsiteY9" fmla="*/ 187237 h 480937"/>
                <a:gd name="connsiteX10" fmla="*/ 336215 w 529979"/>
                <a:gd name="connsiteY10" fmla="*/ 163233 h 480937"/>
                <a:gd name="connsiteX11" fmla="*/ 264996 w 529979"/>
                <a:gd name="connsiteY11" fmla="*/ 92014 h 480937"/>
                <a:gd name="connsiteX12" fmla="*/ 193776 w 529979"/>
                <a:gd name="connsiteY12" fmla="*/ 163233 h 480937"/>
                <a:gd name="connsiteX13" fmla="*/ 193776 w 529979"/>
                <a:gd name="connsiteY13" fmla="*/ 187237 h 480937"/>
                <a:gd name="connsiteX14" fmla="*/ 200707 w 529979"/>
                <a:gd name="connsiteY14" fmla="*/ 217860 h 480937"/>
                <a:gd name="connsiteX15" fmla="*/ 182086 w 529979"/>
                <a:gd name="connsiteY15" fmla="*/ 221334 h 480937"/>
                <a:gd name="connsiteX16" fmla="*/ 125524 w 529979"/>
                <a:gd name="connsiteY16" fmla="*/ 289419 h 480937"/>
                <a:gd name="connsiteX17" fmla="*/ 125524 w 529979"/>
                <a:gd name="connsiteY17" fmla="*/ 325752 h 480937"/>
                <a:gd name="connsiteX18" fmla="*/ 127739 w 529979"/>
                <a:gd name="connsiteY18" fmla="*/ 333524 h 480937"/>
                <a:gd name="connsiteX19" fmla="*/ 29679 w 529979"/>
                <a:gd name="connsiteY19" fmla="*/ 173364 h 480937"/>
                <a:gd name="connsiteX20" fmla="*/ 159736 w 529979"/>
                <a:gd name="connsiteY20" fmla="*/ 29673 h 480937"/>
                <a:gd name="connsiteX21" fmla="*/ 253771 w 529979"/>
                <a:gd name="connsiteY21" fmla="*/ 74135 h 480937"/>
                <a:gd name="connsiteX22" fmla="*/ 264993 w 529979"/>
                <a:gd name="connsiteY22" fmla="*/ 79266 h 480937"/>
                <a:gd name="connsiteX23" fmla="*/ 276214 w 529979"/>
                <a:gd name="connsiteY23" fmla="*/ 74135 h 480937"/>
                <a:gd name="connsiteX24" fmla="*/ 370249 w 529979"/>
                <a:gd name="connsiteY24" fmla="*/ 29673 h 480937"/>
                <a:gd name="connsiteX25" fmla="*/ 414527 w 529979"/>
                <a:gd name="connsiteY25" fmla="*/ 38221 h 480937"/>
                <a:gd name="connsiteX26" fmla="*/ 433815 w 529979"/>
                <a:gd name="connsiteY26" fmla="*/ 29961 h 480937"/>
                <a:gd name="connsiteX27" fmla="*/ 425555 w 529979"/>
                <a:gd name="connsiteY27" fmla="*/ 10671 h 480937"/>
                <a:gd name="connsiteX28" fmla="*/ 370248 w 529979"/>
                <a:gd name="connsiteY28" fmla="*/ 0 h 480937"/>
                <a:gd name="connsiteX29" fmla="*/ 264990 w 529979"/>
                <a:gd name="connsiteY29" fmla="*/ 42969 h 480937"/>
                <a:gd name="connsiteX30" fmla="*/ 159732 w 529979"/>
                <a:gd name="connsiteY30" fmla="*/ 0 h 480937"/>
                <a:gd name="connsiteX31" fmla="*/ 0 w 529979"/>
                <a:gd name="connsiteY31" fmla="*/ 173366 h 480937"/>
                <a:gd name="connsiteX32" fmla="*/ 129837 w 529979"/>
                <a:gd name="connsiteY32" fmla="*/ 376614 h 480937"/>
                <a:gd name="connsiteX33" fmla="*/ 256647 w 529979"/>
                <a:gd name="connsiteY33" fmla="*/ 478371 h 480937"/>
                <a:gd name="connsiteX34" fmla="*/ 264990 w 529979"/>
                <a:gd name="connsiteY34" fmla="*/ 480937 h 480937"/>
                <a:gd name="connsiteX35" fmla="*/ 273333 w 529979"/>
                <a:gd name="connsiteY35" fmla="*/ 478371 h 480937"/>
                <a:gd name="connsiteX36" fmla="*/ 400142 w 529979"/>
                <a:gd name="connsiteY36" fmla="*/ 376614 h 480937"/>
                <a:gd name="connsiteX37" fmla="*/ 529979 w 529979"/>
                <a:gd name="connsiteY37" fmla="*/ 173366 h 480937"/>
                <a:gd name="connsiteX38" fmla="*/ 514130 w 529979"/>
                <a:gd name="connsiteY38" fmla="*/ 97959 h 480937"/>
                <a:gd name="connsiteX39" fmla="*/ 223451 w 529979"/>
                <a:gd name="connsiteY39" fmla="*/ 163233 h 480937"/>
                <a:gd name="connsiteX40" fmla="*/ 264996 w 529979"/>
                <a:gd name="connsiteY40" fmla="*/ 121689 h 480937"/>
                <a:gd name="connsiteX41" fmla="*/ 306540 w 529979"/>
                <a:gd name="connsiteY41" fmla="*/ 163233 h 480937"/>
                <a:gd name="connsiteX42" fmla="*/ 306540 w 529979"/>
                <a:gd name="connsiteY42" fmla="*/ 187237 h 480937"/>
                <a:gd name="connsiteX43" fmla="*/ 264996 w 529979"/>
                <a:gd name="connsiteY43" fmla="*/ 228782 h 480937"/>
                <a:gd name="connsiteX44" fmla="*/ 223451 w 529979"/>
                <a:gd name="connsiteY44" fmla="*/ 187237 h 480937"/>
                <a:gd name="connsiteX45" fmla="*/ 223451 w 529979"/>
                <a:gd name="connsiteY45" fmla="*/ 163233 h 480937"/>
                <a:gd name="connsiteX46" fmla="*/ 155199 w 529979"/>
                <a:gd name="connsiteY46" fmla="*/ 289419 h 480937"/>
                <a:gd name="connsiteX47" fmla="*/ 187528 w 529979"/>
                <a:gd name="connsiteY47" fmla="*/ 250502 h 480937"/>
                <a:gd name="connsiteX48" fmla="*/ 221538 w 529979"/>
                <a:gd name="connsiteY48" fmla="*/ 243618 h 480937"/>
                <a:gd name="connsiteX49" fmla="*/ 221535 w 529979"/>
                <a:gd name="connsiteY49" fmla="*/ 243599 h 480937"/>
                <a:gd name="connsiteX50" fmla="*/ 264997 w 529979"/>
                <a:gd name="connsiteY50" fmla="*/ 258455 h 480937"/>
                <a:gd name="connsiteX51" fmla="*/ 308453 w 529979"/>
                <a:gd name="connsiteY51" fmla="*/ 243603 h 480937"/>
                <a:gd name="connsiteX52" fmla="*/ 308450 w 529979"/>
                <a:gd name="connsiteY52" fmla="*/ 243618 h 480937"/>
                <a:gd name="connsiteX53" fmla="*/ 342465 w 529979"/>
                <a:gd name="connsiteY53" fmla="*/ 250502 h 480937"/>
                <a:gd name="connsiteX54" fmla="*/ 374792 w 529979"/>
                <a:gd name="connsiteY54" fmla="*/ 289419 h 480937"/>
                <a:gd name="connsiteX55" fmla="*/ 374792 w 529979"/>
                <a:gd name="connsiteY55" fmla="*/ 310914 h 480937"/>
                <a:gd name="connsiteX56" fmla="*/ 155199 w 529979"/>
                <a:gd name="connsiteY56" fmla="*/ 310914 h 480937"/>
                <a:gd name="connsiteX57" fmla="*/ 155199 w 529979"/>
                <a:gd name="connsiteY57" fmla="*/ 289419 h 480937"/>
                <a:gd name="connsiteX58" fmla="*/ 380248 w 529979"/>
                <a:gd name="connsiteY58" fmla="*/ 354596 h 480937"/>
                <a:gd name="connsiteX59" fmla="*/ 264996 w 529979"/>
                <a:gd name="connsiteY59" fmla="*/ 447984 h 480937"/>
                <a:gd name="connsiteX60" fmla="*/ 149740 w 529979"/>
                <a:gd name="connsiteY60" fmla="*/ 354596 h 480937"/>
                <a:gd name="connsiteX61" fmla="*/ 132827 w 529979"/>
                <a:gd name="connsiteY61" fmla="*/ 338519 h 480937"/>
                <a:gd name="connsiteX62" fmla="*/ 140360 w 529979"/>
                <a:gd name="connsiteY62" fmla="*/ 340591 h 480937"/>
                <a:gd name="connsiteX63" fmla="*/ 389628 w 529979"/>
                <a:gd name="connsiteY63" fmla="*/ 340591 h 480937"/>
                <a:gd name="connsiteX64" fmla="*/ 397161 w 529979"/>
                <a:gd name="connsiteY64" fmla="*/ 338519 h 480937"/>
                <a:gd name="connsiteX65" fmla="*/ 380248 w 529979"/>
                <a:gd name="connsiteY65" fmla="*/ 354596 h 48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29979" h="480937">
                  <a:moveTo>
                    <a:pt x="514130" y="97959"/>
                  </a:moveTo>
                  <a:cubicBezTo>
                    <a:pt x="510795" y="90474"/>
                    <a:pt x="502023" y="87109"/>
                    <a:pt x="494539" y="90444"/>
                  </a:cubicBezTo>
                  <a:cubicBezTo>
                    <a:pt x="487053" y="93780"/>
                    <a:pt x="483688" y="102550"/>
                    <a:pt x="487024" y="110036"/>
                  </a:cubicBezTo>
                  <a:cubicBezTo>
                    <a:pt x="495840" y="129827"/>
                    <a:pt x="500312" y="151134"/>
                    <a:pt x="500312" y="173366"/>
                  </a:cubicBezTo>
                  <a:cubicBezTo>
                    <a:pt x="500312" y="214722"/>
                    <a:pt x="466519" y="269769"/>
                    <a:pt x="402252" y="333525"/>
                  </a:cubicBezTo>
                  <a:cubicBezTo>
                    <a:pt x="403648" y="331262"/>
                    <a:pt x="404467" y="328607"/>
                    <a:pt x="404467" y="325753"/>
                  </a:cubicBezTo>
                  <a:lnTo>
                    <a:pt x="404467" y="289421"/>
                  </a:lnTo>
                  <a:cubicBezTo>
                    <a:pt x="404467" y="256081"/>
                    <a:pt x="380680" y="227447"/>
                    <a:pt x="347904" y="221334"/>
                  </a:cubicBezTo>
                  <a:lnTo>
                    <a:pt x="329283" y="217860"/>
                  </a:lnTo>
                  <a:cubicBezTo>
                    <a:pt x="333722" y="208578"/>
                    <a:pt x="336215" y="198195"/>
                    <a:pt x="336215" y="187237"/>
                  </a:cubicBezTo>
                  <a:lnTo>
                    <a:pt x="336215" y="163233"/>
                  </a:lnTo>
                  <a:cubicBezTo>
                    <a:pt x="336215" y="123963"/>
                    <a:pt x="304266" y="92014"/>
                    <a:pt x="264996" y="92014"/>
                  </a:cubicBezTo>
                  <a:cubicBezTo>
                    <a:pt x="225726" y="92014"/>
                    <a:pt x="193776" y="123963"/>
                    <a:pt x="193776" y="163233"/>
                  </a:cubicBezTo>
                  <a:lnTo>
                    <a:pt x="193776" y="187237"/>
                  </a:lnTo>
                  <a:cubicBezTo>
                    <a:pt x="193776" y="198193"/>
                    <a:pt x="196269" y="208578"/>
                    <a:pt x="200707" y="217860"/>
                  </a:cubicBezTo>
                  <a:lnTo>
                    <a:pt x="182086" y="221334"/>
                  </a:lnTo>
                  <a:cubicBezTo>
                    <a:pt x="149312" y="227447"/>
                    <a:pt x="125524" y="256081"/>
                    <a:pt x="125524" y="289419"/>
                  </a:cubicBezTo>
                  <a:lnTo>
                    <a:pt x="125524" y="325752"/>
                  </a:lnTo>
                  <a:cubicBezTo>
                    <a:pt x="125524" y="328605"/>
                    <a:pt x="126343" y="331261"/>
                    <a:pt x="127739" y="333524"/>
                  </a:cubicBezTo>
                  <a:cubicBezTo>
                    <a:pt x="63473" y="269767"/>
                    <a:pt x="29679" y="214721"/>
                    <a:pt x="29679" y="173364"/>
                  </a:cubicBezTo>
                  <a:cubicBezTo>
                    <a:pt x="29679" y="94134"/>
                    <a:pt x="88023" y="29673"/>
                    <a:pt x="159736" y="29673"/>
                  </a:cubicBezTo>
                  <a:cubicBezTo>
                    <a:pt x="195579" y="29673"/>
                    <a:pt x="228975" y="45463"/>
                    <a:pt x="253771" y="74135"/>
                  </a:cubicBezTo>
                  <a:cubicBezTo>
                    <a:pt x="256589" y="77393"/>
                    <a:pt x="260685" y="79266"/>
                    <a:pt x="264993" y="79266"/>
                  </a:cubicBezTo>
                  <a:cubicBezTo>
                    <a:pt x="269300" y="79266"/>
                    <a:pt x="273397" y="77393"/>
                    <a:pt x="276214" y="74135"/>
                  </a:cubicBezTo>
                  <a:cubicBezTo>
                    <a:pt x="301012" y="45463"/>
                    <a:pt x="334408" y="29673"/>
                    <a:pt x="370249" y="29673"/>
                  </a:cubicBezTo>
                  <a:cubicBezTo>
                    <a:pt x="385463" y="29673"/>
                    <a:pt x="400362" y="32549"/>
                    <a:pt x="414527" y="38221"/>
                  </a:cubicBezTo>
                  <a:cubicBezTo>
                    <a:pt x="422137" y="41261"/>
                    <a:pt x="430771" y="37568"/>
                    <a:pt x="433815" y="29961"/>
                  </a:cubicBezTo>
                  <a:cubicBezTo>
                    <a:pt x="436862" y="22354"/>
                    <a:pt x="433163" y="13717"/>
                    <a:pt x="425555" y="10671"/>
                  </a:cubicBezTo>
                  <a:cubicBezTo>
                    <a:pt x="407866" y="3591"/>
                    <a:pt x="389257" y="0"/>
                    <a:pt x="370248" y="0"/>
                  </a:cubicBezTo>
                  <a:cubicBezTo>
                    <a:pt x="331521" y="0"/>
                    <a:pt x="293952" y="15490"/>
                    <a:pt x="264990" y="42969"/>
                  </a:cubicBezTo>
                  <a:cubicBezTo>
                    <a:pt x="236027" y="15490"/>
                    <a:pt x="198459" y="0"/>
                    <a:pt x="159732" y="0"/>
                  </a:cubicBezTo>
                  <a:cubicBezTo>
                    <a:pt x="71656" y="0"/>
                    <a:pt x="0" y="77772"/>
                    <a:pt x="0" y="173366"/>
                  </a:cubicBezTo>
                  <a:cubicBezTo>
                    <a:pt x="0" y="228531"/>
                    <a:pt x="43684" y="296914"/>
                    <a:pt x="129837" y="376614"/>
                  </a:cubicBezTo>
                  <a:cubicBezTo>
                    <a:pt x="192471" y="434556"/>
                    <a:pt x="254056" y="476609"/>
                    <a:pt x="256647" y="478371"/>
                  </a:cubicBezTo>
                  <a:cubicBezTo>
                    <a:pt x="259165" y="480081"/>
                    <a:pt x="262077" y="480937"/>
                    <a:pt x="264990" y="480937"/>
                  </a:cubicBezTo>
                  <a:cubicBezTo>
                    <a:pt x="267902" y="480937"/>
                    <a:pt x="270815" y="480081"/>
                    <a:pt x="273333" y="478371"/>
                  </a:cubicBezTo>
                  <a:cubicBezTo>
                    <a:pt x="275923" y="476608"/>
                    <a:pt x="337509" y="434556"/>
                    <a:pt x="400142" y="376614"/>
                  </a:cubicBezTo>
                  <a:cubicBezTo>
                    <a:pt x="486295" y="296912"/>
                    <a:pt x="529979" y="228530"/>
                    <a:pt x="529979" y="173366"/>
                  </a:cubicBezTo>
                  <a:cubicBezTo>
                    <a:pt x="529985" y="146946"/>
                    <a:pt x="524651" y="121575"/>
                    <a:pt x="514130" y="97959"/>
                  </a:cubicBezTo>
                  <a:close/>
                  <a:moveTo>
                    <a:pt x="223451" y="163233"/>
                  </a:moveTo>
                  <a:cubicBezTo>
                    <a:pt x="223451" y="140326"/>
                    <a:pt x="242088" y="121689"/>
                    <a:pt x="264996" y="121689"/>
                  </a:cubicBezTo>
                  <a:cubicBezTo>
                    <a:pt x="287903" y="121689"/>
                    <a:pt x="306540" y="140326"/>
                    <a:pt x="306540" y="163233"/>
                  </a:cubicBezTo>
                  <a:lnTo>
                    <a:pt x="306540" y="187237"/>
                  </a:lnTo>
                  <a:cubicBezTo>
                    <a:pt x="306540" y="210145"/>
                    <a:pt x="287903" y="228782"/>
                    <a:pt x="264996" y="228782"/>
                  </a:cubicBezTo>
                  <a:cubicBezTo>
                    <a:pt x="242088" y="228782"/>
                    <a:pt x="223451" y="210145"/>
                    <a:pt x="223451" y="187237"/>
                  </a:cubicBezTo>
                  <a:lnTo>
                    <a:pt x="223451" y="163233"/>
                  </a:lnTo>
                  <a:close/>
                  <a:moveTo>
                    <a:pt x="155199" y="289419"/>
                  </a:moveTo>
                  <a:cubicBezTo>
                    <a:pt x="155199" y="270364"/>
                    <a:pt x="168796" y="253998"/>
                    <a:pt x="187528" y="250502"/>
                  </a:cubicBezTo>
                  <a:lnTo>
                    <a:pt x="221538" y="243618"/>
                  </a:lnTo>
                  <a:lnTo>
                    <a:pt x="221535" y="243599"/>
                  </a:lnTo>
                  <a:cubicBezTo>
                    <a:pt x="233572" y="252902"/>
                    <a:pt x="248643" y="258455"/>
                    <a:pt x="264997" y="258455"/>
                  </a:cubicBezTo>
                  <a:cubicBezTo>
                    <a:pt x="281348" y="258455"/>
                    <a:pt x="296418" y="252903"/>
                    <a:pt x="308453" y="243603"/>
                  </a:cubicBezTo>
                  <a:lnTo>
                    <a:pt x="308450" y="243618"/>
                  </a:lnTo>
                  <a:lnTo>
                    <a:pt x="342465" y="250502"/>
                  </a:lnTo>
                  <a:cubicBezTo>
                    <a:pt x="361195" y="253998"/>
                    <a:pt x="374792" y="270365"/>
                    <a:pt x="374792" y="289419"/>
                  </a:cubicBezTo>
                  <a:lnTo>
                    <a:pt x="374792" y="310914"/>
                  </a:lnTo>
                  <a:lnTo>
                    <a:pt x="155199" y="310914"/>
                  </a:lnTo>
                  <a:lnTo>
                    <a:pt x="155199" y="289419"/>
                  </a:lnTo>
                  <a:close/>
                  <a:moveTo>
                    <a:pt x="380248" y="354596"/>
                  </a:moveTo>
                  <a:cubicBezTo>
                    <a:pt x="332402" y="398893"/>
                    <a:pt x="283970" y="434483"/>
                    <a:pt x="264996" y="447984"/>
                  </a:cubicBezTo>
                  <a:cubicBezTo>
                    <a:pt x="246022" y="434482"/>
                    <a:pt x="197589" y="398891"/>
                    <a:pt x="149740" y="354596"/>
                  </a:cubicBezTo>
                  <a:cubicBezTo>
                    <a:pt x="143888" y="349177"/>
                    <a:pt x="138267" y="343822"/>
                    <a:pt x="132827" y="338519"/>
                  </a:cubicBezTo>
                  <a:cubicBezTo>
                    <a:pt x="135038" y="339827"/>
                    <a:pt x="137606" y="340591"/>
                    <a:pt x="140360" y="340591"/>
                  </a:cubicBezTo>
                  <a:lnTo>
                    <a:pt x="389628" y="340591"/>
                  </a:lnTo>
                  <a:cubicBezTo>
                    <a:pt x="392382" y="340591"/>
                    <a:pt x="394952" y="339827"/>
                    <a:pt x="397161" y="338519"/>
                  </a:cubicBezTo>
                  <a:cubicBezTo>
                    <a:pt x="391722" y="343822"/>
                    <a:pt x="386101" y="349179"/>
                    <a:pt x="380248" y="354596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949D0A6-1A77-08A3-8D77-14215D45BA97}"/>
                </a:ext>
              </a:extLst>
            </p:cNvPr>
            <p:cNvSpPr/>
            <p:nvPr/>
          </p:nvSpPr>
          <p:spPr>
            <a:xfrm>
              <a:off x="9880341" y="2733305"/>
              <a:ext cx="30413" cy="30391"/>
            </a:xfrm>
            <a:custGeom>
              <a:avLst/>
              <a:gdLst>
                <a:gd name="connsiteX0" fmla="*/ 25973 w 30413"/>
                <a:gd name="connsiteY0" fmla="*/ 4969 h 30391"/>
                <a:gd name="connsiteX1" fmla="*/ 25139 w 30413"/>
                <a:gd name="connsiteY1" fmla="*/ 4159 h 30391"/>
                <a:gd name="connsiteX2" fmla="*/ 4159 w 30413"/>
                <a:gd name="connsiteY2" fmla="*/ 4536 h 30391"/>
                <a:gd name="connsiteX3" fmla="*/ 4536 w 30413"/>
                <a:gd name="connsiteY3" fmla="*/ 25517 h 30391"/>
                <a:gd name="connsiteX4" fmla="*/ 5178 w 30413"/>
                <a:gd name="connsiteY4" fmla="*/ 26139 h 30391"/>
                <a:gd name="connsiteX5" fmla="*/ 15575 w 30413"/>
                <a:gd name="connsiteY5" fmla="*/ 30391 h 30391"/>
                <a:gd name="connsiteX6" fmla="*/ 26161 w 30413"/>
                <a:gd name="connsiteY6" fmla="*/ 25952 h 30391"/>
                <a:gd name="connsiteX7" fmla="*/ 25973 w 30413"/>
                <a:gd name="connsiteY7" fmla="*/ 4969 h 3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13" h="30391">
                  <a:moveTo>
                    <a:pt x="25973" y="4969"/>
                  </a:moveTo>
                  <a:lnTo>
                    <a:pt x="25139" y="4159"/>
                  </a:lnTo>
                  <a:cubicBezTo>
                    <a:pt x="19241" y="-1530"/>
                    <a:pt x="9848" y="-1362"/>
                    <a:pt x="4159" y="4536"/>
                  </a:cubicBezTo>
                  <a:cubicBezTo>
                    <a:pt x="-1530" y="10435"/>
                    <a:pt x="-1362" y="19827"/>
                    <a:pt x="4536" y="25517"/>
                  </a:cubicBezTo>
                  <a:lnTo>
                    <a:pt x="5178" y="26139"/>
                  </a:lnTo>
                  <a:cubicBezTo>
                    <a:pt x="8067" y="28977"/>
                    <a:pt x="11822" y="30391"/>
                    <a:pt x="15575" y="30391"/>
                  </a:cubicBezTo>
                  <a:cubicBezTo>
                    <a:pt x="19416" y="30391"/>
                    <a:pt x="23256" y="28909"/>
                    <a:pt x="26161" y="25952"/>
                  </a:cubicBezTo>
                  <a:cubicBezTo>
                    <a:pt x="31903" y="20106"/>
                    <a:pt x="31819" y="10713"/>
                    <a:pt x="25973" y="49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E88753D-5933-5471-8A48-7D3C79317F1F}"/>
                </a:ext>
              </a:extLst>
            </p:cNvPr>
            <p:cNvSpPr/>
            <p:nvPr/>
          </p:nvSpPr>
          <p:spPr>
            <a:xfrm>
              <a:off x="9314338" y="2530232"/>
              <a:ext cx="172113" cy="172113"/>
            </a:xfrm>
            <a:custGeom>
              <a:avLst/>
              <a:gdLst>
                <a:gd name="connsiteX0" fmla="*/ 167768 w 172113"/>
                <a:gd name="connsiteY0" fmla="*/ 146783 h 172113"/>
                <a:gd name="connsiteX1" fmla="*/ 146262 w 172113"/>
                <a:gd name="connsiteY1" fmla="*/ 125279 h 172113"/>
                <a:gd name="connsiteX2" fmla="*/ 160244 w 172113"/>
                <a:gd name="connsiteY2" fmla="*/ 80122 h 172113"/>
                <a:gd name="connsiteX3" fmla="*/ 80122 w 172113"/>
                <a:gd name="connsiteY3" fmla="*/ 0 h 172113"/>
                <a:gd name="connsiteX4" fmla="*/ 0 w 172113"/>
                <a:gd name="connsiteY4" fmla="*/ 80122 h 172113"/>
                <a:gd name="connsiteX5" fmla="*/ 80122 w 172113"/>
                <a:gd name="connsiteY5" fmla="*/ 160244 h 172113"/>
                <a:gd name="connsiteX6" fmla="*/ 125279 w 172113"/>
                <a:gd name="connsiteY6" fmla="*/ 146262 h 172113"/>
                <a:gd name="connsiteX7" fmla="*/ 146785 w 172113"/>
                <a:gd name="connsiteY7" fmla="*/ 167768 h 172113"/>
                <a:gd name="connsiteX8" fmla="*/ 157276 w 172113"/>
                <a:gd name="connsiteY8" fmla="*/ 172114 h 172113"/>
                <a:gd name="connsiteX9" fmla="*/ 167768 w 172113"/>
                <a:gd name="connsiteY9" fmla="*/ 167768 h 172113"/>
                <a:gd name="connsiteX10" fmla="*/ 167768 w 172113"/>
                <a:gd name="connsiteY10" fmla="*/ 146783 h 172113"/>
                <a:gd name="connsiteX11" fmla="*/ 80122 w 172113"/>
                <a:gd name="connsiteY11" fmla="*/ 130569 h 172113"/>
                <a:gd name="connsiteX12" fmla="*/ 29675 w 172113"/>
                <a:gd name="connsiteY12" fmla="*/ 80122 h 172113"/>
                <a:gd name="connsiteX13" fmla="*/ 80122 w 172113"/>
                <a:gd name="connsiteY13" fmla="*/ 29675 h 172113"/>
                <a:gd name="connsiteX14" fmla="*/ 130569 w 172113"/>
                <a:gd name="connsiteY14" fmla="*/ 80122 h 172113"/>
                <a:gd name="connsiteX15" fmla="*/ 80122 w 172113"/>
                <a:gd name="connsiteY15" fmla="*/ 130569 h 17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13" h="172113">
                  <a:moveTo>
                    <a:pt x="167768" y="146783"/>
                  </a:moveTo>
                  <a:lnTo>
                    <a:pt x="146262" y="125279"/>
                  </a:lnTo>
                  <a:cubicBezTo>
                    <a:pt x="155076" y="112411"/>
                    <a:pt x="160244" y="96861"/>
                    <a:pt x="160244" y="80122"/>
                  </a:cubicBezTo>
                  <a:cubicBezTo>
                    <a:pt x="160244" y="35944"/>
                    <a:pt x="124302" y="0"/>
                    <a:pt x="80122" y="0"/>
                  </a:cubicBezTo>
                  <a:cubicBezTo>
                    <a:pt x="35942" y="0"/>
                    <a:pt x="0" y="35944"/>
                    <a:pt x="0" y="80122"/>
                  </a:cubicBezTo>
                  <a:cubicBezTo>
                    <a:pt x="0" y="124300"/>
                    <a:pt x="35942" y="160244"/>
                    <a:pt x="80122" y="160244"/>
                  </a:cubicBezTo>
                  <a:cubicBezTo>
                    <a:pt x="96861" y="160244"/>
                    <a:pt x="112412" y="155076"/>
                    <a:pt x="125279" y="146262"/>
                  </a:cubicBezTo>
                  <a:lnTo>
                    <a:pt x="146785" y="167768"/>
                  </a:lnTo>
                  <a:cubicBezTo>
                    <a:pt x="149682" y="170664"/>
                    <a:pt x="153478" y="172114"/>
                    <a:pt x="157276" y="172114"/>
                  </a:cubicBezTo>
                  <a:cubicBezTo>
                    <a:pt x="161073" y="172114"/>
                    <a:pt x="164872" y="170664"/>
                    <a:pt x="167768" y="167768"/>
                  </a:cubicBezTo>
                  <a:cubicBezTo>
                    <a:pt x="173562" y="161974"/>
                    <a:pt x="173563" y="152579"/>
                    <a:pt x="167768" y="146783"/>
                  </a:cubicBezTo>
                  <a:close/>
                  <a:moveTo>
                    <a:pt x="80122" y="130569"/>
                  </a:moveTo>
                  <a:cubicBezTo>
                    <a:pt x="52305" y="130569"/>
                    <a:pt x="29675" y="107939"/>
                    <a:pt x="29675" y="80122"/>
                  </a:cubicBezTo>
                  <a:cubicBezTo>
                    <a:pt x="29675" y="52305"/>
                    <a:pt x="52305" y="29675"/>
                    <a:pt x="80122" y="29675"/>
                  </a:cubicBezTo>
                  <a:cubicBezTo>
                    <a:pt x="107939" y="29675"/>
                    <a:pt x="130569" y="52305"/>
                    <a:pt x="130569" y="80122"/>
                  </a:cubicBezTo>
                  <a:cubicBezTo>
                    <a:pt x="130569" y="107939"/>
                    <a:pt x="107939" y="130569"/>
                    <a:pt x="80122" y="1305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19F93B6-8B82-DC97-E641-6645413027C4}"/>
                </a:ext>
              </a:extLst>
            </p:cNvPr>
            <p:cNvSpPr/>
            <p:nvPr/>
          </p:nvSpPr>
          <p:spPr>
            <a:xfrm>
              <a:off x="9884039" y="3099934"/>
              <a:ext cx="189972" cy="189971"/>
            </a:xfrm>
            <a:custGeom>
              <a:avLst/>
              <a:gdLst>
                <a:gd name="connsiteX0" fmla="*/ 109850 w 189972"/>
                <a:gd name="connsiteY0" fmla="*/ 29728 h 189971"/>
                <a:gd name="connsiteX1" fmla="*/ 64693 w 189972"/>
                <a:gd name="connsiteY1" fmla="*/ 43709 h 189971"/>
                <a:gd name="connsiteX2" fmla="*/ 25329 w 189972"/>
                <a:gd name="connsiteY2" fmla="*/ 4344 h 189971"/>
                <a:gd name="connsiteX3" fmla="*/ 4346 w 189972"/>
                <a:gd name="connsiteY3" fmla="*/ 4344 h 189971"/>
                <a:gd name="connsiteX4" fmla="*/ 4346 w 189972"/>
                <a:gd name="connsiteY4" fmla="*/ 25328 h 189971"/>
                <a:gd name="connsiteX5" fmla="*/ 43710 w 189972"/>
                <a:gd name="connsiteY5" fmla="*/ 64693 h 189971"/>
                <a:gd name="connsiteX6" fmla="*/ 29728 w 189972"/>
                <a:gd name="connsiteY6" fmla="*/ 109849 h 189971"/>
                <a:gd name="connsiteX7" fmla="*/ 109850 w 189972"/>
                <a:gd name="connsiteY7" fmla="*/ 189971 h 189971"/>
                <a:gd name="connsiteX8" fmla="*/ 189972 w 189972"/>
                <a:gd name="connsiteY8" fmla="*/ 109849 h 189971"/>
                <a:gd name="connsiteX9" fmla="*/ 109850 w 189972"/>
                <a:gd name="connsiteY9" fmla="*/ 29728 h 189971"/>
                <a:gd name="connsiteX10" fmla="*/ 109850 w 189972"/>
                <a:gd name="connsiteY10" fmla="*/ 160297 h 189971"/>
                <a:gd name="connsiteX11" fmla="*/ 59403 w 189972"/>
                <a:gd name="connsiteY11" fmla="*/ 109849 h 189971"/>
                <a:gd name="connsiteX12" fmla="*/ 109850 w 189972"/>
                <a:gd name="connsiteY12" fmla="*/ 59402 h 189971"/>
                <a:gd name="connsiteX13" fmla="*/ 160297 w 189972"/>
                <a:gd name="connsiteY13" fmla="*/ 109849 h 189971"/>
                <a:gd name="connsiteX14" fmla="*/ 109850 w 189972"/>
                <a:gd name="connsiteY14" fmla="*/ 160297 h 18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972" h="189971">
                  <a:moveTo>
                    <a:pt x="109850" y="29728"/>
                  </a:moveTo>
                  <a:cubicBezTo>
                    <a:pt x="93111" y="29728"/>
                    <a:pt x="77560" y="34895"/>
                    <a:pt x="64693" y="43709"/>
                  </a:cubicBezTo>
                  <a:lnTo>
                    <a:pt x="25329" y="4344"/>
                  </a:lnTo>
                  <a:cubicBezTo>
                    <a:pt x="19534" y="-1447"/>
                    <a:pt x="10140" y="-1449"/>
                    <a:pt x="4346" y="4344"/>
                  </a:cubicBezTo>
                  <a:cubicBezTo>
                    <a:pt x="-1448" y="10138"/>
                    <a:pt x="-1449" y="19533"/>
                    <a:pt x="4346" y="25328"/>
                  </a:cubicBezTo>
                  <a:lnTo>
                    <a:pt x="43710" y="64693"/>
                  </a:lnTo>
                  <a:cubicBezTo>
                    <a:pt x="34896" y="77560"/>
                    <a:pt x="29728" y="93110"/>
                    <a:pt x="29728" y="109849"/>
                  </a:cubicBezTo>
                  <a:cubicBezTo>
                    <a:pt x="29728" y="154028"/>
                    <a:pt x="65670" y="189971"/>
                    <a:pt x="109850" y="189971"/>
                  </a:cubicBezTo>
                  <a:cubicBezTo>
                    <a:pt x="154030" y="189971"/>
                    <a:pt x="189972" y="154028"/>
                    <a:pt x="189972" y="109849"/>
                  </a:cubicBezTo>
                  <a:cubicBezTo>
                    <a:pt x="189972" y="65671"/>
                    <a:pt x="154030" y="29728"/>
                    <a:pt x="109850" y="29728"/>
                  </a:cubicBezTo>
                  <a:close/>
                  <a:moveTo>
                    <a:pt x="109850" y="160297"/>
                  </a:moveTo>
                  <a:cubicBezTo>
                    <a:pt x="82033" y="160297"/>
                    <a:pt x="59403" y="137667"/>
                    <a:pt x="59403" y="109849"/>
                  </a:cubicBezTo>
                  <a:cubicBezTo>
                    <a:pt x="59403" y="82032"/>
                    <a:pt x="82033" y="59402"/>
                    <a:pt x="109850" y="59402"/>
                  </a:cubicBezTo>
                  <a:cubicBezTo>
                    <a:pt x="137667" y="59402"/>
                    <a:pt x="160297" y="82032"/>
                    <a:pt x="160297" y="109849"/>
                  </a:cubicBezTo>
                  <a:cubicBezTo>
                    <a:pt x="160297" y="137667"/>
                    <a:pt x="137667" y="160297"/>
                    <a:pt x="109850" y="160297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EFD89B5-5E29-D011-A2D0-A3AD1F3AB2F4}"/>
                </a:ext>
              </a:extLst>
            </p:cNvPr>
            <p:cNvSpPr/>
            <p:nvPr/>
          </p:nvSpPr>
          <p:spPr>
            <a:xfrm>
              <a:off x="9899333" y="2530232"/>
              <a:ext cx="174678" cy="174679"/>
            </a:xfrm>
            <a:custGeom>
              <a:avLst/>
              <a:gdLst>
                <a:gd name="connsiteX0" fmla="*/ 94557 w 174678"/>
                <a:gd name="connsiteY0" fmla="*/ 0 h 174679"/>
                <a:gd name="connsiteX1" fmla="*/ 14435 w 174678"/>
                <a:gd name="connsiteY1" fmla="*/ 80122 h 174679"/>
                <a:gd name="connsiteX2" fmla="*/ 28415 w 174678"/>
                <a:gd name="connsiteY2" fmla="*/ 125279 h 174679"/>
                <a:gd name="connsiteX3" fmla="*/ 4345 w 174678"/>
                <a:gd name="connsiteY3" fmla="*/ 149349 h 174679"/>
                <a:gd name="connsiteX4" fmla="*/ 4345 w 174678"/>
                <a:gd name="connsiteY4" fmla="*/ 170333 h 174679"/>
                <a:gd name="connsiteX5" fmla="*/ 14837 w 174678"/>
                <a:gd name="connsiteY5" fmla="*/ 174679 h 174679"/>
                <a:gd name="connsiteX6" fmla="*/ 25329 w 174678"/>
                <a:gd name="connsiteY6" fmla="*/ 170333 h 174679"/>
                <a:gd name="connsiteX7" fmla="*/ 49399 w 174678"/>
                <a:gd name="connsiteY7" fmla="*/ 146262 h 174679"/>
                <a:gd name="connsiteX8" fmla="*/ 94557 w 174678"/>
                <a:gd name="connsiteY8" fmla="*/ 160244 h 174679"/>
                <a:gd name="connsiteX9" fmla="*/ 174679 w 174678"/>
                <a:gd name="connsiteY9" fmla="*/ 80122 h 174679"/>
                <a:gd name="connsiteX10" fmla="*/ 94557 w 174678"/>
                <a:gd name="connsiteY10" fmla="*/ 0 h 174679"/>
                <a:gd name="connsiteX11" fmla="*/ 94557 w 174678"/>
                <a:gd name="connsiteY11" fmla="*/ 130569 h 174679"/>
                <a:gd name="connsiteX12" fmla="*/ 44110 w 174678"/>
                <a:gd name="connsiteY12" fmla="*/ 80122 h 174679"/>
                <a:gd name="connsiteX13" fmla="*/ 94557 w 174678"/>
                <a:gd name="connsiteY13" fmla="*/ 29675 h 174679"/>
                <a:gd name="connsiteX14" fmla="*/ 145004 w 174678"/>
                <a:gd name="connsiteY14" fmla="*/ 80122 h 174679"/>
                <a:gd name="connsiteX15" fmla="*/ 94557 w 174678"/>
                <a:gd name="connsiteY15" fmla="*/ 130569 h 1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678" h="174679">
                  <a:moveTo>
                    <a:pt x="94557" y="0"/>
                  </a:moveTo>
                  <a:cubicBezTo>
                    <a:pt x="50377" y="0"/>
                    <a:pt x="14435" y="35944"/>
                    <a:pt x="14435" y="80122"/>
                  </a:cubicBezTo>
                  <a:cubicBezTo>
                    <a:pt x="14435" y="96861"/>
                    <a:pt x="19603" y="112411"/>
                    <a:pt x="28415" y="125279"/>
                  </a:cubicBezTo>
                  <a:lnTo>
                    <a:pt x="4345" y="149349"/>
                  </a:lnTo>
                  <a:cubicBezTo>
                    <a:pt x="-1448" y="155143"/>
                    <a:pt x="-1448" y="164538"/>
                    <a:pt x="4345" y="170333"/>
                  </a:cubicBezTo>
                  <a:cubicBezTo>
                    <a:pt x="7242" y="173229"/>
                    <a:pt x="11040" y="174679"/>
                    <a:pt x="14837" y="174679"/>
                  </a:cubicBezTo>
                  <a:cubicBezTo>
                    <a:pt x="18634" y="174679"/>
                    <a:pt x="22432" y="173229"/>
                    <a:pt x="25329" y="170333"/>
                  </a:cubicBezTo>
                  <a:lnTo>
                    <a:pt x="49399" y="146262"/>
                  </a:lnTo>
                  <a:cubicBezTo>
                    <a:pt x="62266" y="155076"/>
                    <a:pt x="77817" y="160244"/>
                    <a:pt x="94557" y="160244"/>
                  </a:cubicBezTo>
                  <a:cubicBezTo>
                    <a:pt x="138737" y="160244"/>
                    <a:pt x="174679" y="124300"/>
                    <a:pt x="174679" y="80122"/>
                  </a:cubicBezTo>
                  <a:cubicBezTo>
                    <a:pt x="174679" y="35944"/>
                    <a:pt x="138737" y="0"/>
                    <a:pt x="94557" y="0"/>
                  </a:cubicBezTo>
                  <a:close/>
                  <a:moveTo>
                    <a:pt x="94557" y="130569"/>
                  </a:moveTo>
                  <a:cubicBezTo>
                    <a:pt x="66740" y="130569"/>
                    <a:pt x="44110" y="107939"/>
                    <a:pt x="44110" y="80122"/>
                  </a:cubicBezTo>
                  <a:cubicBezTo>
                    <a:pt x="44110" y="52305"/>
                    <a:pt x="66740" y="29675"/>
                    <a:pt x="94557" y="29675"/>
                  </a:cubicBezTo>
                  <a:cubicBezTo>
                    <a:pt x="122374" y="29675"/>
                    <a:pt x="145004" y="52305"/>
                    <a:pt x="145004" y="80122"/>
                  </a:cubicBezTo>
                  <a:cubicBezTo>
                    <a:pt x="145004" y="107939"/>
                    <a:pt x="122374" y="130569"/>
                    <a:pt x="94557" y="13056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7C2C0AF-F626-25A9-3120-AE58A1A24ABA}"/>
                </a:ext>
              </a:extLst>
            </p:cNvPr>
            <p:cNvSpPr/>
            <p:nvPr/>
          </p:nvSpPr>
          <p:spPr>
            <a:xfrm>
              <a:off x="9314338" y="3110011"/>
              <a:ext cx="179893" cy="179894"/>
            </a:xfrm>
            <a:custGeom>
              <a:avLst/>
              <a:gdLst>
                <a:gd name="connsiteX0" fmla="*/ 175549 w 179893"/>
                <a:gd name="connsiteY0" fmla="*/ 4344 h 179894"/>
                <a:gd name="connsiteX1" fmla="*/ 154565 w 179893"/>
                <a:gd name="connsiteY1" fmla="*/ 4346 h 179894"/>
                <a:gd name="connsiteX2" fmla="*/ 125279 w 179893"/>
                <a:gd name="connsiteY2" fmla="*/ 33632 h 179894"/>
                <a:gd name="connsiteX3" fmla="*/ 80122 w 179893"/>
                <a:gd name="connsiteY3" fmla="*/ 19650 h 179894"/>
                <a:gd name="connsiteX4" fmla="*/ 0 w 179893"/>
                <a:gd name="connsiteY4" fmla="*/ 99772 h 179894"/>
                <a:gd name="connsiteX5" fmla="*/ 80122 w 179893"/>
                <a:gd name="connsiteY5" fmla="*/ 179894 h 179894"/>
                <a:gd name="connsiteX6" fmla="*/ 160244 w 179893"/>
                <a:gd name="connsiteY6" fmla="*/ 99772 h 179894"/>
                <a:gd name="connsiteX7" fmla="*/ 146262 w 179893"/>
                <a:gd name="connsiteY7" fmla="*/ 54615 h 179894"/>
                <a:gd name="connsiteX8" fmla="*/ 175549 w 179893"/>
                <a:gd name="connsiteY8" fmla="*/ 25329 h 179894"/>
                <a:gd name="connsiteX9" fmla="*/ 175549 w 179893"/>
                <a:gd name="connsiteY9" fmla="*/ 4344 h 179894"/>
                <a:gd name="connsiteX10" fmla="*/ 80122 w 179893"/>
                <a:gd name="connsiteY10" fmla="*/ 150219 h 179894"/>
                <a:gd name="connsiteX11" fmla="*/ 29675 w 179893"/>
                <a:gd name="connsiteY11" fmla="*/ 99772 h 179894"/>
                <a:gd name="connsiteX12" fmla="*/ 80122 w 179893"/>
                <a:gd name="connsiteY12" fmla="*/ 49325 h 179894"/>
                <a:gd name="connsiteX13" fmla="*/ 130569 w 179893"/>
                <a:gd name="connsiteY13" fmla="*/ 99772 h 179894"/>
                <a:gd name="connsiteX14" fmla="*/ 80122 w 179893"/>
                <a:gd name="connsiteY14" fmla="*/ 150219 h 17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893" h="179894">
                  <a:moveTo>
                    <a:pt x="175549" y="4344"/>
                  </a:moveTo>
                  <a:cubicBezTo>
                    <a:pt x="169755" y="-1448"/>
                    <a:pt x="160359" y="-1448"/>
                    <a:pt x="154565" y="4346"/>
                  </a:cubicBezTo>
                  <a:lnTo>
                    <a:pt x="125279" y="33632"/>
                  </a:lnTo>
                  <a:cubicBezTo>
                    <a:pt x="112412" y="24818"/>
                    <a:pt x="96861" y="19650"/>
                    <a:pt x="80122" y="19650"/>
                  </a:cubicBezTo>
                  <a:cubicBezTo>
                    <a:pt x="35942" y="19650"/>
                    <a:pt x="0" y="55594"/>
                    <a:pt x="0" y="99772"/>
                  </a:cubicBezTo>
                  <a:cubicBezTo>
                    <a:pt x="0" y="143951"/>
                    <a:pt x="35942" y="179894"/>
                    <a:pt x="80122" y="179894"/>
                  </a:cubicBezTo>
                  <a:cubicBezTo>
                    <a:pt x="124302" y="179894"/>
                    <a:pt x="160244" y="143951"/>
                    <a:pt x="160244" y="99772"/>
                  </a:cubicBezTo>
                  <a:cubicBezTo>
                    <a:pt x="160244" y="83033"/>
                    <a:pt x="155076" y="67483"/>
                    <a:pt x="146262" y="54615"/>
                  </a:cubicBezTo>
                  <a:lnTo>
                    <a:pt x="175549" y="25329"/>
                  </a:lnTo>
                  <a:cubicBezTo>
                    <a:pt x="181343" y="19535"/>
                    <a:pt x="181343" y="10140"/>
                    <a:pt x="175549" y="4344"/>
                  </a:cubicBezTo>
                  <a:close/>
                  <a:moveTo>
                    <a:pt x="80122" y="150219"/>
                  </a:moveTo>
                  <a:cubicBezTo>
                    <a:pt x="52305" y="150219"/>
                    <a:pt x="29675" y="127589"/>
                    <a:pt x="29675" y="99772"/>
                  </a:cubicBezTo>
                  <a:cubicBezTo>
                    <a:pt x="29675" y="71955"/>
                    <a:pt x="52305" y="49325"/>
                    <a:pt x="80122" y="49325"/>
                  </a:cubicBezTo>
                  <a:cubicBezTo>
                    <a:pt x="107939" y="49325"/>
                    <a:pt x="130569" y="71955"/>
                    <a:pt x="130569" y="99772"/>
                  </a:cubicBezTo>
                  <a:cubicBezTo>
                    <a:pt x="130569" y="127589"/>
                    <a:pt x="107939" y="150219"/>
                    <a:pt x="80122" y="150219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E5B0691-D4F8-19DA-04B8-02155EC3E830}"/>
                </a:ext>
              </a:extLst>
            </p:cNvPr>
            <p:cNvSpPr/>
            <p:nvPr/>
          </p:nvSpPr>
          <p:spPr>
            <a:xfrm>
              <a:off x="9497015" y="3077553"/>
              <a:ext cx="29674" cy="29688"/>
            </a:xfrm>
            <a:custGeom>
              <a:avLst/>
              <a:gdLst>
                <a:gd name="connsiteX0" fmla="*/ 25327 w 29674"/>
                <a:gd name="connsiteY0" fmla="*/ 4347 h 29688"/>
                <a:gd name="connsiteX1" fmla="*/ 14837 w 29674"/>
                <a:gd name="connsiteY1" fmla="*/ 0 h 29688"/>
                <a:gd name="connsiteX2" fmla="*/ 4347 w 29674"/>
                <a:gd name="connsiteY2" fmla="*/ 4347 h 29688"/>
                <a:gd name="connsiteX3" fmla="*/ 0 w 29674"/>
                <a:gd name="connsiteY3" fmla="*/ 14837 h 29688"/>
                <a:gd name="connsiteX4" fmla="*/ 4347 w 29674"/>
                <a:gd name="connsiteY4" fmla="*/ 25327 h 29688"/>
                <a:gd name="connsiteX5" fmla="*/ 14837 w 29674"/>
                <a:gd name="connsiteY5" fmla="*/ 29688 h 29688"/>
                <a:gd name="connsiteX6" fmla="*/ 25327 w 29674"/>
                <a:gd name="connsiteY6" fmla="*/ 25327 h 29688"/>
                <a:gd name="connsiteX7" fmla="*/ 29675 w 29674"/>
                <a:gd name="connsiteY7" fmla="*/ 14837 h 29688"/>
                <a:gd name="connsiteX8" fmla="*/ 25327 w 29674"/>
                <a:gd name="connsiteY8" fmla="*/ 4347 h 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74" h="29688">
                  <a:moveTo>
                    <a:pt x="25327" y="4347"/>
                  </a:moveTo>
                  <a:cubicBezTo>
                    <a:pt x="22568" y="1588"/>
                    <a:pt x="18740" y="0"/>
                    <a:pt x="14837" y="0"/>
                  </a:cubicBezTo>
                  <a:cubicBezTo>
                    <a:pt x="10920" y="0"/>
                    <a:pt x="7092" y="1588"/>
                    <a:pt x="4347" y="4347"/>
                  </a:cubicBezTo>
                  <a:cubicBezTo>
                    <a:pt x="1573" y="7107"/>
                    <a:pt x="0" y="10935"/>
                    <a:pt x="0" y="14837"/>
                  </a:cubicBezTo>
                  <a:cubicBezTo>
                    <a:pt x="0" y="18754"/>
                    <a:pt x="1573" y="22568"/>
                    <a:pt x="4347" y="25327"/>
                  </a:cubicBezTo>
                  <a:cubicBezTo>
                    <a:pt x="7107" y="28101"/>
                    <a:pt x="10920" y="29688"/>
                    <a:pt x="14837" y="29688"/>
                  </a:cubicBezTo>
                  <a:cubicBezTo>
                    <a:pt x="18740" y="29688"/>
                    <a:pt x="22568" y="28101"/>
                    <a:pt x="25327" y="25327"/>
                  </a:cubicBezTo>
                  <a:cubicBezTo>
                    <a:pt x="28087" y="22568"/>
                    <a:pt x="29675" y="18753"/>
                    <a:pt x="29675" y="14837"/>
                  </a:cubicBezTo>
                  <a:cubicBezTo>
                    <a:pt x="29675" y="10935"/>
                    <a:pt x="28087" y="7107"/>
                    <a:pt x="25327" y="4347"/>
                  </a:cubicBezTo>
                  <a:close/>
                </a:path>
              </a:pathLst>
            </a:custGeom>
            <a:solidFill>
              <a:schemeClr val="bg1"/>
            </a:solidFill>
            <a:ln w="1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AF2D15E-BF7B-FA35-7915-CAF7674B1295}"/>
              </a:ext>
            </a:extLst>
          </p:cNvPr>
          <p:cNvGrpSpPr/>
          <p:nvPr/>
        </p:nvGrpSpPr>
        <p:grpSpPr>
          <a:xfrm>
            <a:off x="8712387" y="-1180820"/>
            <a:ext cx="2970699" cy="3067382"/>
            <a:chOff x="8712387" y="-1180820"/>
            <a:chExt cx="2970699" cy="3067382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096300E1-9639-6C2A-8828-6779993A1C3C}"/>
                </a:ext>
              </a:extLst>
            </p:cNvPr>
            <p:cNvGrpSpPr/>
            <p:nvPr/>
          </p:nvGrpSpPr>
          <p:grpSpPr>
            <a:xfrm>
              <a:off x="8712387" y="-512006"/>
              <a:ext cx="402311" cy="2398568"/>
              <a:chOff x="7496261" y="-537146"/>
              <a:chExt cx="402311" cy="2398568"/>
            </a:xfrm>
          </p:grpSpPr>
          <p:grpSp>
            <p:nvGrpSpPr>
              <p:cNvPr id="93" name="Graphic 21">
                <a:extLst>
                  <a:ext uri="{FF2B5EF4-FFF2-40B4-BE49-F238E27FC236}">
                    <a16:creationId xmlns:a16="http://schemas.microsoft.com/office/drawing/2014/main" id="{1EB7E81E-0C3B-C271-2F38-71ABFE416049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7FD6AC2-2C95-1C09-3457-80388D6F9099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11D9B7A-EF70-6E35-4ACD-DBAF42200947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16CC60D2-3DF2-5BE0-57D6-ADAE1CFD4A98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74CC5718-5434-779E-EBBB-830B38146107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" name="Graphic 21">
                  <a:extLst>
                    <a:ext uri="{FF2B5EF4-FFF2-40B4-BE49-F238E27FC236}">
                      <a16:creationId xmlns:a16="http://schemas.microsoft.com/office/drawing/2014/main" id="{9F849719-AF58-10E2-C0A1-0C1AB1A6D18F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5EA8B373-684F-16B7-04EB-34A9E08C4C48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02081D4E-A79F-A74C-20BD-37EF7D8212FA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BC58FA65-802C-A736-97A1-8B1823F21955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1E980426-8D7B-47D1-F446-064250777139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" name="Graphic 21">
                  <a:extLst>
                    <a:ext uri="{FF2B5EF4-FFF2-40B4-BE49-F238E27FC236}">
                      <a16:creationId xmlns:a16="http://schemas.microsoft.com/office/drawing/2014/main" id="{E483B433-CBED-69EA-1906-4EE2D465B736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8375A7C3-EEE1-4F8F-BC2B-5164AD54A26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9F0C69C3-FC52-6943-FC42-76EC254D5C3E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C8F19A66-8C11-D720-4F14-416AB4C56DFC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D865C528-8B97-2F39-82E8-7C7439A1783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ABBF4054-6893-038D-B679-40FA6342E20C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A0BBA1C0-1E7A-618F-5551-B9A0D0B9489C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22720D47-B914-FD2F-0F40-5366BC892F98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" name="Graphic 21">
                  <a:extLst>
                    <a:ext uri="{FF2B5EF4-FFF2-40B4-BE49-F238E27FC236}">
                      <a16:creationId xmlns:a16="http://schemas.microsoft.com/office/drawing/2014/main" id="{6DCE07C9-2700-3090-B84D-BDEF2B258A96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9818444F-81BF-E7BF-ABBE-0A3436DDD76F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05" name="Graphic 21">
                    <a:extLst>
                      <a:ext uri="{FF2B5EF4-FFF2-40B4-BE49-F238E27FC236}">
                        <a16:creationId xmlns:a16="http://schemas.microsoft.com/office/drawing/2014/main" id="{0C004D90-BE18-D2FA-D925-9991E3200B40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106" name="Freeform: Shape 105">
                      <a:extLst>
                        <a:ext uri="{FF2B5EF4-FFF2-40B4-BE49-F238E27FC236}">
                          <a16:creationId xmlns:a16="http://schemas.microsoft.com/office/drawing/2014/main" id="{1EB25678-BB7E-0F2B-4947-B493BF139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7" name="Freeform: Shape 106">
                      <a:extLst>
                        <a:ext uri="{FF2B5EF4-FFF2-40B4-BE49-F238E27FC236}">
                          <a16:creationId xmlns:a16="http://schemas.microsoft.com/office/drawing/2014/main" id="{83D6C0BD-1FC1-F478-731D-5CB845452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5C44AEB2-81DC-C7B8-F26E-1BFEF0C88B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9" name="Freeform: Shape 108">
                      <a:extLst>
                        <a:ext uri="{FF2B5EF4-FFF2-40B4-BE49-F238E27FC236}">
                          <a16:creationId xmlns:a16="http://schemas.microsoft.com/office/drawing/2014/main" id="{28B5C5AE-4A3B-4F99-F9A5-2E9B5ED25D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0" name="Freeform: Shape 109">
                      <a:extLst>
                        <a:ext uri="{FF2B5EF4-FFF2-40B4-BE49-F238E27FC236}">
                          <a16:creationId xmlns:a16="http://schemas.microsoft.com/office/drawing/2014/main" id="{143323B7-EB72-6F44-658A-A4C255B43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1" name="Freeform: Shape 110">
                      <a:extLst>
                        <a:ext uri="{FF2B5EF4-FFF2-40B4-BE49-F238E27FC236}">
                          <a16:creationId xmlns:a16="http://schemas.microsoft.com/office/drawing/2014/main" id="{3D27D966-2410-7E99-3EB0-D16F1386E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2" name="Freeform: Shape 111">
                      <a:extLst>
                        <a:ext uri="{FF2B5EF4-FFF2-40B4-BE49-F238E27FC236}">
                          <a16:creationId xmlns:a16="http://schemas.microsoft.com/office/drawing/2014/main" id="{FCD684F1-3825-3DD0-5D9E-8471BA155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ADA442CD-3D97-BDF5-EC53-A2F2C133D40F}"/>
                  </a:ext>
                </a:extLst>
              </p:cNvPr>
              <p:cNvCxnSpPr>
                <a:cxnSpLocks/>
                <a:stCxn id="100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5CF4A2A1-1E64-2D5E-846C-A26C2A4CED03}"/>
                </a:ext>
              </a:extLst>
            </p:cNvPr>
            <p:cNvGrpSpPr/>
            <p:nvPr/>
          </p:nvGrpSpPr>
          <p:grpSpPr>
            <a:xfrm>
              <a:off x="11280775" y="-1180820"/>
              <a:ext cx="402311" cy="2398568"/>
              <a:chOff x="7496261" y="-537146"/>
              <a:chExt cx="402311" cy="2398568"/>
            </a:xfrm>
          </p:grpSpPr>
          <p:grpSp>
            <p:nvGrpSpPr>
              <p:cNvPr id="123" name="Graphic 21">
                <a:extLst>
                  <a:ext uri="{FF2B5EF4-FFF2-40B4-BE49-F238E27FC236}">
                    <a16:creationId xmlns:a16="http://schemas.microsoft.com/office/drawing/2014/main" id="{1F76029F-F019-95E0-042A-778FA378A63B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12B86A3B-0DF4-6A15-04AE-1FAD996AE806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CFF77F36-782C-6D0E-27AE-BE122B941D91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C4A2ED4F-7D21-2207-9D18-5843C9EBB159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16ECD0F2-991B-60CC-F9A0-5FF32878BD1A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" name="Graphic 21">
                  <a:extLst>
                    <a:ext uri="{FF2B5EF4-FFF2-40B4-BE49-F238E27FC236}">
                      <a16:creationId xmlns:a16="http://schemas.microsoft.com/office/drawing/2014/main" id="{9C26971D-F1C8-A12C-93BD-63CA976D09B9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89D60FB2-C563-1BAC-970D-8A3262242FBB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CCD52D2F-3AB1-506A-58C5-D32F3E6ACE5F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3DB5A879-58FA-CE76-6310-58042DAD79BB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35AC520C-B680-FC0B-BABB-0CEB8F37C300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2" name="Graphic 21">
                  <a:extLst>
                    <a:ext uri="{FF2B5EF4-FFF2-40B4-BE49-F238E27FC236}">
                      <a16:creationId xmlns:a16="http://schemas.microsoft.com/office/drawing/2014/main" id="{D087FA0E-EB21-A597-EEFE-EEEC9CAF95A4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295BF0E2-9A52-5BAD-5FE8-2AE2F171AA5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AB35E2A7-796C-1A2F-34A0-F6873908E9D7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0FBB3A27-BD9A-5285-EB1B-2D075395AEF5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B77241F-4976-2CFF-52F7-15469A1E0B8F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8B42D1D2-FE73-273A-7D43-6D9625D785C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F71AC1E0-5747-EAE4-09F5-04BE1011E825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6A9ADBD1-03EC-A424-D516-4FF243D60BD1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33" name="Graphic 21">
                  <a:extLst>
                    <a:ext uri="{FF2B5EF4-FFF2-40B4-BE49-F238E27FC236}">
                      <a16:creationId xmlns:a16="http://schemas.microsoft.com/office/drawing/2014/main" id="{27599DCF-1D8A-E06C-678C-AA4D84BA1EF8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C5CA898A-75E1-B6FA-8220-72B92D38D4F1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35" name="Graphic 21">
                    <a:extLst>
                      <a:ext uri="{FF2B5EF4-FFF2-40B4-BE49-F238E27FC236}">
                        <a16:creationId xmlns:a16="http://schemas.microsoft.com/office/drawing/2014/main" id="{79784B1F-6609-9CD7-98AA-8BD222D8FEF7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5F190940-6318-454A-33EE-22DE909F5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3EDB6DC7-FD83-5E03-1971-B9AE0AB7A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37">
                      <a:extLst>
                        <a:ext uri="{FF2B5EF4-FFF2-40B4-BE49-F238E27FC236}">
                          <a16:creationId xmlns:a16="http://schemas.microsoft.com/office/drawing/2014/main" id="{DEC9BBD7-E839-05D2-688F-4B925EA37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2E32E2AF-3560-E039-59B6-F7090F809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525D3C32-B278-6962-8E29-B5F26F68F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40">
                      <a:extLst>
                        <a:ext uri="{FF2B5EF4-FFF2-40B4-BE49-F238E27FC236}">
                          <a16:creationId xmlns:a16="http://schemas.microsoft.com/office/drawing/2014/main" id="{1A0188FE-6CC5-1AB6-B8A8-055BA31D9C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2" name="Freeform: Shape 141">
                      <a:extLst>
                        <a:ext uri="{FF2B5EF4-FFF2-40B4-BE49-F238E27FC236}">
                          <a16:creationId xmlns:a16="http://schemas.microsoft.com/office/drawing/2014/main" id="{B7618BBA-85AE-9EB0-A3BA-DB7FD27D3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06FC73A3-24E6-3117-CDEE-63BEDB16CBDF}"/>
                  </a:ext>
                </a:extLst>
              </p:cNvPr>
              <p:cNvCxnSpPr>
                <a:cxnSpLocks/>
                <a:stCxn id="130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D3B49B3C-35AD-B229-BB50-1489FE1E6DDB}"/>
              </a:ext>
            </a:extLst>
          </p:cNvPr>
          <p:cNvGrpSpPr/>
          <p:nvPr/>
        </p:nvGrpSpPr>
        <p:grpSpPr>
          <a:xfrm rot="1472862">
            <a:off x="10148690" y="5525426"/>
            <a:ext cx="1056162" cy="1056162"/>
            <a:chOff x="6623257" y="4804174"/>
            <a:chExt cx="1028700" cy="1028700"/>
          </a:xfrm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20FD192-99A6-15E3-AC5F-9837D8EA1F1F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54" name="Graphic 79">
              <a:extLst>
                <a:ext uri="{FF2B5EF4-FFF2-40B4-BE49-F238E27FC236}">
                  <a16:creationId xmlns:a16="http://schemas.microsoft.com/office/drawing/2014/main" id="{0C34AB7E-47A6-EDCF-E8B3-43D99F0FEADC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3D8C790-1D0D-8DEE-EDAA-88EB53578541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CE78460-22E5-7E33-27F7-5D4303F8FFA7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27337CB-3CB9-BE94-3D61-3535B975A1C9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7B76E9A-7A75-ADB1-C1EB-0AC63A150801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1D82803-4DE5-451F-8A13-4B5CCE2E4C46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D2A57EF9-6B2F-FB95-AAC3-5EB781EC489D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CFA94155-0F52-960B-92DF-A96C35909C1F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B1BD549-B405-DCA5-DB03-ED74234DF2B2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2046BE2-AC8A-4DEC-A8D2-0350327E18EB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7995B76E-D037-8CE7-8B3B-7075BF84C6BD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76F59E9-E54F-827E-780A-E67A8199FB91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704FE019-DF25-BF43-8230-4DA1F69DE043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945D1B2-4762-48E0-1336-A04F84D95C1F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0A828A0-0E1A-C087-689D-E3926463E900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8A62335-AF78-5491-5C8B-8143F0CC4D9E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4A89BE7-D745-736D-FD04-C30AC69FFEC2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565BEA4-D579-1304-CDC3-B16D5C968C2B}"/>
              </a:ext>
            </a:extLst>
          </p:cNvPr>
          <p:cNvSpPr txBox="1"/>
          <p:nvPr/>
        </p:nvSpPr>
        <p:spPr>
          <a:xfrm>
            <a:off x="672354" y="314469"/>
            <a:ext cx="821031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9ACBE2-2683-0712-D698-BE58FB00A580}"/>
              </a:ext>
            </a:extLst>
          </p:cNvPr>
          <p:cNvSpPr txBox="1"/>
          <p:nvPr/>
        </p:nvSpPr>
        <p:spPr>
          <a:xfrm>
            <a:off x="1461303" y="4503151"/>
            <a:ext cx="2567934" cy="16389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550DF6D-0FB1-D528-6F39-5A10E46FCD45}"/>
              </a:ext>
            </a:extLst>
          </p:cNvPr>
          <p:cNvSpPr txBox="1"/>
          <p:nvPr/>
        </p:nvSpPr>
        <p:spPr>
          <a:xfrm>
            <a:off x="4128550" y="3920174"/>
            <a:ext cx="2567934" cy="16389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3754AAE-E003-45C1-DA6C-B7B1908FF3CF}"/>
              </a:ext>
            </a:extLst>
          </p:cNvPr>
          <p:cNvSpPr txBox="1"/>
          <p:nvPr/>
        </p:nvSpPr>
        <p:spPr>
          <a:xfrm>
            <a:off x="6596458" y="3309565"/>
            <a:ext cx="2567934" cy="16389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E161C0D-1204-3651-C683-DAB5F20EA688}"/>
              </a:ext>
            </a:extLst>
          </p:cNvPr>
          <p:cNvSpPr txBox="1"/>
          <p:nvPr/>
        </p:nvSpPr>
        <p:spPr>
          <a:xfrm>
            <a:off x="9067721" y="2739508"/>
            <a:ext cx="2567934" cy="16389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76652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75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75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25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0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75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11" grpId="0" animBg="1"/>
      <p:bldP spid="43" grpId="0" animBg="1"/>
      <p:bldP spid="55" grpId="0" animBg="1"/>
      <p:bldP spid="2" grpId="0"/>
      <p:bldP spid="3" grpId="0"/>
      <p:bldP spid="4" grpId="0"/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4A46172-9F86-111E-B9EA-D45A8D66C0F5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31" r="26431"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482A1B9-AE4C-5227-8BEB-891CFFA5CA1C}"/>
              </a:ext>
            </a:extLst>
          </p:cNvPr>
          <p:cNvSpPr txBox="1"/>
          <p:nvPr/>
        </p:nvSpPr>
        <p:spPr>
          <a:xfrm>
            <a:off x="1369526" y="356968"/>
            <a:ext cx="472647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9" name="Graphic 4">
            <a:extLst>
              <a:ext uri="{FF2B5EF4-FFF2-40B4-BE49-F238E27FC236}">
                <a16:creationId xmlns:a16="http://schemas.microsoft.com/office/drawing/2014/main" id="{D21B22A9-A466-7155-989F-930C75632C54}"/>
              </a:ext>
            </a:extLst>
          </p:cNvPr>
          <p:cNvSpPr/>
          <p:nvPr/>
        </p:nvSpPr>
        <p:spPr>
          <a:xfrm>
            <a:off x="966550" y="2624956"/>
            <a:ext cx="1765872" cy="2869588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noFill/>
          <a:ln w="28575">
            <a:solidFill>
              <a:srgbClr val="0C722D"/>
            </a:solidFill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1154931-673E-AB74-6435-6E2158668DB4}"/>
              </a:ext>
            </a:extLst>
          </p:cNvPr>
          <p:cNvSpPr txBox="1"/>
          <p:nvPr/>
        </p:nvSpPr>
        <p:spPr>
          <a:xfrm>
            <a:off x="966550" y="3052262"/>
            <a:ext cx="1765872" cy="19139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1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3BBED74-4A21-714F-0BE3-014CC9F3EE2D}"/>
              </a:ext>
            </a:extLst>
          </p:cNvPr>
          <p:cNvSpPr/>
          <p:nvPr/>
        </p:nvSpPr>
        <p:spPr>
          <a:xfrm>
            <a:off x="2977791" y="2624956"/>
            <a:ext cx="1765872" cy="2869588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noFill/>
          <a:ln w="28575">
            <a:solidFill>
              <a:srgbClr val="0C722D"/>
            </a:solidFill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8C8920E-AC32-F83D-CB02-DD67BE2FFD78}"/>
              </a:ext>
            </a:extLst>
          </p:cNvPr>
          <p:cNvSpPr txBox="1"/>
          <p:nvPr/>
        </p:nvSpPr>
        <p:spPr>
          <a:xfrm>
            <a:off x="2977791" y="3052262"/>
            <a:ext cx="1765872" cy="19139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1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9" name="Graphic 4">
            <a:extLst>
              <a:ext uri="{FF2B5EF4-FFF2-40B4-BE49-F238E27FC236}">
                <a16:creationId xmlns:a16="http://schemas.microsoft.com/office/drawing/2014/main" id="{ECEAB8A9-A507-5FB4-7A4C-7CC4FC9596EF}"/>
              </a:ext>
            </a:extLst>
          </p:cNvPr>
          <p:cNvSpPr/>
          <p:nvPr/>
        </p:nvSpPr>
        <p:spPr>
          <a:xfrm>
            <a:off x="4989033" y="2624956"/>
            <a:ext cx="1765872" cy="2869588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noFill/>
          <a:ln w="28575">
            <a:solidFill>
              <a:srgbClr val="0C722D"/>
            </a:solidFill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561118-7593-BDDD-E78C-BAD30E6FE808}"/>
              </a:ext>
            </a:extLst>
          </p:cNvPr>
          <p:cNvSpPr txBox="1"/>
          <p:nvPr/>
        </p:nvSpPr>
        <p:spPr>
          <a:xfrm>
            <a:off x="4989033" y="3052262"/>
            <a:ext cx="1765872" cy="19139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1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316155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75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  <p:bldP spid="10" grpId="0"/>
      <p:bldP spid="17" grpId="0" animBg="1"/>
      <p:bldP spid="18" grpId="0"/>
      <p:bldP spid="19" grpId="0" animBg="1"/>
      <p:bldP spid="2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>
            <a:extLst>
              <a:ext uri="{FF2B5EF4-FFF2-40B4-BE49-F238E27FC236}">
                <a16:creationId xmlns:a16="http://schemas.microsoft.com/office/drawing/2014/main" id="{2FF78003-B5A2-BB04-B2E9-19C44C6C9D8A}"/>
              </a:ext>
            </a:extLst>
          </p:cNvPr>
          <p:cNvGrpSpPr/>
          <p:nvPr/>
        </p:nvGrpSpPr>
        <p:grpSpPr>
          <a:xfrm>
            <a:off x="1325307" y="-56940"/>
            <a:ext cx="402311" cy="2398568"/>
            <a:chOff x="7496261" y="-537146"/>
            <a:chExt cx="402311" cy="2398568"/>
          </a:xfrm>
        </p:grpSpPr>
        <p:grpSp>
          <p:nvGrpSpPr>
            <p:cNvPr id="88" name="Graphic 21">
              <a:extLst>
                <a:ext uri="{FF2B5EF4-FFF2-40B4-BE49-F238E27FC236}">
                  <a16:creationId xmlns:a16="http://schemas.microsoft.com/office/drawing/2014/main" id="{13EA305F-F248-1A95-5B15-4BFAD2729D15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5C296D8-ED1B-E669-AE7B-4D7A22FF4698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D79D54A-B285-C025-F7DF-5CA73D6C21B6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565579F-6497-2AB2-E27B-E1AD4ED9495D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F443407-6475-7A9A-05EE-8C3DD73994C5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4" name="Graphic 21">
                <a:extLst>
                  <a:ext uri="{FF2B5EF4-FFF2-40B4-BE49-F238E27FC236}">
                    <a16:creationId xmlns:a16="http://schemas.microsoft.com/office/drawing/2014/main" id="{216689C0-7097-B391-1BEB-0113572F9286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38A2D05E-D0BE-541B-975D-55A34F217290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B89CEA2-3DEB-0305-0DD5-771D0F75E5D5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A46F626-825C-9DE6-F203-6DE0A3A5DD56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40B17D7-3851-ECF9-5293-137FF05D46BC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" name="Graphic 21">
                <a:extLst>
                  <a:ext uri="{FF2B5EF4-FFF2-40B4-BE49-F238E27FC236}">
                    <a16:creationId xmlns:a16="http://schemas.microsoft.com/office/drawing/2014/main" id="{9EA6F52E-4EA1-C137-11BD-4055CA6A194C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4CAC63C0-51CD-BF1F-9942-A73C4E6BD91C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00B41532-2FC5-E7F5-0A9D-74A7CC765E95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2D02E3C4-525E-0C34-D48D-3F7F45FDA0FE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B9FB6AA6-CD4B-3FF0-BB6C-35685935FC0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59FBCC0-F302-E1C2-D0FD-95A59082419A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A6FD106-ACAA-20FD-2DA6-D535A47A3910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FAA8852-C4BF-6D41-50D5-A119023D6299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8" name="Graphic 21">
                <a:extLst>
                  <a:ext uri="{FF2B5EF4-FFF2-40B4-BE49-F238E27FC236}">
                    <a16:creationId xmlns:a16="http://schemas.microsoft.com/office/drawing/2014/main" id="{A213057B-885B-D9D2-7193-C6022022A015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89CE16C9-971B-12FF-83DC-716728DEAEAA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" name="Graphic 21">
                  <a:extLst>
                    <a:ext uri="{FF2B5EF4-FFF2-40B4-BE49-F238E27FC236}">
                      <a16:creationId xmlns:a16="http://schemas.microsoft.com/office/drawing/2014/main" id="{131348E5-C66B-8990-D2BB-9F019A0576C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15B7DA1A-CEA9-053B-BED3-1EE911DAD1C4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903784E1-1DF8-EDF9-7F35-3DD5C286C304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B0393161-3F1B-A63B-8DC0-DD08341A45EB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C7CC8FD6-773F-2EDF-9D3D-B743704A628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E567E729-7FDD-B652-4B17-CC7ACBA53E4F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BBF79ECD-A28F-71E0-646A-80F1057CE6C5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4FDC1CE5-50E0-23E9-D1FD-0105BA75D695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AD5FC2C0-6B5C-F87E-2ADF-70C78A627102}"/>
                </a:ext>
              </a:extLst>
            </p:cNvPr>
            <p:cNvCxnSpPr>
              <a:cxnSpLocks/>
              <a:stCxn id="95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3C69D8DA-1106-0281-90E4-1FFE28D39AF1}"/>
              </a:ext>
            </a:extLst>
          </p:cNvPr>
          <p:cNvGrpSpPr/>
          <p:nvPr/>
        </p:nvGrpSpPr>
        <p:grpSpPr>
          <a:xfrm>
            <a:off x="4190783" y="-540470"/>
            <a:ext cx="402311" cy="2398568"/>
            <a:chOff x="7496261" y="-537146"/>
            <a:chExt cx="402311" cy="2398568"/>
          </a:xfrm>
        </p:grpSpPr>
        <p:grpSp>
          <p:nvGrpSpPr>
            <p:cNvPr id="118" name="Graphic 21">
              <a:extLst>
                <a:ext uri="{FF2B5EF4-FFF2-40B4-BE49-F238E27FC236}">
                  <a16:creationId xmlns:a16="http://schemas.microsoft.com/office/drawing/2014/main" id="{A884A688-73A3-1FCC-3BEF-CF802E90777A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F848F1C-F01F-4CE6-4811-AF73624E3F1C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0547E15-BAC3-65A7-6F18-0C6E8A53322A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0E92F22-F6D6-2456-75FA-FCF12E555634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58F2612-4CDB-73F0-7EE2-115B279B2E83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" name="Graphic 21">
                <a:extLst>
                  <a:ext uri="{FF2B5EF4-FFF2-40B4-BE49-F238E27FC236}">
                    <a16:creationId xmlns:a16="http://schemas.microsoft.com/office/drawing/2014/main" id="{35D2C097-3C9C-B201-0B97-668F18D72923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8098200-3E73-9699-A433-16FA20DC2C96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1DD05EA5-B19C-EAE5-7C89-89BF3FCE3E63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F8726AD-67C4-809E-69C1-5A1499A2F114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4A1275E-DEBB-B270-9F69-6A9F52F6BB5F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7" name="Graphic 21">
                <a:extLst>
                  <a:ext uri="{FF2B5EF4-FFF2-40B4-BE49-F238E27FC236}">
                    <a16:creationId xmlns:a16="http://schemas.microsoft.com/office/drawing/2014/main" id="{FA726424-DA16-961D-1FC6-668DD6FCC67F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B7DFF682-7A78-2EA3-E987-E68F9B3DB3FD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9957039-1ECA-D30E-E26A-7C2405A8687C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AFB3475-0A47-A8ED-5CA3-9004ECA9DF15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E9879BA9-EAC8-D807-72D2-0E93778C0F4F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F33611F-81C0-50C7-8398-D06D0968803B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82B4FE35-069B-89D4-DF7E-FD147FDA11C5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59A4A0E5-B87E-831E-3DC3-B88CC89D8028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8" name="Graphic 21">
                <a:extLst>
                  <a:ext uri="{FF2B5EF4-FFF2-40B4-BE49-F238E27FC236}">
                    <a16:creationId xmlns:a16="http://schemas.microsoft.com/office/drawing/2014/main" id="{E824C1D9-FDCC-CE53-E6BB-4CE4FA41F708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1E7867AA-3637-DEEC-E689-C7AECEF95B79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" name="Graphic 21">
                  <a:extLst>
                    <a:ext uri="{FF2B5EF4-FFF2-40B4-BE49-F238E27FC236}">
                      <a16:creationId xmlns:a16="http://schemas.microsoft.com/office/drawing/2014/main" id="{E61E2B3B-A89D-B8D4-0D2B-79570E673AFA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425E664F-246D-E464-5906-67479D28BCA4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82032D81-E74F-CD47-97E6-792CEA6F59AB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DEFE2EE-D31E-DE35-60AC-2449DEA8404A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879CAF40-EACB-5FA7-4DE3-D8C2836B7333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8804585C-27A8-F314-D354-DAF22A60A1FB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F3DDF705-E259-0510-2940-DCD104102106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9CEAAA1D-7314-4AA2-CDB4-F2FE145086C8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C68FEBC1-38F0-52CB-2C6C-7D01406BBB9F}"/>
                </a:ext>
              </a:extLst>
            </p:cNvPr>
            <p:cNvCxnSpPr>
              <a:cxnSpLocks/>
              <a:stCxn id="125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Graphic 4">
            <a:extLst>
              <a:ext uri="{FF2B5EF4-FFF2-40B4-BE49-F238E27FC236}">
                <a16:creationId xmlns:a16="http://schemas.microsoft.com/office/drawing/2014/main" id="{F746396A-7E8D-4D7A-B6E3-3D4E4438679A}"/>
              </a:ext>
            </a:extLst>
          </p:cNvPr>
          <p:cNvSpPr/>
          <p:nvPr/>
        </p:nvSpPr>
        <p:spPr>
          <a:xfrm>
            <a:off x="1486099" y="1502086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DAC4F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3" name="Graphic 4">
            <a:extLst>
              <a:ext uri="{FF2B5EF4-FFF2-40B4-BE49-F238E27FC236}">
                <a16:creationId xmlns:a16="http://schemas.microsoft.com/office/drawing/2014/main" id="{205EBB5D-36A4-FEEA-463F-EA136B6C9F5D}"/>
              </a:ext>
            </a:extLst>
          </p:cNvPr>
          <p:cNvSpPr/>
          <p:nvPr/>
        </p:nvSpPr>
        <p:spPr>
          <a:xfrm>
            <a:off x="4593094" y="1502086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C722D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F45024-F4AA-9C43-0585-250352A5380F}"/>
              </a:ext>
            </a:extLst>
          </p:cNvPr>
          <p:cNvSpPr txBox="1"/>
          <p:nvPr/>
        </p:nvSpPr>
        <p:spPr>
          <a:xfrm>
            <a:off x="7431435" y="1142942"/>
            <a:ext cx="4412817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D4613C3-46EB-C859-5568-CB747AAE72F3}"/>
              </a:ext>
            </a:extLst>
          </p:cNvPr>
          <p:cNvSpPr txBox="1"/>
          <p:nvPr/>
        </p:nvSpPr>
        <p:spPr>
          <a:xfrm>
            <a:off x="7885432" y="2989952"/>
            <a:ext cx="4036031" cy="3077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</a:t>
            </a:r>
            <a:endParaRPr lang="en-US" sz="16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B4AFB04-DD59-01D1-15C9-FD84F5B9C994}"/>
              </a:ext>
            </a:extLst>
          </p:cNvPr>
          <p:cNvSpPr txBox="1"/>
          <p:nvPr/>
        </p:nvSpPr>
        <p:spPr>
          <a:xfrm>
            <a:off x="1618980" y="2226631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263DBBA-F2F2-AD73-C8D2-514F3B186789}"/>
              </a:ext>
            </a:extLst>
          </p:cNvPr>
          <p:cNvSpPr txBox="1"/>
          <p:nvPr/>
        </p:nvSpPr>
        <p:spPr>
          <a:xfrm>
            <a:off x="4677017" y="2224744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081949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/>
      <p:bldP spid="6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4">
            <a:extLst>
              <a:ext uri="{FF2B5EF4-FFF2-40B4-BE49-F238E27FC236}">
                <a16:creationId xmlns:a16="http://schemas.microsoft.com/office/drawing/2014/main" id="{C844E0DB-BD27-2DCC-F363-A06F2F607380}"/>
              </a:ext>
            </a:extLst>
          </p:cNvPr>
          <p:cNvSpPr/>
          <p:nvPr/>
        </p:nvSpPr>
        <p:spPr>
          <a:xfrm rot="5400000">
            <a:off x="5197137" y="2960205"/>
            <a:ext cx="2279984" cy="370504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E3C067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4" name="Graphic 4">
            <a:extLst>
              <a:ext uri="{FF2B5EF4-FFF2-40B4-BE49-F238E27FC236}">
                <a16:creationId xmlns:a16="http://schemas.microsoft.com/office/drawing/2014/main" id="{BE3F0C27-109E-0C51-7100-73BE457C3BED}"/>
              </a:ext>
            </a:extLst>
          </p:cNvPr>
          <p:cNvSpPr/>
          <p:nvPr/>
        </p:nvSpPr>
        <p:spPr>
          <a:xfrm rot="5400000">
            <a:off x="9035178" y="2351633"/>
            <a:ext cx="1781318" cy="2894693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E3C067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2" name="Graphic 4">
            <a:extLst>
              <a:ext uri="{FF2B5EF4-FFF2-40B4-BE49-F238E27FC236}">
                <a16:creationId xmlns:a16="http://schemas.microsoft.com/office/drawing/2014/main" id="{69990A5E-1D07-C813-A9E1-AE7DBD6DA218}"/>
              </a:ext>
            </a:extLst>
          </p:cNvPr>
          <p:cNvSpPr/>
          <p:nvPr/>
        </p:nvSpPr>
        <p:spPr>
          <a:xfrm rot="5400000">
            <a:off x="6360989" y="982340"/>
            <a:ext cx="1431252" cy="2325826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E3C067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A502B3D-A41C-F065-8FAC-D26FE3163B99}"/>
              </a:ext>
            </a:extLst>
          </p:cNvPr>
          <p:cNvGrpSpPr/>
          <p:nvPr/>
        </p:nvGrpSpPr>
        <p:grpSpPr>
          <a:xfrm>
            <a:off x="6926224" y="3238463"/>
            <a:ext cx="861980" cy="861980"/>
            <a:chOff x="6926224" y="3238463"/>
            <a:chExt cx="861980" cy="861980"/>
          </a:xfrm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C6F9EA3-DCEB-88E2-08AE-0C8BFD277C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926224" y="3238463"/>
              <a:ext cx="861980" cy="86198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8AB272-78C5-4662-C484-F2310CD46A5F}"/>
                </a:ext>
              </a:extLst>
            </p:cNvPr>
            <p:cNvSpPr/>
            <p:nvPr/>
          </p:nvSpPr>
          <p:spPr>
            <a:xfrm>
              <a:off x="7161312" y="3480640"/>
              <a:ext cx="391804" cy="377626"/>
            </a:xfrm>
            <a:custGeom>
              <a:avLst/>
              <a:gdLst>
                <a:gd name="connsiteX0" fmla="*/ 315979 w 407145"/>
                <a:gd name="connsiteY0" fmla="*/ 278048 h 392412"/>
                <a:gd name="connsiteX1" fmla="*/ 397846 w 407145"/>
                <a:gd name="connsiteY1" fmla="*/ 196181 h 392412"/>
                <a:gd name="connsiteX2" fmla="*/ 397845 w 407145"/>
                <a:gd name="connsiteY2" fmla="*/ 151206 h 392412"/>
                <a:gd name="connsiteX3" fmla="*/ 382509 w 407145"/>
                <a:gd name="connsiteY3" fmla="*/ 142722 h 392412"/>
                <a:gd name="connsiteX4" fmla="*/ 385458 w 407145"/>
                <a:gd name="connsiteY4" fmla="*/ 129317 h 392412"/>
                <a:gd name="connsiteX5" fmla="*/ 376144 w 407145"/>
                <a:gd name="connsiteY5" fmla="*/ 106830 h 392412"/>
                <a:gd name="connsiteX6" fmla="*/ 359066 w 407145"/>
                <a:gd name="connsiteY6" fmla="*/ 97980 h 392412"/>
                <a:gd name="connsiteX7" fmla="*/ 351364 w 407145"/>
                <a:gd name="connsiteY7" fmla="*/ 65530 h 392412"/>
                <a:gd name="connsiteX8" fmla="*/ 334298 w 407145"/>
                <a:gd name="connsiteY8" fmla="*/ 56703 h 392412"/>
                <a:gd name="connsiteX9" fmla="*/ 335898 w 407145"/>
                <a:gd name="connsiteY9" fmla="*/ 46718 h 392412"/>
                <a:gd name="connsiteX10" fmla="*/ 326584 w 407145"/>
                <a:gd name="connsiteY10" fmla="*/ 24232 h 392412"/>
                <a:gd name="connsiteX11" fmla="*/ 304097 w 407145"/>
                <a:gd name="connsiteY11" fmla="*/ 14917 h 392412"/>
                <a:gd name="connsiteX12" fmla="*/ 288909 w 407145"/>
                <a:gd name="connsiteY12" fmla="*/ 18768 h 392412"/>
                <a:gd name="connsiteX13" fmla="*/ 288095 w 407145"/>
                <a:gd name="connsiteY13" fmla="*/ 17893 h 392412"/>
                <a:gd name="connsiteX14" fmla="*/ 247001 w 407145"/>
                <a:gd name="connsiteY14" fmla="*/ 0 h 392412"/>
                <a:gd name="connsiteX15" fmla="*/ 180733 w 407145"/>
                <a:gd name="connsiteY15" fmla="*/ 0 h 392412"/>
                <a:gd name="connsiteX16" fmla="*/ 172293 w 407145"/>
                <a:gd name="connsiteY16" fmla="*/ 8439 h 392412"/>
                <a:gd name="connsiteX17" fmla="*/ 172293 w 407145"/>
                <a:gd name="connsiteY17" fmla="*/ 19506 h 392412"/>
                <a:gd name="connsiteX18" fmla="*/ 174475 w 407145"/>
                <a:gd name="connsiteY18" fmla="*/ 32300 h 392412"/>
                <a:gd name="connsiteX19" fmla="*/ 162270 w 407145"/>
                <a:gd name="connsiteY19" fmla="*/ 29882 h 392412"/>
                <a:gd name="connsiteX20" fmla="*/ 139783 w 407145"/>
                <a:gd name="connsiteY20" fmla="*/ 39196 h 392412"/>
                <a:gd name="connsiteX21" fmla="*/ 132088 w 407145"/>
                <a:gd name="connsiteY21" fmla="*/ 71664 h 392412"/>
                <a:gd name="connsiteX22" fmla="*/ 115004 w 407145"/>
                <a:gd name="connsiteY22" fmla="*/ 80495 h 392412"/>
                <a:gd name="connsiteX23" fmla="*/ 105689 w 407145"/>
                <a:gd name="connsiteY23" fmla="*/ 102981 h 392412"/>
                <a:gd name="connsiteX24" fmla="*/ 107284 w 407145"/>
                <a:gd name="connsiteY24" fmla="*/ 112947 h 392412"/>
                <a:gd name="connsiteX25" fmla="*/ 90223 w 407145"/>
                <a:gd name="connsiteY25" fmla="*/ 121794 h 392412"/>
                <a:gd name="connsiteX26" fmla="*/ 83862 w 407145"/>
                <a:gd name="connsiteY26" fmla="*/ 157667 h 392412"/>
                <a:gd name="connsiteX27" fmla="*/ 68521 w 407145"/>
                <a:gd name="connsiteY27" fmla="*/ 166171 h 392412"/>
                <a:gd name="connsiteX28" fmla="*/ 68521 w 407145"/>
                <a:gd name="connsiteY28" fmla="*/ 211145 h 392412"/>
                <a:gd name="connsiteX29" fmla="*/ 85357 w 407145"/>
                <a:gd name="connsiteY29" fmla="*/ 227980 h 392412"/>
                <a:gd name="connsiteX30" fmla="*/ 2472 w 407145"/>
                <a:gd name="connsiteY30" fmla="*/ 310864 h 392412"/>
                <a:gd name="connsiteX31" fmla="*/ 2472 w 407145"/>
                <a:gd name="connsiteY31" fmla="*/ 322799 h 392412"/>
                <a:gd name="connsiteX32" fmla="*/ 8439 w 407145"/>
                <a:gd name="connsiteY32" fmla="*/ 325272 h 392412"/>
                <a:gd name="connsiteX33" fmla="*/ 14406 w 407145"/>
                <a:gd name="connsiteY33" fmla="*/ 322799 h 392412"/>
                <a:gd name="connsiteX34" fmla="*/ 98091 w 407145"/>
                <a:gd name="connsiteY34" fmla="*/ 239115 h 392412"/>
                <a:gd name="connsiteX35" fmla="*/ 113808 w 407145"/>
                <a:gd name="connsiteY35" fmla="*/ 243264 h 392412"/>
                <a:gd name="connsiteX36" fmla="*/ 136295 w 407145"/>
                <a:gd name="connsiteY36" fmla="*/ 233949 h 392412"/>
                <a:gd name="connsiteX37" fmla="*/ 145563 w 407145"/>
                <a:gd name="connsiteY37" fmla="*/ 210179 h 392412"/>
                <a:gd name="connsiteX38" fmla="*/ 146847 w 407145"/>
                <a:gd name="connsiteY38" fmla="*/ 210209 h 392412"/>
                <a:gd name="connsiteX39" fmla="*/ 169333 w 407145"/>
                <a:gd name="connsiteY39" fmla="*/ 200910 h 392412"/>
                <a:gd name="connsiteX40" fmla="*/ 178648 w 407145"/>
                <a:gd name="connsiteY40" fmla="*/ 178424 h 392412"/>
                <a:gd name="connsiteX41" fmla="*/ 178616 w 407145"/>
                <a:gd name="connsiteY41" fmla="*/ 177140 h 392412"/>
                <a:gd name="connsiteX42" fmla="*/ 179885 w 407145"/>
                <a:gd name="connsiteY42" fmla="*/ 177171 h 392412"/>
                <a:gd name="connsiteX43" fmla="*/ 202372 w 407145"/>
                <a:gd name="connsiteY43" fmla="*/ 167872 h 392412"/>
                <a:gd name="connsiteX44" fmla="*/ 211686 w 407145"/>
                <a:gd name="connsiteY44" fmla="*/ 145385 h 392412"/>
                <a:gd name="connsiteX45" fmla="*/ 211655 w 407145"/>
                <a:gd name="connsiteY45" fmla="*/ 144102 h 392412"/>
                <a:gd name="connsiteX46" fmla="*/ 212924 w 407145"/>
                <a:gd name="connsiteY46" fmla="*/ 144132 h 392412"/>
                <a:gd name="connsiteX47" fmla="*/ 235411 w 407145"/>
                <a:gd name="connsiteY47" fmla="*/ 134833 h 392412"/>
                <a:gd name="connsiteX48" fmla="*/ 237520 w 407145"/>
                <a:gd name="connsiteY48" fmla="*/ 92188 h 392412"/>
                <a:gd name="connsiteX49" fmla="*/ 293540 w 407145"/>
                <a:gd name="connsiteY49" fmla="*/ 36168 h 392412"/>
                <a:gd name="connsiteX50" fmla="*/ 304092 w 407145"/>
                <a:gd name="connsiteY50" fmla="*/ 31797 h 392412"/>
                <a:gd name="connsiteX51" fmla="*/ 314645 w 407145"/>
                <a:gd name="connsiteY51" fmla="*/ 36168 h 392412"/>
                <a:gd name="connsiteX52" fmla="*/ 319016 w 407145"/>
                <a:gd name="connsiteY52" fmla="*/ 46720 h 392412"/>
                <a:gd name="connsiteX53" fmla="*/ 314644 w 407145"/>
                <a:gd name="connsiteY53" fmla="*/ 57272 h 392412"/>
                <a:gd name="connsiteX54" fmla="*/ 306385 w 407145"/>
                <a:gd name="connsiteY54" fmla="*/ 65532 h 392412"/>
                <a:gd name="connsiteX55" fmla="*/ 276416 w 407145"/>
                <a:gd name="connsiteY55" fmla="*/ 95500 h 392412"/>
                <a:gd name="connsiteX56" fmla="*/ 276416 w 407145"/>
                <a:gd name="connsiteY56" fmla="*/ 107436 h 392412"/>
                <a:gd name="connsiteX57" fmla="*/ 282383 w 407145"/>
                <a:gd name="connsiteY57" fmla="*/ 109908 h 392412"/>
                <a:gd name="connsiteX58" fmla="*/ 288350 w 407145"/>
                <a:gd name="connsiteY58" fmla="*/ 107436 h 392412"/>
                <a:gd name="connsiteX59" fmla="*/ 318319 w 407145"/>
                <a:gd name="connsiteY59" fmla="*/ 77467 h 392412"/>
                <a:gd name="connsiteX60" fmla="*/ 339423 w 407145"/>
                <a:gd name="connsiteY60" fmla="*/ 77466 h 392412"/>
                <a:gd name="connsiteX61" fmla="*/ 339423 w 407145"/>
                <a:gd name="connsiteY61" fmla="*/ 98572 h 392412"/>
                <a:gd name="connsiteX62" fmla="*/ 331163 w 407145"/>
                <a:gd name="connsiteY62" fmla="*/ 106832 h 392412"/>
                <a:gd name="connsiteX63" fmla="*/ 309455 w 407145"/>
                <a:gd name="connsiteY63" fmla="*/ 128540 h 392412"/>
                <a:gd name="connsiteX64" fmla="*/ 309455 w 407145"/>
                <a:gd name="connsiteY64" fmla="*/ 140476 h 392412"/>
                <a:gd name="connsiteX65" fmla="*/ 315422 w 407145"/>
                <a:gd name="connsiteY65" fmla="*/ 142948 h 392412"/>
                <a:gd name="connsiteX66" fmla="*/ 321389 w 407145"/>
                <a:gd name="connsiteY66" fmla="*/ 140476 h 392412"/>
                <a:gd name="connsiteX67" fmla="*/ 343097 w 407145"/>
                <a:gd name="connsiteY67" fmla="*/ 118768 h 392412"/>
                <a:gd name="connsiteX68" fmla="*/ 353649 w 407145"/>
                <a:gd name="connsiteY68" fmla="*/ 114396 h 392412"/>
                <a:gd name="connsiteX69" fmla="*/ 364202 w 407145"/>
                <a:gd name="connsiteY69" fmla="*/ 118768 h 392412"/>
                <a:gd name="connsiteX70" fmla="*/ 368572 w 407145"/>
                <a:gd name="connsiteY70" fmla="*/ 129320 h 392412"/>
                <a:gd name="connsiteX71" fmla="*/ 364201 w 407145"/>
                <a:gd name="connsiteY71" fmla="*/ 139872 h 392412"/>
                <a:gd name="connsiteX72" fmla="*/ 352863 w 407145"/>
                <a:gd name="connsiteY72" fmla="*/ 151209 h 392412"/>
                <a:gd name="connsiteX73" fmla="*/ 342493 w 407145"/>
                <a:gd name="connsiteY73" fmla="*/ 161580 h 392412"/>
                <a:gd name="connsiteX74" fmla="*/ 342493 w 407145"/>
                <a:gd name="connsiteY74" fmla="*/ 173516 h 392412"/>
                <a:gd name="connsiteX75" fmla="*/ 348460 w 407145"/>
                <a:gd name="connsiteY75" fmla="*/ 175988 h 392412"/>
                <a:gd name="connsiteX76" fmla="*/ 354427 w 407145"/>
                <a:gd name="connsiteY76" fmla="*/ 173516 h 392412"/>
                <a:gd name="connsiteX77" fmla="*/ 364805 w 407145"/>
                <a:gd name="connsiteY77" fmla="*/ 163137 h 392412"/>
                <a:gd name="connsiteX78" fmla="*/ 385902 w 407145"/>
                <a:gd name="connsiteY78" fmla="*/ 163145 h 392412"/>
                <a:gd name="connsiteX79" fmla="*/ 385902 w 407145"/>
                <a:gd name="connsiteY79" fmla="*/ 184251 h 392412"/>
                <a:gd name="connsiteX80" fmla="*/ 304035 w 407145"/>
                <a:gd name="connsiteY80" fmla="*/ 266117 h 392412"/>
                <a:gd name="connsiteX81" fmla="*/ 227103 w 407145"/>
                <a:gd name="connsiteY81" fmla="*/ 299631 h 392412"/>
                <a:gd name="connsiteX82" fmla="*/ 221431 w 407145"/>
                <a:gd name="connsiteY82" fmla="*/ 302109 h 392412"/>
                <a:gd name="connsiteX83" fmla="*/ 145804 w 407145"/>
                <a:gd name="connsiteY83" fmla="*/ 378016 h 392412"/>
                <a:gd name="connsiteX84" fmla="*/ 145826 w 407145"/>
                <a:gd name="connsiteY84" fmla="*/ 389951 h 392412"/>
                <a:gd name="connsiteX85" fmla="*/ 151782 w 407145"/>
                <a:gd name="connsiteY85" fmla="*/ 392412 h 392412"/>
                <a:gd name="connsiteX86" fmla="*/ 157760 w 407145"/>
                <a:gd name="connsiteY86" fmla="*/ 389929 h 392412"/>
                <a:gd name="connsiteX87" fmla="*/ 213386 w 407145"/>
                <a:gd name="connsiteY87" fmla="*/ 334098 h 392412"/>
                <a:gd name="connsiteX88" fmla="*/ 261028 w 407145"/>
                <a:gd name="connsiteY88" fmla="*/ 346355 h 392412"/>
                <a:gd name="connsiteX89" fmla="*/ 304564 w 407145"/>
                <a:gd name="connsiteY89" fmla="*/ 389892 h 392412"/>
                <a:gd name="connsiteX90" fmla="*/ 310531 w 407145"/>
                <a:gd name="connsiteY90" fmla="*/ 392364 h 392412"/>
                <a:gd name="connsiteX91" fmla="*/ 316498 w 407145"/>
                <a:gd name="connsiteY91" fmla="*/ 389892 h 392412"/>
                <a:gd name="connsiteX92" fmla="*/ 316498 w 407145"/>
                <a:gd name="connsiteY92" fmla="*/ 377956 h 392412"/>
                <a:gd name="connsiteX93" fmla="*/ 270210 w 407145"/>
                <a:gd name="connsiteY93" fmla="*/ 331663 h 392412"/>
                <a:gd name="connsiteX94" fmla="*/ 263553 w 407145"/>
                <a:gd name="connsiteY94" fmla="*/ 329219 h 392412"/>
                <a:gd name="connsiteX95" fmla="*/ 260877 w 407145"/>
                <a:gd name="connsiteY95" fmla="*/ 329438 h 392412"/>
                <a:gd name="connsiteX96" fmla="*/ 225661 w 407145"/>
                <a:gd name="connsiteY96" fmla="*/ 321773 h 392412"/>
                <a:gd name="connsiteX97" fmla="*/ 231085 w 407145"/>
                <a:gd name="connsiteY97" fmla="*/ 316329 h 392412"/>
                <a:gd name="connsiteX98" fmla="*/ 315979 w 407145"/>
                <a:gd name="connsiteY98" fmla="*/ 278048 h 392412"/>
                <a:gd name="connsiteX99" fmla="*/ 124361 w 407145"/>
                <a:gd name="connsiteY99" fmla="*/ 222015 h 392412"/>
                <a:gd name="connsiteX100" fmla="*/ 113809 w 407145"/>
                <a:gd name="connsiteY100" fmla="*/ 226387 h 392412"/>
                <a:gd name="connsiteX101" fmla="*/ 103257 w 407145"/>
                <a:gd name="connsiteY101" fmla="*/ 222015 h 392412"/>
                <a:gd name="connsiteX102" fmla="*/ 80454 w 407145"/>
                <a:gd name="connsiteY102" fmla="*/ 199213 h 392412"/>
                <a:gd name="connsiteX103" fmla="*/ 80454 w 407145"/>
                <a:gd name="connsiteY103" fmla="*/ 178107 h 392412"/>
                <a:gd name="connsiteX104" fmla="*/ 91006 w 407145"/>
                <a:gd name="connsiteY104" fmla="*/ 173736 h 392412"/>
                <a:gd name="connsiteX105" fmla="*/ 101558 w 407145"/>
                <a:gd name="connsiteY105" fmla="*/ 178107 h 392412"/>
                <a:gd name="connsiteX106" fmla="*/ 124362 w 407145"/>
                <a:gd name="connsiteY106" fmla="*/ 200910 h 392412"/>
                <a:gd name="connsiteX107" fmla="*/ 124361 w 407145"/>
                <a:gd name="connsiteY107" fmla="*/ 222015 h 392412"/>
                <a:gd name="connsiteX108" fmla="*/ 157401 w 407145"/>
                <a:gd name="connsiteY108" fmla="*/ 188975 h 392412"/>
                <a:gd name="connsiteX109" fmla="*/ 136296 w 407145"/>
                <a:gd name="connsiteY109" fmla="*/ 188975 h 392412"/>
                <a:gd name="connsiteX110" fmla="*/ 113492 w 407145"/>
                <a:gd name="connsiteY110" fmla="*/ 166172 h 392412"/>
                <a:gd name="connsiteX111" fmla="*/ 102154 w 407145"/>
                <a:gd name="connsiteY111" fmla="*/ 154833 h 392412"/>
                <a:gd name="connsiteX112" fmla="*/ 102154 w 407145"/>
                <a:gd name="connsiteY112" fmla="*/ 133728 h 392412"/>
                <a:gd name="connsiteX113" fmla="*/ 112706 w 407145"/>
                <a:gd name="connsiteY113" fmla="*/ 129357 h 392412"/>
                <a:gd name="connsiteX114" fmla="*/ 123258 w 407145"/>
                <a:gd name="connsiteY114" fmla="*/ 133728 h 392412"/>
                <a:gd name="connsiteX115" fmla="*/ 157399 w 407145"/>
                <a:gd name="connsiteY115" fmla="*/ 167869 h 392412"/>
                <a:gd name="connsiteX116" fmla="*/ 157399 w 407145"/>
                <a:gd name="connsiteY116" fmla="*/ 167869 h 392412"/>
                <a:gd name="connsiteX117" fmla="*/ 161771 w 407145"/>
                <a:gd name="connsiteY117" fmla="*/ 178422 h 392412"/>
                <a:gd name="connsiteX118" fmla="*/ 157401 w 407145"/>
                <a:gd name="connsiteY118" fmla="*/ 188975 h 392412"/>
                <a:gd name="connsiteX119" fmla="*/ 190440 w 407145"/>
                <a:gd name="connsiteY119" fmla="*/ 155935 h 392412"/>
                <a:gd name="connsiteX120" fmla="*/ 169334 w 407145"/>
                <a:gd name="connsiteY120" fmla="*/ 155935 h 392412"/>
                <a:gd name="connsiteX121" fmla="*/ 126933 w 407145"/>
                <a:gd name="connsiteY121" fmla="*/ 113534 h 392412"/>
                <a:gd name="connsiteX122" fmla="*/ 122563 w 407145"/>
                <a:gd name="connsiteY122" fmla="*/ 102982 h 392412"/>
                <a:gd name="connsiteX123" fmla="*/ 126934 w 407145"/>
                <a:gd name="connsiteY123" fmla="*/ 92430 h 392412"/>
                <a:gd name="connsiteX124" fmla="*/ 137486 w 407145"/>
                <a:gd name="connsiteY124" fmla="*/ 88066 h 392412"/>
                <a:gd name="connsiteX125" fmla="*/ 148031 w 407145"/>
                <a:gd name="connsiteY125" fmla="*/ 92424 h 392412"/>
                <a:gd name="connsiteX126" fmla="*/ 167357 w 407145"/>
                <a:gd name="connsiteY126" fmla="*/ 111749 h 392412"/>
                <a:gd name="connsiteX127" fmla="*/ 190438 w 407145"/>
                <a:gd name="connsiteY127" fmla="*/ 134830 h 392412"/>
                <a:gd name="connsiteX128" fmla="*/ 190439 w 407145"/>
                <a:gd name="connsiteY128" fmla="*/ 134830 h 392412"/>
                <a:gd name="connsiteX129" fmla="*/ 194809 w 407145"/>
                <a:gd name="connsiteY129" fmla="*/ 145382 h 392412"/>
                <a:gd name="connsiteX130" fmla="*/ 190440 w 407145"/>
                <a:gd name="connsiteY130" fmla="*/ 155935 h 392412"/>
                <a:gd name="connsiteX131" fmla="*/ 223479 w 407145"/>
                <a:gd name="connsiteY131" fmla="*/ 122896 h 392412"/>
                <a:gd name="connsiteX132" fmla="*/ 202375 w 407145"/>
                <a:gd name="connsiteY132" fmla="*/ 122896 h 392412"/>
                <a:gd name="connsiteX133" fmla="*/ 159974 w 407145"/>
                <a:gd name="connsiteY133" fmla="*/ 80495 h 392412"/>
                <a:gd name="connsiteX134" fmla="*/ 159959 w 407145"/>
                <a:gd name="connsiteY134" fmla="*/ 80481 h 392412"/>
                <a:gd name="connsiteX135" fmla="*/ 151713 w 407145"/>
                <a:gd name="connsiteY135" fmla="*/ 72235 h 392412"/>
                <a:gd name="connsiteX136" fmla="*/ 151713 w 407145"/>
                <a:gd name="connsiteY136" fmla="*/ 51130 h 392412"/>
                <a:gd name="connsiteX137" fmla="*/ 162266 w 407145"/>
                <a:gd name="connsiteY137" fmla="*/ 46765 h 392412"/>
                <a:gd name="connsiteX138" fmla="*/ 172818 w 407145"/>
                <a:gd name="connsiteY138" fmla="*/ 51130 h 392412"/>
                <a:gd name="connsiteX139" fmla="*/ 223478 w 407145"/>
                <a:gd name="connsiteY139" fmla="*/ 101789 h 392412"/>
                <a:gd name="connsiteX140" fmla="*/ 227849 w 407145"/>
                <a:gd name="connsiteY140" fmla="*/ 112341 h 392412"/>
                <a:gd name="connsiteX141" fmla="*/ 223479 w 407145"/>
                <a:gd name="connsiteY141" fmla="*/ 122896 h 392412"/>
                <a:gd name="connsiteX142" fmla="*/ 225698 w 407145"/>
                <a:gd name="connsiteY142" fmla="*/ 80141 h 392412"/>
                <a:gd name="connsiteX143" fmla="*/ 202519 w 407145"/>
                <a:gd name="connsiteY143" fmla="*/ 56962 h 392412"/>
                <a:gd name="connsiteX144" fmla="*/ 210600 w 407145"/>
                <a:gd name="connsiteY144" fmla="*/ 57820 h 392412"/>
                <a:gd name="connsiteX145" fmla="*/ 210787 w 407145"/>
                <a:gd name="connsiteY145" fmla="*/ 57820 h 392412"/>
                <a:gd name="connsiteX146" fmla="*/ 233946 w 407145"/>
                <a:gd name="connsiteY146" fmla="*/ 57711 h 392412"/>
                <a:gd name="connsiteX147" fmla="*/ 242346 w 407145"/>
                <a:gd name="connsiteY147" fmla="*/ 49232 h 392412"/>
                <a:gd name="connsiteX148" fmla="*/ 233907 w 407145"/>
                <a:gd name="connsiteY148" fmla="*/ 40832 h 392412"/>
                <a:gd name="connsiteX149" fmla="*/ 233867 w 407145"/>
                <a:gd name="connsiteY149" fmla="*/ 40832 h 392412"/>
                <a:gd name="connsiteX150" fmla="*/ 210708 w 407145"/>
                <a:gd name="connsiteY150" fmla="*/ 40941 h 392412"/>
                <a:gd name="connsiteX151" fmla="*/ 210603 w 407145"/>
                <a:gd name="connsiteY151" fmla="*/ 40941 h 392412"/>
                <a:gd name="connsiteX152" fmla="*/ 195483 w 407145"/>
                <a:gd name="connsiteY152" fmla="*/ 34699 h 392412"/>
                <a:gd name="connsiteX153" fmla="*/ 189169 w 407145"/>
                <a:gd name="connsiteY153" fmla="*/ 19505 h 392412"/>
                <a:gd name="connsiteX154" fmla="*/ 189169 w 407145"/>
                <a:gd name="connsiteY154" fmla="*/ 16878 h 392412"/>
                <a:gd name="connsiteX155" fmla="*/ 246998 w 407145"/>
                <a:gd name="connsiteY155" fmla="*/ 16878 h 392412"/>
                <a:gd name="connsiteX156" fmla="*/ 275738 w 407145"/>
                <a:gd name="connsiteY156" fmla="*/ 29391 h 392412"/>
                <a:gd name="connsiteX157" fmla="*/ 276081 w 407145"/>
                <a:gd name="connsiteY157" fmla="*/ 29760 h 392412"/>
                <a:gd name="connsiteX158" fmla="*/ 225698 w 407145"/>
                <a:gd name="connsiteY158" fmla="*/ 80141 h 39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07145" h="392412">
                  <a:moveTo>
                    <a:pt x="315979" y="278048"/>
                  </a:moveTo>
                  <a:lnTo>
                    <a:pt x="397846" y="196181"/>
                  </a:lnTo>
                  <a:cubicBezTo>
                    <a:pt x="410245" y="183781"/>
                    <a:pt x="410245" y="163606"/>
                    <a:pt x="397845" y="151206"/>
                  </a:cubicBezTo>
                  <a:cubicBezTo>
                    <a:pt x="393473" y="146834"/>
                    <a:pt x="388133" y="144010"/>
                    <a:pt x="382509" y="142722"/>
                  </a:cubicBezTo>
                  <a:cubicBezTo>
                    <a:pt x="384437" y="138576"/>
                    <a:pt x="385458" y="134025"/>
                    <a:pt x="385458" y="129317"/>
                  </a:cubicBezTo>
                  <a:cubicBezTo>
                    <a:pt x="385458" y="120822"/>
                    <a:pt x="382150" y="112836"/>
                    <a:pt x="376144" y="106830"/>
                  </a:cubicBezTo>
                  <a:cubicBezTo>
                    <a:pt x="371434" y="102118"/>
                    <a:pt x="365503" y="99076"/>
                    <a:pt x="359066" y="97980"/>
                  </a:cubicBezTo>
                  <a:cubicBezTo>
                    <a:pt x="362690" y="86938"/>
                    <a:pt x="360128" y="74293"/>
                    <a:pt x="351364" y="65530"/>
                  </a:cubicBezTo>
                  <a:cubicBezTo>
                    <a:pt x="346545" y="60712"/>
                    <a:pt x="340552" y="57776"/>
                    <a:pt x="334298" y="56703"/>
                  </a:cubicBezTo>
                  <a:cubicBezTo>
                    <a:pt x="335346" y="53522"/>
                    <a:pt x="335898" y="50164"/>
                    <a:pt x="335898" y="46718"/>
                  </a:cubicBezTo>
                  <a:cubicBezTo>
                    <a:pt x="335898" y="38224"/>
                    <a:pt x="332590" y="30237"/>
                    <a:pt x="326584" y="24232"/>
                  </a:cubicBezTo>
                  <a:cubicBezTo>
                    <a:pt x="320577" y="18226"/>
                    <a:pt x="312591" y="14917"/>
                    <a:pt x="304097" y="14917"/>
                  </a:cubicBezTo>
                  <a:cubicBezTo>
                    <a:pt x="298703" y="14917"/>
                    <a:pt x="293517" y="16256"/>
                    <a:pt x="288909" y="18768"/>
                  </a:cubicBezTo>
                  <a:lnTo>
                    <a:pt x="288095" y="17893"/>
                  </a:lnTo>
                  <a:cubicBezTo>
                    <a:pt x="277512" y="6521"/>
                    <a:pt x="262533" y="0"/>
                    <a:pt x="247001" y="0"/>
                  </a:cubicBezTo>
                  <a:lnTo>
                    <a:pt x="180733" y="0"/>
                  </a:lnTo>
                  <a:cubicBezTo>
                    <a:pt x="176072" y="0"/>
                    <a:pt x="172293" y="3779"/>
                    <a:pt x="172293" y="8439"/>
                  </a:cubicBezTo>
                  <a:lnTo>
                    <a:pt x="172293" y="19506"/>
                  </a:lnTo>
                  <a:cubicBezTo>
                    <a:pt x="172293" y="23935"/>
                    <a:pt x="173043" y="28246"/>
                    <a:pt x="174475" y="32300"/>
                  </a:cubicBezTo>
                  <a:cubicBezTo>
                    <a:pt x="170658" y="30715"/>
                    <a:pt x="166528" y="29882"/>
                    <a:pt x="162270" y="29882"/>
                  </a:cubicBezTo>
                  <a:cubicBezTo>
                    <a:pt x="153776" y="29882"/>
                    <a:pt x="145789" y="33191"/>
                    <a:pt x="139783" y="39196"/>
                  </a:cubicBezTo>
                  <a:cubicBezTo>
                    <a:pt x="131015" y="47965"/>
                    <a:pt x="128455" y="60619"/>
                    <a:pt x="132088" y="71664"/>
                  </a:cubicBezTo>
                  <a:cubicBezTo>
                    <a:pt x="125828" y="72735"/>
                    <a:pt x="119826" y="75673"/>
                    <a:pt x="115004" y="80495"/>
                  </a:cubicBezTo>
                  <a:cubicBezTo>
                    <a:pt x="108998" y="86501"/>
                    <a:pt x="105689" y="94487"/>
                    <a:pt x="105689" y="102981"/>
                  </a:cubicBezTo>
                  <a:cubicBezTo>
                    <a:pt x="105689" y="106421"/>
                    <a:pt x="106240" y="109774"/>
                    <a:pt x="107284" y="112947"/>
                  </a:cubicBezTo>
                  <a:cubicBezTo>
                    <a:pt x="100855" y="114046"/>
                    <a:pt x="94930" y="117087"/>
                    <a:pt x="90223" y="121794"/>
                  </a:cubicBezTo>
                  <a:cubicBezTo>
                    <a:pt x="80540" y="131478"/>
                    <a:pt x="78419" y="145906"/>
                    <a:pt x="83862" y="157667"/>
                  </a:cubicBezTo>
                  <a:cubicBezTo>
                    <a:pt x="78099" y="158984"/>
                    <a:pt x="72805" y="161887"/>
                    <a:pt x="68521" y="166171"/>
                  </a:cubicBezTo>
                  <a:cubicBezTo>
                    <a:pt x="56122" y="178570"/>
                    <a:pt x="56122" y="198745"/>
                    <a:pt x="68521" y="211145"/>
                  </a:cubicBezTo>
                  <a:lnTo>
                    <a:pt x="85357" y="227980"/>
                  </a:lnTo>
                  <a:lnTo>
                    <a:pt x="2472" y="310864"/>
                  </a:lnTo>
                  <a:cubicBezTo>
                    <a:pt x="-824" y="314159"/>
                    <a:pt x="-824" y="319503"/>
                    <a:pt x="2472" y="322799"/>
                  </a:cubicBezTo>
                  <a:cubicBezTo>
                    <a:pt x="4120" y="324446"/>
                    <a:pt x="6280" y="325272"/>
                    <a:pt x="8439" y="325272"/>
                  </a:cubicBezTo>
                  <a:cubicBezTo>
                    <a:pt x="10598" y="325272"/>
                    <a:pt x="12758" y="324447"/>
                    <a:pt x="14406" y="322799"/>
                  </a:cubicBezTo>
                  <a:lnTo>
                    <a:pt x="98091" y="239115"/>
                  </a:lnTo>
                  <a:cubicBezTo>
                    <a:pt x="102828" y="241818"/>
                    <a:pt x="108205" y="243264"/>
                    <a:pt x="113808" y="243264"/>
                  </a:cubicBezTo>
                  <a:cubicBezTo>
                    <a:pt x="122302" y="243264"/>
                    <a:pt x="130288" y="239956"/>
                    <a:pt x="136295" y="233949"/>
                  </a:cubicBezTo>
                  <a:cubicBezTo>
                    <a:pt x="142820" y="227424"/>
                    <a:pt x="145907" y="218745"/>
                    <a:pt x="145563" y="210179"/>
                  </a:cubicBezTo>
                  <a:cubicBezTo>
                    <a:pt x="145991" y="210197"/>
                    <a:pt x="146419" y="210209"/>
                    <a:pt x="146847" y="210209"/>
                  </a:cubicBezTo>
                  <a:cubicBezTo>
                    <a:pt x="154989" y="210209"/>
                    <a:pt x="163135" y="207109"/>
                    <a:pt x="169333" y="200910"/>
                  </a:cubicBezTo>
                  <a:cubicBezTo>
                    <a:pt x="175339" y="194904"/>
                    <a:pt x="178648" y="186918"/>
                    <a:pt x="178648" y="178424"/>
                  </a:cubicBezTo>
                  <a:cubicBezTo>
                    <a:pt x="178648" y="177994"/>
                    <a:pt x="178633" y="177567"/>
                    <a:pt x="178616" y="177140"/>
                  </a:cubicBezTo>
                  <a:cubicBezTo>
                    <a:pt x="179039" y="177157"/>
                    <a:pt x="179462" y="177171"/>
                    <a:pt x="179885" y="177171"/>
                  </a:cubicBezTo>
                  <a:cubicBezTo>
                    <a:pt x="188028" y="177171"/>
                    <a:pt x="196173" y="174071"/>
                    <a:pt x="202372" y="167872"/>
                  </a:cubicBezTo>
                  <a:cubicBezTo>
                    <a:pt x="208378" y="161865"/>
                    <a:pt x="211686" y="153879"/>
                    <a:pt x="211686" y="145385"/>
                  </a:cubicBezTo>
                  <a:cubicBezTo>
                    <a:pt x="211686" y="144955"/>
                    <a:pt x="211672" y="144528"/>
                    <a:pt x="211655" y="144102"/>
                  </a:cubicBezTo>
                  <a:cubicBezTo>
                    <a:pt x="212078" y="144118"/>
                    <a:pt x="212501" y="144132"/>
                    <a:pt x="212924" y="144132"/>
                  </a:cubicBezTo>
                  <a:cubicBezTo>
                    <a:pt x="221068" y="144132"/>
                    <a:pt x="229212" y="141032"/>
                    <a:pt x="235411" y="134833"/>
                  </a:cubicBezTo>
                  <a:cubicBezTo>
                    <a:pt x="247061" y="123182"/>
                    <a:pt x="247763" y="104668"/>
                    <a:pt x="237520" y="92188"/>
                  </a:cubicBezTo>
                  <a:lnTo>
                    <a:pt x="293540" y="36168"/>
                  </a:lnTo>
                  <a:cubicBezTo>
                    <a:pt x="296359" y="33348"/>
                    <a:pt x="300105" y="31797"/>
                    <a:pt x="304092" y="31797"/>
                  </a:cubicBezTo>
                  <a:cubicBezTo>
                    <a:pt x="308079" y="31797"/>
                    <a:pt x="311826" y="33348"/>
                    <a:pt x="314645" y="36168"/>
                  </a:cubicBezTo>
                  <a:cubicBezTo>
                    <a:pt x="317464" y="38987"/>
                    <a:pt x="319016" y="42733"/>
                    <a:pt x="319016" y="46720"/>
                  </a:cubicBezTo>
                  <a:cubicBezTo>
                    <a:pt x="319016" y="50706"/>
                    <a:pt x="317464" y="54454"/>
                    <a:pt x="314644" y="57272"/>
                  </a:cubicBezTo>
                  <a:lnTo>
                    <a:pt x="306385" y="65532"/>
                  </a:lnTo>
                  <a:lnTo>
                    <a:pt x="276416" y="95500"/>
                  </a:lnTo>
                  <a:cubicBezTo>
                    <a:pt x="273121" y="98796"/>
                    <a:pt x="273121" y="104139"/>
                    <a:pt x="276416" y="107436"/>
                  </a:cubicBezTo>
                  <a:cubicBezTo>
                    <a:pt x="278064" y="109083"/>
                    <a:pt x="280224" y="109908"/>
                    <a:pt x="282383" y="109908"/>
                  </a:cubicBezTo>
                  <a:cubicBezTo>
                    <a:pt x="284542" y="109908"/>
                    <a:pt x="286702" y="109083"/>
                    <a:pt x="288350" y="107436"/>
                  </a:cubicBezTo>
                  <a:lnTo>
                    <a:pt x="318319" y="77467"/>
                  </a:lnTo>
                  <a:cubicBezTo>
                    <a:pt x="324136" y="71649"/>
                    <a:pt x="333604" y="71648"/>
                    <a:pt x="339423" y="77466"/>
                  </a:cubicBezTo>
                  <a:cubicBezTo>
                    <a:pt x="345242" y="83286"/>
                    <a:pt x="345242" y="92753"/>
                    <a:pt x="339423" y="98572"/>
                  </a:cubicBezTo>
                  <a:lnTo>
                    <a:pt x="331163" y="106832"/>
                  </a:lnTo>
                  <a:lnTo>
                    <a:pt x="309455" y="128540"/>
                  </a:lnTo>
                  <a:cubicBezTo>
                    <a:pt x="306159" y="131836"/>
                    <a:pt x="306159" y="137179"/>
                    <a:pt x="309455" y="140476"/>
                  </a:cubicBezTo>
                  <a:cubicBezTo>
                    <a:pt x="311103" y="142123"/>
                    <a:pt x="313263" y="142948"/>
                    <a:pt x="315422" y="142948"/>
                  </a:cubicBezTo>
                  <a:cubicBezTo>
                    <a:pt x="317581" y="142948"/>
                    <a:pt x="319741" y="142124"/>
                    <a:pt x="321389" y="140476"/>
                  </a:cubicBezTo>
                  <a:lnTo>
                    <a:pt x="343097" y="118768"/>
                  </a:lnTo>
                  <a:cubicBezTo>
                    <a:pt x="345916" y="115948"/>
                    <a:pt x="349663" y="114396"/>
                    <a:pt x="353649" y="114396"/>
                  </a:cubicBezTo>
                  <a:cubicBezTo>
                    <a:pt x="357636" y="114396"/>
                    <a:pt x="361383" y="115948"/>
                    <a:pt x="364202" y="118768"/>
                  </a:cubicBezTo>
                  <a:cubicBezTo>
                    <a:pt x="367021" y="121587"/>
                    <a:pt x="368572" y="125333"/>
                    <a:pt x="368572" y="129320"/>
                  </a:cubicBezTo>
                  <a:cubicBezTo>
                    <a:pt x="368572" y="133306"/>
                    <a:pt x="367021" y="137054"/>
                    <a:pt x="364201" y="139872"/>
                  </a:cubicBezTo>
                  <a:lnTo>
                    <a:pt x="352863" y="151209"/>
                  </a:lnTo>
                  <a:lnTo>
                    <a:pt x="342493" y="161580"/>
                  </a:lnTo>
                  <a:cubicBezTo>
                    <a:pt x="339197" y="164876"/>
                    <a:pt x="339197" y="170219"/>
                    <a:pt x="342493" y="173516"/>
                  </a:cubicBezTo>
                  <a:cubicBezTo>
                    <a:pt x="344141" y="175163"/>
                    <a:pt x="346301" y="175988"/>
                    <a:pt x="348460" y="175988"/>
                  </a:cubicBezTo>
                  <a:cubicBezTo>
                    <a:pt x="350619" y="175988"/>
                    <a:pt x="352779" y="175163"/>
                    <a:pt x="354427" y="173516"/>
                  </a:cubicBezTo>
                  <a:lnTo>
                    <a:pt x="364805" y="163137"/>
                  </a:lnTo>
                  <a:cubicBezTo>
                    <a:pt x="370624" y="157328"/>
                    <a:pt x="380086" y="157329"/>
                    <a:pt x="385902" y="163145"/>
                  </a:cubicBezTo>
                  <a:cubicBezTo>
                    <a:pt x="391721" y="168963"/>
                    <a:pt x="391721" y="178431"/>
                    <a:pt x="385902" y="184251"/>
                  </a:cubicBezTo>
                  <a:lnTo>
                    <a:pt x="304035" y="266117"/>
                  </a:lnTo>
                  <a:cubicBezTo>
                    <a:pt x="283478" y="286675"/>
                    <a:pt x="256156" y="298576"/>
                    <a:pt x="227103" y="299631"/>
                  </a:cubicBezTo>
                  <a:cubicBezTo>
                    <a:pt x="224968" y="299708"/>
                    <a:pt x="222939" y="300594"/>
                    <a:pt x="221431" y="302109"/>
                  </a:cubicBezTo>
                  <a:lnTo>
                    <a:pt x="145804" y="378016"/>
                  </a:lnTo>
                  <a:cubicBezTo>
                    <a:pt x="142514" y="381318"/>
                    <a:pt x="142523" y="386661"/>
                    <a:pt x="145826" y="389951"/>
                  </a:cubicBezTo>
                  <a:cubicBezTo>
                    <a:pt x="147472" y="391591"/>
                    <a:pt x="149627" y="392412"/>
                    <a:pt x="151782" y="392412"/>
                  </a:cubicBezTo>
                  <a:cubicBezTo>
                    <a:pt x="153946" y="392412"/>
                    <a:pt x="156112" y="391584"/>
                    <a:pt x="157760" y="389929"/>
                  </a:cubicBezTo>
                  <a:lnTo>
                    <a:pt x="213386" y="334098"/>
                  </a:lnTo>
                  <a:cubicBezTo>
                    <a:pt x="227515" y="343162"/>
                    <a:pt x="244132" y="347472"/>
                    <a:pt x="261028" y="346355"/>
                  </a:cubicBezTo>
                  <a:lnTo>
                    <a:pt x="304564" y="389892"/>
                  </a:lnTo>
                  <a:cubicBezTo>
                    <a:pt x="306212" y="391539"/>
                    <a:pt x="308372" y="392364"/>
                    <a:pt x="310531" y="392364"/>
                  </a:cubicBezTo>
                  <a:cubicBezTo>
                    <a:pt x="312691" y="392364"/>
                    <a:pt x="314850" y="391540"/>
                    <a:pt x="316498" y="389892"/>
                  </a:cubicBezTo>
                  <a:cubicBezTo>
                    <a:pt x="319794" y="386596"/>
                    <a:pt x="319794" y="381253"/>
                    <a:pt x="316498" y="377956"/>
                  </a:cubicBezTo>
                  <a:lnTo>
                    <a:pt x="270210" y="331663"/>
                  </a:lnTo>
                  <a:cubicBezTo>
                    <a:pt x="268457" y="329911"/>
                    <a:pt x="266022" y="329016"/>
                    <a:pt x="263553" y="329219"/>
                  </a:cubicBezTo>
                  <a:lnTo>
                    <a:pt x="260877" y="329438"/>
                  </a:lnTo>
                  <a:cubicBezTo>
                    <a:pt x="248527" y="330450"/>
                    <a:pt x="236320" y="327745"/>
                    <a:pt x="225661" y="321773"/>
                  </a:cubicBezTo>
                  <a:lnTo>
                    <a:pt x="231085" y="316329"/>
                  </a:lnTo>
                  <a:cubicBezTo>
                    <a:pt x="263161" y="314351"/>
                    <a:pt x="293192" y="300836"/>
                    <a:pt x="315979" y="278048"/>
                  </a:cubicBezTo>
                  <a:close/>
                  <a:moveTo>
                    <a:pt x="124361" y="222015"/>
                  </a:moveTo>
                  <a:cubicBezTo>
                    <a:pt x="121542" y="224835"/>
                    <a:pt x="117794" y="226387"/>
                    <a:pt x="113809" y="226387"/>
                  </a:cubicBezTo>
                  <a:cubicBezTo>
                    <a:pt x="109822" y="226387"/>
                    <a:pt x="106075" y="224835"/>
                    <a:pt x="103257" y="222015"/>
                  </a:cubicBezTo>
                  <a:lnTo>
                    <a:pt x="80454" y="199213"/>
                  </a:lnTo>
                  <a:cubicBezTo>
                    <a:pt x="74635" y="193394"/>
                    <a:pt x="74635" y="183927"/>
                    <a:pt x="80454" y="178107"/>
                  </a:cubicBezTo>
                  <a:cubicBezTo>
                    <a:pt x="83273" y="175287"/>
                    <a:pt x="87021" y="173736"/>
                    <a:pt x="91006" y="173736"/>
                  </a:cubicBezTo>
                  <a:cubicBezTo>
                    <a:pt x="94992" y="173736"/>
                    <a:pt x="98740" y="175287"/>
                    <a:pt x="101558" y="178107"/>
                  </a:cubicBezTo>
                  <a:lnTo>
                    <a:pt x="124362" y="200910"/>
                  </a:lnTo>
                  <a:cubicBezTo>
                    <a:pt x="130179" y="206728"/>
                    <a:pt x="130179" y="216196"/>
                    <a:pt x="124361" y="222015"/>
                  </a:cubicBezTo>
                  <a:close/>
                  <a:moveTo>
                    <a:pt x="157401" y="188975"/>
                  </a:moveTo>
                  <a:cubicBezTo>
                    <a:pt x="151582" y="194793"/>
                    <a:pt x="142112" y="194793"/>
                    <a:pt x="136296" y="188975"/>
                  </a:cubicBezTo>
                  <a:lnTo>
                    <a:pt x="113492" y="166172"/>
                  </a:lnTo>
                  <a:lnTo>
                    <a:pt x="102154" y="154833"/>
                  </a:lnTo>
                  <a:cubicBezTo>
                    <a:pt x="96336" y="149015"/>
                    <a:pt x="96336" y="139547"/>
                    <a:pt x="102154" y="133728"/>
                  </a:cubicBezTo>
                  <a:cubicBezTo>
                    <a:pt x="104973" y="130909"/>
                    <a:pt x="108721" y="129357"/>
                    <a:pt x="112706" y="129357"/>
                  </a:cubicBezTo>
                  <a:cubicBezTo>
                    <a:pt x="116693" y="129357"/>
                    <a:pt x="120440" y="130909"/>
                    <a:pt x="123258" y="133728"/>
                  </a:cubicBezTo>
                  <a:lnTo>
                    <a:pt x="157399" y="167869"/>
                  </a:lnTo>
                  <a:cubicBezTo>
                    <a:pt x="157399" y="167869"/>
                    <a:pt x="157399" y="167869"/>
                    <a:pt x="157399" y="167869"/>
                  </a:cubicBezTo>
                  <a:cubicBezTo>
                    <a:pt x="160219" y="170689"/>
                    <a:pt x="161771" y="174436"/>
                    <a:pt x="161771" y="178422"/>
                  </a:cubicBezTo>
                  <a:cubicBezTo>
                    <a:pt x="161771" y="182408"/>
                    <a:pt x="160219" y="186156"/>
                    <a:pt x="157401" y="188975"/>
                  </a:cubicBezTo>
                  <a:close/>
                  <a:moveTo>
                    <a:pt x="190440" y="155935"/>
                  </a:moveTo>
                  <a:cubicBezTo>
                    <a:pt x="184621" y="161753"/>
                    <a:pt x="175152" y="161754"/>
                    <a:pt x="169334" y="155935"/>
                  </a:cubicBezTo>
                  <a:lnTo>
                    <a:pt x="126933" y="113534"/>
                  </a:lnTo>
                  <a:cubicBezTo>
                    <a:pt x="124114" y="110715"/>
                    <a:pt x="122563" y="106969"/>
                    <a:pt x="122563" y="102982"/>
                  </a:cubicBezTo>
                  <a:cubicBezTo>
                    <a:pt x="122563" y="98996"/>
                    <a:pt x="124114" y="95248"/>
                    <a:pt x="126934" y="92430"/>
                  </a:cubicBezTo>
                  <a:cubicBezTo>
                    <a:pt x="129843" y="89521"/>
                    <a:pt x="133666" y="88066"/>
                    <a:pt x="137486" y="88066"/>
                  </a:cubicBezTo>
                  <a:cubicBezTo>
                    <a:pt x="141305" y="88066"/>
                    <a:pt x="145123" y="89519"/>
                    <a:pt x="148031" y="92424"/>
                  </a:cubicBezTo>
                  <a:lnTo>
                    <a:pt x="167357" y="111749"/>
                  </a:lnTo>
                  <a:lnTo>
                    <a:pt x="190438" y="134830"/>
                  </a:lnTo>
                  <a:lnTo>
                    <a:pt x="190439" y="134830"/>
                  </a:lnTo>
                  <a:cubicBezTo>
                    <a:pt x="193257" y="137649"/>
                    <a:pt x="194809" y="141396"/>
                    <a:pt x="194809" y="145382"/>
                  </a:cubicBezTo>
                  <a:cubicBezTo>
                    <a:pt x="194810" y="149369"/>
                    <a:pt x="193259" y="153117"/>
                    <a:pt x="190440" y="155935"/>
                  </a:cubicBezTo>
                  <a:close/>
                  <a:moveTo>
                    <a:pt x="223479" y="122896"/>
                  </a:moveTo>
                  <a:cubicBezTo>
                    <a:pt x="217661" y="128714"/>
                    <a:pt x="208193" y="128714"/>
                    <a:pt x="202375" y="122896"/>
                  </a:cubicBezTo>
                  <a:lnTo>
                    <a:pt x="159974" y="80495"/>
                  </a:lnTo>
                  <a:cubicBezTo>
                    <a:pt x="159970" y="80490"/>
                    <a:pt x="159964" y="80486"/>
                    <a:pt x="159959" y="80481"/>
                  </a:cubicBezTo>
                  <a:lnTo>
                    <a:pt x="151713" y="72235"/>
                  </a:lnTo>
                  <a:cubicBezTo>
                    <a:pt x="145895" y="66416"/>
                    <a:pt x="145895" y="56949"/>
                    <a:pt x="151713" y="51130"/>
                  </a:cubicBezTo>
                  <a:cubicBezTo>
                    <a:pt x="154623" y="48219"/>
                    <a:pt x="158445" y="46765"/>
                    <a:pt x="162266" y="46765"/>
                  </a:cubicBezTo>
                  <a:cubicBezTo>
                    <a:pt x="166088" y="46765"/>
                    <a:pt x="169910" y="48219"/>
                    <a:pt x="172818" y="51130"/>
                  </a:cubicBezTo>
                  <a:lnTo>
                    <a:pt x="223478" y="101789"/>
                  </a:lnTo>
                  <a:cubicBezTo>
                    <a:pt x="226298" y="104608"/>
                    <a:pt x="227849" y="108355"/>
                    <a:pt x="227849" y="112341"/>
                  </a:cubicBezTo>
                  <a:cubicBezTo>
                    <a:pt x="227850" y="116329"/>
                    <a:pt x="226299" y="120077"/>
                    <a:pt x="223479" y="122896"/>
                  </a:cubicBezTo>
                  <a:close/>
                  <a:moveTo>
                    <a:pt x="225698" y="80141"/>
                  </a:moveTo>
                  <a:lnTo>
                    <a:pt x="202519" y="56962"/>
                  </a:lnTo>
                  <a:cubicBezTo>
                    <a:pt x="205147" y="57523"/>
                    <a:pt x="207850" y="57821"/>
                    <a:pt x="210600" y="57820"/>
                  </a:cubicBezTo>
                  <a:cubicBezTo>
                    <a:pt x="210662" y="57820"/>
                    <a:pt x="210724" y="57820"/>
                    <a:pt x="210787" y="57820"/>
                  </a:cubicBezTo>
                  <a:lnTo>
                    <a:pt x="233946" y="57711"/>
                  </a:lnTo>
                  <a:cubicBezTo>
                    <a:pt x="238606" y="57689"/>
                    <a:pt x="242368" y="53893"/>
                    <a:pt x="242346" y="49232"/>
                  </a:cubicBezTo>
                  <a:cubicBezTo>
                    <a:pt x="242324" y="44585"/>
                    <a:pt x="238550" y="40832"/>
                    <a:pt x="233907" y="40832"/>
                  </a:cubicBezTo>
                  <a:cubicBezTo>
                    <a:pt x="233894" y="40832"/>
                    <a:pt x="233880" y="40832"/>
                    <a:pt x="233867" y="40832"/>
                  </a:cubicBezTo>
                  <a:lnTo>
                    <a:pt x="210708" y="40941"/>
                  </a:lnTo>
                  <a:cubicBezTo>
                    <a:pt x="210672" y="40941"/>
                    <a:pt x="210638" y="40941"/>
                    <a:pt x="210603" y="40941"/>
                  </a:cubicBezTo>
                  <a:cubicBezTo>
                    <a:pt x="204897" y="40941"/>
                    <a:pt x="199530" y="38726"/>
                    <a:pt x="195483" y="34699"/>
                  </a:cubicBezTo>
                  <a:cubicBezTo>
                    <a:pt x="191411" y="30646"/>
                    <a:pt x="189169" y="25251"/>
                    <a:pt x="189169" y="19505"/>
                  </a:cubicBezTo>
                  <a:lnTo>
                    <a:pt x="189169" y="16878"/>
                  </a:lnTo>
                  <a:lnTo>
                    <a:pt x="246998" y="16878"/>
                  </a:lnTo>
                  <a:cubicBezTo>
                    <a:pt x="257861" y="16878"/>
                    <a:pt x="268337" y="21438"/>
                    <a:pt x="275738" y="29391"/>
                  </a:cubicBezTo>
                  <a:lnTo>
                    <a:pt x="276081" y="29760"/>
                  </a:lnTo>
                  <a:lnTo>
                    <a:pt x="225698" y="80141"/>
                  </a:ln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04C6023-DB50-69FB-1CE0-E7CBA300D9B5}"/>
              </a:ext>
            </a:extLst>
          </p:cNvPr>
          <p:cNvGrpSpPr/>
          <p:nvPr/>
        </p:nvGrpSpPr>
        <p:grpSpPr>
          <a:xfrm>
            <a:off x="10166343" y="2475793"/>
            <a:ext cx="813470" cy="813470"/>
            <a:chOff x="10166343" y="2475793"/>
            <a:chExt cx="813470" cy="813470"/>
          </a:xfrm>
        </p:grpSpPr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CBDA880E-F239-8504-33A9-31542199CB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166343" y="2475793"/>
              <a:ext cx="813470" cy="813470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DFF2A05-A19C-0D72-280E-3C2139127981}"/>
                </a:ext>
              </a:extLst>
            </p:cNvPr>
            <p:cNvGrpSpPr/>
            <p:nvPr/>
          </p:nvGrpSpPr>
          <p:grpSpPr>
            <a:xfrm>
              <a:off x="10364282" y="2673733"/>
              <a:ext cx="417592" cy="417591"/>
              <a:chOff x="7541265" y="2366983"/>
              <a:chExt cx="609253" cy="609252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AF1EFCF-2709-C75F-F6AC-9704BB544879}"/>
                  </a:ext>
                </a:extLst>
              </p:cNvPr>
              <p:cNvSpPr/>
              <p:nvPr/>
            </p:nvSpPr>
            <p:spPr>
              <a:xfrm>
                <a:off x="7890090" y="2553666"/>
                <a:ext cx="24032" cy="24125"/>
              </a:xfrm>
              <a:custGeom>
                <a:avLst/>
                <a:gdLst>
                  <a:gd name="connsiteX0" fmla="*/ 19018 w 24032"/>
                  <a:gd name="connsiteY0" fmla="*/ 2196 h 24125"/>
                  <a:gd name="connsiteX1" fmla="*/ 2427 w 24032"/>
                  <a:gd name="connsiteY1" fmla="*/ 5014 h 24125"/>
                  <a:gd name="connsiteX2" fmla="*/ 2196 w 24032"/>
                  <a:gd name="connsiteY2" fmla="*/ 5338 h 24125"/>
                  <a:gd name="connsiteX3" fmla="*/ 5014 w 24032"/>
                  <a:gd name="connsiteY3" fmla="*/ 21929 h 24125"/>
                  <a:gd name="connsiteX4" fmla="*/ 11890 w 24032"/>
                  <a:gd name="connsiteY4" fmla="*/ 24125 h 24125"/>
                  <a:gd name="connsiteX5" fmla="*/ 21605 w 24032"/>
                  <a:gd name="connsiteY5" fmla="*/ 19111 h 24125"/>
                  <a:gd name="connsiteX6" fmla="*/ 21836 w 24032"/>
                  <a:gd name="connsiteY6" fmla="*/ 18786 h 24125"/>
                  <a:gd name="connsiteX7" fmla="*/ 19018 w 24032"/>
                  <a:gd name="connsiteY7" fmla="*/ 2196 h 2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32" h="24125">
                    <a:moveTo>
                      <a:pt x="19018" y="2196"/>
                    </a:moveTo>
                    <a:cubicBezTo>
                      <a:pt x="13658" y="-1606"/>
                      <a:pt x="6230" y="-347"/>
                      <a:pt x="2427" y="5014"/>
                    </a:cubicBezTo>
                    <a:lnTo>
                      <a:pt x="2196" y="5338"/>
                    </a:lnTo>
                    <a:cubicBezTo>
                      <a:pt x="-1607" y="10698"/>
                      <a:pt x="-346" y="18126"/>
                      <a:pt x="5014" y="21929"/>
                    </a:cubicBezTo>
                    <a:cubicBezTo>
                      <a:pt x="7105" y="23411"/>
                      <a:pt x="9508" y="24125"/>
                      <a:pt x="11890" y="24125"/>
                    </a:cubicBezTo>
                    <a:cubicBezTo>
                      <a:pt x="15616" y="24125"/>
                      <a:pt x="19285" y="22381"/>
                      <a:pt x="21605" y="19111"/>
                    </a:cubicBezTo>
                    <a:lnTo>
                      <a:pt x="21836" y="18786"/>
                    </a:lnTo>
                    <a:cubicBezTo>
                      <a:pt x="25639" y="13427"/>
                      <a:pt x="24378" y="5999"/>
                      <a:pt x="19018" y="2196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D2F3EEC-1B08-CAA2-03D0-2374F891FE34}"/>
                  </a:ext>
                </a:extLst>
              </p:cNvPr>
              <p:cNvSpPr/>
              <p:nvPr/>
            </p:nvSpPr>
            <p:spPr>
              <a:xfrm>
                <a:off x="7800584" y="2585232"/>
                <a:ext cx="84114" cy="54791"/>
              </a:xfrm>
              <a:custGeom>
                <a:avLst/>
                <a:gdLst>
                  <a:gd name="connsiteX0" fmla="*/ 81415 w 84114"/>
                  <a:gd name="connsiteY0" fmla="*/ 4353 h 54791"/>
                  <a:gd name="connsiteX1" fmla="*/ 64669 w 84114"/>
                  <a:gd name="connsiteY1" fmla="*/ 2700 h 54791"/>
                  <a:gd name="connsiteX2" fmla="*/ 8833 w 84114"/>
                  <a:gd name="connsiteY2" fmla="*/ 31392 h 54791"/>
                  <a:gd name="connsiteX3" fmla="*/ 406 w 84114"/>
                  <a:gd name="connsiteY3" fmla="*/ 45959 h 54791"/>
                  <a:gd name="connsiteX4" fmla="*/ 11895 w 84114"/>
                  <a:gd name="connsiteY4" fmla="*/ 54792 h 54791"/>
                  <a:gd name="connsiteX5" fmla="*/ 14972 w 84114"/>
                  <a:gd name="connsiteY5" fmla="*/ 54385 h 54791"/>
                  <a:gd name="connsiteX6" fmla="*/ 79761 w 84114"/>
                  <a:gd name="connsiteY6" fmla="*/ 21099 h 54791"/>
                  <a:gd name="connsiteX7" fmla="*/ 81415 w 84114"/>
                  <a:gd name="connsiteY7" fmla="*/ 4353 h 54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14" h="54791">
                    <a:moveTo>
                      <a:pt x="81415" y="4353"/>
                    </a:moveTo>
                    <a:cubicBezTo>
                      <a:pt x="77248" y="-729"/>
                      <a:pt x="69750" y="-1468"/>
                      <a:pt x="64669" y="2700"/>
                    </a:cubicBezTo>
                    <a:cubicBezTo>
                      <a:pt x="48137" y="16261"/>
                      <a:pt x="29351" y="25914"/>
                      <a:pt x="8833" y="31392"/>
                    </a:cubicBezTo>
                    <a:cubicBezTo>
                      <a:pt x="2483" y="33088"/>
                      <a:pt x="-1290" y="39609"/>
                      <a:pt x="406" y="45959"/>
                    </a:cubicBezTo>
                    <a:cubicBezTo>
                      <a:pt x="1827" y="51280"/>
                      <a:pt x="6636" y="54792"/>
                      <a:pt x="11895" y="54792"/>
                    </a:cubicBezTo>
                    <a:cubicBezTo>
                      <a:pt x="12911" y="54792"/>
                      <a:pt x="13944" y="54661"/>
                      <a:pt x="14972" y="54385"/>
                    </a:cubicBezTo>
                    <a:cubicBezTo>
                      <a:pt x="38791" y="48024"/>
                      <a:pt x="60589" y="36826"/>
                      <a:pt x="79761" y="21099"/>
                    </a:cubicBezTo>
                    <a:cubicBezTo>
                      <a:pt x="84843" y="16932"/>
                      <a:pt x="85583" y="9433"/>
                      <a:pt x="81415" y="4353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749AEC3-C8B7-1E50-1374-B7B02D689C1F}"/>
                  </a:ext>
                </a:extLst>
              </p:cNvPr>
              <p:cNvSpPr/>
              <p:nvPr/>
            </p:nvSpPr>
            <p:spPr>
              <a:xfrm>
                <a:off x="7541265" y="2431240"/>
                <a:ext cx="609253" cy="544995"/>
              </a:xfrm>
              <a:custGeom>
                <a:avLst/>
                <a:gdLst>
                  <a:gd name="connsiteX0" fmla="*/ 573555 w 609253"/>
                  <a:gd name="connsiteY0" fmla="*/ 205230 h 544995"/>
                  <a:gd name="connsiteX1" fmla="*/ 537856 w 609253"/>
                  <a:gd name="connsiteY1" fmla="*/ 240927 h 544995"/>
                  <a:gd name="connsiteX2" fmla="*/ 537856 w 609253"/>
                  <a:gd name="connsiteY2" fmla="*/ 246878 h 544995"/>
                  <a:gd name="connsiteX3" fmla="*/ 453923 w 609253"/>
                  <a:gd name="connsiteY3" fmla="*/ 346528 h 544995"/>
                  <a:gd name="connsiteX4" fmla="*/ 463776 w 609253"/>
                  <a:gd name="connsiteY4" fmla="*/ 314419 h 544995"/>
                  <a:gd name="connsiteX5" fmla="*/ 463776 w 609253"/>
                  <a:gd name="connsiteY5" fmla="*/ 306153 h 544995"/>
                  <a:gd name="connsiteX6" fmla="*/ 406415 w 609253"/>
                  <a:gd name="connsiteY6" fmla="*/ 248793 h 544995"/>
                  <a:gd name="connsiteX7" fmla="*/ 349054 w 609253"/>
                  <a:gd name="connsiteY7" fmla="*/ 306153 h 544995"/>
                  <a:gd name="connsiteX8" fmla="*/ 349054 w 609253"/>
                  <a:gd name="connsiteY8" fmla="*/ 314419 h 544995"/>
                  <a:gd name="connsiteX9" fmla="*/ 358447 w 609253"/>
                  <a:gd name="connsiteY9" fmla="*/ 345818 h 544995"/>
                  <a:gd name="connsiteX10" fmla="*/ 278295 w 609253"/>
                  <a:gd name="connsiteY10" fmla="*/ 246878 h 544995"/>
                  <a:gd name="connsiteX11" fmla="*/ 278295 w 609253"/>
                  <a:gd name="connsiteY11" fmla="*/ 240927 h 544995"/>
                  <a:gd name="connsiteX12" fmla="*/ 242597 w 609253"/>
                  <a:gd name="connsiteY12" fmla="*/ 205230 h 544995"/>
                  <a:gd name="connsiteX13" fmla="*/ 206899 w 609253"/>
                  <a:gd name="connsiteY13" fmla="*/ 240927 h 544995"/>
                  <a:gd name="connsiteX14" fmla="*/ 206899 w 609253"/>
                  <a:gd name="connsiteY14" fmla="*/ 246878 h 544995"/>
                  <a:gd name="connsiteX15" fmla="*/ 221295 w 609253"/>
                  <a:gd name="connsiteY15" fmla="*/ 315968 h 544995"/>
                  <a:gd name="connsiteX16" fmla="*/ 142500 w 609253"/>
                  <a:gd name="connsiteY16" fmla="*/ 315968 h 544995"/>
                  <a:gd name="connsiteX17" fmla="*/ 140327 w 609253"/>
                  <a:gd name="connsiteY17" fmla="*/ 315968 h 544995"/>
                  <a:gd name="connsiteX18" fmla="*/ 140327 w 609253"/>
                  <a:gd name="connsiteY18" fmla="*/ 196131 h 544995"/>
                  <a:gd name="connsiteX19" fmla="*/ 131700 w 609253"/>
                  <a:gd name="connsiteY19" fmla="*/ 184691 h 544995"/>
                  <a:gd name="connsiteX20" fmla="*/ 23799 w 609253"/>
                  <a:gd name="connsiteY20" fmla="*/ 41648 h 544995"/>
                  <a:gd name="connsiteX21" fmla="*/ 23799 w 609253"/>
                  <a:gd name="connsiteY21" fmla="*/ 35698 h 544995"/>
                  <a:gd name="connsiteX22" fmla="*/ 35698 w 609253"/>
                  <a:gd name="connsiteY22" fmla="*/ 23799 h 544995"/>
                  <a:gd name="connsiteX23" fmla="*/ 47598 w 609253"/>
                  <a:gd name="connsiteY23" fmla="*/ 35698 h 544995"/>
                  <a:gd name="connsiteX24" fmla="*/ 47598 w 609253"/>
                  <a:gd name="connsiteY24" fmla="*/ 41648 h 544995"/>
                  <a:gd name="connsiteX25" fmla="*/ 172542 w 609253"/>
                  <a:gd name="connsiteY25" fmla="*/ 166593 h 544995"/>
                  <a:gd name="connsiteX26" fmla="*/ 229811 w 609253"/>
                  <a:gd name="connsiteY26" fmla="*/ 166593 h 544995"/>
                  <a:gd name="connsiteX27" fmla="*/ 354755 w 609253"/>
                  <a:gd name="connsiteY27" fmla="*/ 41648 h 544995"/>
                  <a:gd name="connsiteX28" fmla="*/ 354755 w 609253"/>
                  <a:gd name="connsiteY28" fmla="*/ 35698 h 544995"/>
                  <a:gd name="connsiteX29" fmla="*/ 366655 w 609253"/>
                  <a:gd name="connsiteY29" fmla="*/ 23799 h 544995"/>
                  <a:gd name="connsiteX30" fmla="*/ 378554 w 609253"/>
                  <a:gd name="connsiteY30" fmla="*/ 35698 h 544995"/>
                  <a:gd name="connsiteX31" fmla="*/ 378554 w 609253"/>
                  <a:gd name="connsiteY31" fmla="*/ 41648 h 544995"/>
                  <a:gd name="connsiteX32" fmla="*/ 368760 w 609253"/>
                  <a:gd name="connsiteY32" fmla="*/ 94750 h 544995"/>
                  <a:gd name="connsiteX33" fmla="*/ 375609 w 609253"/>
                  <a:gd name="connsiteY33" fmla="*/ 110121 h 544995"/>
                  <a:gd name="connsiteX34" fmla="*/ 390981 w 609253"/>
                  <a:gd name="connsiteY34" fmla="*/ 103272 h 544995"/>
                  <a:gd name="connsiteX35" fmla="*/ 402353 w 609253"/>
                  <a:gd name="connsiteY35" fmla="*/ 41648 h 544995"/>
                  <a:gd name="connsiteX36" fmla="*/ 402353 w 609253"/>
                  <a:gd name="connsiteY36" fmla="*/ 35698 h 544995"/>
                  <a:gd name="connsiteX37" fmla="*/ 366655 w 609253"/>
                  <a:gd name="connsiteY37" fmla="*/ 0 h 544995"/>
                  <a:gd name="connsiteX38" fmla="*/ 330956 w 609253"/>
                  <a:gd name="connsiteY38" fmla="*/ 35698 h 544995"/>
                  <a:gd name="connsiteX39" fmla="*/ 330956 w 609253"/>
                  <a:gd name="connsiteY39" fmla="*/ 41648 h 544995"/>
                  <a:gd name="connsiteX40" fmla="*/ 247025 w 609253"/>
                  <a:gd name="connsiteY40" fmla="*/ 141298 h 544995"/>
                  <a:gd name="connsiteX41" fmla="*/ 256876 w 609253"/>
                  <a:gd name="connsiteY41" fmla="*/ 109191 h 544995"/>
                  <a:gd name="connsiteX42" fmla="*/ 256876 w 609253"/>
                  <a:gd name="connsiteY42" fmla="*/ 100925 h 544995"/>
                  <a:gd name="connsiteX43" fmla="*/ 199515 w 609253"/>
                  <a:gd name="connsiteY43" fmla="*/ 43564 h 544995"/>
                  <a:gd name="connsiteX44" fmla="*/ 142155 w 609253"/>
                  <a:gd name="connsiteY44" fmla="*/ 100925 h 544995"/>
                  <a:gd name="connsiteX45" fmla="*/ 142155 w 609253"/>
                  <a:gd name="connsiteY45" fmla="*/ 109191 h 544995"/>
                  <a:gd name="connsiteX46" fmla="*/ 151547 w 609253"/>
                  <a:gd name="connsiteY46" fmla="*/ 140588 h 544995"/>
                  <a:gd name="connsiteX47" fmla="*/ 71397 w 609253"/>
                  <a:gd name="connsiteY47" fmla="*/ 41648 h 544995"/>
                  <a:gd name="connsiteX48" fmla="*/ 71397 w 609253"/>
                  <a:gd name="connsiteY48" fmla="*/ 35698 h 544995"/>
                  <a:gd name="connsiteX49" fmla="*/ 35698 w 609253"/>
                  <a:gd name="connsiteY49" fmla="*/ 0 h 544995"/>
                  <a:gd name="connsiteX50" fmla="*/ 0 w 609253"/>
                  <a:gd name="connsiteY50" fmla="*/ 35698 h 544995"/>
                  <a:gd name="connsiteX51" fmla="*/ 0 w 609253"/>
                  <a:gd name="connsiteY51" fmla="*/ 41648 h 544995"/>
                  <a:gd name="connsiteX52" fmla="*/ 35519 w 609253"/>
                  <a:gd name="connsiteY52" fmla="*/ 146403 h 544995"/>
                  <a:gd name="connsiteX53" fmla="*/ 116529 w 609253"/>
                  <a:gd name="connsiteY53" fmla="*/ 204851 h 544995"/>
                  <a:gd name="connsiteX54" fmla="*/ 116529 w 609253"/>
                  <a:gd name="connsiteY54" fmla="*/ 327866 h 544995"/>
                  <a:gd name="connsiteX55" fmla="*/ 128429 w 609253"/>
                  <a:gd name="connsiteY55" fmla="*/ 339766 h 544995"/>
                  <a:gd name="connsiteX56" fmla="*/ 130601 w 609253"/>
                  <a:gd name="connsiteY56" fmla="*/ 339766 h 544995"/>
                  <a:gd name="connsiteX57" fmla="*/ 130601 w 609253"/>
                  <a:gd name="connsiteY57" fmla="*/ 533096 h 544995"/>
                  <a:gd name="connsiteX58" fmla="*/ 142501 w 609253"/>
                  <a:gd name="connsiteY58" fmla="*/ 544996 h 544995"/>
                  <a:gd name="connsiteX59" fmla="*/ 154400 w 609253"/>
                  <a:gd name="connsiteY59" fmla="*/ 533096 h 544995"/>
                  <a:gd name="connsiteX60" fmla="*/ 154400 w 609253"/>
                  <a:gd name="connsiteY60" fmla="*/ 339766 h 544995"/>
                  <a:gd name="connsiteX61" fmla="*/ 234079 w 609253"/>
                  <a:gd name="connsiteY61" fmla="*/ 339766 h 544995"/>
                  <a:gd name="connsiteX62" fmla="*/ 242418 w 609253"/>
                  <a:gd name="connsiteY62" fmla="*/ 351632 h 544995"/>
                  <a:gd name="connsiteX63" fmla="*/ 244836 w 609253"/>
                  <a:gd name="connsiteY63" fmla="*/ 354669 h 544995"/>
                  <a:gd name="connsiteX64" fmla="*/ 244836 w 609253"/>
                  <a:gd name="connsiteY64" fmla="*/ 533096 h 544995"/>
                  <a:gd name="connsiteX65" fmla="*/ 256736 w 609253"/>
                  <a:gd name="connsiteY65" fmla="*/ 544996 h 544995"/>
                  <a:gd name="connsiteX66" fmla="*/ 268635 w 609253"/>
                  <a:gd name="connsiteY66" fmla="*/ 533096 h 544995"/>
                  <a:gd name="connsiteX67" fmla="*/ 268635 w 609253"/>
                  <a:gd name="connsiteY67" fmla="*/ 378986 h 544995"/>
                  <a:gd name="connsiteX68" fmla="*/ 323429 w 609253"/>
                  <a:gd name="connsiteY68" fmla="*/ 410080 h 544995"/>
                  <a:gd name="connsiteX69" fmla="*/ 323429 w 609253"/>
                  <a:gd name="connsiteY69" fmla="*/ 533096 h 544995"/>
                  <a:gd name="connsiteX70" fmla="*/ 335328 w 609253"/>
                  <a:gd name="connsiteY70" fmla="*/ 544996 h 544995"/>
                  <a:gd name="connsiteX71" fmla="*/ 347228 w 609253"/>
                  <a:gd name="connsiteY71" fmla="*/ 533096 h 544995"/>
                  <a:gd name="connsiteX72" fmla="*/ 347228 w 609253"/>
                  <a:gd name="connsiteY72" fmla="*/ 401360 h 544995"/>
                  <a:gd name="connsiteX73" fmla="*/ 338601 w 609253"/>
                  <a:gd name="connsiteY73" fmla="*/ 389920 h 544995"/>
                  <a:gd name="connsiteX74" fmla="*/ 230699 w 609253"/>
                  <a:gd name="connsiteY74" fmla="*/ 246878 h 544995"/>
                  <a:gd name="connsiteX75" fmla="*/ 230699 w 609253"/>
                  <a:gd name="connsiteY75" fmla="*/ 240927 h 544995"/>
                  <a:gd name="connsiteX76" fmla="*/ 242598 w 609253"/>
                  <a:gd name="connsiteY76" fmla="*/ 229029 h 544995"/>
                  <a:gd name="connsiteX77" fmla="*/ 254498 w 609253"/>
                  <a:gd name="connsiteY77" fmla="*/ 240927 h 544995"/>
                  <a:gd name="connsiteX78" fmla="*/ 254498 w 609253"/>
                  <a:gd name="connsiteY78" fmla="*/ 246878 h 544995"/>
                  <a:gd name="connsiteX79" fmla="*/ 379442 w 609253"/>
                  <a:gd name="connsiteY79" fmla="*/ 371823 h 544995"/>
                  <a:gd name="connsiteX80" fmla="*/ 436711 w 609253"/>
                  <a:gd name="connsiteY80" fmla="*/ 371823 h 544995"/>
                  <a:gd name="connsiteX81" fmla="*/ 561655 w 609253"/>
                  <a:gd name="connsiteY81" fmla="*/ 246878 h 544995"/>
                  <a:gd name="connsiteX82" fmla="*/ 561655 w 609253"/>
                  <a:gd name="connsiteY82" fmla="*/ 240927 h 544995"/>
                  <a:gd name="connsiteX83" fmla="*/ 573555 w 609253"/>
                  <a:gd name="connsiteY83" fmla="*/ 229029 h 544995"/>
                  <a:gd name="connsiteX84" fmla="*/ 585454 w 609253"/>
                  <a:gd name="connsiteY84" fmla="*/ 240927 h 544995"/>
                  <a:gd name="connsiteX85" fmla="*/ 585454 w 609253"/>
                  <a:gd name="connsiteY85" fmla="*/ 246878 h 544995"/>
                  <a:gd name="connsiteX86" fmla="*/ 475053 w 609253"/>
                  <a:gd name="connsiteY86" fmla="*/ 390613 h 544995"/>
                  <a:gd name="connsiteX87" fmla="*/ 466224 w 609253"/>
                  <a:gd name="connsiteY87" fmla="*/ 402109 h 544995"/>
                  <a:gd name="connsiteX88" fmla="*/ 466224 w 609253"/>
                  <a:gd name="connsiteY88" fmla="*/ 488275 h 544995"/>
                  <a:gd name="connsiteX89" fmla="*/ 478123 w 609253"/>
                  <a:gd name="connsiteY89" fmla="*/ 500174 h 544995"/>
                  <a:gd name="connsiteX90" fmla="*/ 490023 w 609253"/>
                  <a:gd name="connsiteY90" fmla="*/ 488275 h 544995"/>
                  <a:gd name="connsiteX91" fmla="*/ 490023 w 609253"/>
                  <a:gd name="connsiteY91" fmla="*/ 410996 h 544995"/>
                  <a:gd name="connsiteX92" fmla="*/ 609253 w 609253"/>
                  <a:gd name="connsiteY92" fmla="*/ 246878 h 544995"/>
                  <a:gd name="connsiteX93" fmla="*/ 609253 w 609253"/>
                  <a:gd name="connsiteY93" fmla="*/ 240927 h 544995"/>
                  <a:gd name="connsiteX94" fmla="*/ 573555 w 609253"/>
                  <a:gd name="connsiteY94" fmla="*/ 205230 h 544995"/>
                  <a:gd name="connsiteX95" fmla="*/ 165954 w 609253"/>
                  <a:gd name="connsiteY95" fmla="*/ 100924 h 544995"/>
                  <a:gd name="connsiteX96" fmla="*/ 199515 w 609253"/>
                  <a:gd name="connsiteY96" fmla="*/ 67362 h 544995"/>
                  <a:gd name="connsiteX97" fmla="*/ 233077 w 609253"/>
                  <a:gd name="connsiteY97" fmla="*/ 100924 h 544995"/>
                  <a:gd name="connsiteX98" fmla="*/ 233077 w 609253"/>
                  <a:gd name="connsiteY98" fmla="*/ 109190 h 544995"/>
                  <a:gd name="connsiteX99" fmla="*/ 199515 w 609253"/>
                  <a:gd name="connsiteY99" fmla="*/ 142751 h 544995"/>
                  <a:gd name="connsiteX100" fmla="*/ 165954 w 609253"/>
                  <a:gd name="connsiteY100" fmla="*/ 109190 h 544995"/>
                  <a:gd name="connsiteX101" fmla="*/ 165954 w 609253"/>
                  <a:gd name="connsiteY101" fmla="*/ 100924 h 544995"/>
                  <a:gd name="connsiteX102" fmla="*/ 439977 w 609253"/>
                  <a:gd name="connsiteY102" fmla="*/ 314419 h 544995"/>
                  <a:gd name="connsiteX103" fmla="*/ 406415 w 609253"/>
                  <a:gd name="connsiteY103" fmla="*/ 347980 h 544995"/>
                  <a:gd name="connsiteX104" fmla="*/ 372853 w 609253"/>
                  <a:gd name="connsiteY104" fmla="*/ 314419 h 544995"/>
                  <a:gd name="connsiteX105" fmla="*/ 372853 w 609253"/>
                  <a:gd name="connsiteY105" fmla="*/ 306153 h 544995"/>
                  <a:gd name="connsiteX106" fmla="*/ 406415 w 609253"/>
                  <a:gd name="connsiteY106" fmla="*/ 272592 h 544995"/>
                  <a:gd name="connsiteX107" fmla="*/ 439977 w 609253"/>
                  <a:gd name="connsiteY107" fmla="*/ 306153 h 544995"/>
                  <a:gd name="connsiteX108" fmla="*/ 439977 w 609253"/>
                  <a:gd name="connsiteY108" fmla="*/ 314419 h 54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09253" h="544995">
                    <a:moveTo>
                      <a:pt x="573555" y="205230"/>
                    </a:moveTo>
                    <a:cubicBezTo>
                      <a:pt x="553871" y="205230"/>
                      <a:pt x="537856" y="221245"/>
                      <a:pt x="537856" y="240927"/>
                    </a:cubicBezTo>
                    <a:lnTo>
                      <a:pt x="537856" y="246878"/>
                    </a:lnTo>
                    <a:cubicBezTo>
                      <a:pt x="537856" y="296781"/>
                      <a:pt x="501521" y="338331"/>
                      <a:pt x="453923" y="346528"/>
                    </a:cubicBezTo>
                    <a:cubicBezTo>
                      <a:pt x="460140" y="337360"/>
                      <a:pt x="463776" y="326306"/>
                      <a:pt x="463776" y="314419"/>
                    </a:cubicBezTo>
                    <a:lnTo>
                      <a:pt x="463776" y="306153"/>
                    </a:lnTo>
                    <a:cubicBezTo>
                      <a:pt x="463776" y="274524"/>
                      <a:pt x="438043" y="248793"/>
                      <a:pt x="406415" y="248793"/>
                    </a:cubicBezTo>
                    <a:cubicBezTo>
                      <a:pt x="374786" y="248793"/>
                      <a:pt x="349054" y="274524"/>
                      <a:pt x="349054" y="306153"/>
                    </a:cubicBezTo>
                    <a:lnTo>
                      <a:pt x="349054" y="314419"/>
                    </a:lnTo>
                    <a:cubicBezTo>
                      <a:pt x="349054" y="326004"/>
                      <a:pt x="352517" y="336790"/>
                      <a:pt x="358447" y="345818"/>
                    </a:cubicBezTo>
                    <a:cubicBezTo>
                      <a:pt x="312718" y="336124"/>
                      <a:pt x="278295" y="295452"/>
                      <a:pt x="278295" y="246878"/>
                    </a:cubicBezTo>
                    <a:lnTo>
                      <a:pt x="278295" y="240927"/>
                    </a:lnTo>
                    <a:cubicBezTo>
                      <a:pt x="278295" y="221245"/>
                      <a:pt x="262281" y="205230"/>
                      <a:pt x="242597" y="205230"/>
                    </a:cubicBezTo>
                    <a:cubicBezTo>
                      <a:pt x="222913" y="205230"/>
                      <a:pt x="206899" y="221245"/>
                      <a:pt x="206899" y="240927"/>
                    </a:cubicBezTo>
                    <a:lnTo>
                      <a:pt x="206899" y="246878"/>
                    </a:lnTo>
                    <a:cubicBezTo>
                      <a:pt x="206899" y="271031"/>
                      <a:pt x="211813" y="294388"/>
                      <a:pt x="221295" y="315968"/>
                    </a:cubicBezTo>
                    <a:lnTo>
                      <a:pt x="142500" y="315968"/>
                    </a:lnTo>
                    <a:lnTo>
                      <a:pt x="140327" y="315968"/>
                    </a:lnTo>
                    <a:lnTo>
                      <a:pt x="140327" y="196131"/>
                    </a:lnTo>
                    <a:cubicBezTo>
                      <a:pt x="140327" y="190819"/>
                      <a:pt x="136807" y="186149"/>
                      <a:pt x="131700" y="184691"/>
                    </a:cubicBezTo>
                    <a:cubicBezTo>
                      <a:pt x="68170" y="166521"/>
                      <a:pt x="23799" y="107701"/>
                      <a:pt x="23799" y="41648"/>
                    </a:cubicBezTo>
                    <a:lnTo>
                      <a:pt x="23799" y="35698"/>
                    </a:lnTo>
                    <a:cubicBezTo>
                      <a:pt x="23799" y="29137"/>
                      <a:pt x="29137" y="23799"/>
                      <a:pt x="35698" y="23799"/>
                    </a:cubicBezTo>
                    <a:cubicBezTo>
                      <a:pt x="42260" y="23799"/>
                      <a:pt x="47598" y="29137"/>
                      <a:pt x="47598" y="35698"/>
                    </a:cubicBezTo>
                    <a:lnTo>
                      <a:pt x="47598" y="41648"/>
                    </a:lnTo>
                    <a:cubicBezTo>
                      <a:pt x="47598" y="110543"/>
                      <a:pt x="103648" y="166593"/>
                      <a:pt x="172542" y="166593"/>
                    </a:cubicBezTo>
                    <a:lnTo>
                      <a:pt x="229811" y="166593"/>
                    </a:lnTo>
                    <a:cubicBezTo>
                      <a:pt x="298705" y="166593"/>
                      <a:pt x="354755" y="110543"/>
                      <a:pt x="354755" y="41648"/>
                    </a:cubicBezTo>
                    <a:lnTo>
                      <a:pt x="354755" y="35698"/>
                    </a:lnTo>
                    <a:cubicBezTo>
                      <a:pt x="354755" y="29137"/>
                      <a:pt x="360094" y="23799"/>
                      <a:pt x="366655" y="23799"/>
                    </a:cubicBezTo>
                    <a:cubicBezTo>
                      <a:pt x="373216" y="23799"/>
                      <a:pt x="378554" y="29137"/>
                      <a:pt x="378554" y="35698"/>
                    </a:cubicBezTo>
                    <a:lnTo>
                      <a:pt x="378554" y="41648"/>
                    </a:lnTo>
                    <a:cubicBezTo>
                      <a:pt x="378554" y="59939"/>
                      <a:pt x="375259" y="77806"/>
                      <a:pt x="368760" y="94750"/>
                    </a:cubicBezTo>
                    <a:cubicBezTo>
                      <a:pt x="366406" y="100885"/>
                      <a:pt x="369473" y="107768"/>
                      <a:pt x="375609" y="110121"/>
                    </a:cubicBezTo>
                    <a:cubicBezTo>
                      <a:pt x="381742" y="112476"/>
                      <a:pt x="388627" y="109407"/>
                      <a:pt x="390981" y="103272"/>
                    </a:cubicBezTo>
                    <a:cubicBezTo>
                      <a:pt x="398528" y="83597"/>
                      <a:pt x="402353" y="62864"/>
                      <a:pt x="402353" y="41648"/>
                    </a:cubicBezTo>
                    <a:lnTo>
                      <a:pt x="402353" y="35698"/>
                    </a:lnTo>
                    <a:cubicBezTo>
                      <a:pt x="402353" y="16014"/>
                      <a:pt x="386339" y="0"/>
                      <a:pt x="366655" y="0"/>
                    </a:cubicBezTo>
                    <a:cubicBezTo>
                      <a:pt x="346971" y="0"/>
                      <a:pt x="330956" y="16014"/>
                      <a:pt x="330956" y="35698"/>
                    </a:cubicBezTo>
                    <a:lnTo>
                      <a:pt x="330956" y="41648"/>
                    </a:lnTo>
                    <a:cubicBezTo>
                      <a:pt x="330956" y="91550"/>
                      <a:pt x="294621" y="133099"/>
                      <a:pt x="247025" y="141298"/>
                    </a:cubicBezTo>
                    <a:cubicBezTo>
                      <a:pt x="253241" y="132129"/>
                      <a:pt x="256876" y="121077"/>
                      <a:pt x="256876" y="109191"/>
                    </a:cubicBezTo>
                    <a:lnTo>
                      <a:pt x="256876" y="100925"/>
                    </a:lnTo>
                    <a:cubicBezTo>
                      <a:pt x="256876" y="69297"/>
                      <a:pt x="231144" y="43564"/>
                      <a:pt x="199515" y="43564"/>
                    </a:cubicBezTo>
                    <a:cubicBezTo>
                      <a:pt x="167886" y="43564"/>
                      <a:pt x="142155" y="69297"/>
                      <a:pt x="142155" y="100925"/>
                    </a:cubicBezTo>
                    <a:lnTo>
                      <a:pt x="142155" y="109191"/>
                    </a:lnTo>
                    <a:cubicBezTo>
                      <a:pt x="142155" y="120775"/>
                      <a:pt x="145617" y="131561"/>
                      <a:pt x="151547" y="140588"/>
                    </a:cubicBezTo>
                    <a:cubicBezTo>
                      <a:pt x="105818" y="130894"/>
                      <a:pt x="71397" y="90222"/>
                      <a:pt x="71397" y="41648"/>
                    </a:cubicBezTo>
                    <a:lnTo>
                      <a:pt x="71397" y="35698"/>
                    </a:lnTo>
                    <a:cubicBezTo>
                      <a:pt x="71397" y="16014"/>
                      <a:pt x="55383" y="0"/>
                      <a:pt x="35698" y="0"/>
                    </a:cubicBezTo>
                    <a:cubicBezTo>
                      <a:pt x="16014" y="0"/>
                      <a:pt x="0" y="16014"/>
                      <a:pt x="0" y="35698"/>
                    </a:cubicBezTo>
                    <a:lnTo>
                      <a:pt x="0" y="41648"/>
                    </a:lnTo>
                    <a:cubicBezTo>
                      <a:pt x="0" y="79853"/>
                      <a:pt x="12283" y="116077"/>
                      <a:pt x="35519" y="146403"/>
                    </a:cubicBezTo>
                    <a:cubicBezTo>
                      <a:pt x="56157" y="173337"/>
                      <a:pt x="84674" y="193852"/>
                      <a:pt x="116529" y="204851"/>
                    </a:cubicBezTo>
                    <a:lnTo>
                      <a:pt x="116529" y="327866"/>
                    </a:lnTo>
                    <a:cubicBezTo>
                      <a:pt x="116529" y="334437"/>
                      <a:pt x="121857" y="339766"/>
                      <a:pt x="128429" y="339766"/>
                    </a:cubicBezTo>
                    <a:lnTo>
                      <a:pt x="130601" y="339766"/>
                    </a:lnTo>
                    <a:lnTo>
                      <a:pt x="130601" y="533096"/>
                    </a:lnTo>
                    <a:cubicBezTo>
                      <a:pt x="130601" y="539667"/>
                      <a:pt x="135929" y="544996"/>
                      <a:pt x="142501" y="544996"/>
                    </a:cubicBezTo>
                    <a:cubicBezTo>
                      <a:pt x="149073" y="544996"/>
                      <a:pt x="154400" y="539667"/>
                      <a:pt x="154400" y="533096"/>
                    </a:cubicBezTo>
                    <a:lnTo>
                      <a:pt x="154400" y="339766"/>
                    </a:lnTo>
                    <a:lnTo>
                      <a:pt x="234079" y="339766"/>
                    </a:lnTo>
                    <a:cubicBezTo>
                      <a:pt x="236681" y="343810"/>
                      <a:pt x="239459" y="347769"/>
                      <a:pt x="242418" y="351632"/>
                    </a:cubicBezTo>
                    <a:cubicBezTo>
                      <a:pt x="243206" y="352660"/>
                      <a:pt x="244026" y="353659"/>
                      <a:pt x="244836" y="354669"/>
                    </a:cubicBezTo>
                    <a:lnTo>
                      <a:pt x="244836" y="533096"/>
                    </a:lnTo>
                    <a:cubicBezTo>
                      <a:pt x="244836" y="539667"/>
                      <a:pt x="250164" y="544996"/>
                      <a:pt x="256736" y="544996"/>
                    </a:cubicBezTo>
                    <a:cubicBezTo>
                      <a:pt x="263308" y="544996"/>
                      <a:pt x="268635" y="539667"/>
                      <a:pt x="268635" y="533096"/>
                    </a:cubicBezTo>
                    <a:lnTo>
                      <a:pt x="268635" y="378986"/>
                    </a:lnTo>
                    <a:cubicBezTo>
                      <a:pt x="284848" y="392574"/>
                      <a:pt x="303484" y="403192"/>
                      <a:pt x="323429" y="410080"/>
                    </a:cubicBezTo>
                    <a:lnTo>
                      <a:pt x="323429" y="533096"/>
                    </a:lnTo>
                    <a:cubicBezTo>
                      <a:pt x="323429" y="539667"/>
                      <a:pt x="328756" y="544996"/>
                      <a:pt x="335328" y="544996"/>
                    </a:cubicBezTo>
                    <a:cubicBezTo>
                      <a:pt x="341900" y="544996"/>
                      <a:pt x="347228" y="539667"/>
                      <a:pt x="347228" y="533096"/>
                    </a:cubicBezTo>
                    <a:lnTo>
                      <a:pt x="347228" y="401360"/>
                    </a:lnTo>
                    <a:cubicBezTo>
                      <a:pt x="347228" y="396048"/>
                      <a:pt x="343708" y="391378"/>
                      <a:pt x="338601" y="389920"/>
                    </a:cubicBezTo>
                    <a:cubicBezTo>
                      <a:pt x="275069" y="371750"/>
                      <a:pt x="230699" y="312931"/>
                      <a:pt x="230699" y="246878"/>
                    </a:cubicBezTo>
                    <a:lnTo>
                      <a:pt x="230699" y="240927"/>
                    </a:lnTo>
                    <a:cubicBezTo>
                      <a:pt x="230699" y="234366"/>
                      <a:pt x="236037" y="229029"/>
                      <a:pt x="242598" y="229029"/>
                    </a:cubicBezTo>
                    <a:cubicBezTo>
                      <a:pt x="249159" y="229029"/>
                      <a:pt x="254498" y="234366"/>
                      <a:pt x="254498" y="240927"/>
                    </a:cubicBezTo>
                    <a:lnTo>
                      <a:pt x="254498" y="246878"/>
                    </a:lnTo>
                    <a:cubicBezTo>
                      <a:pt x="254498" y="315773"/>
                      <a:pt x="310548" y="371823"/>
                      <a:pt x="379442" y="371823"/>
                    </a:cubicBezTo>
                    <a:lnTo>
                      <a:pt x="436711" y="371823"/>
                    </a:lnTo>
                    <a:cubicBezTo>
                      <a:pt x="505605" y="371823"/>
                      <a:pt x="561655" y="315773"/>
                      <a:pt x="561655" y="246878"/>
                    </a:cubicBezTo>
                    <a:lnTo>
                      <a:pt x="561655" y="240927"/>
                    </a:lnTo>
                    <a:cubicBezTo>
                      <a:pt x="561655" y="234366"/>
                      <a:pt x="566993" y="229029"/>
                      <a:pt x="573555" y="229029"/>
                    </a:cubicBezTo>
                    <a:cubicBezTo>
                      <a:pt x="580116" y="229029"/>
                      <a:pt x="585454" y="234366"/>
                      <a:pt x="585454" y="240927"/>
                    </a:cubicBezTo>
                    <a:lnTo>
                      <a:pt x="585454" y="246878"/>
                    </a:lnTo>
                    <a:cubicBezTo>
                      <a:pt x="585454" y="314151"/>
                      <a:pt x="540055" y="373257"/>
                      <a:pt x="475053" y="390613"/>
                    </a:cubicBezTo>
                    <a:cubicBezTo>
                      <a:pt x="469846" y="392003"/>
                      <a:pt x="466224" y="396720"/>
                      <a:pt x="466224" y="402109"/>
                    </a:cubicBezTo>
                    <a:lnTo>
                      <a:pt x="466224" y="488275"/>
                    </a:lnTo>
                    <a:cubicBezTo>
                      <a:pt x="466224" y="494846"/>
                      <a:pt x="471551" y="500174"/>
                      <a:pt x="478123" y="500174"/>
                    </a:cubicBezTo>
                    <a:cubicBezTo>
                      <a:pt x="484695" y="500174"/>
                      <a:pt x="490023" y="494846"/>
                      <a:pt x="490023" y="488275"/>
                    </a:cubicBezTo>
                    <a:lnTo>
                      <a:pt x="490023" y="410996"/>
                    </a:lnTo>
                    <a:cubicBezTo>
                      <a:pt x="560675" y="388043"/>
                      <a:pt x="609253" y="321832"/>
                      <a:pt x="609253" y="246878"/>
                    </a:cubicBezTo>
                    <a:lnTo>
                      <a:pt x="609253" y="240927"/>
                    </a:lnTo>
                    <a:cubicBezTo>
                      <a:pt x="609253" y="221245"/>
                      <a:pt x="593239" y="205230"/>
                      <a:pt x="573555" y="205230"/>
                    </a:cubicBezTo>
                    <a:close/>
                    <a:moveTo>
                      <a:pt x="165954" y="100924"/>
                    </a:moveTo>
                    <a:cubicBezTo>
                      <a:pt x="165954" y="82417"/>
                      <a:pt x="181009" y="67362"/>
                      <a:pt x="199515" y="67362"/>
                    </a:cubicBezTo>
                    <a:cubicBezTo>
                      <a:pt x="218021" y="67362"/>
                      <a:pt x="233077" y="82417"/>
                      <a:pt x="233077" y="100924"/>
                    </a:cubicBezTo>
                    <a:lnTo>
                      <a:pt x="233077" y="109190"/>
                    </a:lnTo>
                    <a:cubicBezTo>
                      <a:pt x="233077" y="127696"/>
                      <a:pt x="218022" y="142751"/>
                      <a:pt x="199515" y="142751"/>
                    </a:cubicBezTo>
                    <a:cubicBezTo>
                      <a:pt x="181009" y="142751"/>
                      <a:pt x="165954" y="127696"/>
                      <a:pt x="165954" y="109190"/>
                    </a:cubicBezTo>
                    <a:lnTo>
                      <a:pt x="165954" y="100924"/>
                    </a:lnTo>
                    <a:close/>
                    <a:moveTo>
                      <a:pt x="439977" y="314419"/>
                    </a:moveTo>
                    <a:cubicBezTo>
                      <a:pt x="439977" y="332925"/>
                      <a:pt x="424922" y="347980"/>
                      <a:pt x="406415" y="347980"/>
                    </a:cubicBezTo>
                    <a:cubicBezTo>
                      <a:pt x="387909" y="347980"/>
                      <a:pt x="372853" y="332925"/>
                      <a:pt x="372853" y="314419"/>
                    </a:cubicBezTo>
                    <a:lnTo>
                      <a:pt x="372853" y="306153"/>
                    </a:lnTo>
                    <a:cubicBezTo>
                      <a:pt x="372853" y="287647"/>
                      <a:pt x="387909" y="272592"/>
                      <a:pt x="406415" y="272592"/>
                    </a:cubicBezTo>
                    <a:cubicBezTo>
                      <a:pt x="424921" y="272592"/>
                      <a:pt x="439977" y="287647"/>
                      <a:pt x="439977" y="306153"/>
                    </a:cubicBezTo>
                    <a:lnTo>
                      <a:pt x="439977" y="314419"/>
                    </a:ln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65C1C85-8BFA-C11D-22BC-6CACBC1F4A4E}"/>
                  </a:ext>
                </a:extLst>
              </p:cNvPr>
              <p:cNvSpPr/>
              <p:nvPr/>
            </p:nvSpPr>
            <p:spPr>
              <a:xfrm>
                <a:off x="8007486" y="2952437"/>
                <a:ext cx="23798" cy="23798"/>
              </a:xfrm>
              <a:custGeom>
                <a:avLst/>
                <a:gdLst>
                  <a:gd name="connsiteX0" fmla="*/ 20312 w 23798"/>
                  <a:gd name="connsiteY0" fmla="*/ 3487 h 23798"/>
                  <a:gd name="connsiteX1" fmla="*/ 11899 w 23798"/>
                  <a:gd name="connsiteY1" fmla="*/ 0 h 23798"/>
                  <a:gd name="connsiteX2" fmla="*/ 3487 w 23798"/>
                  <a:gd name="connsiteY2" fmla="*/ 3487 h 23798"/>
                  <a:gd name="connsiteX3" fmla="*/ 0 w 23798"/>
                  <a:gd name="connsiteY3" fmla="*/ 11899 h 23798"/>
                  <a:gd name="connsiteX4" fmla="*/ 3487 w 23798"/>
                  <a:gd name="connsiteY4" fmla="*/ 20311 h 23798"/>
                  <a:gd name="connsiteX5" fmla="*/ 11899 w 23798"/>
                  <a:gd name="connsiteY5" fmla="*/ 23799 h 23798"/>
                  <a:gd name="connsiteX6" fmla="*/ 20312 w 23798"/>
                  <a:gd name="connsiteY6" fmla="*/ 20311 h 23798"/>
                  <a:gd name="connsiteX7" fmla="*/ 23799 w 23798"/>
                  <a:gd name="connsiteY7" fmla="*/ 11899 h 23798"/>
                  <a:gd name="connsiteX8" fmla="*/ 20312 w 23798"/>
                  <a:gd name="connsiteY8" fmla="*/ 3487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98" h="23798">
                    <a:moveTo>
                      <a:pt x="20312" y="3487"/>
                    </a:moveTo>
                    <a:cubicBezTo>
                      <a:pt x="18099" y="1272"/>
                      <a:pt x="15029" y="0"/>
                      <a:pt x="11899" y="0"/>
                    </a:cubicBezTo>
                    <a:cubicBezTo>
                      <a:pt x="8770" y="0"/>
                      <a:pt x="5700" y="1272"/>
                      <a:pt x="3487" y="3487"/>
                    </a:cubicBezTo>
                    <a:cubicBezTo>
                      <a:pt x="1273" y="5700"/>
                      <a:pt x="0" y="8770"/>
                      <a:pt x="0" y="11899"/>
                    </a:cubicBezTo>
                    <a:cubicBezTo>
                      <a:pt x="0" y="15029"/>
                      <a:pt x="1273" y="18099"/>
                      <a:pt x="3487" y="20311"/>
                    </a:cubicBezTo>
                    <a:cubicBezTo>
                      <a:pt x="5700" y="22524"/>
                      <a:pt x="8770" y="23799"/>
                      <a:pt x="11899" y="23799"/>
                    </a:cubicBezTo>
                    <a:cubicBezTo>
                      <a:pt x="15029" y="23799"/>
                      <a:pt x="18099" y="22526"/>
                      <a:pt x="20312" y="20311"/>
                    </a:cubicBezTo>
                    <a:cubicBezTo>
                      <a:pt x="22526" y="18099"/>
                      <a:pt x="23799" y="15029"/>
                      <a:pt x="23799" y="11899"/>
                    </a:cubicBezTo>
                    <a:cubicBezTo>
                      <a:pt x="23799" y="8770"/>
                      <a:pt x="22526" y="5700"/>
                      <a:pt x="20312" y="3487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D1BFA7A-90DC-F746-BAF9-40107539993B}"/>
                  </a:ext>
                </a:extLst>
              </p:cNvPr>
              <p:cNvSpPr/>
              <p:nvPr/>
            </p:nvSpPr>
            <p:spPr>
              <a:xfrm>
                <a:off x="7728880" y="2812023"/>
                <a:ext cx="23798" cy="164212"/>
              </a:xfrm>
              <a:custGeom>
                <a:avLst/>
                <a:gdLst>
                  <a:gd name="connsiteX0" fmla="*/ 11899 w 23798"/>
                  <a:gd name="connsiteY0" fmla="*/ 0 h 164212"/>
                  <a:gd name="connsiteX1" fmla="*/ 0 w 23798"/>
                  <a:gd name="connsiteY1" fmla="*/ 11899 h 164212"/>
                  <a:gd name="connsiteX2" fmla="*/ 0 w 23798"/>
                  <a:gd name="connsiteY2" fmla="*/ 152313 h 164212"/>
                  <a:gd name="connsiteX3" fmla="*/ 11899 w 23798"/>
                  <a:gd name="connsiteY3" fmla="*/ 164213 h 164212"/>
                  <a:gd name="connsiteX4" fmla="*/ 23799 w 23798"/>
                  <a:gd name="connsiteY4" fmla="*/ 152313 h 164212"/>
                  <a:gd name="connsiteX5" fmla="*/ 23799 w 23798"/>
                  <a:gd name="connsiteY5" fmla="*/ 11899 h 164212"/>
                  <a:gd name="connsiteX6" fmla="*/ 11899 w 23798"/>
                  <a:gd name="connsiteY6" fmla="*/ 0 h 16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164212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152313"/>
                    </a:lnTo>
                    <a:cubicBezTo>
                      <a:pt x="0" y="158884"/>
                      <a:pt x="5327" y="164213"/>
                      <a:pt x="11899" y="164213"/>
                    </a:cubicBezTo>
                    <a:cubicBezTo>
                      <a:pt x="18472" y="164213"/>
                      <a:pt x="23799" y="158884"/>
                      <a:pt x="23799" y="152313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05A67B9-FC47-38EA-A615-2F3D0E76B517}"/>
                  </a:ext>
                </a:extLst>
              </p:cNvPr>
              <p:cNvSpPr/>
              <p:nvPr/>
            </p:nvSpPr>
            <p:spPr>
              <a:xfrm>
                <a:off x="8083880" y="2464558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91DB996-FCFD-9E7F-76DD-30FE69B8EDF8}"/>
                  </a:ext>
                </a:extLst>
              </p:cNvPr>
              <p:cNvSpPr/>
              <p:nvPr/>
            </p:nvSpPr>
            <p:spPr>
              <a:xfrm>
                <a:off x="8083880" y="2535443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3754646-4B3A-A9A4-54F9-D31DB3215563}"/>
                  </a:ext>
                </a:extLst>
              </p:cNvPr>
              <p:cNvSpPr/>
              <p:nvPr/>
            </p:nvSpPr>
            <p:spPr>
              <a:xfrm>
                <a:off x="8111928" y="2507396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70BA489-FCE0-AF97-11DD-3584E9F9C9F8}"/>
                  </a:ext>
                </a:extLst>
              </p:cNvPr>
              <p:cNvSpPr/>
              <p:nvPr/>
            </p:nvSpPr>
            <p:spPr>
              <a:xfrm>
                <a:off x="8041042" y="2507396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2590BE9-8E1A-8984-DEB7-B2F17E0A7FDB}"/>
                  </a:ext>
                </a:extLst>
              </p:cNvPr>
              <p:cNvSpPr/>
              <p:nvPr/>
            </p:nvSpPr>
            <p:spPr>
              <a:xfrm>
                <a:off x="7791002" y="2366983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3969E21-54CB-773A-830F-9492300B07C7}"/>
                  </a:ext>
                </a:extLst>
              </p:cNvPr>
              <p:cNvSpPr/>
              <p:nvPr/>
            </p:nvSpPr>
            <p:spPr>
              <a:xfrm>
                <a:off x="7791002" y="2437868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37804F1F-B753-3C14-F553-B69CB2C10484}"/>
                  </a:ext>
                </a:extLst>
              </p:cNvPr>
              <p:cNvSpPr/>
              <p:nvPr/>
            </p:nvSpPr>
            <p:spPr>
              <a:xfrm>
                <a:off x="7819049" y="2409821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B9B2892-BB7E-4C73-D44D-8CA7FEC04912}"/>
                  </a:ext>
                </a:extLst>
              </p:cNvPr>
              <p:cNvSpPr/>
              <p:nvPr/>
            </p:nvSpPr>
            <p:spPr>
              <a:xfrm>
                <a:off x="7748164" y="2409821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E892F3E-1DC0-848A-6F17-53660348F201}"/>
              </a:ext>
            </a:extLst>
          </p:cNvPr>
          <p:cNvGrpSpPr/>
          <p:nvPr/>
        </p:nvGrpSpPr>
        <p:grpSpPr>
          <a:xfrm>
            <a:off x="7302441" y="1238212"/>
            <a:ext cx="595841" cy="595841"/>
            <a:chOff x="7302441" y="1238212"/>
            <a:chExt cx="595841" cy="595841"/>
          </a:xfrm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F30A7125-7ECB-3AA7-A272-45F726C5E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302441" y="1238212"/>
              <a:ext cx="595841" cy="595841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935B848D-4F06-B53E-AFED-4F34589094A3}"/>
                </a:ext>
              </a:extLst>
            </p:cNvPr>
            <p:cNvGrpSpPr/>
            <p:nvPr/>
          </p:nvGrpSpPr>
          <p:grpSpPr>
            <a:xfrm>
              <a:off x="7467470" y="1403241"/>
              <a:ext cx="265782" cy="265782"/>
              <a:chOff x="9314338" y="2530232"/>
              <a:chExt cx="759673" cy="759673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D6BF03A-A66D-AB97-F939-719220751BB1}"/>
                  </a:ext>
                </a:extLst>
              </p:cNvPr>
              <p:cNvSpPr/>
              <p:nvPr/>
            </p:nvSpPr>
            <p:spPr>
              <a:xfrm>
                <a:off x="9429179" y="2693766"/>
                <a:ext cx="529979" cy="480937"/>
              </a:xfrm>
              <a:custGeom>
                <a:avLst/>
                <a:gdLst>
                  <a:gd name="connsiteX0" fmla="*/ 514130 w 529979"/>
                  <a:gd name="connsiteY0" fmla="*/ 97959 h 480937"/>
                  <a:gd name="connsiteX1" fmla="*/ 494539 w 529979"/>
                  <a:gd name="connsiteY1" fmla="*/ 90444 h 480937"/>
                  <a:gd name="connsiteX2" fmla="*/ 487024 w 529979"/>
                  <a:gd name="connsiteY2" fmla="*/ 110036 h 480937"/>
                  <a:gd name="connsiteX3" fmla="*/ 500312 w 529979"/>
                  <a:gd name="connsiteY3" fmla="*/ 173366 h 480937"/>
                  <a:gd name="connsiteX4" fmla="*/ 402252 w 529979"/>
                  <a:gd name="connsiteY4" fmla="*/ 333525 h 480937"/>
                  <a:gd name="connsiteX5" fmla="*/ 404467 w 529979"/>
                  <a:gd name="connsiteY5" fmla="*/ 325753 h 480937"/>
                  <a:gd name="connsiteX6" fmla="*/ 404467 w 529979"/>
                  <a:gd name="connsiteY6" fmla="*/ 289421 h 480937"/>
                  <a:gd name="connsiteX7" fmla="*/ 347904 w 529979"/>
                  <a:gd name="connsiteY7" fmla="*/ 221334 h 480937"/>
                  <a:gd name="connsiteX8" fmla="*/ 329283 w 529979"/>
                  <a:gd name="connsiteY8" fmla="*/ 217860 h 480937"/>
                  <a:gd name="connsiteX9" fmla="*/ 336215 w 529979"/>
                  <a:gd name="connsiteY9" fmla="*/ 187237 h 480937"/>
                  <a:gd name="connsiteX10" fmla="*/ 336215 w 529979"/>
                  <a:gd name="connsiteY10" fmla="*/ 163233 h 480937"/>
                  <a:gd name="connsiteX11" fmla="*/ 264996 w 529979"/>
                  <a:gd name="connsiteY11" fmla="*/ 92014 h 480937"/>
                  <a:gd name="connsiteX12" fmla="*/ 193776 w 529979"/>
                  <a:gd name="connsiteY12" fmla="*/ 163233 h 480937"/>
                  <a:gd name="connsiteX13" fmla="*/ 193776 w 529979"/>
                  <a:gd name="connsiteY13" fmla="*/ 187237 h 480937"/>
                  <a:gd name="connsiteX14" fmla="*/ 200707 w 529979"/>
                  <a:gd name="connsiteY14" fmla="*/ 217860 h 480937"/>
                  <a:gd name="connsiteX15" fmla="*/ 182086 w 529979"/>
                  <a:gd name="connsiteY15" fmla="*/ 221334 h 480937"/>
                  <a:gd name="connsiteX16" fmla="*/ 125524 w 529979"/>
                  <a:gd name="connsiteY16" fmla="*/ 289419 h 480937"/>
                  <a:gd name="connsiteX17" fmla="*/ 125524 w 529979"/>
                  <a:gd name="connsiteY17" fmla="*/ 325752 h 480937"/>
                  <a:gd name="connsiteX18" fmla="*/ 127739 w 529979"/>
                  <a:gd name="connsiteY18" fmla="*/ 333524 h 480937"/>
                  <a:gd name="connsiteX19" fmla="*/ 29679 w 529979"/>
                  <a:gd name="connsiteY19" fmla="*/ 173364 h 480937"/>
                  <a:gd name="connsiteX20" fmla="*/ 159736 w 529979"/>
                  <a:gd name="connsiteY20" fmla="*/ 29673 h 480937"/>
                  <a:gd name="connsiteX21" fmla="*/ 253771 w 529979"/>
                  <a:gd name="connsiteY21" fmla="*/ 74135 h 480937"/>
                  <a:gd name="connsiteX22" fmla="*/ 264993 w 529979"/>
                  <a:gd name="connsiteY22" fmla="*/ 79266 h 480937"/>
                  <a:gd name="connsiteX23" fmla="*/ 276214 w 529979"/>
                  <a:gd name="connsiteY23" fmla="*/ 74135 h 480937"/>
                  <a:gd name="connsiteX24" fmla="*/ 370249 w 529979"/>
                  <a:gd name="connsiteY24" fmla="*/ 29673 h 480937"/>
                  <a:gd name="connsiteX25" fmla="*/ 414527 w 529979"/>
                  <a:gd name="connsiteY25" fmla="*/ 38221 h 480937"/>
                  <a:gd name="connsiteX26" fmla="*/ 433815 w 529979"/>
                  <a:gd name="connsiteY26" fmla="*/ 29961 h 480937"/>
                  <a:gd name="connsiteX27" fmla="*/ 425555 w 529979"/>
                  <a:gd name="connsiteY27" fmla="*/ 10671 h 480937"/>
                  <a:gd name="connsiteX28" fmla="*/ 370248 w 529979"/>
                  <a:gd name="connsiteY28" fmla="*/ 0 h 480937"/>
                  <a:gd name="connsiteX29" fmla="*/ 264990 w 529979"/>
                  <a:gd name="connsiteY29" fmla="*/ 42969 h 480937"/>
                  <a:gd name="connsiteX30" fmla="*/ 159732 w 529979"/>
                  <a:gd name="connsiteY30" fmla="*/ 0 h 480937"/>
                  <a:gd name="connsiteX31" fmla="*/ 0 w 529979"/>
                  <a:gd name="connsiteY31" fmla="*/ 173366 h 480937"/>
                  <a:gd name="connsiteX32" fmla="*/ 129837 w 529979"/>
                  <a:gd name="connsiteY32" fmla="*/ 376614 h 480937"/>
                  <a:gd name="connsiteX33" fmla="*/ 256647 w 529979"/>
                  <a:gd name="connsiteY33" fmla="*/ 478371 h 480937"/>
                  <a:gd name="connsiteX34" fmla="*/ 264990 w 529979"/>
                  <a:gd name="connsiteY34" fmla="*/ 480937 h 480937"/>
                  <a:gd name="connsiteX35" fmla="*/ 273333 w 529979"/>
                  <a:gd name="connsiteY35" fmla="*/ 478371 h 480937"/>
                  <a:gd name="connsiteX36" fmla="*/ 400142 w 529979"/>
                  <a:gd name="connsiteY36" fmla="*/ 376614 h 480937"/>
                  <a:gd name="connsiteX37" fmla="*/ 529979 w 529979"/>
                  <a:gd name="connsiteY37" fmla="*/ 173366 h 480937"/>
                  <a:gd name="connsiteX38" fmla="*/ 514130 w 529979"/>
                  <a:gd name="connsiteY38" fmla="*/ 97959 h 480937"/>
                  <a:gd name="connsiteX39" fmla="*/ 223451 w 529979"/>
                  <a:gd name="connsiteY39" fmla="*/ 163233 h 480937"/>
                  <a:gd name="connsiteX40" fmla="*/ 264996 w 529979"/>
                  <a:gd name="connsiteY40" fmla="*/ 121689 h 480937"/>
                  <a:gd name="connsiteX41" fmla="*/ 306540 w 529979"/>
                  <a:gd name="connsiteY41" fmla="*/ 163233 h 480937"/>
                  <a:gd name="connsiteX42" fmla="*/ 306540 w 529979"/>
                  <a:gd name="connsiteY42" fmla="*/ 187237 h 480937"/>
                  <a:gd name="connsiteX43" fmla="*/ 264996 w 529979"/>
                  <a:gd name="connsiteY43" fmla="*/ 228782 h 480937"/>
                  <a:gd name="connsiteX44" fmla="*/ 223451 w 529979"/>
                  <a:gd name="connsiteY44" fmla="*/ 187237 h 480937"/>
                  <a:gd name="connsiteX45" fmla="*/ 223451 w 529979"/>
                  <a:gd name="connsiteY45" fmla="*/ 163233 h 480937"/>
                  <a:gd name="connsiteX46" fmla="*/ 155199 w 529979"/>
                  <a:gd name="connsiteY46" fmla="*/ 289419 h 480937"/>
                  <a:gd name="connsiteX47" fmla="*/ 187528 w 529979"/>
                  <a:gd name="connsiteY47" fmla="*/ 250502 h 480937"/>
                  <a:gd name="connsiteX48" fmla="*/ 221538 w 529979"/>
                  <a:gd name="connsiteY48" fmla="*/ 243618 h 480937"/>
                  <a:gd name="connsiteX49" fmla="*/ 221535 w 529979"/>
                  <a:gd name="connsiteY49" fmla="*/ 243599 h 480937"/>
                  <a:gd name="connsiteX50" fmla="*/ 264997 w 529979"/>
                  <a:gd name="connsiteY50" fmla="*/ 258455 h 480937"/>
                  <a:gd name="connsiteX51" fmla="*/ 308453 w 529979"/>
                  <a:gd name="connsiteY51" fmla="*/ 243603 h 480937"/>
                  <a:gd name="connsiteX52" fmla="*/ 308450 w 529979"/>
                  <a:gd name="connsiteY52" fmla="*/ 243618 h 480937"/>
                  <a:gd name="connsiteX53" fmla="*/ 342465 w 529979"/>
                  <a:gd name="connsiteY53" fmla="*/ 250502 h 480937"/>
                  <a:gd name="connsiteX54" fmla="*/ 374792 w 529979"/>
                  <a:gd name="connsiteY54" fmla="*/ 289419 h 480937"/>
                  <a:gd name="connsiteX55" fmla="*/ 374792 w 529979"/>
                  <a:gd name="connsiteY55" fmla="*/ 310914 h 480937"/>
                  <a:gd name="connsiteX56" fmla="*/ 155199 w 529979"/>
                  <a:gd name="connsiteY56" fmla="*/ 310914 h 480937"/>
                  <a:gd name="connsiteX57" fmla="*/ 155199 w 529979"/>
                  <a:gd name="connsiteY57" fmla="*/ 289419 h 480937"/>
                  <a:gd name="connsiteX58" fmla="*/ 380248 w 529979"/>
                  <a:gd name="connsiteY58" fmla="*/ 354596 h 480937"/>
                  <a:gd name="connsiteX59" fmla="*/ 264996 w 529979"/>
                  <a:gd name="connsiteY59" fmla="*/ 447984 h 480937"/>
                  <a:gd name="connsiteX60" fmla="*/ 149740 w 529979"/>
                  <a:gd name="connsiteY60" fmla="*/ 354596 h 480937"/>
                  <a:gd name="connsiteX61" fmla="*/ 132827 w 529979"/>
                  <a:gd name="connsiteY61" fmla="*/ 338519 h 480937"/>
                  <a:gd name="connsiteX62" fmla="*/ 140360 w 529979"/>
                  <a:gd name="connsiteY62" fmla="*/ 340591 h 480937"/>
                  <a:gd name="connsiteX63" fmla="*/ 389628 w 529979"/>
                  <a:gd name="connsiteY63" fmla="*/ 340591 h 480937"/>
                  <a:gd name="connsiteX64" fmla="*/ 397161 w 529979"/>
                  <a:gd name="connsiteY64" fmla="*/ 338519 h 480937"/>
                  <a:gd name="connsiteX65" fmla="*/ 380248 w 529979"/>
                  <a:gd name="connsiteY65" fmla="*/ 354596 h 48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29979" h="480937">
                    <a:moveTo>
                      <a:pt x="514130" y="97959"/>
                    </a:moveTo>
                    <a:cubicBezTo>
                      <a:pt x="510795" y="90474"/>
                      <a:pt x="502023" y="87109"/>
                      <a:pt x="494539" y="90444"/>
                    </a:cubicBezTo>
                    <a:cubicBezTo>
                      <a:pt x="487053" y="93780"/>
                      <a:pt x="483688" y="102550"/>
                      <a:pt x="487024" y="110036"/>
                    </a:cubicBezTo>
                    <a:cubicBezTo>
                      <a:pt x="495840" y="129827"/>
                      <a:pt x="500312" y="151134"/>
                      <a:pt x="500312" y="173366"/>
                    </a:cubicBezTo>
                    <a:cubicBezTo>
                      <a:pt x="500312" y="214722"/>
                      <a:pt x="466519" y="269769"/>
                      <a:pt x="402252" y="333525"/>
                    </a:cubicBezTo>
                    <a:cubicBezTo>
                      <a:pt x="403648" y="331262"/>
                      <a:pt x="404467" y="328607"/>
                      <a:pt x="404467" y="325753"/>
                    </a:cubicBezTo>
                    <a:lnTo>
                      <a:pt x="404467" y="289421"/>
                    </a:lnTo>
                    <a:cubicBezTo>
                      <a:pt x="404467" y="256081"/>
                      <a:pt x="380680" y="227447"/>
                      <a:pt x="347904" y="221334"/>
                    </a:cubicBezTo>
                    <a:lnTo>
                      <a:pt x="329283" y="217860"/>
                    </a:lnTo>
                    <a:cubicBezTo>
                      <a:pt x="333722" y="208578"/>
                      <a:pt x="336215" y="198195"/>
                      <a:pt x="336215" y="187237"/>
                    </a:cubicBezTo>
                    <a:lnTo>
                      <a:pt x="336215" y="163233"/>
                    </a:lnTo>
                    <a:cubicBezTo>
                      <a:pt x="336215" y="123963"/>
                      <a:pt x="304266" y="92014"/>
                      <a:pt x="264996" y="92014"/>
                    </a:cubicBezTo>
                    <a:cubicBezTo>
                      <a:pt x="225726" y="92014"/>
                      <a:pt x="193776" y="123963"/>
                      <a:pt x="193776" y="163233"/>
                    </a:cubicBezTo>
                    <a:lnTo>
                      <a:pt x="193776" y="187237"/>
                    </a:lnTo>
                    <a:cubicBezTo>
                      <a:pt x="193776" y="198193"/>
                      <a:pt x="196269" y="208578"/>
                      <a:pt x="200707" y="217860"/>
                    </a:cubicBezTo>
                    <a:lnTo>
                      <a:pt x="182086" y="221334"/>
                    </a:lnTo>
                    <a:cubicBezTo>
                      <a:pt x="149312" y="227447"/>
                      <a:pt x="125524" y="256081"/>
                      <a:pt x="125524" y="289419"/>
                    </a:cubicBezTo>
                    <a:lnTo>
                      <a:pt x="125524" y="325752"/>
                    </a:lnTo>
                    <a:cubicBezTo>
                      <a:pt x="125524" y="328605"/>
                      <a:pt x="126343" y="331261"/>
                      <a:pt x="127739" y="333524"/>
                    </a:cubicBezTo>
                    <a:cubicBezTo>
                      <a:pt x="63473" y="269767"/>
                      <a:pt x="29679" y="214721"/>
                      <a:pt x="29679" y="173364"/>
                    </a:cubicBezTo>
                    <a:cubicBezTo>
                      <a:pt x="29679" y="94134"/>
                      <a:pt x="88023" y="29673"/>
                      <a:pt x="159736" y="29673"/>
                    </a:cubicBezTo>
                    <a:cubicBezTo>
                      <a:pt x="195579" y="29673"/>
                      <a:pt x="228975" y="45463"/>
                      <a:pt x="253771" y="74135"/>
                    </a:cubicBezTo>
                    <a:cubicBezTo>
                      <a:pt x="256589" y="77393"/>
                      <a:pt x="260685" y="79266"/>
                      <a:pt x="264993" y="79266"/>
                    </a:cubicBezTo>
                    <a:cubicBezTo>
                      <a:pt x="269300" y="79266"/>
                      <a:pt x="273397" y="77393"/>
                      <a:pt x="276214" y="74135"/>
                    </a:cubicBezTo>
                    <a:cubicBezTo>
                      <a:pt x="301012" y="45463"/>
                      <a:pt x="334408" y="29673"/>
                      <a:pt x="370249" y="29673"/>
                    </a:cubicBezTo>
                    <a:cubicBezTo>
                      <a:pt x="385463" y="29673"/>
                      <a:pt x="400362" y="32549"/>
                      <a:pt x="414527" y="38221"/>
                    </a:cubicBezTo>
                    <a:cubicBezTo>
                      <a:pt x="422137" y="41261"/>
                      <a:pt x="430771" y="37568"/>
                      <a:pt x="433815" y="29961"/>
                    </a:cubicBezTo>
                    <a:cubicBezTo>
                      <a:pt x="436862" y="22354"/>
                      <a:pt x="433163" y="13717"/>
                      <a:pt x="425555" y="10671"/>
                    </a:cubicBezTo>
                    <a:cubicBezTo>
                      <a:pt x="407866" y="3591"/>
                      <a:pt x="389257" y="0"/>
                      <a:pt x="370248" y="0"/>
                    </a:cubicBezTo>
                    <a:cubicBezTo>
                      <a:pt x="331521" y="0"/>
                      <a:pt x="293952" y="15490"/>
                      <a:pt x="264990" y="42969"/>
                    </a:cubicBezTo>
                    <a:cubicBezTo>
                      <a:pt x="236027" y="15490"/>
                      <a:pt x="198459" y="0"/>
                      <a:pt x="159732" y="0"/>
                    </a:cubicBezTo>
                    <a:cubicBezTo>
                      <a:pt x="71656" y="0"/>
                      <a:pt x="0" y="77772"/>
                      <a:pt x="0" y="173366"/>
                    </a:cubicBezTo>
                    <a:cubicBezTo>
                      <a:pt x="0" y="228531"/>
                      <a:pt x="43684" y="296914"/>
                      <a:pt x="129837" y="376614"/>
                    </a:cubicBezTo>
                    <a:cubicBezTo>
                      <a:pt x="192471" y="434556"/>
                      <a:pt x="254056" y="476609"/>
                      <a:pt x="256647" y="478371"/>
                    </a:cubicBezTo>
                    <a:cubicBezTo>
                      <a:pt x="259165" y="480081"/>
                      <a:pt x="262077" y="480937"/>
                      <a:pt x="264990" y="480937"/>
                    </a:cubicBezTo>
                    <a:cubicBezTo>
                      <a:pt x="267902" y="480937"/>
                      <a:pt x="270815" y="480081"/>
                      <a:pt x="273333" y="478371"/>
                    </a:cubicBezTo>
                    <a:cubicBezTo>
                      <a:pt x="275923" y="476608"/>
                      <a:pt x="337509" y="434556"/>
                      <a:pt x="400142" y="376614"/>
                    </a:cubicBezTo>
                    <a:cubicBezTo>
                      <a:pt x="486295" y="296912"/>
                      <a:pt x="529979" y="228530"/>
                      <a:pt x="529979" y="173366"/>
                    </a:cubicBezTo>
                    <a:cubicBezTo>
                      <a:pt x="529985" y="146946"/>
                      <a:pt x="524651" y="121575"/>
                      <a:pt x="514130" y="97959"/>
                    </a:cubicBezTo>
                    <a:close/>
                    <a:moveTo>
                      <a:pt x="223451" y="163233"/>
                    </a:moveTo>
                    <a:cubicBezTo>
                      <a:pt x="223451" y="140326"/>
                      <a:pt x="242088" y="121689"/>
                      <a:pt x="264996" y="121689"/>
                    </a:cubicBezTo>
                    <a:cubicBezTo>
                      <a:pt x="287903" y="121689"/>
                      <a:pt x="306540" y="140326"/>
                      <a:pt x="306540" y="163233"/>
                    </a:cubicBezTo>
                    <a:lnTo>
                      <a:pt x="306540" y="187237"/>
                    </a:lnTo>
                    <a:cubicBezTo>
                      <a:pt x="306540" y="210145"/>
                      <a:pt x="287903" y="228782"/>
                      <a:pt x="264996" y="228782"/>
                    </a:cubicBezTo>
                    <a:cubicBezTo>
                      <a:pt x="242088" y="228782"/>
                      <a:pt x="223451" y="210145"/>
                      <a:pt x="223451" y="187237"/>
                    </a:cubicBezTo>
                    <a:lnTo>
                      <a:pt x="223451" y="163233"/>
                    </a:lnTo>
                    <a:close/>
                    <a:moveTo>
                      <a:pt x="155199" y="289419"/>
                    </a:moveTo>
                    <a:cubicBezTo>
                      <a:pt x="155199" y="270364"/>
                      <a:pt x="168796" y="253998"/>
                      <a:pt x="187528" y="250502"/>
                    </a:cubicBezTo>
                    <a:lnTo>
                      <a:pt x="221538" y="243618"/>
                    </a:lnTo>
                    <a:lnTo>
                      <a:pt x="221535" y="243599"/>
                    </a:lnTo>
                    <a:cubicBezTo>
                      <a:pt x="233572" y="252902"/>
                      <a:pt x="248643" y="258455"/>
                      <a:pt x="264997" y="258455"/>
                    </a:cubicBezTo>
                    <a:cubicBezTo>
                      <a:pt x="281348" y="258455"/>
                      <a:pt x="296418" y="252903"/>
                      <a:pt x="308453" y="243603"/>
                    </a:cubicBezTo>
                    <a:lnTo>
                      <a:pt x="308450" y="243618"/>
                    </a:lnTo>
                    <a:lnTo>
                      <a:pt x="342465" y="250502"/>
                    </a:lnTo>
                    <a:cubicBezTo>
                      <a:pt x="361195" y="253998"/>
                      <a:pt x="374792" y="270365"/>
                      <a:pt x="374792" y="289419"/>
                    </a:cubicBezTo>
                    <a:lnTo>
                      <a:pt x="374792" y="310914"/>
                    </a:lnTo>
                    <a:lnTo>
                      <a:pt x="155199" y="310914"/>
                    </a:lnTo>
                    <a:lnTo>
                      <a:pt x="155199" y="289419"/>
                    </a:lnTo>
                    <a:close/>
                    <a:moveTo>
                      <a:pt x="380248" y="354596"/>
                    </a:moveTo>
                    <a:cubicBezTo>
                      <a:pt x="332402" y="398893"/>
                      <a:pt x="283970" y="434483"/>
                      <a:pt x="264996" y="447984"/>
                    </a:cubicBezTo>
                    <a:cubicBezTo>
                      <a:pt x="246022" y="434482"/>
                      <a:pt x="197589" y="398891"/>
                      <a:pt x="149740" y="354596"/>
                    </a:cubicBezTo>
                    <a:cubicBezTo>
                      <a:pt x="143888" y="349177"/>
                      <a:pt x="138267" y="343822"/>
                      <a:pt x="132827" y="338519"/>
                    </a:cubicBezTo>
                    <a:cubicBezTo>
                      <a:pt x="135038" y="339827"/>
                      <a:pt x="137606" y="340591"/>
                      <a:pt x="140360" y="340591"/>
                    </a:cubicBezTo>
                    <a:lnTo>
                      <a:pt x="389628" y="340591"/>
                    </a:lnTo>
                    <a:cubicBezTo>
                      <a:pt x="392382" y="340591"/>
                      <a:pt x="394952" y="339827"/>
                      <a:pt x="397161" y="338519"/>
                    </a:cubicBezTo>
                    <a:cubicBezTo>
                      <a:pt x="391722" y="343822"/>
                      <a:pt x="386101" y="349179"/>
                      <a:pt x="380248" y="354596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8B165AF-8993-90F5-5E30-CC472F9E6998}"/>
                  </a:ext>
                </a:extLst>
              </p:cNvPr>
              <p:cNvSpPr/>
              <p:nvPr/>
            </p:nvSpPr>
            <p:spPr>
              <a:xfrm>
                <a:off x="9880341" y="2733305"/>
                <a:ext cx="30413" cy="30391"/>
              </a:xfrm>
              <a:custGeom>
                <a:avLst/>
                <a:gdLst>
                  <a:gd name="connsiteX0" fmla="*/ 25973 w 30413"/>
                  <a:gd name="connsiteY0" fmla="*/ 4969 h 30391"/>
                  <a:gd name="connsiteX1" fmla="*/ 25139 w 30413"/>
                  <a:gd name="connsiteY1" fmla="*/ 4159 h 30391"/>
                  <a:gd name="connsiteX2" fmla="*/ 4159 w 30413"/>
                  <a:gd name="connsiteY2" fmla="*/ 4536 h 30391"/>
                  <a:gd name="connsiteX3" fmla="*/ 4536 w 30413"/>
                  <a:gd name="connsiteY3" fmla="*/ 25517 h 30391"/>
                  <a:gd name="connsiteX4" fmla="*/ 5178 w 30413"/>
                  <a:gd name="connsiteY4" fmla="*/ 26139 h 30391"/>
                  <a:gd name="connsiteX5" fmla="*/ 15575 w 30413"/>
                  <a:gd name="connsiteY5" fmla="*/ 30391 h 30391"/>
                  <a:gd name="connsiteX6" fmla="*/ 26161 w 30413"/>
                  <a:gd name="connsiteY6" fmla="*/ 25952 h 30391"/>
                  <a:gd name="connsiteX7" fmla="*/ 25973 w 30413"/>
                  <a:gd name="connsiteY7" fmla="*/ 4969 h 3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13" h="30391">
                    <a:moveTo>
                      <a:pt x="25973" y="4969"/>
                    </a:moveTo>
                    <a:lnTo>
                      <a:pt x="25139" y="4159"/>
                    </a:lnTo>
                    <a:cubicBezTo>
                      <a:pt x="19241" y="-1530"/>
                      <a:pt x="9848" y="-1362"/>
                      <a:pt x="4159" y="4536"/>
                    </a:cubicBezTo>
                    <a:cubicBezTo>
                      <a:pt x="-1530" y="10435"/>
                      <a:pt x="-1362" y="19827"/>
                      <a:pt x="4536" y="25517"/>
                    </a:cubicBezTo>
                    <a:lnTo>
                      <a:pt x="5178" y="26139"/>
                    </a:lnTo>
                    <a:cubicBezTo>
                      <a:pt x="8067" y="28977"/>
                      <a:pt x="11822" y="30391"/>
                      <a:pt x="15575" y="30391"/>
                    </a:cubicBezTo>
                    <a:cubicBezTo>
                      <a:pt x="19416" y="30391"/>
                      <a:pt x="23256" y="28909"/>
                      <a:pt x="26161" y="25952"/>
                    </a:cubicBezTo>
                    <a:cubicBezTo>
                      <a:pt x="31903" y="20106"/>
                      <a:pt x="31819" y="10713"/>
                      <a:pt x="25973" y="496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FB14709-2AF3-6AE8-546C-4BF7D6CB249B}"/>
                  </a:ext>
                </a:extLst>
              </p:cNvPr>
              <p:cNvSpPr/>
              <p:nvPr/>
            </p:nvSpPr>
            <p:spPr>
              <a:xfrm>
                <a:off x="9314338" y="2530232"/>
                <a:ext cx="172113" cy="172113"/>
              </a:xfrm>
              <a:custGeom>
                <a:avLst/>
                <a:gdLst>
                  <a:gd name="connsiteX0" fmla="*/ 167768 w 172113"/>
                  <a:gd name="connsiteY0" fmla="*/ 146783 h 172113"/>
                  <a:gd name="connsiteX1" fmla="*/ 146262 w 172113"/>
                  <a:gd name="connsiteY1" fmla="*/ 125279 h 172113"/>
                  <a:gd name="connsiteX2" fmla="*/ 160244 w 172113"/>
                  <a:gd name="connsiteY2" fmla="*/ 80122 h 172113"/>
                  <a:gd name="connsiteX3" fmla="*/ 80122 w 172113"/>
                  <a:gd name="connsiteY3" fmla="*/ 0 h 172113"/>
                  <a:gd name="connsiteX4" fmla="*/ 0 w 172113"/>
                  <a:gd name="connsiteY4" fmla="*/ 80122 h 172113"/>
                  <a:gd name="connsiteX5" fmla="*/ 80122 w 172113"/>
                  <a:gd name="connsiteY5" fmla="*/ 160244 h 172113"/>
                  <a:gd name="connsiteX6" fmla="*/ 125279 w 172113"/>
                  <a:gd name="connsiteY6" fmla="*/ 146262 h 172113"/>
                  <a:gd name="connsiteX7" fmla="*/ 146785 w 172113"/>
                  <a:gd name="connsiteY7" fmla="*/ 167768 h 172113"/>
                  <a:gd name="connsiteX8" fmla="*/ 157276 w 172113"/>
                  <a:gd name="connsiteY8" fmla="*/ 172114 h 172113"/>
                  <a:gd name="connsiteX9" fmla="*/ 167768 w 172113"/>
                  <a:gd name="connsiteY9" fmla="*/ 167768 h 172113"/>
                  <a:gd name="connsiteX10" fmla="*/ 167768 w 172113"/>
                  <a:gd name="connsiteY10" fmla="*/ 146783 h 172113"/>
                  <a:gd name="connsiteX11" fmla="*/ 80122 w 172113"/>
                  <a:gd name="connsiteY11" fmla="*/ 130569 h 172113"/>
                  <a:gd name="connsiteX12" fmla="*/ 29675 w 172113"/>
                  <a:gd name="connsiteY12" fmla="*/ 80122 h 172113"/>
                  <a:gd name="connsiteX13" fmla="*/ 80122 w 172113"/>
                  <a:gd name="connsiteY13" fmla="*/ 29675 h 172113"/>
                  <a:gd name="connsiteX14" fmla="*/ 130569 w 172113"/>
                  <a:gd name="connsiteY14" fmla="*/ 80122 h 172113"/>
                  <a:gd name="connsiteX15" fmla="*/ 80122 w 172113"/>
                  <a:gd name="connsiteY15" fmla="*/ 130569 h 17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113" h="172113">
                    <a:moveTo>
                      <a:pt x="167768" y="146783"/>
                    </a:moveTo>
                    <a:lnTo>
                      <a:pt x="146262" y="125279"/>
                    </a:lnTo>
                    <a:cubicBezTo>
                      <a:pt x="155076" y="112411"/>
                      <a:pt x="160244" y="96861"/>
                      <a:pt x="160244" y="80122"/>
                    </a:cubicBezTo>
                    <a:cubicBezTo>
                      <a:pt x="160244" y="35944"/>
                      <a:pt x="124302" y="0"/>
                      <a:pt x="80122" y="0"/>
                    </a:cubicBezTo>
                    <a:cubicBezTo>
                      <a:pt x="35942" y="0"/>
                      <a:pt x="0" y="35944"/>
                      <a:pt x="0" y="80122"/>
                    </a:cubicBezTo>
                    <a:cubicBezTo>
                      <a:pt x="0" y="124300"/>
                      <a:pt x="35942" y="160244"/>
                      <a:pt x="80122" y="160244"/>
                    </a:cubicBezTo>
                    <a:cubicBezTo>
                      <a:pt x="96861" y="160244"/>
                      <a:pt x="112412" y="155076"/>
                      <a:pt x="125279" y="146262"/>
                    </a:cubicBezTo>
                    <a:lnTo>
                      <a:pt x="146785" y="167768"/>
                    </a:lnTo>
                    <a:cubicBezTo>
                      <a:pt x="149682" y="170664"/>
                      <a:pt x="153478" y="172114"/>
                      <a:pt x="157276" y="172114"/>
                    </a:cubicBezTo>
                    <a:cubicBezTo>
                      <a:pt x="161073" y="172114"/>
                      <a:pt x="164872" y="170664"/>
                      <a:pt x="167768" y="167768"/>
                    </a:cubicBezTo>
                    <a:cubicBezTo>
                      <a:pt x="173562" y="161974"/>
                      <a:pt x="173563" y="152579"/>
                      <a:pt x="167768" y="146783"/>
                    </a:cubicBezTo>
                    <a:close/>
                    <a:moveTo>
                      <a:pt x="80122" y="130569"/>
                    </a:moveTo>
                    <a:cubicBezTo>
                      <a:pt x="52305" y="130569"/>
                      <a:pt x="29675" y="107939"/>
                      <a:pt x="29675" y="80122"/>
                    </a:cubicBezTo>
                    <a:cubicBezTo>
                      <a:pt x="29675" y="52305"/>
                      <a:pt x="52305" y="29675"/>
                      <a:pt x="80122" y="29675"/>
                    </a:cubicBezTo>
                    <a:cubicBezTo>
                      <a:pt x="107939" y="29675"/>
                      <a:pt x="130569" y="52305"/>
                      <a:pt x="130569" y="80122"/>
                    </a:cubicBezTo>
                    <a:cubicBezTo>
                      <a:pt x="130569" y="107939"/>
                      <a:pt x="107939" y="130569"/>
                      <a:pt x="80122" y="13056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4F141BD-DADA-648F-25FE-5D11072B7B2F}"/>
                  </a:ext>
                </a:extLst>
              </p:cNvPr>
              <p:cNvSpPr/>
              <p:nvPr/>
            </p:nvSpPr>
            <p:spPr>
              <a:xfrm>
                <a:off x="9884039" y="3099934"/>
                <a:ext cx="189972" cy="189971"/>
              </a:xfrm>
              <a:custGeom>
                <a:avLst/>
                <a:gdLst>
                  <a:gd name="connsiteX0" fmla="*/ 109850 w 189972"/>
                  <a:gd name="connsiteY0" fmla="*/ 29728 h 189971"/>
                  <a:gd name="connsiteX1" fmla="*/ 64693 w 189972"/>
                  <a:gd name="connsiteY1" fmla="*/ 43709 h 189971"/>
                  <a:gd name="connsiteX2" fmla="*/ 25329 w 189972"/>
                  <a:gd name="connsiteY2" fmla="*/ 4344 h 189971"/>
                  <a:gd name="connsiteX3" fmla="*/ 4346 w 189972"/>
                  <a:gd name="connsiteY3" fmla="*/ 4344 h 189971"/>
                  <a:gd name="connsiteX4" fmla="*/ 4346 w 189972"/>
                  <a:gd name="connsiteY4" fmla="*/ 25328 h 189971"/>
                  <a:gd name="connsiteX5" fmla="*/ 43710 w 189972"/>
                  <a:gd name="connsiteY5" fmla="*/ 64693 h 189971"/>
                  <a:gd name="connsiteX6" fmla="*/ 29728 w 189972"/>
                  <a:gd name="connsiteY6" fmla="*/ 109849 h 189971"/>
                  <a:gd name="connsiteX7" fmla="*/ 109850 w 189972"/>
                  <a:gd name="connsiteY7" fmla="*/ 189971 h 189971"/>
                  <a:gd name="connsiteX8" fmla="*/ 189972 w 189972"/>
                  <a:gd name="connsiteY8" fmla="*/ 109849 h 189971"/>
                  <a:gd name="connsiteX9" fmla="*/ 109850 w 189972"/>
                  <a:gd name="connsiteY9" fmla="*/ 29728 h 189971"/>
                  <a:gd name="connsiteX10" fmla="*/ 109850 w 189972"/>
                  <a:gd name="connsiteY10" fmla="*/ 160297 h 189971"/>
                  <a:gd name="connsiteX11" fmla="*/ 59403 w 189972"/>
                  <a:gd name="connsiteY11" fmla="*/ 109849 h 189971"/>
                  <a:gd name="connsiteX12" fmla="*/ 109850 w 189972"/>
                  <a:gd name="connsiteY12" fmla="*/ 59402 h 189971"/>
                  <a:gd name="connsiteX13" fmla="*/ 160297 w 189972"/>
                  <a:gd name="connsiteY13" fmla="*/ 109849 h 189971"/>
                  <a:gd name="connsiteX14" fmla="*/ 109850 w 189972"/>
                  <a:gd name="connsiteY14" fmla="*/ 160297 h 18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972" h="189971">
                    <a:moveTo>
                      <a:pt x="109850" y="29728"/>
                    </a:moveTo>
                    <a:cubicBezTo>
                      <a:pt x="93111" y="29728"/>
                      <a:pt x="77560" y="34895"/>
                      <a:pt x="64693" y="43709"/>
                    </a:cubicBezTo>
                    <a:lnTo>
                      <a:pt x="25329" y="4344"/>
                    </a:lnTo>
                    <a:cubicBezTo>
                      <a:pt x="19534" y="-1447"/>
                      <a:pt x="10140" y="-1449"/>
                      <a:pt x="4346" y="4344"/>
                    </a:cubicBezTo>
                    <a:cubicBezTo>
                      <a:pt x="-1448" y="10138"/>
                      <a:pt x="-1449" y="19533"/>
                      <a:pt x="4346" y="25328"/>
                    </a:cubicBezTo>
                    <a:lnTo>
                      <a:pt x="43710" y="64693"/>
                    </a:lnTo>
                    <a:cubicBezTo>
                      <a:pt x="34896" y="77560"/>
                      <a:pt x="29728" y="93110"/>
                      <a:pt x="29728" y="109849"/>
                    </a:cubicBezTo>
                    <a:cubicBezTo>
                      <a:pt x="29728" y="154028"/>
                      <a:pt x="65670" y="189971"/>
                      <a:pt x="109850" y="189971"/>
                    </a:cubicBezTo>
                    <a:cubicBezTo>
                      <a:pt x="154030" y="189971"/>
                      <a:pt x="189972" y="154028"/>
                      <a:pt x="189972" y="109849"/>
                    </a:cubicBezTo>
                    <a:cubicBezTo>
                      <a:pt x="189972" y="65671"/>
                      <a:pt x="154030" y="29728"/>
                      <a:pt x="109850" y="29728"/>
                    </a:cubicBezTo>
                    <a:close/>
                    <a:moveTo>
                      <a:pt x="109850" y="160297"/>
                    </a:moveTo>
                    <a:cubicBezTo>
                      <a:pt x="82033" y="160297"/>
                      <a:pt x="59403" y="137667"/>
                      <a:pt x="59403" y="109849"/>
                    </a:cubicBezTo>
                    <a:cubicBezTo>
                      <a:pt x="59403" y="82032"/>
                      <a:pt x="82033" y="59402"/>
                      <a:pt x="109850" y="59402"/>
                    </a:cubicBezTo>
                    <a:cubicBezTo>
                      <a:pt x="137667" y="59402"/>
                      <a:pt x="160297" y="82032"/>
                      <a:pt x="160297" y="109849"/>
                    </a:cubicBezTo>
                    <a:cubicBezTo>
                      <a:pt x="160297" y="137667"/>
                      <a:pt x="137667" y="160297"/>
                      <a:pt x="109850" y="160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93F02FE-1744-5932-F9A0-D6BE75C16CCA}"/>
                  </a:ext>
                </a:extLst>
              </p:cNvPr>
              <p:cNvSpPr/>
              <p:nvPr/>
            </p:nvSpPr>
            <p:spPr>
              <a:xfrm>
                <a:off x="9899333" y="2530232"/>
                <a:ext cx="174678" cy="174679"/>
              </a:xfrm>
              <a:custGeom>
                <a:avLst/>
                <a:gdLst>
                  <a:gd name="connsiteX0" fmla="*/ 94557 w 174678"/>
                  <a:gd name="connsiteY0" fmla="*/ 0 h 174679"/>
                  <a:gd name="connsiteX1" fmla="*/ 14435 w 174678"/>
                  <a:gd name="connsiteY1" fmla="*/ 80122 h 174679"/>
                  <a:gd name="connsiteX2" fmla="*/ 28415 w 174678"/>
                  <a:gd name="connsiteY2" fmla="*/ 125279 h 174679"/>
                  <a:gd name="connsiteX3" fmla="*/ 4345 w 174678"/>
                  <a:gd name="connsiteY3" fmla="*/ 149349 h 174679"/>
                  <a:gd name="connsiteX4" fmla="*/ 4345 w 174678"/>
                  <a:gd name="connsiteY4" fmla="*/ 170333 h 174679"/>
                  <a:gd name="connsiteX5" fmla="*/ 14837 w 174678"/>
                  <a:gd name="connsiteY5" fmla="*/ 174679 h 174679"/>
                  <a:gd name="connsiteX6" fmla="*/ 25329 w 174678"/>
                  <a:gd name="connsiteY6" fmla="*/ 170333 h 174679"/>
                  <a:gd name="connsiteX7" fmla="*/ 49399 w 174678"/>
                  <a:gd name="connsiteY7" fmla="*/ 146262 h 174679"/>
                  <a:gd name="connsiteX8" fmla="*/ 94557 w 174678"/>
                  <a:gd name="connsiteY8" fmla="*/ 160244 h 174679"/>
                  <a:gd name="connsiteX9" fmla="*/ 174679 w 174678"/>
                  <a:gd name="connsiteY9" fmla="*/ 80122 h 174679"/>
                  <a:gd name="connsiteX10" fmla="*/ 94557 w 174678"/>
                  <a:gd name="connsiteY10" fmla="*/ 0 h 174679"/>
                  <a:gd name="connsiteX11" fmla="*/ 94557 w 174678"/>
                  <a:gd name="connsiteY11" fmla="*/ 130569 h 174679"/>
                  <a:gd name="connsiteX12" fmla="*/ 44110 w 174678"/>
                  <a:gd name="connsiteY12" fmla="*/ 80122 h 174679"/>
                  <a:gd name="connsiteX13" fmla="*/ 94557 w 174678"/>
                  <a:gd name="connsiteY13" fmla="*/ 29675 h 174679"/>
                  <a:gd name="connsiteX14" fmla="*/ 145004 w 174678"/>
                  <a:gd name="connsiteY14" fmla="*/ 80122 h 174679"/>
                  <a:gd name="connsiteX15" fmla="*/ 94557 w 174678"/>
                  <a:gd name="connsiteY15" fmla="*/ 130569 h 17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4678" h="174679">
                    <a:moveTo>
                      <a:pt x="94557" y="0"/>
                    </a:moveTo>
                    <a:cubicBezTo>
                      <a:pt x="50377" y="0"/>
                      <a:pt x="14435" y="35944"/>
                      <a:pt x="14435" y="80122"/>
                    </a:cubicBezTo>
                    <a:cubicBezTo>
                      <a:pt x="14435" y="96861"/>
                      <a:pt x="19603" y="112411"/>
                      <a:pt x="28415" y="125279"/>
                    </a:cubicBezTo>
                    <a:lnTo>
                      <a:pt x="4345" y="149349"/>
                    </a:lnTo>
                    <a:cubicBezTo>
                      <a:pt x="-1448" y="155143"/>
                      <a:pt x="-1448" y="164538"/>
                      <a:pt x="4345" y="170333"/>
                    </a:cubicBezTo>
                    <a:cubicBezTo>
                      <a:pt x="7242" y="173229"/>
                      <a:pt x="11040" y="174679"/>
                      <a:pt x="14837" y="174679"/>
                    </a:cubicBezTo>
                    <a:cubicBezTo>
                      <a:pt x="18634" y="174679"/>
                      <a:pt x="22432" y="173229"/>
                      <a:pt x="25329" y="170333"/>
                    </a:cubicBezTo>
                    <a:lnTo>
                      <a:pt x="49399" y="146262"/>
                    </a:lnTo>
                    <a:cubicBezTo>
                      <a:pt x="62266" y="155076"/>
                      <a:pt x="77817" y="160244"/>
                      <a:pt x="94557" y="160244"/>
                    </a:cubicBezTo>
                    <a:cubicBezTo>
                      <a:pt x="138737" y="160244"/>
                      <a:pt x="174679" y="124300"/>
                      <a:pt x="174679" y="80122"/>
                    </a:cubicBezTo>
                    <a:cubicBezTo>
                      <a:pt x="174679" y="35944"/>
                      <a:pt x="138737" y="0"/>
                      <a:pt x="94557" y="0"/>
                    </a:cubicBezTo>
                    <a:close/>
                    <a:moveTo>
                      <a:pt x="94557" y="130569"/>
                    </a:moveTo>
                    <a:cubicBezTo>
                      <a:pt x="66740" y="130569"/>
                      <a:pt x="44110" y="107939"/>
                      <a:pt x="44110" y="80122"/>
                    </a:cubicBezTo>
                    <a:cubicBezTo>
                      <a:pt x="44110" y="52305"/>
                      <a:pt x="66740" y="29675"/>
                      <a:pt x="94557" y="29675"/>
                    </a:cubicBezTo>
                    <a:cubicBezTo>
                      <a:pt x="122374" y="29675"/>
                      <a:pt x="145004" y="52305"/>
                      <a:pt x="145004" y="80122"/>
                    </a:cubicBezTo>
                    <a:cubicBezTo>
                      <a:pt x="145004" y="107939"/>
                      <a:pt x="122374" y="130569"/>
                      <a:pt x="94557" y="13056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7A270D0-BBFC-339A-63D0-AEF432125F7E}"/>
                  </a:ext>
                </a:extLst>
              </p:cNvPr>
              <p:cNvSpPr/>
              <p:nvPr/>
            </p:nvSpPr>
            <p:spPr>
              <a:xfrm>
                <a:off x="9314338" y="3110011"/>
                <a:ext cx="179893" cy="179894"/>
              </a:xfrm>
              <a:custGeom>
                <a:avLst/>
                <a:gdLst>
                  <a:gd name="connsiteX0" fmla="*/ 175549 w 179893"/>
                  <a:gd name="connsiteY0" fmla="*/ 4344 h 179894"/>
                  <a:gd name="connsiteX1" fmla="*/ 154565 w 179893"/>
                  <a:gd name="connsiteY1" fmla="*/ 4346 h 179894"/>
                  <a:gd name="connsiteX2" fmla="*/ 125279 w 179893"/>
                  <a:gd name="connsiteY2" fmla="*/ 33632 h 179894"/>
                  <a:gd name="connsiteX3" fmla="*/ 80122 w 179893"/>
                  <a:gd name="connsiteY3" fmla="*/ 19650 h 179894"/>
                  <a:gd name="connsiteX4" fmla="*/ 0 w 179893"/>
                  <a:gd name="connsiteY4" fmla="*/ 99772 h 179894"/>
                  <a:gd name="connsiteX5" fmla="*/ 80122 w 179893"/>
                  <a:gd name="connsiteY5" fmla="*/ 179894 h 179894"/>
                  <a:gd name="connsiteX6" fmla="*/ 160244 w 179893"/>
                  <a:gd name="connsiteY6" fmla="*/ 99772 h 179894"/>
                  <a:gd name="connsiteX7" fmla="*/ 146262 w 179893"/>
                  <a:gd name="connsiteY7" fmla="*/ 54615 h 179894"/>
                  <a:gd name="connsiteX8" fmla="*/ 175549 w 179893"/>
                  <a:gd name="connsiteY8" fmla="*/ 25329 h 179894"/>
                  <a:gd name="connsiteX9" fmla="*/ 175549 w 179893"/>
                  <a:gd name="connsiteY9" fmla="*/ 4344 h 179894"/>
                  <a:gd name="connsiteX10" fmla="*/ 80122 w 179893"/>
                  <a:gd name="connsiteY10" fmla="*/ 150219 h 179894"/>
                  <a:gd name="connsiteX11" fmla="*/ 29675 w 179893"/>
                  <a:gd name="connsiteY11" fmla="*/ 99772 h 179894"/>
                  <a:gd name="connsiteX12" fmla="*/ 80122 w 179893"/>
                  <a:gd name="connsiteY12" fmla="*/ 49325 h 179894"/>
                  <a:gd name="connsiteX13" fmla="*/ 130569 w 179893"/>
                  <a:gd name="connsiteY13" fmla="*/ 99772 h 179894"/>
                  <a:gd name="connsiteX14" fmla="*/ 80122 w 179893"/>
                  <a:gd name="connsiteY14" fmla="*/ 150219 h 17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893" h="179894">
                    <a:moveTo>
                      <a:pt x="175549" y="4344"/>
                    </a:moveTo>
                    <a:cubicBezTo>
                      <a:pt x="169755" y="-1448"/>
                      <a:pt x="160359" y="-1448"/>
                      <a:pt x="154565" y="4346"/>
                    </a:cubicBezTo>
                    <a:lnTo>
                      <a:pt x="125279" y="33632"/>
                    </a:lnTo>
                    <a:cubicBezTo>
                      <a:pt x="112412" y="24818"/>
                      <a:pt x="96861" y="19650"/>
                      <a:pt x="80122" y="19650"/>
                    </a:cubicBezTo>
                    <a:cubicBezTo>
                      <a:pt x="35942" y="19650"/>
                      <a:pt x="0" y="55594"/>
                      <a:pt x="0" y="99772"/>
                    </a:cubicBezTo>
                    <a:cubicBezTo>
                      <a:pt x="0" y="143951"/>
                      <a:pt x="35942" y="179894"/>
                      <a:pt x="80122" y="179894"/>
                    </a:cubicBezTo>
                    <a:cubicBezTo>
                      <a:pt x="124302" y="179894"/>
                      <a:pt x="160244" y="143951"/>
                      <a:pt x="160244" y="99772"/>
                    </a:cubicBezTo>
                    <a:cubicBezTo>
                      <a:pt x="160244" y="83033"/>
                      <a:pt x="155076" y="67483"/>
                      <a:pt x="146262" y="54615"/>
                    </a:cubicBezTo>
                    <a:lnTo>
                      <a:pt x="175549" y="25329"/>
                    </a:lnTo>
                    <a:cubicBezTo>
                      <a:pt x="181343" y="19535"/>
                      <a:pt x="181343" y="10140"/>
                      <a:pt x="175549" y="4344"/>
                    </a:cubicBezTo>
                    <a:close/>
                    <a:moveTo>
                      <a:pt x="80122" y="150219"/>
                    </a:moveTo>
                    <a:cubicBezTo>
                      <a:pt x="52305" y="150219"/>
                      <a:pt x="29675" y="127589"/>
                      <a:pt x="29675" y="99772"/>
                    </a:cubicBezTo>
                    <a:cubicBezTo>
                      <a:pt x="29675" y="71955"/>
                      <a:pt x="52305" y="49325"/>
                      <a:pt x="80122" y="49325"/>
                    </a:cubicBezTo>
                    <a:cubicBezTo>
                      <a:pt x="107939" y="49325"/>
                      <a:pt x="130569" y="71955"/>
                      <a:pt x="130569" y="99772"/>
                    </a:cubicBezTo>
                    <a:cubicBezTo>
                      <a:pt x="130569" y="127589"/>
                      <a:pt x="107939" y="150219"/>
                      <a:pt x="80122" y="150219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33AE774-8448-1D26-485F-F75A248290FA}"/>
                  </a:ext>
                </a:extLst>
              </p:cNvPr>
              <p:cNvSpPr/>
              <p:nvPr/>
            </p:nvSpPr>
            <p:spPr>
              <a:xfrm>
                <a:off x="9497015" y="3077553"/>
                <a:ext cx="29674" cy="29688"/>
              </a:xfrm>
              <a:custGeom>
                <a:avLst/>
                <a:gdLst>
                  <a:gd name="connsiteX0" fmla="*/ 25327 w 29674"/>
                  <a:gd name="connsiteY0" fmla="*/ 4347 h 29688"/>
                  <a:gd name="connsiteX1" fmla="*/ 14837 w 29674"/>
                  <a:gd name="connsiteY1" fmla="*/ 0 h 29688"/>
                  <a:gd name="connsiteX2" fmla="*/ 4347 w 29674"/>
                  <a:gd name="connsiteY2" fmla="*/ 4347 h 29688"/>
                  <a:gd name="connsiteX3" fmla="*/ 0 w 29674"/>
                  <a:gd name="connsiteY3" fmla="*/ 14837 h 29688"/>
                  <a:gd name="connsiteX4" fmla="*/ 4347 w 29674"/>
                  <a:gd name="connsiteY4" fmla="*/ 25327 h 29688"/>
                  <a:gd name="connsiteX5" fmla="*/ 14837 w 29674"/>
                  <a:gd name="connsiteY5" fmla="*/ 29688 h 29688"/>
                  <a:gd name="connsiteX6" fmla="*/ 25327 w 29674"/>
                  <a:gd name="connsiteY6" fmla="*/ 25327 h 29688"/>
                  <a:gd name="connsiteX7" fmla="*/ 29675 w 29674"/>
                  <a:gd name="connsiteY7" fmla="*/ 14837 h 29688"/>
                  <a:gd name="connsiteX8" fmla="*/ 25327 w 29674"/>
                  <a:gd name="connsiteY8" fmla="*/ 4347 h 2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74" h="29688">
                    <a:moveTo>
                      <a:pt x="25327" y="4347"/>
                    </a:moveTo>
                    <a:cubicBezTo>
                      <a:pt x="22568" y="1588"/>
                      <a:pt x="18740" y="0"/>
                      <a:pt x="14837" y="0"/>
                    </a:cubicBezTo>
                    <a:cubicBezTo>
                      <a:pt x="10920" y="0"/>
                      <a:pt x="7092" y="1588"/>
                      <a:pt x="4347" y="4347"/>
                    </a:cubicBezTo>
                    <a:cubicBezTo>
                      <a:pt x="1573" y="7107"/>
                      <a:pt x="0" y="10935"/>
                      <a:pt x="0" y="14837"/>
                    </a:cubicBezTo>
                    <a:cubicBezTo>
                      <a:pt x="0" y="18754"/>
                      <a:pt x="1573" y="22568"/>
                      <a:pt x="4347" y="25327"/>
                    </a:cubicBezTo>
                    <a:cubicBezTo>
                      <a:pt x="7107" y="28101"/>
                      <a:pt x="10920" y="29688"/>
                      <a:pt x="14837" y="29688"/>
                    </a:cubicBezTo>
                    <a:cubicBezTo>
                      <a:pt x="18740" y="29688"/>
                      <a:pt x="22568" y="28101"/>
                      <a:pt x="25327" y="25327"/>
                    </a:cubicBezTo>
                    <a:cubicBezTo>
                      <a:pt x="28087" y="22568"/>
                      <a:pt x="29675" y="18753"/>
                      <a:pt x="29675" y="14837"/>
                    </a:cubicBezTo>
                    <a:cubicBezTo>
                      <a:pt x="29675" y="10935"/>
                      <a:pt x="28087" y="7107"/>
                      <a:pt x="25327" y="4347"/>
                    </a:cubicBezTo>
                    <a:close/>
                  </a:path>
                </a:pathLst>
              </a:custGeom>
              <a:solidFill>
                <a:schemeClr val="bg1"/>
              </a:solidFill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AFD114E-F0B7-40FB-BBF9-DFB91E1068B7}"/>
              </a:ext>
            </a:extLst>
          </p:cNvPr>
          <p:cNvGrpSpPr/>
          <p:nvPr/>
        </p:nvGrpSpPr>
        <p:grpSpPr>
          <a:xfrm>
            <a:off x="9060198" y="-1071371"/>
            <a:ext cx="2016088" cy="3124501"/>
            <a:chOff x="9060198" y="-1071371"/>
            <a:chExt cx="2016088" cy="3124501"/>
          </a:xfrm>
        </p:grpSpPr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0F47D1BB-DA83-12CC-D78F-ECDB8D002D8F}"/>
                </a:ext>
              </a:extLst>
            </p:cNvPr>
            <p:cNvGrpSpPr/>
            <p:nvPr/>
          </p:nvGrpSpPr>
          <p:grpSpPr>
            <a:xfrm>
              <a:off x="9060198" y="-345438"/>
              <a:ext cx="402311" cy="2398568"/>
              <a:chOff x="7496261" y="-537146"/>
              <a:chExt cx="402311" cy="2398568"/>
            </a:xfrm>
          </p:grpSpPr>
          <p:grpSp>
            <p:nvGrpSpPr>
              <p:cNvPr id="70" name="Graphic 21">
                <a:extLst>
                  <a:ext uri="{FF2B5EF4-FFF2-40B4-BE49-F238E27FC236}">
                    <a16:creationId xmlns:a16="http://schemas.microsoft.com/office/drawing/2014/main" id="{D9FE34F4-06D1-7B27-4B8C-363F536FDF16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00F00472-D65B-2F0F-5553-850FF92B60FF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666AB1D3-22B1-03F0-3C24-675286C6F2F3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4EC8646A-D10A-E09E-9905-D94E96338855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67B6A71-890A-659A-4EEA-B16CFE0B9B79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" name="Graphic 21">
                  <a:extLst>
                    <a:ext uri="{FF2B5EF4-FFF2-40B4-BE49-F238E27FC236}">
                      <a16:creationId xmlns:a16="http://schemas.microsoft.com/office/drawing/2014/main" id="{EFAA6262-49DD-4093-FF78-85110580A01A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C2D3C773-372A-53AB-D588-CEF87C6667EB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95B14CF1-9A58-F703-4331-B41BF9E53C65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10647FE2-5059-FDA2-14A2-B24321794DDB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D9AA4A3A-D2FD-4FF1-6CDB-265A3C5458AE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9" name="Graphic 21">
                  <a:extLst>
                    <a:ext uri="{FF2B5EF4-FFF2-40B4-BE49-F238E27FC236}">
                      <a16:creationId xmlns:a16="http://schemas.microsoft.com/office/drawing/2014/main" id="{9EDB92A2-6FA5-F7E4-8288-1F32E22FEBF9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7C4E4A00-76B8-53E1-9F99-10E59BA247D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D88B3862-7D7C-6D08-CC2A-EE061FACC894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85057503-34C1-DA1A-6D81-D03B0B210F55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1B77D683-A656-DFBD-6992-C166B76A4B65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B9347ECF-4221-6358-0307-F338F9A7242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194328C0-749A-7626-385F-4D1964C4D53D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CD10D925-FC7B-ED67-9DC7-36F9CFF460D7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0" name="Graphic 21">
                  <a:extLst>
                    <a:ext uri="{FF2B5EF4-FFF2-40B4-BE49-F238E27FC236}">
                      <a16:creationId xmlns:a16="http://schemas.microsoft.com/office/drawing/2014/main" id="{B6FFBBBE-E9D8-9022-4060-720598DC388E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8F28F9C-9391-EC7B-57E0-5D2B5CA79B62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82" name="Graphic 21">
                    <a:extLst>
                      <a:ext uri="{FF2B5EF4-FFF2-40B4-BE49-F238E27FC236}">
                        <a16:creationId xmlns:a16="http://schemas.microsoft.com/office/drawing/2014/main" id="{3261E553-E222-B252-C1E2-C7FFAF804213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F6C6AF2B-13AE-DDD6-3548-0282452739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25D52B95-B438-F365-1063-49F71C09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AA9E448B-96D8-ED76-710A-947BC4ED3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8D1FBA3A-F739-7735-9738-6B31BCEA5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F71779E2-23C1-F596-B5C0-BDCDEA410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596CAED1-E089-677B-E724-605371A1C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51F58E9B-4056-F4BA-3DE0-58B8AEE89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395B9209-85D2-5643-4C38-579FF9CD9BAC}"/>
                  </a:ext>
                </a:extLst>
              </p:cNvPr>
              <p:cNvCxnSpPr>
                <a:cxnSpLocks/>
                <a:stCxn id="77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AA340ED4-C20C-0411-FDA6-8850A183A984}"/>
                </a:ext>
              </a:extLst>
            </p:cNvPr>
            <p:cNvGrpSpPr/>
            <p:nvPr/>
          </p:nvGrpSpPr>
          <p:grpSpPr>
            <a:xfrm>
              <a:off x="10673975" y="-1071371"/>
              <a:ext cx="402311" cy="2398568"/>
              <a:chOff x="7496261" y="-537146"/>
              <a:chExt cx="402311" cy="2398568"/>
            </a:xfrm>
          </p:grpSpPr>
          <p:grpSp>
            <p:nvGrpSpPr>
              <p:cNvPr id="100" name="Graphic 21">
                <a:extLst>
                  <a:ext uri="{FF2B5EF4-FFF2-40B4-BE49-F238E27FC236}">
                    <a16:creationId xmlns:a16="http://schemas.microsoft.com/office/drawing/2014/main" id="{6057319D-9997-66F1-8FC8-52A97B0301FF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284DF2D-0B92-C03C-EC9D-0433139561C6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74D14D1-7C2B-B374-88DF-EF5D90F8F23B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B56304F-35FA-0221-87E0-0B28706F015F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498CCB22-8D59-2B7B-5EF2-3C84CDE84A1A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" name="Graphic 21">
                  <a:extLst>
                    <a:ext uri="{FF2B5EF4-FFF2-40B4-BE49-F238E27FC236}">
                      <a16:creationId xmlns:a16="http://schemas.microsoft.com/office/drawing/2014/main" id="{881EDD64-F5D5-23F5-E5F7-CF3609C737C0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486ECD2B-E695-F50A-6DBD-90123CB549F2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9DD4285B-AB07-DCB6-E2CD-1709B5588709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47CD83A-9423-A301-DFC7-5DF7F91C6954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C65513B8-240E-0690-206E-4D65934AFF49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9" name="Graphic 21">
                  <a:extLst>
                    <a:ext uri="{FF2B5EF4-FFF2-40B4-BE49-F238E27FC236}">
                      <a16:creationId xmlns:a16="http://schemas.microsoft.com/office/drawing/2014/main" id="{6B3DFA16-2050-E244-6C4A-4BE8CB655CDE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A251A7CB-61F3-7727-51C1-F389376F2817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34CDDFA4-A96A-0FCA-E5EB-5CCEB905144E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AF356A66-F277-94CE-9FCF-ADE4E4CDB5E5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7B68DA3A-5CA8-9027-BF7C-2513CADD7FEE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690199F-21DF-7614-16B8-A02E09ED12FA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8036E706-600B-6E56-0B84-DA6AF2719887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8FE5A480-1B31-6EFC-0FB7-4449A48D6749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1">
                  <a:extLst>
                    <a:ext uri="{FF2B5EF4-FFF2-40B4-BE49-F238E27FC236}">
                      <a16:creationId xmlns:a16="http://schemas.microsoft.com/office/drawing/2014/main" id="{2068634F-66AB-4DDE-02B4-DCBAD6C7314C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366C563D-5AA5-8EBC-03BD-37D316FBA089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12" name="Graphic 21">
                    <a:extLst>
                      <a:ext uri="{FF2B5EF4-FFF2-40B4-BE49-F238E27FC236}">
                        <a16:creationId xmlns:a16="http://schemas.microsoft.com/office/drawing/2014/main" id="{83D308C8-CAA0-C8AC-408E-4D4F54CD9D64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0D4E2E6D-034B-AC72-3307-339A84A21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8F2DA74F-3B02-C3EE-905B-40AFEE715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5" name="Freeform: Shape 114">
                      <a:extLst>
                        <a:ext uri="{FF2B5EF4-FFF2-40B4-BE49-F238E27FC236}">
                          <a16:creationId xmlns:a16="http://schemas.microsoft.com/office/drawing/2014/main" id="{A2B896ED-F03A-32B5-3490-5595FE0E3C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958AC42F-209C-8C0A-8BCC-7AA90E1332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BC983430-6E7B-D0BD-E236-EC94B1B971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B57C6715-9883-EB6E-B1E8-9909216AC3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19" name="Freeform: Shape 118">
                      <a:extLst>
                        <a:ext uri="{FF2B5EF4-FFF2-40B4-BE49-F238E27FC236}">
                          <a16:creationId xmlns:a16="http://schemas.microsoft.com/office/drawing/2014/main" id="{23028399-D528-53DB-5AF3-F9BB9CD05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D417D333-41CB-864F-9621-E23397C1192E}"/>
                  </a:ext>
                </a:extLst>
              </p:cNvPr>
              <p:cNvCxnSpPr>
                <a:cxnSpLocks/>
                <a:stCxn id="107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323B7C6D-119F-39B9-EB20-1C011F7C7DE6}"/>
              </a:ext>
            </a:extLst>
          </p:cNvPr>
          <p:cNvGrpSpPr/>
          <p:nvPr/>
        </p:nvGrpSpPr>
        <p:grpSpPr>
          <a:xfrm rot="1472862">
            <a:off x="10261067" y="5598223"/>
            <a:ext cx="796528" cy="796528"/>
            <a:chOff x="6623257" y="4804174"/>
            <a:chExt cx="1028700" cy="1028700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65D4A70-AA0C-8BB0-4F57-8AAAE83F300C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31" name="Graphic 79">
              <a:extLst>
                <a:ext uri="{FF2B5EF4-FFF2-40B4-BE49-F238E27FC236}">
                  <a16:creationId xmlns:a16="http://schemas.microsoft.com/office/drawing/2014/main" id="{1DE1D67C-5E71-1D6D-3BC4-91D461996407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4F6DF1F-8A3E-84B8-7750-7891227D5895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BC5DEA7-96E9-17EF-DE2E-049A0FB1A674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F63AB55-162D-C8FB-0757-A70538CD02B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0A670BA-98AF-CFF5-87C6-EF6CDD89EEAD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04ABC7D-2D5E-8DB4-7796-B4BB1ADC5ADB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63F21B1-C016-3647-CD87-2EED328BBB62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0129093-C23A-54DF-97B9-060686D11186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F3869D4-2536-8939-236C-5EAC3A1475F0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17825D7-5BB7-0FBA-20DA-C60A4DA480C6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785642E-3F15-A736-B285-B90C93298B50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04070E1-50B1-B603-43A2-0439A91C373C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60BDE23-E117-7DA6-BDA4-EF3E3AE04826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4569CED-F0B5-4CF7-D12A-FA52F9C1D98B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999DADC-BC29-E5DB-1A9D-264C02FDFCB1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C21A8C1-06B0-AFE2-E98C-8F005B0F2212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9382CF9-5EA5-B369-1E77-307F523EDD5A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7B4D22A-3CEC-3E1A-41DC-7E5BD55C3F00}"/>
              </a:ext>
            </a:extLst>
          </p:cNvPr>
          <p:cNvGrpSpPr/>
          <p:nvPr/>
        </p:nvGrpSpPr>
        <p:grpSpPr>
          <a:xfrm rot="1472862">
            <a:off x="11266010" y="6021744"/>
            <a:ext cx="796528" cy="796528"/>
            <a:chOff x="6623257" y="4804174"/>
            <a:chExt cx="1028700" cy="1028700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CFB0FE6-3907-88E2-954C-BEEA0F692C75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50" name="Graphic 79">
              <a:extLst>
                <a:ext uri="{FF2B5EF4-FFF2-40B4-BE49-F238E27FC236}">
                  <a16:creationId xmlns:a16="http://schemas.microsoft.com/office/drawing/2014/main" id="{FAFC82CA-E05D-87FE-B9D3-A241B9D10BBE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32F730E1-EF61-623C-3E39-32D119FE054C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A7A0AA4-C64A-2E81-E26C-6027F73AE6EA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C058B8-9453-FD79-17C5-0C9968E2C0B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2A8FFF0-C561-1BFE-A776-F1E82AE97CA2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4942AB5-4670-A1EC-6F7C-5144313E2C38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5DC651F-0262-AD6F-55EB-9833CDCB6749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60D34D9-C52A-A313-5B0F-C59265A289F3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23ABEC-0CA8-57E8-BB11-2A9715CF8C8B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C137924E-98E1-A796-1DF8-455FC5832564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3C3D0D8-1112-C098-BBAA-E4E83B4A9C6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16C918E-CB40-8BF4-737B-887595EE52FA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B0818D05-BE68-5353-0FBF-B5B6C046943C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34250AF3-AFEB-49A1-FE3F-313E758DC771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A8E74A3-7291-F20E-8365-ED04128C760C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82C7E65F-F022-38EA-C74D-4F904C4F53DF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F8A35F3-CC69-B359-21AF-AE8BB2EF842E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02CC52D5-6DC4-3B2B-99AF-691F701B1278}"/>
              </a:ext>
            </a:extLst>
          </p:cNvPr>
          <p:cNvSpPr txBox="1"/>
          <p:nvPr/>
        </p:nvSpPr>
        <p:spPr>
          <a:xfrm>
            <a:off x="772738" y="1439372"/>
            <a:ext cx="4759898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BC82F4F-302A-F92E-60C9-7721D487FF76}"/>
              </a:ext>
            </a:extLst>
          </p:cNvPr>
          <p:cNvSpPr txBox="1"/>
          <p:nvPr/>
        </p:nvSpPr>
        <p:spPr>
          <a:xfrm>
            <a:off x="5097560" y="3911159"/>
            <a:ext cx="2567934" cy="16389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1039E1A-F663-7380-FD49-76B8CC17A026}"/>
              </a:ext>
            </a:extLst>
          </p:cNvPr>
          <p:cNvSpPr txBox="1"/>
          <p:nvPr/>
        </p:nvSpPr>
        <p:spPr>
          <a:xfrm>
            <a:off x="8641870" y="3079312"/>
            <a:ext cx="2567934" cy="14138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5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5A9057F-A7C9-D06C-1A07-F82179793BB0}"/>
              </a:ext>
            </a:extLst>
          </p:cNvPr>
          <p:cNvSpPr txBox="1"/>
          <p:nvPr/>
        </p:nvSpPr>
        <p:spPr>
          <a:xfrm>
            <a:off x="6069046" y="1637554"/>
            <a:ext cx="2011284" cy="10656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050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8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8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1846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2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75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4" grpId="0" animBg="1"/>
      <p:bldP spid="2" grpId="0" animBg="1"/>
      <p:bldP spid="8" grpId="0"/>
      <p:bldP spid="10" grpId="0"/>
      <p:bldP spid="11" grpId="0"/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8CEE7D7-78A8-166C-684E-27AA3DF119E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60" b="5260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91750F3A-4453-C35D-4C48-D9C64D56F86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60" r="18560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45749054-FAB4-5E22-386A-163441B64AF7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4" r="21804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073CE028-DF75-453D-1990-A5766752E30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97" b="5197"/>
          <a:stretch>
            <a:fillRect/>
          </a:stretch>
        </p:blipFill>
        <p:spPr/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3FD66D0-2626-50E6-081D-34D43E39DFC2}"/>
              </a:ext>
            </a:extLst>
          </p:cNvPr>
          <p:cNvSpPr txBox="1"/>
          <p:nvPr/>
        </p:nvSpPr>
        <p:spPr>
          <a:xfrm>
            <a:off x="660400" y="243372"/>
            <a:ext cx="1153159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EA59BC0-3808-C6CD-CDC5-1FDDB6F311EB}"/>
              </a:ext>
            </a:extLst>
          </p:cNvPr>
          <p:cNvGrpSpPr/>
          <p:nvPr/>
        </p:nvGrpSpPr>
        <p:grpSpPr>
          <a:xfrm>
            <a:off x="1271996" y="0"/>
            <a:ext cx="402311" cy="2398568"/>
            <a:chOff x="7496261" y="-537146"/>
            <a:chExt cx="402311" cy="2398568"/>
          </a:xfrm>
        </p:grpSpPr>
        <p:grpSp>
          <p:nvGrpSpPr>
            <p:cNvPr id="16" name="Graphic 21">
              <a:extLst>
                <a:ext uri="{FF2B5EF4-FFF2-40B4-BE49-F238E27FC236}">
                  <a16:creationId xmlns:a16="http://schemas.microsoft.com/office/drawing/2014/main" id="{08FA67EF-3F7B-471E-D62E-D54D4AD55EA2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DDA36D0-DC69-4E8E-7E59-7E9F3CB7A6B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E8B7F15-26FB-8616-3A14-084ADDDEA810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D29B793-FEDA-CB6F-A9CB-1E7C2AEF85AB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6259F0A-7C88-E401-8F7E-ECD2E2F4592E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" name="Graphic 21">
                <a:extLst>
                  <a:ext uri="{FF2B5EF4-FFF2-40B4-BE49-F238E27FC236}">
                    <a16:creationId xmlns:a16="http://schemas.microsoft.com/office/drawing/2014/main" id="{85025D44-0018-F1EB-695B-B41DC13A34E6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CB8A530C-7E9F-3EA4-6DEB-713BF2E687BC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9043424-DB1A-3D05-6029-14F003E409F2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73C83FF-4BE2-972E-4C54-473F3B57C092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9B8B3E8-B71A-13B1-BD9D-D9676C29203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5" name="Graphic 21">
                <a:extLst>
                  <a:ext uri="{FF2B5EF4-FFF2-40B4-BE49-F238E27FC236}">
                    <a16:creationId xmlns:a16="http://schemas.microsoft.com/office/drawing/2014/main" id="{0431BE1E-5435-9590-59E7-15C7E9659F6F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222DFE84-0071-2A27-CB7A-2CFAB2800405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9F0EFB0-6A18-BE78-5380-8FC673FCAC1A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74A68B58-0C41-00BC-9AAD-EA01945E81FC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D595875D-FDBC-277A-F7EA-A2261D0AA0D6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3F5768DB-7E36-D71D-CBBF-BCE2C3CD8CA6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85F7CE22-C3BE-DB3F-244D-4349287DBD3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0C5FDCEE-572B-F828-17C4-A4DC1759B776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" name="Graphic 21">
                <a:extLst>
                  <a:ext uri="{FF2B5EF4-FFF2-40B4-BE49-F238E27FC236}">
                    <a16:creationId xmlns:a16="http://schemas.microsoft.com/office/drawing/2014/main" id="{5B10125F-5930-E74E-1694-28843E07986B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93C70EF8-BD1A-9AE0-E85E-92E2ECC505C9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" name="Graphic 21">
                  <a:extLst>
                    <a:ext uri="{FF2B5EF4-FFF2-40B4-BE49-F238E27FC236}">
                      <a16:creationId xmlns:a16="http://schemas.microsoft.com/office/drawing/2014/main" id="{666AB4AA-EF6C-6526-1FF3-65BE3A7C82AF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C221B099-4EB5-5F03-A199-8B0A6FABF170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EA3394A5-50F8-2C12-EE24-847B56B87E76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53BD0F75-C076-328F-413F-96894FEBDB36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FE1A52A4-27A0-0B4D-1B92-CABF26EAC9C3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1DC817AA-419D-8319-CAE0-252E63683C32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C6EF77BC-BE6F-5980-4075-14E7547906CD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D8C9ED35-ADC5-534B-5653-4E99B955FB25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400E7B71-C243-90FF-B70C-D956116304E5}"/>
                </a:ext>
              </a:extLst>
            </p:cNvPr>
            <p:cNvCxnSpPr>
              <a:cxnSpLocks/>
              <a:stCxn id="2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57CF61A-D0AA-DDE6-8AEF-1399968CE56E}"/>
              </a:ext>
            </a:extLst>
          </p:cNvPr>
          <p:cNvGrpSpPr/>
          <p:nvPr/>
        </p:nvGrpSpPr>
        <p:grpSpPr>
          <a:xfrm>
            <a:off x="10867601" y="-1095623"/>
            <a:ext cx="789892" cy="4709316"/>
            <a:chOff x="7496261" y="-537146"/>
            <a:chExt cx="402311" cy="2398568"/>
          </a:xfrm>
        </p:grpSpPr>
        <p:grpSp>
          <p:nvGrpSpPr>
            <p:cNvPr id="46" name="Graphic 21">
              <a:extLst>
                <a:ext uri="{FF2B5EF4-FFF2-40B4-BE49-F238E27FC236}">
                  <a16:creationId xmlns:a16="http://schemas.microsoft.com/office/drawing/2014/main" id="{64A2AA2B-9A1C-EE88-F8E1-4AE65AFCA44E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E01CF00-EDC7-6C58-35D9-D2862BA8C9AB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26D0425-FE17-8015-0503-1ABF1CC7901B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36F3FD-21D5-42E7-D4A9-B5C503CD1841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8433B8E2-8B0F-9BB6-59E5-8D4631865C89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2" name="Graphic 21">
                <a:extLst>
                  <a:ext uri="{FF2B5EF4-FFF2-40B4-BE49-F238E27FC236}">
                    <a16:creationId xmlns:a16="http://schemas.microsoft.com/office/drawing/2014/main" id="{228FD8E2-E6CB-6DEC-6266-B6B35A2A6947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001D94DF-F586-8607-7F0D-CA74159BD30E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4F5FB022-9908-D7EC-333C-22B15F5658CD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426CF9D-6EC4-663C-8EA5-10E1A83DE210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0CF7E1C-0254-EB91-560D-E4B972E281C0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" name="Graphic 21">
                <a:extLst>
                  <a:ext uri="{FF2B5EF4-FFF2-40B4-BE49-F238E27FC236}">
                    <a16:creationId xmlns:a16="http://schemas.microsoft.com/office/drawing/2014/main" id="{9FC52801-712A-8DA5-1222-9324DA80995A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69E4CFFF-EE4D-6F73-5D23-F754D598A4BA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5CAFF3C-6FF1-C343-B563-2DC59B03B4E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B6281F6-B197-A6D7-FF05-0DB4FE1AF912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DBDB25F3-EFAD-2546-7BEB-BC69463B899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537886D4-4D79-F2A4-BEF8-0411F6F93A84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EC412A5C-2FF0-955F-F772-31DF18DDD69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9D488A53-BA30-DE58-658A-90ECBA37F1B2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6" name="Graphic 21">
                <a:extLst>
                  <a:ext uri="{FF2B5EF4-FFF2-40B4-BE49-F238E27FC236}">
                    <a16:creationId xmlns:a16="http://schemas.microsoft.com/office/drawing/2014/main" id="{CAAD0DEC-9E7F-A971-939D-AE0C98DE7EE4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38C4E90B-0D49-244E-DDB4-2295EEFBDA8A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" name="Graphic 21">
                  <a:extLst>
                    <a:ext uri="{FF2B5EF4-FFF2-40B4-BE49-F238E27FC236}">
                      <a16:creationId xmlns:a16="http://schemas.microsoft.com/office/drawing/2014/main" id="{626BE451-9185-052D-9B06-A5287BFB2652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DA442948-65B7-D47A-6064-F3F1CB2EA2CD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DBADD95F-A037-7496-2DFA-162828BE515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EE56D2A4-27BE-8B66-0002-ACB7D991CCB4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88947A98-BC1C-A08B-F7B8-98DEBB25E4B8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CB9125A4-CB32-5EA9-34FD-2B621333D10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132500B7-096B-4CC4-6CC6-B2AA2AF2743B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D02CE95F-2A4C-883D-4EF7-391418A2892F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169979B-E9BC-2432-55B4-0F29A0646C26}"/>
                </a:ext>
              </a:extLst>
            </p:cNvPr>
            <p:cNvCxnSpPr>
              <a:cxnSpLocks/>
              <a:stCxn id="5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56DDAB64-67B1-7AEA-D957-47F9AFC5EF07}"/>
              </a:ext>
            </a:extLst>
          </p:cNvPr>
          <p:cNvSpPr txBox="1"/>
          <p:nvPr/>
        </p:nvSpPr>
        <p:spPr>
          <a:xfrm>
            <a:off x="3121668" y="1439906"/>
            <a:ext cx="6825807" cy="13734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303431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7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6FB69-84D6-E2AF-09FE-B99A84ADEF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E1EE34A-5B4E-2F1E-A67F-1EA427ED095F}"/>
              </a:ext>
            </a:extLst>
          </p:cNvPr>
          <p:cNvSpPr/>
          <p:nvPr/>
        </p:nvSpPr>
        <p:spPr>
          <a:xfrm>
            <a:off x="1368487" y="1915808"/>
            <a:ext cx="10342634" cy="4933799"/>
          </a:xfrm>
          <a:custGeom>
            <a:avLst/>
            <a:gdLst>
              <a:gd name="connsiteX0" fmla="*/ 5567584 w 11141394"/>
              <a:gd name="connsiteY0" fmla="*/ 0 h 5314836"/>
              <a:gd name="connsiteX1" fmla="*/ 7850182 w 11141394"/>
              <a:gd name="connsiteY1" fmla="*/ 2184474 h 5314836"/>
              <a:gd name="connsiteX2" fmla="*/ 9174809 w 11141394"/>
              <a:gd name="connsiteY2" fmla="*/ 3710504 h 5314836"/>
              <a:gd name="connsiteX3" fmla="*/ 9203211 w 11141394"/>
              <a:gd name="connsiteY3" fmla="*/ 3715671 h 5314836"/>
              <a:gd name="connsiteX4" fmla="*/ 11100252 w 11141394"/>
              <a:gd name="connsiteY4" fmla="*/ 5219175 h 5314836"/>
              <a:gd name="connsiteX5" fmla="*/ 11141394 w 11141394"/>
              <a:gd name="connsiteY5" fmla="*/ 5314836 h 5314836"/>
              <a:gd name="connsiteX6" fmla="*/ 0 w 11141394"/>
              <a:gd name="connsiteY6" fmla="*/ 5314836 h 5314836"/>
              <a:gd name="connsiteX7" fmla="*/ 41149 w 11141394"/>
              <a:gd name="connsiteY7" fmla="*/ 5219175 h 5314836"/>
              <a:gd name="connsiteX8" fmla="*/ 1934542 w 11141394"/>
              <a:gd name="connsiteY8" fmla="*/ 3715671 h 5314836"/>
              <a:gd name="connsiteX9" fmla="*/ 1962944 w 11141394"/>
              <a:gd name="connsiteY9" fmla="*/ 3710504 h 5314836"/>
              <a:gd name="connsiteX10" fmla="*/ 3284992 w 11141394"/>
              <a:gd name="connsiteY10" fmla="*/ 2184474 h 5314836"/>
              <a:gd name="connsiteX11" fmla="*/ 5567584 w 11141394"/>
              <a:gd name="connsiteY11" fmla="*/ 0 h 53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41394" h="5314836">
                <a:moveTo>
                  <a:pt x="5567584" y="0"/>
                </a:moveTo>
                <a:cubicBezTo>
                  <a:pt x="5567584" y="0"/>
                  <a:pt x="6275086" y="1675797"/>
                  <a:pt x="7850182" y="2184474"/>
                </a:cubicBezTo>
                <a:cubicBezTo>
                  <a:pt x="8844300" y="2504658"/>
                  <a:pt x="9128331" y="3165681"/>
                  <a:pt x="9174809" y="3710504"/>
                </a:cubicBezTo>
                <a:lnTo>
                  <a:pt x="9203211" y="3715671"/>
                </a:lnTo>
                <a:cubicBezTo>
                  <a:pt x="10053536" y="3903842"/>
                  <a:pt x="10741541" y="4471575"/>
                  <a:pt x="11100252" y="5219175"/>
                </a:cubicBezTo>
                <a:lnTo>
                  <a:pt x="11141394" y="5314836"/>
                </a:lnTo>
                <a:lnTo>
                  <a:pt x="0" y="5314836"/>
                </a:lnTo>
                <a:lnTo>
                  <a:pt x="41149" y="5219175"/>
                </a:lnTo>
                <a:cubicBezTo>
                  <a:pt x="399762" y="4471575"/>
                  <a:pt x="1085991" y="3903842"/>
                  <a:pt x="1934542" y="3715671"/>
                </a:cubicBezTo>
                <a:cubicBezTo>
                  <a:pt x="1944867" y="3715671"/>
                  <a:pt x="1952613" y="3713091"/>
                  <a:pt x="1962944" y="3710504"/>
                </a:cubicBezTo>
                <a:cubicBezTo>
                  <a:pt x="2009423" y="3155349"/>
                  <a:pt x="2290873" y="2484001"/>
                  <a:pt x="3284992" y="2184474"/>
                </a:cubicBezTo>
                <a:cubicBezTo>
                  <a:pt x="4872993" y="1704199"/>
                  <a:pt x="5567584" y="0"/>
                  <a:pt x="5567584" y="0"/>
                </a:cubicBezTo>
                <a:close/>
              </a:path>
            </a:pathLst>
          </a:custGeom>
          <a:solidFill>
            <a:srgbClr val="0C722D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502C26C-8604-D608-5FD1-35045A52B8FE}"/>
              </a:ext>
            </a:extLst>
          </p:cNvPr>
          <p:cNvGrpSpPr/>
          <p:nvPr/>
        </p:nvGrpSpPr>
        <p:grpSpPr>
          <a:xfrm>
            <a:off x="4261473" y="2737280"/>
            <a:ext cx="1282983" cy="1282983"/>
            <a:chOff x="6623257" y="4804174"/>
            <a:chExt cx="1028700" cy="102870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CEF8032-5712-F04D-034D-CE669125B9B9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3" name="Graphic 79">
              <a:extLst>
                <a:ext uri="{FF2B5EF4-FFF2-40B4-BE49-F238E27FC236}">
                  <a16:creationId xmlns:a16="http://schemas.microsoft.com/office/drawing/2014/main" id="{57F66EFC-EBF2-804A-4E24-9CF3075FD152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60669C5-788D-B8F7-6598-CC1E52E85D58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9C46DB8-20BC-4A55-88C3-2D4EC6C2F09B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28FC867-6E75-816C-C8CC-37FF0799DFE8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B161C5E6-59ED-38B6-20CE-E915E4E75F66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FBD8AF1A-8F8F-D22A-970F-FE8E3D0F1007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9512BD5-52C2-F414-88AD-547D4C4C0BBF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42B6DCD-EEF0-912B-248D-7BD4C6265101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39849D3-38B8-967A-4AE0-523DFA36E523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0BBEB17-2929-121E-D7A3-9A05DC559B0F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D920B83-C6BB-F9F6-96AC-F46E9A6A23E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D50377B-65F0-DE05-90E5-CDE026F590C4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775FFA-FE3A-704D-43D1-23C07824FCB1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CB994BF-61BF-85FC-2544-E61ABA66FDCC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3BC98B-EFB0-FCB6-A66E-8D9D38B8DE29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282BA45-44FE-EBA4-2C33-A99EC470A961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3B70010-2EDC-3F72-4DBC-E67039B2B498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C2E0CE8-08C2-0EAB-1828-704A9ACBC937}"/>
              </a:ext>
            </a:extLst>
          </p:cNvPr>
          <p:cNvGrpSpPr/>
          <p:nvPr/>
        </p:nvGrpSpPr>
        <p:grpSpPr>
          <a:xfrm>
            <a:off x="9486938" y="5522780"/>
            <a:ext cx="1236421" cy="1236421"/>
            <a:chOff x="6623257" y="4804174"/>
            <a:chExt cx="1028700" cy="1028700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472F149-5D31-8720-54B3-2C32354D6C74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32" name="Graphic 79">
              <a:extLst>
                <a:ext uri="{FF2B5EF4-FFF2-40B4-BE49-F238E27FC236}">
                  <a16:creationId xmlns:a16="http://schemas.microsoft.com/office/drawing/2014/main" id="{3B3EA278-31A4-9E31-F6A2-F85A9EC1C7A8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F8D9CBB-3DA0-B114-5C7A-C4DF0E608B44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0ADE80A-6E64-A3FF-DCE3-FB6F137A1EF8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ABB2673-08A0-6830-DCDE-51E28E26F09A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D1460C2-95D2-DB42-42F3-57519388B0A1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69EAF6D-D028-941A-0170-F6AD42FD49C2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6C86DBF-926F-052A-A5EB-A83E764C6C5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27C0680-310A-86F4-0056-076651661A9F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0FB66EC-574E-C7FE-9105-DB60E5913846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3C2C67F-15D8-CF52-397B-FD1821F720FE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724A057-28BF-2A33-AD25-2DAA946DF455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32ABA52-E48F-58BF-26EA-F835A0E505AF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5932B0E-6F22-EADE-96A7-3DB35E6C3931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C096808-0085-6D3D-54C9-BB0A42DCE8E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53CDB36-1530-CDB5-7D6F-89B5D0C5C702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9991CF2-4C71-F392-31B8-3EC5D820FEA0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1BE2D0D-80BF-F8C6-7C4B-D97FE9BB5C35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85B0EB-4B75-59BE-63F1-B9428B8B3475}"/>
              </a:ext>
            </a:extLst>
          </p:cNvPr>
          <p:cNvGrpSpPr/>
          <p:nvPr/>
        </p:nvGrpSpPr>
        <p:grpSpPr>
          <a:xfrm>
            <a:off x="1272542" y="-1018538"/>
            <a:ext cx="10320770" cy="2867979"/>
            <a:chOff x="1272542" y="-1018538"/>
            <a:chExt cx="10320770" cy="2867979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BE28AC-CC39-7197-F4BB-FC9A050E2D70}"/>
                </a:ext>
              </a:extLst>
            </p:cNvPr>
            <p:cNvGrpSpPr/>
            <p:nvPr/>
          </p:nvGrpSpPr>
          <p:grpSpPr>
            <a:xfrm>
              <a:off x="1272542" y="-1018538"/>
              <a:ext cx="402311" cy="2398568"/>
              <a:chOff x="7496261" y="-537146"/>
              <a:chExt cx="402311" cy="2398568"/>
            </a:xfrm>
          </p:grpSpPr>
          <p:grpSp>
            <p:nvGrpSpPr>
              <p:cNvPr id="50" name="Graphic 21">
                <a:extLst>
                  <a:ext uri="{FF2B5EF4-FFF2-40B4-BE49-F238E27FC236}">
                    <a16:creationId xmlns:a16="http://schemas.microsoft.com/office/drawing/2014/main" id="{73906C74-2CD2-E656-3C79-0FA03438CC1D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9EC72F7D-CFB4-9FE3-99DD-F4BE79CB044B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973A165D-D40E-5419-8020-0F006E69DA7B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5258D7BA-C0FD-79F6-D4C5-DF4E8B699E25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659D67F5-0328-0BC3-D1F8-198EFD9E1186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" name="Graphic 21">
                  <a:extLst>
                    <a:ext uri="{FF2B5EF4-FFF2-40B4-BE49-F238E27FC236}">
                      <a16:creationId xmlns:a16="http://schemas.microsoft.com/office/drawing/2014/main" id="{ECEDCE18-F0D6-2FE3-0597-F93C1158E3C4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4C2F48B7-BD63-40B8-B13B-0A5CB0CE1CE0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3CA02300-0588-CED0-8287-F4A07A414DA1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8F78699A-5BFC-88E6-CD6B-77976109E4B8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F086D668-4E8C-885B-F042-4A35F4EA7E17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" name="Graphic 21">
                  <a:extLst>
                    <a:ext uri="{FF2B5EF4-FFF2-40B4-BE49-F238E27FC236}">
                      <a16:creationId xmlns:a16="http://schemas.microsoft.com/office/drawing/2014/main" id="{304183CA-BFA0-AC0E-4C9A-11F21E745046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BFEC1C-AD08-AE4C-D36F-5C82DF191507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1D38490-16DF-F40D-C518-E433A154F246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9B9084A6-26B4-03D5-5CE2-21E85F5952FC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9F1841FA-9039-A71F-8C61-46FD67407412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EBAA7D4E-3CCC-4C89-6F4A-015D42BF25D0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018FB150-5149-4594-332F-12062A95717B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D0569D1E-34B3-0571-4AEC-33B7C5EEE354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60" name="Graphic 21">
                  <a:extLst>
                    <a:ext uri="{FF2B5EF4-FFF2-40B4-BE49-F238E27FC236}">
                      <a16:creationId xmlns:a16="http://schemas.microsoft.com/office/drawing/2014/main" id="{E88A4E28-B91F-477D-D3DC-79E5C5D590A5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4DC63F56-5BCA-4B24-9F0A-7E9FD9888025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62" name="Graphic 21">
                    <a:extLst>
                      <a:ext uri="{FF2B5EF4-FFF2-40B4-BE49-F238E27FC236}">
                        <a16:creationId xmlns:a16="http://schemas.microsoft.com/office/drawing/2014/main" id="{76FFBACA-64B0-136C-3C83-46DB64399B1F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ADB00ECD-A890-3823-C20D-60BB9E7078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1DF8D0EB-474D-50BB-8DCB-11A7B3613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5" name="Freeform: Shape 64">
                      <a:extLst>
                        <a:ext uri="{FF2B5EF4-FFF2-40B4-BE49-F238E27FC236}">
                          <a16:creationId xmlns:a16="http://schemas.microsoft.com/office/drawing/2014/main" id="{0D92C6DC-56EA-A573-DE39-61C68FC51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43DAB4D7-84E0-2CF8-1075-A113A7B0DE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7" name="Freeform: Shape 66">
                      <a:extLst>
                        <a:ext uri="{FF2B5EF4-FFF2-40B4-BE49-F238E27FC236}">
                          <a16:creationId xmlns:a16="http://schemas.microsoft.com/office/drawing/2014/main" id="{8F9A7ED5-44CA-739E-2381-DF71745BE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8" name="Freeform: Shape 67">
                      <a:extLst>
                        <a:ext uri="{FF2B5EF4-FFF2-40B4-BE49-F238E27FC236}">
                          <a16:creationId xmlns:a16="http://schemas.microsoft.com/office/drawing/2014/main" id="{8840B884-B9CB-3E32-74B6-99C054E2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9" name="Freeform: Shape 68">
                      <a:extLst>
                        <a:ext uri="{FF2B5EF4-FFF2-40B4-BE49-F238E27FC236}">
                          <a16:creationId xmlns:a16="http://schemas.microsoft.com/office/drawing/2014/main" id="{C661F643-6C3A-5FF6-2D82-887EE8A38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BC753A47-16E8-A56C-79BC-D7A1222F59E7}"/>
                  </a:ext>
                </a:extLst>
              </p:cNvPr>
              <p:cNvCxnSpPr>
                <a:cxnSpLocks/>
                <a:stCxn id="57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1163AC88-2DD6-2626-8921-0DB3038D6A60}"/>
                </a:ext>
              </a:extLst>
            </p:cNvPr>
            <p:cNvGrpSpPr/>
            <p:nvPr/>
          </p:nvGrpSpPr>
          <p:grpSpPr>
            <a:xfrm>
              <a:off x="11191001" y="-549127"/>
              <a:ext cx="402311" cy="2398568"/>
              <a:chOff x="7496261" y="-537146"/>
              <a:chExt cx="402311" cy="2398568"/>
            </a:xfrm>
          </p:grpSpPr>
          <p:grpSp>
            <p:nvGrpSpPr>
              <p:cNvPr id="80" name="Graphic 21">
                <a:extLst>
                  <a:ext uri="{FF2B5EF4-FFF2-40B4-BE49-F238E27FC236}">
                    <a16:creationId xmlns:a16="http://schemas.microsoft.com/office/drawing/2014/main" id="{5280EF95-362C-FCC7-FC71-5FCED25264DE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C0218E4D-F809-24AD-9886-8FF36071559E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DC797BD6-2396-9267-2102-F3F7390619AB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98483763-5C3C-1968-898E-9930B4DAF651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2470A2A-F565-D483-8C65-2954056298DC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" name="Graphic 21">
                  <a:extLst>
                    <a:ext uri="{FF2B5EF4-FFF2-40B4-BE49-F238E27FC236}">
                      <a16:creationId xmlns:a16="http://schemas.microsoft.com/office/drawing/2014/main" id="{AB0891E4-2EB2-D1C7-15A5-65205D52D127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592B29D4-0602-0C6E-C9FC-E481ABB4CDD4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D21D86B0-3736-3FB7-B175-9FA86717665B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D461D875-05DB-F1EB-9D7E-454FD2A96A01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CB6C9BC9-1F38-FB12-9CD7-089819F0CC35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" name="Graphic 21">
                  <a:extLst>
                    <a:ext uri="{FF2B5EF4-FFF2-40B4-BE49-F238E27FC236}">
                      <a16:creationId xmlns:a16="http://schemas.microsoft.com/office/drawing/2014/main" id="{0F729039-9E6F-1531-0481-3C7AF8243704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CC6FCA98-A647-3677-6A37-7373A4A03ACC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6CA2560F-1EF7-EFF4-E64C-57B2D38FB4CC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EFC39522-4475-E750-64C5-097F731140BB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81614A06-B7DF-60C3-F028-625A6727F0C2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3DE88EE3-D2E0-96BD-522A-5DC006337A1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A76ADFC9-E0F1-7E7D-72BD-B73F2A1F286E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B4D172BE-C961-3C3A-9B85-31F99491DD60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0" name="Graphic 21">
                  <a:extLst>
                    <a:ext uri="{FF2B5EF4-FFF2-40B4-BE49-F238E27FC236}">
                      <a16:creationId xmlns:a16="http://schemas.microsoft.com/office/drawing/2014/main" id="{C3397783-BEA1-52B3-3BC6-EF50524B8A2E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B16AC616-08D5-3DA4-023B-524CADDB3ECB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92" name="Graphic 21">
                    <a:extLst>
                      <a:ext uri="{FF2B5EF4-FFF2-40B4-BE49-F238E27FC236}">
                        <a16:creationId xmlns:a16="http://schemas.microsoft.com/office/drawing/2014/main" id="{2F986D31-F5B8-B797-63C6-59841EED7402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15269C1F-0B2D-693B-C025-BE5BB03A0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4" name="Freeform: Shape 93">
                      <a:extLst>
                        <a:ext uri="{FF2B5EF4-FFF2-40B4-BE49-F238E27FC236}">
                          <a16:creationId xmlns:a16="http://schemas.microsoft.com/office/drawing/2014/main" id="{2AE909E4-A79A-E79C-8FF8-99D575A8A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9DBF2B20-4447-105E-CBEC-9B5731D72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73471F8B-AF16-FC0B-DDD8-1FAE98C10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7" name="Freeform: Shape 96">
                      <a:extLst>
                        <a:ext uri="{FF2B5EF4-FFF2-40B4-BE49-F238E27FC236}">
                          <a16:creationId xmlns:a16="http://schemas.microsoft.com/office/drawing/2014/main" id="{640E9C03-40CA-5F29-F677-6C1993CF1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8" name="Freeform: Shape 97">
                      <a:extLst>
                        <a:ext uri="{FF2B5EF4-FFF2-40B4-BE49-F238E27FC236}">
                          <a16:creationId xmlns:a16="http://schemas.microsoft.com/office/drawing/2014/main" id="{0AA58F89-0AD1-56D9-92FF-0C4A54157A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DB180713-4688-B122-BE4B-797AF3E49A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B7807F4F-D32E-64B0-8612-F1569CB8870A}"/>
                  </a:ext>
                </a:extLst>
              </p:cNvPr>
              <p:cNvCxnSpPr>
                <a:cxnSpLocks/>
                <a:stCxn id="87" idx="6"/>
              </p:cNvCxnSpPr>
              <p:nvPr/>
            </p:nvCxnSpPr>
            <p:spPr>
              <a:xfrm flipH="1" flipV="1">
                <a:off x="7683132" y="-537146"/>
                <a:ext cx="14285" cy="1683412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A6CEE5A-F625-2738-871C-7CE67D13492B}"/>
              </a:ext>
            </a:extLst>
          </p:cNvPr>
          <p:cNvSpPr txBox="1"/>
          <p:nvPr/>
        </p:nvSpPr>
        <p:spPr>
          <a:xfrm>
            <a:off x="638629" y="165223"/>
            <a:ext cx="11553371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607313C9-B050-A9C9-F05D-91761D008CF1}"/>
              </a:ext>
            </a:extLst>
          </p:cNvPr>
          <p:cNvSpPr txBox="1"/>
          <p:nvPr/>
        </p:nvSpPr>
        <p:spPr>
          <a:xfrm>
            <a:off x="3886709" y="4053447"/>
            <a:ext cx="5057210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</a:t>
            </a: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1139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D4612FC2-E538-F4E3-C511-3194E9AE28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8" name="Picture Placeholder 1187">
            <a:extLst>
              <a:ext uri="{FF2B5EF4-FFF2-40B4-BE49-F238E27FC236}">
                <a16:creationId xmlns:a16="http://schemas.microsoft.com/office/drawing/2014/main" id="{7234DB73-0710-5B73-8945-6AD0B54170E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88" b="7888"/>
          <a:stretch>
            <a:fillRect/>
          </a:stretch>
        </p:blipFill>
        <p:spPr/>
      </p:pic>
      <p:grpSp>
        <p:nvGrpSpPr>
          <p:cNvPr id="7" name="Graphic 1111">
            <a:extLst>
              <a:ext uri="{FF2B5EF4-FFF2-40B4-BE49-F238E27FC236}">
                <a16:creationId xmlns:a16="http://schemas.microsoft.com/office/drawing/2014/main" id="{241463FF-35D4-7BF7-22E5-207652C17456}"/>
              </a:ext>
            </a:extLst>
          </p:cNvPr>
          <p:cNvGrpSpPr/>
          <p:nvPr/>
        </p:nvGrpSpPr>
        <p:grpSpPr>
          <a:xfrm>
            <a:off x="-766762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470979A-6BDF-5E2E-9454-82DA4765E0E6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E294DF2-25C9-24EB-FCEE-F4C5703D7393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05EA055-C488-B6D0-D7F2-69141B1EDA3E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FEA32D1-696C-40D4-3A37-90CCAAC110D3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4DB3E2-0E64-339B-08ED-5C42795B7CDC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321053C-2894-AD04-D593-1F7DE580682B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D4B835C-284E-B995-F86D-D6FA077A7742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7417F0F-5934-3EBC-7719-6AFAF1DA4ED5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6D9B5E0-4B1A-5240-195D-F31BA9BA8914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E6079AA-6B8A-1210-4408-A606BC2E8CE8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7356223-57DE-C857-CACF-EEE093752C14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29530F-B258-0A66-61E7-ED41F9461BE1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568554F-3DE1-4F37-0D13-35C69A304A28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555E09E-D52D-20E4-CD47-8CD7357C7C6D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257A8E-7A9F-1178-C37B-E7E91201D67A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6A92AD-DE9D-7765-76A6-A22966B6981A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BF0AAA5-5FBD-7165-B623-16D0F0671473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A89CB9-8481-8730-74EA-57274F3B6FDE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3F61E35-BFF1-BFE1-5FC5-334356CD07E3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5E435FE-95AA-7346-6049-5B8F96AFD0A6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BADADB-06B0-1F4B-5D16-693330F20796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F3DB634-57A6-4575-F2A8-58B20919A178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3CC1B90-B9EC-6C5B-8635-66F2A1F8AC34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F33212F-333C-DBAB-5161-DF223DCF73F8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0DC594E-66FD-62E1-1507-3016479BB1B0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528A4B0-DBAD-5553-78D9-EE4C2BC4CF45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7E9EBD9-36DE-B664-BF0E-D4842A3A05A0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A5BCB47-792C-4733-8AE2-80DC71A9A3B2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2EE2B48-6925-5B59-FFFD-85F03E28A36D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05FAB7B-660E-3C26-7A8E-DD30D20F767A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3D2F46-0E38-714A-73CA-2B2F81E3C96C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33A43E-57A2-F2DF-A604-786502739E6A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C45A785-B389-E7C7-DC7E-E30933CCBF0C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B596B88-E9A3-83E5-C580-764FCF4F551D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2261380-BB61-9BA5-D775-94CB7DB25C51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936A5A-46C0-2BC2-5780-CD9640E7C477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6CB60CA-5D77-5B8F-71E5-C62DE7396FCE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925E5D2-EB71-47A3-240A-17A95A8FE5BC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513B9FA-DF57-84A6-57B4-197935CB33B1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34FF54-782D-7D6B-B720-EBC6902740F2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DFD726F-952F-609B-96AA-7CFB813C2A8B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A536D1B-D140-0C98-2274-71BFB6FC616E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83A2372-9727-E03C-C6B5-6EE1CF8A7AEA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84873F9-DB1C-EE79-5EA9-AA2FF013A9B9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593EB2B-FCD2-D8C4-D4BA-DDBFF917C1B6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7DB2E7C-7117-2F29-479F-D5F5BD012BAC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EC11EC5-62D5-8047-C757-2A6649D75C54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60DEB2F-1754-A38F-B1E7-17F2A6F0A8E4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1A4A878-89E8-1F06-DBA4-C52385A9AFA7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53031B8-D3B2-4AE2-73EA-2B2B9B28EA02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4F0E3D3-01CA-EA8F-3104-F3116DC22832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51E70FA-5878-7712-8758-5D281D8D8400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6DB20E3-C458-1889-0330-21172A0081DB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19A35E1-F6D6-A5BB-BD02-A534C32599F6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1F7ADC2-78C1-C589-5CD0-0DDF6D79E068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76218AE-7B8F-B024-64F6-322F10A13DE5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EF8B3E-F956-E915-ECA0-B83DF65DCB12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72C9462-B65C-0920-BEC7-EEA1A7B415D6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5FCA88A-3FDD-FF86-1E3E-149F45EB0609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121B125-3636-0D5C-50A8-9025676DD08D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01A1522-F24B-BFD7-1A60-C5D0EF642912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26F365B-CE6F-BD9B-1869-2D63B87A5005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A77B44B-5695-C3DD-B233-D852BF32DC0C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8F3A038-721D-3054-4225-34F2CE45C4CF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A8A8FBA-1287-8946-FF6D-C716B9230824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DC01A56-1469-93E4-86DB-383B1183063D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D0C2907-9DCC-AD26-EC29-818224F25BB5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CEF4FAC-DF70-C9A0-7512-0A530BAF15B8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E284A93-2687-BD81-912D-03918264503B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3E7BA6C-86E3-922C-98A4-10AD3A6A0F3E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02EC563-7E59-AE07-4CC6-0109E192C236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9748CA9-E1BB-A545-4F52-E7012136F7C8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0A86154-F40A-6B50-F82C-7D65A83C4274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24850E7-1E2C-4C38-D876-3EB109A2BDB2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55D46CD-DD57-2E5E-1FAB-53E73396F5CD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39AD581-015F-ED73-3314-017C834CD726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6EB1C96-6C27-AE5C-59F0-7994C2244B3B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B0FB502-95C5-81B7-6444-0342E45F7A05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F32EA46-75E5-0428-0AC6-050937684FAF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B8ADC11-FDC5-413B-DB7C-E864DE78E46D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FB0C454-F9C9-3FD4-5139-00AB814456A8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DF459F0-6C6C-F497-6DE6-526ACAF9FBB2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715FF98-8D01-19E4-9CD4-B428A40C4309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1463A3C-FE71-59CB-E666-C63ED03B672A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6411502-6415-8218-3F11-F0538D7D2C96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1FA9935-146C-7B55-B20D-ECCAD7984956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1B8C3F8-33A3-2B28-825E-3B270FCCEB93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38A3348-E5AC-443D-E715-C6557B9B7DC0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A5EC5A8-111A-C482-6C23-12464C253E4E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9559269-60A6-1116-0152-230FCC53B492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EA7D8F8-2CE6-F3D9-8CFC-D4D0C543D21B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9E8FEB9-6CC7-424D-FF1B-E7D2357F7292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D99A141-DE60-94ED-1459-79C3D0073906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69A204A-4B1F-DD44-C3B3-E97C059F2896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3651305-89BD-3230-2CF7-F75FCF3724C0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581A4CE-8F87-646E-8B50-62C31AD13C77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6D52BC5-09B6-7EDE-E3BE-2045A1475C4D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78F66A-7FB6-56C2-A224-5DE65F6FB22D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AC3AC8D-24A1-B70B-D03D-BF204BF5DFA4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043D56-311F-4647-0B6B-2EF51461AA9A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1FCDCF2-547F-383F-870C-F57959EC13E0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EB1D0C7-5D64-0EEB-EF5C-C59955DEF49E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9F35DF4-2DF6-8A0A-C2C5-DAEF051E8F9C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E60A7E7-93B1-5676-286A-2E15245B7801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4EC70A4-5D50-DA6C-0EBE-9CCA55B093D1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A0588C-6A36-5B51-4D3E-DCEC863A14CD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F115A8E-6D27-BF94-8B39-26B56671EA59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0692D4F-C59D-B07E-E825-46874F6D4FFE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AAD3D11-0E7B-EC23-AC2B-1A26BF2AD8FD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E7F1DEC-CE86-728E-5795-14A840E915F0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7128825-E7A8-EC31-FAF7-DF39D130D4CF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43AC80B-8C2D-A63D-CBDB-5F1C4DB54C14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24DBC0D-FD1D-133A-9C86-8C70D5602BDC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95F3020-9F18-93A4-8C0F-770065F380A2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6E33CC9-63C8-F008-1B7B-A05926563CB1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98D6838-A1B4-F3A2-C6F9-37DCEB45CBA5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6942017-60C1-8FD0-C8B9-E657F896ED90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6CF53B9-58DF-7C1B-6E75-9E93F2C54680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B04612AB-1811-B5B7-87A8-016399C35B25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4D5B3A6-6217-B653-FFEB-FB961B584213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B0C6467-07F4-2021-4194-4EE0530767CF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6240F8-C6CF-1C78-D766-3EE6CB1BDA19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DA6C48D-15FB-D732-C59E-8F9A107139D3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2DF19B5-84C6-D148-8EA0-3A6A4927C88B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3B73030-ED83-4A80-FB09-423DA6065737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3AB997F-9FA0-957E-9B78-B89BC90E3C4B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DDF73B0-1E24-DBCD-F5A1-D9FEDD2CE95C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CB723A4D-3448-8599-7806-8001B1626D44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D798246-9EAA-BAE3-77E6-B3698EBE1AAB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299316D-EBAE-8A88-8515-36BAD107DE45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E5E167D-2B95-5B01-0A41-5C68BABAC046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C9D5FEE-6C34-003C-FE0F-D444E7E95659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486244C-2FA5-D27C-E983-54AB56087602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42E2757-1C84-3999-9562-149EBDC311BD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81F52E-7894-4D77-9602-88874633CBF1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60CF0C2-78C8-3B7F-93CF-03C32B537272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0C0CD04-C326-1612-3A8A-B60326773FD9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B46B744-7002-E759-03B7-8948C2150DC0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761CF3F-EFFA-AEAA-C92C-5AA96E391F4D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E709E19-889B-3619-0B07-6281A7369874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61A7F03-E5F3-A0B3-226E-0973F5BE722B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7742658-26C5-DEAE-CB5B-CBAE1C3AB4CF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108CA59-6DF2-EBCE-E2CE-980A9484D3E1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5E146F0-80D2-A552-3D58-6C470D808F93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C2C0C421-37A1-46D4-775F-B5AD0422B627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DAB86A0-995F-0590-7586-E5ABD69139F8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E3EB228-6C91-91B6-5C05-53EF021859A3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771583C-C57C-917A-7216-3AF9D4EF3E9B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BB41A1D-4097-1E42-7102-08D3D9340E36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A7693BE-6328-81CE-7803-8F2CA922B1BF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FEB50A3-2AB6-EA47-1EDB-5B3CE792EBAC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72FDA84-880E-1436-FFDF-B0D131A84561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CDC823A-4A5E-166E-4125-59DDC61CF710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FEBDE6F-C814-A7A8-F21C-FB34122EF10D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4F06C97-8DD8-0A36-F44A-BA79535F3F66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C6E0EA7-610D-CA4C-4BDF-E487EA638FD5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09F448D-C054-96DD-4D5C-665D6948A28E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8C0696A-A2CE-83C5-DA93-5C7A86565C05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7878E6A-464A-5009-F4A9-82343A68DAC6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DEF999-D4C6-1A1A-54D4-285565AD0264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764E296-1F9D-D40F-8366-35158FBA4199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2E14CB1-1822-0D12-F064-80B9FEA668D7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BE6CC6D-E78E-A8EF-E486-BA3FF864FD95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B817D61-60D1-EC82-2AC3-88F48713F2A7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6DEBE60-66B8-A0FB-F97C-3EC2E1081428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5F48313D-7D02-4F06-9854-5F364C47B96D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D8F816C-5615-B696-B569-A0BC2B3979A9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9B8299B-4999-3D3D-F5E3-CF65FDBEEEEF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8F6AB38-9115-5ACC-F560-5937A1D99205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39B9C8B-0CC7-330B-57AC-0D515B08CAF6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F3228E5-F1F1-E55F-E21E-2EFAE0152A2F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6398A5C-3C26-E94C-143C-35415EC76E4E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41CF0D4-185C-7C02-209A-9A9BE026F787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423FB4F-7B5A-92E7-18B2-B0395ED88268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8102C13-0F27-0713-46F7-7C43D252EB14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E6A78A5-3EB2-BF0C-F400-ACD71B45D72B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9D38C5B-C713-BBBE-0832-FC7FEB828C60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8BE2F39-E2E1-F5AE-81D5-5A9382522E06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28927EE-F77C-02E3-4768-700D7358C9B7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58F3830-75BE-9FE3-A6EE-C5287B51B5C1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2396CD5-E480-177F-F90A-DE912A417495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38BCEE4-14DB-BCCE-FDB8-9040C4DEF30B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8F17D7C-F77C-7482-5D4D-AA6A6FE60D6B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EAD7B6E-A6AF-0400-35A9-7077A89E6420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4E935-83FC-0225-3DC9-7C076BBFB267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00DC28C-B30E-276C-1DE7-1F0AF9E85568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B1F7944-86A3-B69D-0AB0-489AA0AFD4EE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C566171-7C12-71F9-BAF0-D7877C7F879E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5A2C1C5-9F9B-F1F2-4E99-5F9CBBBE7D78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9AE1F2-D1E1-9E2F-22C2-27A098EE4051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4D48F7D-5805-9412-1C81-31E9A150C801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7934461-4600-9A23-7075-2C1F48721DD5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3C476F5-6F88-F051-2C42-C7D66E1E8C68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D81ABAF-9194-7C38-5528-2437A931160E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96CD479-8FA2-B143-FCAE-2FE4FED53A9E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464261-43C8-F532-BE6C-E29B1578E5CE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C3549B8-1BA2-0363-EE81-4583BE40A1B9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E380017-4897-79D4-DA90-5090551AF6B4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17375FA-723E-8753-49F6-009A4040FFFB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632BB9B-2153-A285-28F4-A5BBAA14344E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4D5115B-3DB5-7703-9D1E-4B2AA3CFEE75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6FBDD2E-4E84-EBA0-566C-CA572BE5CACD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6FF99A8-56B7-31B7-620F-DD0BCA6215A0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B1B264E-04BA-5452-2FB5-AE870AFBD5B2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2A9407E-E98D-A214-0F64-05BAC8A70D6F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3097E581-B247-9487-7E7C-CC7AA73E50DF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052D348-8E3F-9132-D8F5-8CF80CC853C4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E313A5B-456C-F8F0-EB06-7B8EB7048233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C814B77-B271-797E-B5BB-EEE3F4D5D3D5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C975C93-FDBC-33E1-AB66-622AE981EB53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77030D3-895A-B5D3-F48F-60A3F5004876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93DB0E0-549C-2593-8621-E5A813F3B37C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3CD98EB-72F5-2979-2CBF-B7ADB3F123D8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79FD75DB-ABA7-E40A-EFD9-5DC4653D0B2C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E01BCBF-9E23-8B60-8F44-653F0631A902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656703BD-2B9B-5370-1349-B375C92593B4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9766B10-2BEA-A0BF-65A7-B1BBD843989B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1865BA2-EBD0-0057-F6DD-E6C4C45568B5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66CB293-EF3E-BD05-A1FA-7716152A4EA0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23271AF4-B932-BC7B-B737-46B1D53D4490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8DD5EF6-F986-9256-25EC-012C57F95B22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31EBFC46-C00D-9750-A3F6-136B02E7FD44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C406BF5-C887-8B63-C9A5-654FEF8D0595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FB2552F-AE5F-3C85-964F-C1A95B3F0660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4FF3045-A35E-B621-A561-41F8E1C1B9E2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38746926-6929-D2C1-5507-A66C1B0C263C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831AEB-E7F8-F736-A7FC-6996C7E8D8C0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D996E53-FBF4-F9EC-91A1-732564E6D2B2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134BC02-EF29-6CE3-BCDC-2457BBA526C7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F227EF8-9A25-90FD-07C8-350CEF28C020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07B28A8-5110-B7CE-9FD0-C11D11D91F57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2B800AB-4BD9-AC62-85B8-169D91BD16E4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E2AD2F8-C35A-E952-26F6-06EEFE46D05E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117FF74-9843-B4DE-6304-01076CD40EFF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1B3605B-86BE-F74A-29CC-5C604EB74D23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2485C47-BF15-E8C9-77BA-37E38384AA24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DC45967-5DDA-E621-5717-F838056831F0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72D9E0B-32A2-3408-8747-2A016846AD9C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1823607-94F1-57AD-55D8-3F950DDDCF1C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044D661-77FE-FD12-7C72-3F35508A4DF5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6822E78-052F-8743-477B-706D0633D258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A518DD1-F8FA-D6F1-0447-3F81A010F7AD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5D62B25-F317-3347-03C1-93DF3F64D192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FE74F51-735B-BF63-5A77-1A5BBBAB10E0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15A9369-9651-88BF-F9C1-FAD7F949B961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F920BE2-6748-6CDD-5B53-1C9771340B55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789817CE-BBCB-3ED9-268E-CB20D02BD5CE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E0287C6-AA17-F4C8-5C36-087A06F3A83D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B5DA227-E78E-84A5-5075-A2800ED739B7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5D03E2D-CCEF-5EE3-1487-039A2A0786B8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D5C0E3C-3CC8-893B-5C3B-24ECF6BDFFBA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49E6203-598A-DD8F-0DDD-FE263B1438FC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5DD2BED5-8A1A-3BCE-D23C-5A46EB3D8758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2772F7D-DF62-E571-16D4-C2740A429AAF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5895E8C9-E337-859D-816B-76638410A25B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DC974FE-0094-B36A-D653-73399E24D87E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E0DC581-9C5E-E0F0-4B32-E3C3629CCE26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8C4ACD9-89E8-A02C-73A8-774336094ECA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7480A57-7AC1-5820-FF37-FE43E8830169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F66261E-7869-83E7-6009-0EA715C0E75A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017A27AE-71AB-F2ED-831D-01CB80461B80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2846D9-2FD8-DE5B-0AAB-B3450FF00486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615A30D2-7913-4657-5582-2F2D2389C7D9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74EE6E4-CFB7-E130-998C-64D933A5BEA9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B7F0709-84A6-8730-D817-7D3A7FBDA6F1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0F474809-7ECF-2FB2-5149-7B8CE3EDD615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2E48E8F-667B-CCE9-0BA4-18BCE7917884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E3324B1-323C-3BC8-DE80-8983C28E1476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962C2B8-C387-01E3-67DC-7C643BEA7151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C67C915-DBF2-D760-198A-6175F61D4AC1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1548891-7BF6-B18F-20D3-028748FBEA3B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4C91955-8ADB-766B-1FE8-906774F2A485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B06661C-B671-E7AA-54A7-A2F18F22D182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308ADFA-6F88-18C3-A8E8-B06F1F93232D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99DB9DB-FD91-DE37-9902-2D0FAAB8D220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FA3267E-89FA-E0C7-E038-94D17A56253D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6F7904E-A1A6-0281-DC86-C6A8E0A76429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19F4A60-0CE1-6F9A-EC67-BC0AFC2EE2A4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D6917F4-0897-732C-CBDD-8006216CE041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EEF1604-B86B-04AD-6924-1E58C6359BAA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23EEA8B-F61F-B84D-6AB6-5449BADAACBE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A0CDFCE1-8746-032E-78EF-542304E6EC6B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E9BA8DA-B21A-F5AE-CB87-7C316E49D8BB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48DA70E-49A1-4331-471B-FC7C75CB6076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349B918D-A54F-9E63-8038-03923CCB8D31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504F671-8870-ABD7-2280-516D494A8CC0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B3117B28-7769-9DE4-5821-2DDC67B68D97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FD6C462-65D5-EEF7-08BF-80ECB2CFF317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B290DF1-D3B6-AA21-154E-0475A54D54B5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A7C9419-B805-B9FC-8D82-211142397DFF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249CC6CB-7A66-522E-6D15-9D532A869930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F81DCD5E-8B11-58EC-86D3-A4E5272105A0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B46C8B8-521F-A8A2-CE8B-2436B2B407F8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737EC6F-43C1-92DE-81D9-446B17B13A6B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51EF08A-E0B4-335F-EFA7-2B8BAA37A8D8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C26CB10-E275-3A5C-FC28-5055FC8C9120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0F95D8E-9688-611D-6445-6C296EA17B5A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60D8F4F-5798-AE9A-4828-6CFB6880DFA7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CD760270-CF00-AFF8-BA91-D97AA166ACCF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9C522A1C-2230-B4B6-9692-5D440D7A3DF0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03DD057-EBC9-692E-FAE3-DB74CDF9B3EB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AC85E16-7BAD-06DF-2246-67FDB851CD43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D8DA677-D27B-8EEB-9880-8E4F9D1BE4A2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1DD7836-980E-66AE-19B2-7A1C5FB28852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B534B7D-0539-39DA-7E42-31E0A0091EBE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0B40C79-4ED6-68B9-BD56-6F7B869E7DD5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9659B4F-4A65-AD93-4963-62C235A589A7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402AE64-DAA6-9CE5-F41D-15F22A5BC3E6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4081E48-D882-20B5-2C85-20EE48AC3293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3EACE6-46B8-E877-7112-695CBF98B2BB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A68A6BC-4737-F54E-798A-8C9D2F8F01A6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A590EA5-8AEC-10B9-4021-2BF1A6BDA9F9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08F04CE-6AD7-2A65-8FE7-77A0FDAC65E5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06D2EFD9-E882-A9A9-3B2F-690255B2AE9C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DAD8862-257F-0B36-474D-3E02D17FD2ED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CEF8D0A-89A0-657E-442C-4BCABEE69D35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9FD9DFF7-B4B1-BE9A-F76A-C8EA8B07797E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3DCBE4A-1621-57DD-A893-3DCAB4AADDF3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0FE3750-149E-8908-23A2-51FD0987CBBA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62512D3-0846-40EE-D629-86E4CAA8F07C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3FD79E4-4A95-F562-B897-7DDC899889E1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E383909-EDAC-7988-5EEA-618498A93287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13935992-3785-E91C-CFE0-FBC9567B6302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A5A5F96-938B-F637-70C8-BE0A3556F6FD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F9DA4683-0F0F-27A4-B170-175CAE46E9BE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517AD9E-39FD-6148-74C3-929C2B3363CA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700A3498-666F-5000-A58D-F7C88EBEB31E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38065A3-7590-2F60-20CC-BFA992641023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FFDC5EF5-D1A5-42D3-6089-A51025BA98AA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FDB277A-959B-A32B-B17B-66BB30BDDE3E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0FB7BF35-5A50-9793-E4CE-9E5188ECECE8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683F3C3-FCC6-7CFE-0679-ADCCD46B6445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589066E-EF4A-C8A3-6D1F-CC447BC6FF4D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BB1D76C-346B-16DB-F435-CF601283BAE4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6197932-B897-5F22-760A-84BA3576879B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0AF487C-6A37-475C-41D3-CC9C0441D4E8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8693D4F-BB5B-B348-77FE-6766D49AAF19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C7BE861-BB3B-615C-A5E6-9DFE8E64918F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8835D9-357E-6134-FF72-A5700750A906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43AE67C-2D27-4B9D-3D0B-2DA20BE230AA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D1C9D17-25DA-9F93-B920-223078FE0688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A460676-10B6-3B92-BDEA-EAA9F8C19561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047855F-93E5-3AE7-4CA6-C57BBF5E8A43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C971393-AF6A-27B9-1FFE-20EFF1A6DF76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990BA98-5913-CA8D-E4D1-5E11E658B626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A6F07EDC-6645-572F-9C7D-FE3D7E51C63E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EC9C712-F81D-AC68-A923-59ABE403E779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9CF1A775-17C3-6548-BC12-006D4174CAE9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E57F414-700D-5FD7-3148-4D9B96F6780F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477FBDB-6664-B3AD-CADA-81C40B337DE1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2F1F987E-B6A6-255D-E07F-76819F281F3F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2102B3F-0400-2152-1218-ED499CFF0EB1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131A31C-63E1-9EBB-A4BF-C72FF9CF2401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A9FF60C-3D21-7158-A37D-7AB58169D1C9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5E2CB06-BE2A-1863-EDC8-8A48B3F3B092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B7E99B16-47DD-42B5-68C5-D7A5501F5894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4B87BD7-0492-271B-03A7-4B5D1A520BCA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0735FB8-9374-7F50-E5BB-A1958BB66CD3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20A0AE95-E6AD-8BAD-18FC-EF5D56BAE37A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F417DE95-2E8A-277D-178B-2B037D6267E2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593FF4BF-5FD1-7C5B-8F03-B35EB62622CD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531CEC7-F47B-B0D3-4DC5-86E7ECD12768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CFFD1A7A-B2CE-DA6F-1F96-0F4FF7F97C4D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03C1720-08CF-0170-8974-3EB164408B70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18DCDEE-FB83-13CD-234E-E4AB6DAD86D5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BB6F1A8-F029-6AB6-B027-F597060FA014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B744A91-9A5B-7675-94DF-D407AE8506E5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2F09C60-E47C-6639-CD91-0680EF94C0D5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3F40C3E-A57E-F6AE-81B8-1AF5DF49EE1E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2BD0C30-6968-BE23-5608-D24D1814F966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7C5B7C2-EF71-5811-6AF2-35D6171F3380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73479C3-0465-B13C-A0C9-A611B1D3FC7A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A48780B-5F08-FFCB-27EE-50F74DF352A4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E7E1CF4-885D-F992-0DC6-F88FBC79C2E5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603DB76-7EC9-E46F-BE38-398ABCF3D0A5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188C53D-F1E4-4128-ED28-06CB5AF565C8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E0670497-BA66-E0BF-03D6-66AC3E947924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86A5230C-75C7-3D11-BD41-AC0C5718E82A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2ABB32D-99D3-5E51-95CE-06E9E1D8F7F4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6558CD2A-81B9-5A8F-13FA-90275BAC16C8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51CB3AC-4DBF-88A1-C75F-9063EFCADB2C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F0E5638-DA69-D2F0-6501-CD83BB182FCE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6C267B2B-66C7-20FF-1AA3-5FD89C040183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8D19E01-BE80-FEC0-17A5-76FB03C48DD9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298995FE-7920-D1F4-3192-1B7D7E96CDFA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11590BE1-41B2-561B-93C5-FE7EA4E546D2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1C7B049-BDC2-010B-94A0-4127D93386FF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FDE18BC-2A78-3C27-A6C2-EF9630BEDC9B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6187085-1169-D703-AE67-6806178BD04E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117CC1B-96C0-8046-8B7D-7B56BABBDFA9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241C3888-B5CC-49FC-0986-1BD85C1978AA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5EB63E72-F6B6-612A-0466-1A81E69B651F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5DF678D9-5514-A442-1F30-875F1F90C922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82706DB-12A5-7B85-5C85-7BEA246AA2AF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2AEB84D-D098-E439-60A7-415391C74E2C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7D8EA08-D63A-E0B7-84F4-44123DA2BE5A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D20B3D2-D37C-B1F3-EF25-D44FEE48F7AA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493F11C4-AC62-C161-F138-7BDE2C86E7CA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D3573A30-F4BA-E2F7-4956-E8E944F865D8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506AF82-BF3C-7F8B-30F4-B3F62BDF73A9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C17F4AE4-89DC-E24A-8656-8E6DEF5DB91C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DDE76DA6-96EB-17B5-6E42-49191CB979A1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F272133-D595-B67E-F865-02568967EB81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2411940-1C43-3150-2696-06A3BC606F81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5EF5B0B5-7831-A158-8BFD-10E4E475911D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197533FF-00D4-BB79-8619-A46ECE1A2494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9E368F8-A9E7-9B0A-B3FC-57836D2DD748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3FE3E05-FF48-2871-E7A4-D1BDEE9BEDFA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0AB1CEE-30F9-4ADF-5267-37FF4129AB1B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04DA7889-2D7C-ECCC-3A5C-EA30CB818386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CE53647-603A-3A07-E0C1-A2EFAC00CACA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DA3B7A7-0A7D-0CC3-211A-8A9518B95D91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054B3B6-5CF7-E1A7-28A5-962ACCCFC81E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4EC8A52-9174-1CD8-40C4-1D58DA389E48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FCC9523-0D60-CF1C-3848-D36E6C148535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5CC413F1-1FEC-3FBD-3DA6-D15102E3AB0B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C76939-B5C6-C105-7974-46CD20F0EF36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3C50914-5E25-1A64-C29E-6F608B1102E0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D365DB36-D087-FBF9-66B1-6D8F0E4F087B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6144956E-8B1E-F0EC-9C09-23CD6DC2A02F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0F04D48-8EEE-EC38-099F-4B007BD57584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0A64E2C1-92F9-E095-8D8C-C4AF45CDA317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C8E4DB2-C92B-F301-8811-F509D2B7521B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152D342-A279-06AA-BD69-16954349AC65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A94595F-20D2-4064-69F4-DAF4BE75F095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EEED576-300B-9EFB-E2DA-202AB35D3959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F09FA1F-B293-3B09-6AAB-AA91C0F593B4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7A14915-8E9B-F085-5ECD-99D3875AAAC5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F096622-EB69-C103-1D1E-781C6E301F5E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96E98311-6932-02E4-7E77-F15C410EC9F2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93A351F7-17E6-8085-A1EE-EF9BA9F6576B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08F2E7D-6B30-6EE6-6364-563F7D0F0937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1475151-7177-A6AF-1BF4-FD379A48A2ED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066D470A-7914-1BFB-5307-0F84CC61EEF7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64FAD47-2A03-84BA-1042-D801337A2750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B350744-7CCB-690E-A409-85BCD9BD90D9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3BB43C9C-B97F-320A-0357-432350596F62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C4058D7-489F-EE84-942E-03C2AEB639BE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78714DDC-2B00-3D47-A81B-C48D94024EBE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26459F68-DB05-CB50-21C1-2893C9DEAD0D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09DE3CD-33B8-76F7-9B24-C98FE25E6FD2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6948D38-1EC9-3F0B-E2DE-DD5A79075A77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206DE343-2FE1-2433-7A2E-38ABEF1F80A6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58A8FE2-6A72-4BA1-EC18-F51F51B59EFF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88F162CB-EBD8-E7E1-4503-F8B59F94E762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482DF25-31F7-4387-86E4-1F34E72E04BA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5F20BA5B-18F0-7AF8-6E54-17B14D713901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A4E220C4-DAFC-BDBC-CBD5-D3324C476507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BBF633A7-A044-2ED7-6501-8AD8349B9C12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0CCD75BD-583B-D259-3544-0AE1E1138B26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A99808C8-93EE-D97C-ADBF-CBACD7C4653B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BFF63972-27DE-BC34-0E10-DE91D6396CC8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E64A4C2-A2F1-AF22-0C8F-1D6E2FBEAFDB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90AAE91A-F800-1081-ED29-C3C96ECCBC66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4A475E3C-E4C2-97B8-8D1F-EA455DEA20B7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3900D68B-F994-C9E9-4965-50289D2426E9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AAF9B59-5D11-7B25-4EAE-78732E85CC3F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D5A64E21-D75A-623B-1E4C-5E746CCA69C1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AE137D8E-CF77-6329-0284-C9F2589743F9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50A8738-1CEF-3B38-33C5-E12CED065CC6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C7F08FE-4352-BB22-B9B0-91914A6944D5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4DB7A-C6CA-2F75-4D54-159C7C2271E3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F7D8133-35A6-5BF1-4B32-74FCE856E738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5B168EB-1E19-CEC7-A6D8-5153C18C523C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655F3DE-B8C8-41CE-8C6D-E803855FCD4F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43E495A-681E-E75A-7545-E49911D84246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03153A6-DCA2-CC93-5181-10177EACCABD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B2C02C8-4D35-2F1B-16B3-86879FFBC9EC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3CADBDF6-3C3E-C559-3798-A74848F28DDC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4DC7768-0ED2-4E03-235F-AFBBF41D75AF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11A93CE-4EAF-8BB3-EE6D-E2068046796D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15CDE02-8022-5064-0E90-C850A8E7890F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31400EF-8046-BC36-6EC0-941C726DF9F0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327158C-0846-7FE6-0825-56838AC2AA52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273B734-52FC-339A-761B-1918038F6D0D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0E2104D-C58B-DBD0-FC98-7EC15D3D1E64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A8E33D0-3EBF-BC77-26BC-3BCF464BE1F9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BAABD8E7-AC02-2A64-A802-B28B0614AEBA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8C4414D-03F7-D882-D13D-87157757EAA6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A0E9707-8FC3-AB5B-C7A9-71D989E41A4C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D963C8B-2841-EDF2-3861-FE39ABEE89F0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CB3592F-1856-C4B0-FD15-68E47847E92A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444DF713-C6C4-91A2-767B-E3C1DE42F9B8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806C5D9-21D2-923D-3A77-EADE85CABE17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59A54B17-65AD-E4E0-7682-0342589E8092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3F01093-78EF-1F58-BACD-74A20D7F1FEA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588B05AF-52BE-845E-9BFC-A50E00847036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DBE92FD-964F-B5C4-6AAC-FEAD8FBC16ED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E53E2226-CA2E-7A01-2CA3-C293E8174D3A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40A26D5-EBCB-28A6-71E3-52A759F53562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4867589-5DB3-276E-EDB1-17B69A0FDDAA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56CD2B2-AC67-C321-FFB3-A443631220B1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BC4B627-F869-95D1-9799-F4133310AE1C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19D415D-2BCD-1F88-0E7F-32D8E7D53845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939E3FF-2A2A-26EA-A166-59FEB2E1FE03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CCB055F8-F4B5-745B-5505-AE9BF11EA516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4C7EE69-06A5-4B7E-CD54-57F1E66663DB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8DD357E9-4EF1-D409-2C7D-AAC029A1B8B0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5E336E8-DE09-420F-65F7-6F84414079F3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F44A6EA-A34A-9441-9C5D-666E9F0B28FA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0B0DE4A-A407-1650-D40F-DDDA27C60830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9D64AF03-9695-35C8-9E11-823AE38E4B07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E9231051-9980-C301-9151-A120F6A599E9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45C487E-688C-BD0A-9C5C-347CEFCCEED7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F9C6CCE-C2D0-CF32-19AA-598FA15D9638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72B6C7F9-F1D6-B7A0-E19F-0F051F2CF735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77B7977-FE91-86C3-3188-83A65A3EA9DA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EA1B297-14A3-1256-6F2A-16AA19C92DF1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EFD5D72-4A0A-84EA-7E1D-9E91E760DF73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BEDDC2E-CEC1-C9B1-44D1-A8A96DBCE3D9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070B3E13-1386-2B70-4EA8-83B568B028C9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73AD28F-1394-2C6F-253E-A1D5C6FAC673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A497DC8-055D-6990-17C5-AAF9AD340797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9B1A8A6-3C06-90A1-B0AB-A4EE871F1063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CCB870DE-A782-6AA6-3BF5-9F1253D9B041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A3F9A6DD-884D-E421-0C07-428048842A51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B535A83-35BA-0DC3-ACCF-2395ECE6E5FC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B1DC314-C60E-66FE-5292-C290FD0D14CE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81597C9-9820-F27E-1F84-AD3BE71CEA5A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155D3638-3D16-ABD9-2CC4-ABB67B6EAB32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0E5D07F-677B-A701-2B0F-4FB12E3785F7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3BD8C0C-C6D8-628C-0695-C1FD7E04CBC5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5A3EEE4-E7D3-B874-4399-44E5FEF78CDD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BDE833FF-FC00-7CA4-859A-15216375C63E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8711574-5D8C-AD46-1671-4E7828635B58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17B6860-D392-16F7-0A97-976324757531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11F6D29-B275-9DBB-ABF0-A27ECE0F7C56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AC10CAA-493D-9EFB-F6C6-9D7F6E21804C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0A3FC9C7-70F7-5F57-E6B5-6A6F486A5758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C9F96F3E-63C8-D22C-E4F0-D28BE3EE746A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BC03187-2B0A-3FA4-CA6D-EE9A068FC44A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DA7FE4F-4971-690E-E2FD-49C752C28B75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63497C8-7DBE-E73B-00A9-EB110EDA90DB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EF9BCB2-661C-C5B5-4D29-D4807951A469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21AC3E8B-DCF7-D4ED-23F1-0720A7B56AB2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DB7888C4-D277-293E-8B78-B0B50BDD6C92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D1311E8-3727-CBE7-513D-14C78D0B3A0A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7EB49DF-C9B9-346B-FCFF-BC2ADD66AF36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27E4C74-AEF5-1CAB-E131-AC4F3FA0CAE0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C3A07558-572E-3ED2-EB84-6659F5C47880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B13C2E20-00AA-364B-4506-859B0D79D162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B5442E5-6F4A-66E6-4376-5A76F94EE180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C2785A-8E9B-A532-E92E-99F92C245C7A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6A0EBE1-5931-3F0E-7603-9594C2F6366E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503A55BF-A139-B92D-F394-D70025021C00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A8EEC8A-D47E-4E05-D478-CB60DBA9F1DE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F307559-88F8-959D-DA83-6B8A5FD4896C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628742F-365D-1B70-2156-C56EE03E8F95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C5A90DFA-4F98-9D9F-09FF-11CE06610283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B35D42D8-2803-F782-E916-E1AB40E786DF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64A505D-5EF6-C11B-FE72-451603F03D08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8924CCC5-634D-5179-D292-C5446E6F7063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74A8F4F2-8700-C5A8-6191-FE7DB51F7D35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452016-0287-DD32-C3FD-48F459A3B914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9D7179B4-72AA-20E1-6590-869A010937D8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D13D49F3-D75C-6520-2369-FA47AA251C01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3FDBFFB5-DC0D-FD31-4B37-EC4D53AB582A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6AF454A1-2938-A10F-D003-23237E826785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706B5C2-6A7C-E2CD-7299-DCDE39DF6311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A1E84298-D1D5-783C-F3FB-8152D3308A0E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818A591-2E05-BB51-A974-06C6ADD5BCB6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DD0CBA7F-4386-B4A2-7572-E54AAB3D652F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64606C2-9A37-9576-9E45-C17B5F5462BB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725A52D-5127-AE94-BA27-F8A1D1685D4A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E4A8EC6-36A4-BA31-6168-CA22BBE4C028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811E7BD-A225-9FB0-7D91-4FAFB79C3839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F152813-576A-FC09-3E6A-BE6471B5931A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56132EC-F13F-32E2-D049-60A968CC7B83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539C1F6F-1A24-D461-0BA2-A63558602758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135227C7-14C0-9276-F339-E80E5019FDCA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2A58685B-234A-AF3D-3241-409DE1E78BBD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A83FFB9A-5EDF-6B3E-97BC-8D72E416BC16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04306529-4D82-E3B5-2AAC-DC83B03580FA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B43CCA3-0357-67DA-C7A0-9B8F3E139538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BF43C210-7CDF-6B7B-85AD-7CB68075F30C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EA19B38-27EB-34B5-32A6-E00FF6DB8A32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B89B39B-A77A-0D2F-19CD-B5B1B18D097C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ECB5DA6-C106-D0B4-D953-8F3D142D5D72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006013CB-0BB9-E2E4-5E30-485E53A33398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408454A-7075-956D-A837-6B97D659ACCA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15B71D8-162E-333F-6CE3-8F02B6E77555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187E1404-395D-5631-D5CE-B7988EB90F30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29D14DBD-4B58-0371-CDB2-FF79BEC5C109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483393A8-A0E8-7759-5DFC-D7292D6868EB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7CCB0B-667C-94AF-7802-997525F92FB7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6690AF2-DF63-BC4A-7AE4-E3F8CBB18C71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9CB91077-EF2C-6F22-5DC3-87E5158C4847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D3652BB-F2FD-1B38-6BA9-A58E03E31667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5730D57B-65A9-3CCB-D3D6-F7A45CF09BEC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2861D49A-8909-F6EC-A7AB-4D21989AC8AC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1955AFF-63B4-A786-D628-3601751A9265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97384002-A26C-1CB2-1904-C16866F79D14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BBA8466C-9076-8040-727C-0DF5D95576F8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B068DB4-A02D-A8B2-DDA2-0E0D73D356A7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9D07BD03-464C-82B1-8F9B-10FDAABC8005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2808516-A349-C0DD-16A3-32E5B664CEA5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27749E7-8559-4C79-2BB5-5A4391A6007A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C6FC1B1-9F68-1002-272A-3FD56E35068D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DC6858F-FD6C-C067-3A9D-E11AFC20CECE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4BF359F-DA26-0E43-FD39-59FBFA36C7AC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6A154C1-4181-8A56-4369-B29364676DFC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B9D3CFD-9B8C-E02F-7932-E18133AA7D07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1BC9D63-1DD1-4B48-F8FB-8226226CC4F1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2C6D94EF-B331-590E-1F4E-154BE7C2D479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DC2FF44-DA1E-4322-3417-84E999E4BBD6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C8CAA32-5AB4-DC85-70ED-BAC34EE57DA7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4C3F6FBF-1AF8-0930-FE93-CB7E66643880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805DCFD-1DCF-03FD-BAEA-FA18EC256491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E9B0CCD6-A60F-8809-E044-3E269D8BE7ED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06933D4-128D-1FB5-07AD-B54AC70299CB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2B3DD63-187A-E71D-F787-9C301B7AD016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D3888391-44F6-7E8F-4F8F-03AC8E63E21B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8130243B-E527-2C1B-3EAE-A83D018F4F01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885CF6AC-4F26-A3D3-F240-6367FBB678BC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DE38A1A4-5DB3-9D43-1D97-2A6CDDD22A52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20DC21ED-4E7E-2B7C-088C-C325CC8FD0A8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4FA8930-7E99-80A3-ED1E-5259FCFE3C7C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8B16E202-C849-271D-BF50-CAE8932EA026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12D5282-408D-9D85-B65A-661D31E52C5D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E8886069-E3C0-1524-2678-683B2042B3DD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6160FDC5-E957-DC2C-7349-DA5E65575551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339705C-BDEF-1DB3-9BCC-31ECFF3088F1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9DC5F50A-73B4-E3EA-6BA3-FF00689432A7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1A1964C-177F-2D5D-45C1-AD14675B33B3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37999A25-27F0-E0BA-9234-8723559927E7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20B8C55B-53D8-EB3D-15AF-E3C811E26DAD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588A7497-1CF2-12C8-0520-8A849A4BE8AE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DB37C0-9212-54F3-868F-17726421E053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22DBE94-DEEB-DB05-DD01-4CC366837629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0E568613-B832-55CE-3DE9-FD626BA1DF7C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46B448FD-B7B2-0FC4-E331-3CE07AD268E4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E8A968C-5647-74F6-FBB1-81C04C954F57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9AD7763-3415-4070-F4C2-2210DD47580E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A13FABCE-D22C-6C27-AA4C-5260EA2D6976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98D80B5-E4C9-B721-A3CE-F593382B974F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86965DB-3B4F-138B-1C08-7EFF4A4D6F61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3C037FAF-1754-071B-5E59-2A0E77B6A3C1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5C07753C-0D6C-8178-020F-981A2C96D3DC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B28AD4E-E31A-4C6F-861B-A44994F2385A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8C9A875-FC3F-B98B-7095-3E8113BCCCC0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A139FD0-62FB-E87D-633C-D91FB253FFFB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62D1139-6B81-1522-3DFE-C01D3F7930A1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D5DE846-1F92-092B-D94A-902F2507F267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A7E9FED-0A22-6091-A2DC-5151F9D86AB4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B0B8134-CB39-7669-3CFE-AF3C5B7AA015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85B3E45C-E118-3225-EA3F-2537B1AF681C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19390069-C7D8-4B10-8315-AA54638AFEBC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6D450A6-FF6F-981D-9542-D14F2BA82858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FCADF2CC-6E9E-3C68-BD40-5B71BB1B4E37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A49A286A-48D5-ED6C-A373-5143E4D0B866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D6CCB9DF-2B5C-8EC9-4BFF-258FFE9C55D5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43CDB8B-B051-8670-36B8-D434CCC78CD1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82BF3835-4833-B407-F85C-906CBE65A234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3D794294-A8B6-0F92-2162-65E9ABB11855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D779E0B-4C9A-727F-5E9E-FC861E48FCAC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1DC9A9E4-BEAE-A853-96FA-B05D39AC12C7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E95F5C01-FA9A-BE14-F593-8A0B331F50C4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98F1A23-EC98-B220-8656-EC94D7B4B951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46C90E3-EC45-1959-8CEC-88B9881C89FE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617F9AC0-FC55-E12C-4A5A-A2AD3A877B4A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B4DAC1BD-DDAD-22D4-3717-C1FCA29A0F29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87125A2C-21FE-FDE3-7E9C-CA5B8410D274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DD4173E0-B4C8-C391-B94E-576804BDA688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0F4D842-8E62-4C30-663B-EFB061067146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FD4EB72-41F9-4EF2-E52A-2C8E6F5854A4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C0AD143-218A-3594-BB3C-458856C2552F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0DC32DE7-ECAF-56CE-4E33-7B82448DC964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FC80CAD-09B7-FC08-DA52-1F7092B7436E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AB7CE96C-2590-CCFD-C872-3010AF0ABB8F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40DA6F23-DFC5-1171-2BA2-40DF30AB4E08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E830734A-C548-4FE1-61F3-A26E716631E6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006FBF8D-C7A9-4B9F-54AB-2ECD2174E605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E1020F09-0D49-DF68-17E1-5919DDFFC018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017D9B2-EFB6-C893-EA7F-74F3D3AFB7CD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CA02EB9-6842-0881-09C4-46E644310F0A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17310641-DFA2-98B3-22FF-FF46889150DB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BFBB9B0C-F1D3-8F00-BC7A-233CF168BDF3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6489F70-0DED-406D-52BB-B6A8DCA9B2AA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32E12E45-91B6-4246-9964-529ACF4F583B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20DA97C-CA02-79BB-4FE3-7A0FE3268C19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D8DD3FA-C943-74CD-66FB-6D656B293512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6B41B5A-F4BC-9D1F-18F5-3F81A1A5FEC1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917FA873-25E5-354E-B4B5-D32098BCB59A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6E7C4AF-1CD7-6431-334A-D01AB2266D6E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04EBE101-1843-EA1C-4D87-C8B262760B22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77CF0B0-24C6-4453-6C60-A6D2E4E68149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EFBE8A64-3785-62CD-0FEE-4413EF307B42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CE7045F-FBF1-4336-7746-34E82CD3A248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F70FBAF-B7DC-F82F-DD63-0A5CDB9C1F30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83645EBC-DAFB-3238-F201-5B0A7EBE8EF2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F869C92-E31F-E6D7-E9DB-17994B643152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49C9001A-48DA-40D9-2CF0-0271FBC56457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C83841D9-A3DB-2DC6-3AA1-132ECAF18238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62B3CC0-BA0E-C2D7-2DF0-E638E6B3911B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F72D9C52-B1D6-C6C5-F0EF-8777059BCEFC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5E6D5AC4-738F-EC82-283C-CF7939FFA31A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E3058FA-9EE4-B2DD-7F34-2709D873CEB3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D456C13-E1F9-A02C-5B0C-35886CF4E590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F532D51-8FCE-F7A7-2B7B-847B9D53AA6B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DD600BC-B583-6702-074C-AA2D272D0D39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64D6440-3033-E8FB-6BDC-25E04CA70B79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24BB718-9220-C99D-B0FC-0214CACA2684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AA675AD8-C3F3-A762-38D8-670DA2A32FA9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6E192A0F-4E31-36C4-325D-E4E15202EC28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0EAD0E1F-23E5-E38A-8EEC-44F79CBF1603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6110443-7321-9D24-1CE5-0FAE92133BCB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C9902AF-6772-2319-FB07-5C804332D6A0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C55A93D-B8A4-4FDD-FFB8-41BF626ACF05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08E31FB-EDD9-234B-706E-BE90E68ECC09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658F9A55-261B-8257-B53B-048455DAFA26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E8A20DF-85B7-8E81-436F-62742F71F20E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E1C2CF08-16A4-BB51-C74D-86CEFCAA9EB3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C00142C-7D06-CE5D-C842-528B578E477A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FF759AE1-AC74-86D0-444C-C836B54B2999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54CB1DC4-4839-029B-1B78-DA1A7D37723B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F037FF66-E454-97FE-8400-35E5C301ECF7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D35D8004-469B-CDFB-ED10-E7ED413D18A1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22E14F3A-4374-9ED9-82E3-97E0C6C38EB3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D2BB7348-27B4-3945-A64E-4D04164BF8AE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1D53BBEA-071C-9991-CC2A-E0FD3FE09B8F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902EAF6B-DBEA-D651-AF47-FD33E8ED93CE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92629C08-FF46-6D00-576C-A444FDD22991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75569D7F-8BF8-E67D-BDA0-B981248D3C4F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78BBB45-EFF7-115E-532A-F37E6E7B0263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7AD9205-DFC1-272B-0953-F9FFC78C8203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A6538BBD-1671-241D-EDB2-101FA8CF8212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E68C64B3-10CA-BDC6-28FB-01E15A62CB6B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20BEF262-9B2B-7134-6D51-FC4DC65C80FB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28DD6C57-FE20-DB42-74A5-3C9899DC1D0F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DF3D6FE-80E7-4656-9CC7-93FB143042DD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75E9B4C-29CD-8F6C-28D1-0D71F5AE3854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E243D60-B5BD-65BA-1E0D-3F244F323771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7A753642-E351-7B39-FF50-2FE265D2F112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CB86AA2-3149-2CEF-0DEC-DC0D4FF394BA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85BA15E-D6B2-6C3D-1140-57150FA89946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62D85CA-DFF7-B441-0A00-EF1416F91662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AA5267E-8568-F52F-0455-796D7DBDFC06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A17C937-8B59-E73B-D1E7-4BC742DC4E3B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61B03D8-065A-CEF1-78A1-B263F2D37558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956AC1E6-34E3-C99F-9DA6-88600B7D9FCD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1C92B5EE-3260-DAFA-1907-A3412BF577F9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7CC74B5-CCDF-F92B-41AF-035EC1B1F324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9A1DC97C-B447-6499-B4FF-0B6B65E66C33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86F3DC0-CD40-BDA8-EAA6-2454152F4C7E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93D54BFA-7403-0C1B-EC5B-56D9879EB854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CAD9BFD-79A1-EE21-269B-00433DF5FFF8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86C9718D-BCBE-1F8A-C905-3B259A8EE4D3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65BFC5A-9C54-61B6-C043-F2FFD19D2D9D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0800B3C1-0743-E36F-2689-B7D3AACD51A0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802A5C25-E9D7-3239-9EBD-7CB3B42F8FBE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B24D3E9D-61D9-B813-72A0-488BB5390B7D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646DAB2-AD16-F505-F8C1-B04C81B05B2D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2A0CEA55-C2CD-91C2-BA21-F58998EA01EF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09C8A1-BE7A-F2AA-8604-ECD2B3069643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4DE5082F-992C-0D46-3BB1-61C83C1B9B3D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2B86C08-E5A8-5C6A-0FAA-07E20F5AE160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702B36D6-3B06-2EEA-31E8-6292A7B1C2C7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7AA97EB-93D5-274A-3DF4-A67329367898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10849D27-CFF3-2DBD-379E-50F5A18CA869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0ED53A9-8C7E-3247-5958-9F40BC4B5D8B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07B901CE-5FFC-D77E-A55D-AC2FB4F705B0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5EEE4371-5325-B683-2225-47080750989E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BA2FE4A-08AC-CC25-0281-D414CC18C5D3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67AA58BC-2F4A-EEC9-CB36-F33DDA4CAE6D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011438B-D091-A622-AF76-F981E4B4062B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86A7FE0-D5C9-D55A-D771-5218E6C30D71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35DD6E9-1B6A-AD25-12F4-4D9191D99E72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92BB3CD5-A7DC-C1A7-307B-42E58B7C6DD5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674E507-E31D-153F-5E04-9E5C9D091D3C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A01A84E-9839-565C-2990-1EC253C62313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EC770AF-CBA3-190D-349B-17E488D80575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4DB13A22-012F-F390-017D-0EFCCCAEA7A9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94D725D9-0A81-7F6E-44E3-51CC27D26B3D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99CB64E-5174-D8CB-4954-36C3FC701EBA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3D8A013E-ABBC-BD31-8DBA-AFCC461D2EE3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B4BFABD3-8681-5DC9-500C-AD958E5DCECF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16676E9A-1A8B-BA7E-6C98-92C41F5BB0A9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4CC52615-C8B2-9998-6AD9-A7E20BA95B2F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7978AC0D-F478-860D-58FE-E30174D8282B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9A0479B-70F6-8BC5-EF33-6BBFB474E53A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1176CAE5-F06E-17B4-20A1-BD45015F9820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4385261-3101-5EA0-E632-7A9AD7E3291C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B24B3890-8252-0324-0992-DD8DBC39C93D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6F53C021-F402-3E1B-31A2-E96147D04756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2CEF35D9-662B-C7FE-E5B7-A5717BE27EC2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0DF021E3-2399-C6F5-0E59-DADA76FD3C79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35A3B4C-32FE-E3A1-41BB-BAC675BF6BEF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8304487C-3224-4315-C300-62CD58DC6FB2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0E909017-0F98-ABD0-C66D-D57EF53B2D19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90427B36-527E-A984-DF95-1F97FE840857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BCEEB1F1-3AC6-6F59-9E62-6037ADE87913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825F30AA-206A-538B-868F-ED73CA36BDD3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C415D96B-05B8-803D-C07B-C2E0CBB270FE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04195B31-11CC-8637-D37E-F52D0B51B04E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56A19847-FB09-2806-04E9-372E4B51BD4E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AD0C736-5F9F-941A-75FE-DE1C41B54372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64BC4866-909C-1111-ACBF-E9CAEA5DEE18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24BC83F-71E1-DF85-C837-F5871EA78E6F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963120C7-DD63-A0FC-096A-9EA60B6CE5BF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2E36B95A-E729-FB5E-315E-5ED696FBC398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37027B0-7472-6F27-D091-77FE88A04EEF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9DE8BF2-1D88-F815-0FC9-C1B86AEBB352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D00AD0C-88A7-1EC5-C013-B672E03A2685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D5EEFB9-2C74-A769-6FE2-EADDA74E37CA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605BFAE2-C090-FCB4-7D6C-E975D07DC805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63B527E-E7EE-196E-159E-CFA04C100B30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35D0E2C-9F6A-F9E0-7E94-805DD55A3B02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D97B2FEA-8E0F-D353-92AC-3BC88E2EF9EA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AD47113F-0D2D-BDCE-1170-0CB71156FC23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30F4EDF-B264-045D-9826-3CF7235FBD27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D70E7995-8BF9-2C7B-6E89-C3F8EC63C96D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69340718-ED49-BAEB-16CA-8924DC5B4A76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FA89C03-9065-8265-9FFD-F0B6958863AA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DA729C15-DCAC-4DC1-CBEB-21C080EBF0C6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6BCE365-BCF7-17AA-F204-FDACDE5E7286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63F845D-8C9B-888B-9A8C-2F20D6260EBC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D2860B4-4C30-33CC-FE96-5297F9FF8A0D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B04238BD-F53C-4218-3BF3-996C13FDA612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1644523-722B-1629-3DE6-DEE884129E0E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533BC36-2910-D1C1-978D-0A72815EA3C4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A4A61291-93ED-CBF7-B37A-23E6DA2C0685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6B7A1EB3-F561-61BA-8E4B-3B9555219EE1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D41EEE2-AD08-BD9F-05FC-2621FF875C09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18928F05-F266-EADD-12A2-05FF641DD629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AFC7BD8F-7D97-D115-595C-7CBA897702D1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EE3548-30D2-DC0D-D175-043AAF4D5C79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3BE702A8-BE96-2E66-AF97-32DCC98CD08F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2C2CC85E-638F-3CDF-10A5-E5383C03AFC6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07552D3-9AC7-97EF-B6A8-AD2E99DFC69E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CC24C5C-2860-963C-7900-333306CB3C1B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F4D903D6-5797-18A9-B501-18A27366B73A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E1FE46F5-5843-A9E4-7884-64D23F2DD661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CF270D8-613C-554C-AA1F-F489FC0AD4ED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B12CD42B-B4C9-4302-B735-9E7F09F7A30B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74912606-86F8-63D5-1865-E4C0C1961C30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9CE29EA4-74E0-EFF5-0F54-3100E437CB51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9601F544-5490-7DB7-2AC7-F95D817D3149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E9B8B9B-7462-3739-B774-6C83FDA4FA77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D2CA122F-EC8E-717F-DB30-6FF3B93730F0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92B60E8-C8D0-7D32-A1B5-0E047AB0A36C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4C6448E4-48D6-956B-223B-585AECCAC110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1C4F481-E207-D84D-D370-A589DF6B0D5F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442A5BAC-4645-B323-6BE8-AA137851463E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8B195A67-B6FB-8E91-67C4-5FBE4F991ADC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6AFB050-0D86-9B59-C87F-E93D35454436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B4BDB0E5-4D71-5B75-4C5E-CA4C8C844F18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E77E0980-DC61-3242-35A0-DD05FB963BBF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49665B26-2405-AFBE-669C-505F33E7A938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DA325C3-9A3A-C1D6-E4C7-11CCF81BFCA0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5E494698-66BE-9D13-F164-0472C959B4DB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16A52B6A-5425-94E7-5695-B5F9A98111A9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A9F8386E-6667-BC16-BC9A-CB872AF763BD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80B93B70-8D7E-86C3-FBE2-3A9F45D246F2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6DC5659-748D-11CB-FD86-E241F686B0D8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DDC78E5F-4310-A00C-EEEA-28A68E0B8531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7EFC7B70-EF3A-EA67-24BC-82CA7025CB2D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D4EFDAF-BADA-0FCB-4E21-DFF20CDE319F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31FD790-F812-CF65-F803-FE990E325AD1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C9F30346-E26B-3F97-A190-DB03DB52874D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46A88EA-6483-DBBC-10A7-E5A73DABB6B9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14F54A43-F6DF-8E06-B7A2-47E3535ED4D4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000FAEE3-6E2A-876E-2C86-7D510EA41D07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3985DDC-93C0-BD28-CDE4-5A23F7C07B9C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967BC05-10CE-52DA-0998-29EE1DD40A29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E571E06B-A98A-A7AC-E036-24BE0FDB75D2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6BAE8959-1ABE-52AA-1269-F8B957852F0A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7E57BAD9-149C-49E1-F632-236E54CB4AC9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5ABA1CC2-80BF-3D0C-A6FA-A80E5EC1D74D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DBFE3C8-514F-00D0-842F-61C71958B427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8AAB119-0435-721E-7BAE-B0DB689048DA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5F385D5D-8DE6-E513-AC5B-516B4DA2650B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6030EAE0-02AB-2742-CAD0-61BAF1C7F330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8B9D9CD-AC17-7B92-F2C7-B34971759780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0D2E9191-496C-9810-98D4-557810528CD0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995322F0-CD1D-99FD-D377-FAD44D841E2E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8FC19222-BC61-DE7F-B166-77C9A96721CA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5A2F2075-A298-B277-52B0-A2657CCA7C47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8E2B59B-C21B-4782-29E4-94A644212D97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3B706FE0-8BF7-61DB-0E36-8FBA1A043A78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9BE327F0-D666-2551-8559-9287A3773A2C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09E9F3B7-471B-795E-E2E0-00E1FF083B56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1204E293-DD2A-FBB3-5D32-60CFDCC7BBA3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6D0C54C-F58D-7574-7C8B-42AE55CDB676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7F5D1CD-14E1-F3C0-CE4F-A0ECBD8495B9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D808F68A-321C-B1D0-65A8-DFB126692A28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9EE781C-6394-9611-6360-3D82E987A288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8885548-A95D-7250-A2F6-0D501B67CBC9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94175642-4B38-1DA0-4C64-9429E1D8CC82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158BDE16-7F0F-CAE6-EC72-FC46F79A6EC4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4CBA45DB-5B02-B00D-E71C-ED05D0866D05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FF648770-A6E1-B422-8625-F010AF89C74A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5740F7-6D18-EDB8-5D94-77761446C763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419255C-4E7E-8F73-6A52-6071A28B2AFA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1F1278F-B619-45D1-1171-B254C987CE4B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C7E051D-EE1E-9BB4-0F44-B7F4008A7E1F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ED9F3B00-98E2-3363-8136-536E0EA46A93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48282E0E-5424-9AB9-C1F0-D957A7C94228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7DEFBCCE-CD7A-F2D4-8098-2152C469089C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F22CB66-8D13-3DB6-CBFB-E7B7A34E43CE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BF7041BA-BD75-C029-6037-A321AC377834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6D676277-36DE-D7EA-12EF-A3121EF95D98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76112E55-6CC1-06C2-3CCE-02238E3C3BC3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D1A6C956-300B-B32D-E3E1-28E29E475A59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A7957C24-93EE-DD1F-7796-ACE96A4C0DBE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16B5F0D-629C-F770-584B-E06EE743D614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75E7667-75E3-5478-3097-BA21CABC2388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DD2CBE50-FB45-BCCC-4A53-3D15F62226B9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84316DCA-1CC8-0F15-3FB7-FC1A8FF70318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57C862C-E57F-600E-EC96-341EBF4DB293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8ED174B-C11C-EAC0-BCC3-0E027FE6D9B2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41E5B15E-4CD3-D60E-73A3-4310D1868F1B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85EA7AD3-AE7F-A20D-0EC1-62132E97DE6B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3D14526-CA25-3B88-3BED-EB19BF20D517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37FF181E-E234-C64C-ADD0-F0E46E930D42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098C1A75-0E2B-03D6-AEC3-FDC49978DEBC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A73B322-6739-632B-9AFE-E2B8C2CDFAE5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692C5D6-29E7-8AC2-16D4-A235E672EAB0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3B3CB7A2-E36E-CA62-822E-A47A85611D6F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193E53-EC7E-EAE5-EE9A-5D1591C365F5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EC1BF0E3-2832-65AC-E842-2CED25243CAD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B3F8296C-F154-D782-5E11-E7C7185E47C7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37B79B2-ECFC-2BAE-AA24-E28605242429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8FC8B272-ACFD-8FEC-F6BB-9CB591F8EACF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D372717A-9328-6E0F-E82B-8326AF448A49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4D682891-B5FB-F41E-EF85-391C4B0554AB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8292A7-C93F-A352-D11F-CE6873E246E2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83BA6E9F-4490-DC76-07B4-B9B9632F7DA0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182CDD04-871D-D0DC-C33A-246066FD8E7D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0B68EF2-47E6-86E4-CDC3-5638B9AD3709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17E09DA1-15DC-39E1-0290-949AE436BA16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0AD907D2-09B3-7FB9-F36A-7CDF0F31665C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B59AAF6-9883-78B8-B948-709D040F5068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C78EC44A-2E99-F61B-4219-C3943F84DB24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E559F0B8-83E3-692C-6047-69FD528CC908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CA912B29-6F83-7C66-8919-7C0D635894C5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23049704-9FDD-F848-1853-EAF1C8BEB975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7BAD0FF6-AE0D-0918-8E7F-E74B4E527709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9DF7460-1BA2-545D-1407-0234AFF74DE2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39EB8E4B-5D22-B548-F338-6BA275CCB419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3030373-0D75-80EE-D429-43C7873821FC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323EBD1E-D0A7-EBB7-DEAB-9B3F66288C04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7F6F9129-1B71-618A-887B-F959F783B8F0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7B2FAE7-04C8-B61D-7893-02A89D292806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A77B81C5-56A0-AD5A-116A-E56A35F06458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29F27CA2-AB68-868E-0A57-55B5E787FD74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79620C26-CFAF-8103-00FA-8CC993C81954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FA654BEF-221D-444F-4604-462C6248542E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4B48E4CE-07BD-3D83-4A0F-F12FF5A560C7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2D760090-CCC7-9BB7-1CEC-D8F7E6A9D81D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8B3A564-2332-0A0A-8844-4BE1D593E486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D2FCCD8D-0DF1-D7B7-1477-99488C4A0048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A675A9F0-2EE6-53E7-FA3E-3C4D3E5465E4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5FBD750E-C864-4B7D-C4C8-49913D114922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0FD160E-D65D-CF3D-6496-BEA188430030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AE59890-585D-F0A8-4F8F-372E04D5B9B2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48A84D80-733D-C63C-AD53-A5AC96EE17FA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6B838A78-C8F4-8692-CE67-AEAB2F4AA193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71E720D1-E3F7-5698-8C6A-3D32F13053CE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6DB6E061-773C-46E1-9B86-66F2720F6097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F6AD6A57-0E6C-44C4-6EDA-470C76CB6C3F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B00A3A5D-5E4B-9540-5C93-5F3690665C2D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4BC959D-15AC-5708-F51E-8A2CA3BDEFE6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C7A6367-99C5-AD1D-4F72-1E102B815ABF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5986FEA-7917-17F8-17EF-148B848F0245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B38EB39-AE97-65B7-6D55-44FD7796A4B6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4F4933D1-19D8-66C5-C431-3496D6B7E583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C400DF1-B8DA-4C43-F268-4BCDE715ADA8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553B602C-4930-7F99-8201-0401AC82DFC4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A81F8EE-0489-8F7D-C94D-902062A89B94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82983C47-B82A-EE04-CB28-850DF494F0DF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E19CCA7-9A6D-17B3-C03D-889848346608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61A846CF-2C83-2AA3-16F8-C03012DBFDAA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213F1DA1-04BF-5168-6EAD-E7863E904642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62D0D012-A333-FF10-3A0A-8316449095AB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FEBE0310-0489-495E-4C64-97FD0918855C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ECB2989A-47F8-E1DD-350A-2DACE379972C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FA9DA71F-0604-6312-9F44-C915DF226C68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707FCD95-B77B-1510-CDF8-99D302C31C29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C86E8EDD-57AC-C38E-63A1-AFDBB34F258F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1A803F28-A833-82F3-AF57-1F4A37A7841B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5659B0E2-BE7D-12FB-019A-ABB2839932F8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0655CDF7-3188-7B2A-5460-CF00FFA39A9E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922BCD02-F169-1315-251D-D89DCE7DC4D6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F88C43A9-E045-D221-4616-506DCB672AD5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F7E523B6-B8EA-E060-063D-4370D25C0884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395FEE1-6DF7-CE8C-5E40-E245BF94FA48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A06A505-B052-D0AD-76F2-F9EE9CC10462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C7ED6613-AA69-6462-0A1F-4859A8A03030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92F7971-BD35-45B0-928B-6F39C9B3FE28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6556EAB-ADCC-F590-DE19-4825BD061CA9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CD10952-6656-2D50-622F-C5EDE4CACFC9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575674F-3B92-F980-1FD7-54A2AD41945D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9F9D19F0-55EA-BC3D-9E41-8E7780F91A99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8CB12750-51AE-74E1-A85B-2ADDA36B10CA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0C1524E-9968-36E9-3A94-611FB75550D0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A38C23E9-F4D2-DC0C-34BB-2110807E4CE0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8944DE4B-F971-7809-4DD2-778DAE6B08A2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4C672750-C6A7-1EA4-0C9E-3109F2E92FA1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ACC5AF5A-DB96-690C-9057-44244CB48F60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3482D0A-9971-CE9A-0E9A-FE9B1F87C1DD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ECFB1D8-392A-0B8E-A539-6D7C7906F4DC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1FCF4D73-BD58-CDFB-9363-5A2A5EB5DF4A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6E00C4FE-19D6-1813-6C76-93AB107E6F2A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8B89394-622F-EBCA-C2F7-C328DDD007C7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811FDE05-ABA5-AC52-E17E-64C00ECCB5DF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9D6ED26-238B-7142-4E69-67481332A042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2132DB1-63DD-03D8-D35C-1042CA30B1F7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9D5A06C7-3589-E447-4099-8D7860879D8F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500BB089-7BED-7FDC-E230-7190D1E004A2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BD5881A-022B-7BFC-8704-465FEAD37B33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0BBC809C-35D9-9851-4C94-0B0E50C0512C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89CA41C7-10BD-C285-4709-99117AC26E80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2480E33-7D19-41F8-1A74-6B22349AEAE1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7BAF8A-CEB7-FF81-F1A8-F52111C2F1B1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A26CC3-4115-EFB3-825B-DF84E05D4A29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20E4EE12-A472-B166-4F94-2DC5C0352B1B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5AB9035-F505-F81A-5837-F587C3B82141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4F1F923-9912-BA2A-5E44-D73A4FB72479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0C335118-B98A-0171-CB31-3C7FC4BE127B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4656FE72-D71F-CBE8-6E28-0EF6118803F1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ECA26634-11A4-A230-F0D2-A2BBBD7BFD60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FFFBC2AF-DA55-CBC4-AC49-AAC984575C90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E9E2BF8F-410E-82FB-2175-721A1F473FFE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93D6EE2A-0004-2CA3-BA13-E243D21F1F3D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53C2869C-31F7-B14F-706A-6992F53CE552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0653E1A5-533B-5233-EDF3-C63CDF933847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35EF5C5-9606-144F-78CB-D09AD9BAB6C1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6EEC65B-32D6-9410-C24C-84BAFA71F80F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9DE9C67F-8EB4-2A17-CC40-558E7A8C7F2B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E9A621A-BF9E-1BAE-E4CF-37624795F76F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1CDBD3B-0B92-FAD1-FA5B-ED2D2665A049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2DF7D38D-52E3-4DE3-3C91-B88E829AF4BC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10CC965-ECCD-CA8E-BBC6-76E7EFF334BF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A037C334-6942-0940-9769-33BCB285D0FA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243F634-2321-BC6C-D4C9-2C8901CE6343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8D12C673-1CD0-1B64-AF08-F6BCCBA0DA50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EA5CCA0-F003-25FC-9830-62E4C502A63C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61193E90-8099-AA4E-28C5-873845C377C5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501C9641-9798-88DA-F812-D8B731393E9F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A84D8F18-4925-542E-19F4-56BEE8BC1AA2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2705094A-F7AA-2BB4-3F3C-0E79EBD91DC4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BD97CC17-1C05-39BE-845E-E0F496010516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3CD5FC8A-FD92-13C2-B4D0-0F8F13723619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87B38339-FE97-D68D-18EF-87CD100A19DC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639CB754-376C-3AF3-0F12-A02375AE1C8D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B6E88B6-87D3-7982-EB22-7B3A4C954DB8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E61573CE-1A65-34DB-6346-C51E164054C3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5E6F8094-0C8B-89AE-55D6-00D97ED3664C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73F8B809-03E9-137F-2E49-10423BD8A7B3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545EF029-EEB5-BDCF-D750-6C052647F539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6227B0F5-E0C9-6EC9-FDA3-DAA1B1BF7C94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11F50EE-99F4-A6E1-A652-45EEDD4DA75E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291E9A0-109A-39AE-2A87-3E6FB2DDF8A6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AC5B1B6E-0089-2CBA-4119-EBC6E10B39B0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3583BE7F-C8DF-F818-4D54-9E25086413CF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E08021A2-2084-CCAF-0078-76E0F38F4824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03DD57C6-D7E9-41C9-DD6A-700EFB3DD181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CDD792F-8229-8942-CC10-E082EF878F91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ACF0DA9-75A6-6160-E6DF-53EAF08C430A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73D143DA-1CAE-3669-A0B9-D56B4FC9A6E9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F298AB8-18F1-36F0-3169-1DEE9AFC1D27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08AB57D4-4740-8959-972D-4678ACFC501C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59229BA6-DE8F-D647-D1FE-32010BAA21A2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7302C442-BC16-149B-ACE2-36068FAAB963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B15D6DD-14E4-054C-CE24-A7F8A54AA224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600A1E02-B4DE-9F83-9467-526008A82275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2A482CF9-E86A-D529-F1BD-96B2CD5FAA8A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9DED28DB-9687-6523-9DD4-B953FE273E23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2BC9D3F-A5E2-DF29-4F71-12C4D0B3D725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4017B9A7-0AF0-4FC1-40B1-E007C2EF47CF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4D506CF-EA6E-6FDB-6F3E-166AD68A7F06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8C715197-3EAC-45A4-05C9-B8456DA065AE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62FFCCCB-F534-D315-8B7C-8D0D8E4CF6E5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F1144-A9CF-2DDF-DA22-85950CFB3708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B28B2073-8A87-90B3-3075-A63176675C9D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DF6945F5-879E-7149-2F3C-446F3538C642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07D89E0-F79B-B5D0-1453-B8BE68E57076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8C1F0821-411E-3021-DF75-61AB0A927D53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DCB8DDC5-2053-73CC-2B75-D2AC1F20EE2A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41B85C69-809B-A886-CDDE-7B430114422E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C4B44DC-7E22-7347-82DE-00B1F18AD9B0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8FBB9BC-62BD-0D0A-3CF1-6F0786D93B94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" name="Graphic 14">
            <a:extLst>
              <a:ext uri="{FF2B5EF4-FFF2-40B4-BE49-F238E27FC236}">
                <a16:creationId xmlns:a16="http://schemas.microsoft.com/office/drawing/2014/main" id="{64BC01F1-49FD-B3D8-C09A-3ABD8FEBE45C}"/>
              </a:ext>
            </a:extLst>
          </p:cNvPr>
          <p:cNvSpPr/>
          <p:nvPr/>
        </p:nvSpPr>
        <p:spPr>
          <a:xfrm>
            <a:off x="4325542" y="1735452"/>
            <a:ext cx="3540915" cy="5122548"/>
          </a:xfrm>
          <a:custGeom>
            <a:avLst/>
            <a:gdLst>
              <a:gd name="connsiteX0" fmla="*/ 0 w 2763830"/>
              <a:gd name="connsiteY0" fmla="*/ 3997712 h 3998360"/>
              <a:gd name="connsiteX1" fmla="*/ 0 w 2763830"/>
              <a:gd name="connsiteY1" fmla="*/ 1711270 h 3998360"/>
              <a:gd name="connsiteX2" fmla="*/ 419277 w 2763830"/>
              <a:gd name="connsiteY2" fmla="*/ 1254629 h 3998360"/>
              <a:gd name="connsiteX3" fmla="*/ 504831 w 2763830"/>
              <a:gd name="connsiteY3" fmla="*/ 1244265 h 3998360"/>
              <a:gd name="connsiteX4" fmla="*/ 476313 w 2763830"/>
              <a:gd name="connsiteY4" fmla="*/ 1157471 h 3998360"/>
              <a:gd name="connsiteX5" fmla="*/ 454470 w 2763830"/>
              <a:gd name="connsiteY5" fmla="*/ 1027928 h 3998360"/>
              <a:gd name="connsiteX6" fmla="*/ 950806 w 2763830"/>
              <a:gd name="connsiteY6" fmla="*/ 378915 h 3998360"/>
              <a:gd name="connsiteX7" fmla="*/ 1382826 w 2763830"/>
              <a:gd name="connsiteY7" fmla="*/ 0 h 3998360"/>
              <a:gd name="connsiteX8" fmla="*/ 1814238 w 2763830"/>
              <a:gd name="connsiteY8" fmla="*/ 378267 h 3998360"/>
              <a:gd name="connsiteX9" fmla="*/ 2309361 w 2763830"/>
              <a:gd name="connsiteY9" fmla="*/ 1028575 h 3998360"/>
              <a:gd name="connsiteX10" fmla="*/ 2287518 w 2763830"/>
              <a:gd name="connsiteY10" fmla="*/ 1158119 h 3998360"/>
              <a:gd name="connsiteX11" fmla="*/ 2258999 w 2763830"/>
              <a:gd name="connsiteY11" fmla="*/ 1244913 h 3998360"/>
              <a:gd name="connsiteX12" fmla="*/ 2344554 w 2763830"/>
              <a:gd name="connsiteY12" fmla="*/ 1255277 h 3998360"/>
              <a:gd name="connsiteX13" fmla="*/ 2763831 w 2763830"/>
              <a:gd name="connsiteY13" fmla="*/ 1711917 h 3998360"/>
              <a:gd name="connsiteX14" fmla="*/ 2763831 w 2763830"/>
              <a:gd name="connsiteY14" fmla="*/ 3998360 h 3998360"/>
              <a:gd name="connsiteX15" fmla="*/ 0 w 2763830"/>
              <a:gd name="connsiteY15" fmla="*/ 3998360 h 399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63830" h="3998360">
                <a:moveTo>
                  <a:pt x="0" y="3997712"/>
                </a:moveTo>
                <a:lnTo>
                  <a:pt x="0" y="1711270"/>
                </a:lnTo>
                <a:cubicBezTo>
                  <a:pt x="0" y="1480035"/>
                  <a:pt x="180210" y="1283776"/>
                  <a:pt x="419277" y="1254629"/>
                </a:cubicBezTo>
                <a:lnTo>
                  <a:pt x="504831" y="1244265"/>
                </a:lnTo>
                <a:lnTo>
                  <a:pt x="476313" y="1157471"/>
                </a:lnTo>
                <a:cubicBezTo>
                  <a:pt x="461751" y="1113426"/>
                  <a:pt x="454470" y="1070029"/>
                  <a:pt x="454470" y="1027928"/>
                </a:cubicBezTo>
                <a:cubicBezTo>
                  <a:pt x="454470" y="692410"/>
                  <a:pt x="695357" y="539549"/>
                  <a:pt x="950806" y="378915"/>
                </a:cubicBezTo>
                <a:cubicBezTo>
                  <a:pt x="1118275" y="273337"/>
                  <a:pt x="1289990" y="164520"/>
                  <a:pt x="1382826" y="0"/>
                </a:cubicBezTo>
                <a:cubicBezTo>
                  <a:pt x="1476268" y="164520"/>
                  <a:pt x="1647377" y="272689"/>
                  <a:pt x="1814238" y="378267"/>
                </a:cubicBezTo>
                <a:cubicBezTo>
                  <a:pt x="2069081" y="539549"/>
                  <a:pt x="2309361" y="691762"/>
                  <a:pt x="2309361" y="1028575"/>
                </a:cubicBezTo>
                <a:cubicBezTo>
                  <a:pt x="2309361" y="1070677"/>
                  <a:pt x="2302080" y="1114074"/>
                  <a:pt x="2287518" y="1158119"/>
                </a:cubicBezTo>
                <a:lnTo>
                  <a:pt x="2258999" y="1244913"/>
                </a:lnTo>
                <a:lnTo>
                  <a:pt x="2344554" y="1255277"/>
                </a:lnTo>
                <a:cubicBezTo>
                  <a:pt x="2583621" y="1284424"/>
                  <a:pt x="2763831" y="1481330"/>
                  <a:pt x="2763831" y="1711917"/>
                </a:cubicBezTo>
                <a:lnTo>
                  <a:pt x="2763831" y="3998360"/>
                </a:lnTo>
                <a:lnTo>
                  <a:pt x="0" y="3998360"/>
                </a:lnTo>
                <a:close/>
              </a:path>
            </a:pathLst>
          </a:custGeom>
          <a:solidFill>
            <a:srgbClr val="0DAC4F"/>
          </a:solidFill>
          <a:ln w="44973" cap="flat">
            <a:noFill/>
            <a:prstDash val="solid"/>
            <a:miter/>
          </a:ln>
          <a:effectLst>
            <a:outerShdw blurRad="635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solidFill>
                <a:schemeClr val="lt1"/>
              </a:solidFill>
            </a:endParaRPr>
          </a:p>
        </p:txBody>
      </p: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27A16FD3-EC13-5036-6F07-ACA246CB6313}"/>
              </a:ext>
            </a:extLst>
          </p:cNvPr>
          <p:cNvGrpSpPr/>
          <p:nvPr/>
        </p:nvGrpSpPr>
        <p:grpSpPr>
          <a:xfrm>
            <a:off x="2718495" y="5011604"/>
            <a:ext cx="973271" cy="973271"/>
            <a:chOff x="6623257" y="4804174"/>
            <a:chExt cx="1028700" cy="1028700"/>
          </a:xfrm>
          <a:effectLst>
            <a:outerShdw blurRad="63500" algn="ctr" rotWithShape="0">
              <a:prstClr val="black">
                <a:alpha val="15000"/>
              </a:prstClr>
            </a:outerShdw>
          </a:effectLst>
        </p:grpSpPr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B3E25FFB-6B2D-2654-3372-579283A1C0BB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092" name="Graphic 79">
              <a:extLst>
                <a:ext uri="{FF2B5EF4-FFF2-40B4-BE49-F238E27FC236}">
                  <a16:creationId xmlns:a16="http://schemas.microsoft.com/office/drawing/2014/main" id="{A705451B-1DB1-2D1D-5C87-12CF6ECEE918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DC594731-1430-768E-A9BB-280F5FDC0E20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A8CD14C8-1212-47A8-5559-985EBADD3174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C66BB3C-4B94-6A9A-8EC8-454C2FD3A71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C4F17A5D-DC80-B007-A6C0-6FF486FDCE1E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79D8CC71-FB11-28F1-1BD5-7EA494975CD2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E9B2B6F-E21B-5638-0686-87F2C7ADEBEF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642A2B61-22D2-D31D-E527-E19A474495E5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DE16715-FF0B-F30A-F2CF-704368F6AE92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09388976-F428-CDAF-2385-87F83890D35E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3EC3E1-A927-AA8E-5636-E3818FBA6E20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B8DABD3-B9BD-04E5-B28B-60CB662D85D8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B94EE61C-25D7-6578-B2A7-23BF356A27A1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202BC75A-3C5C-5B0D-EEBD-66FB4EC67A1E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E40D5E07-3C27-79E9-7E62-A59D190EF93F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7D3505BB-6829-F3C6-5509-334AC5C1BD1E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2B56198-1FD2-7AFC-BAD7-674C96BE4B77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09" name="Group 1108">
            <a:extLst>
              <a:ext uri="{FF2B5EF4-FFF2-40B4-BE49-F238E27FC236}">
                <a16:creationId xmlns:a16="http://schemas.microsoft.com/office/drawing/2014/main" id="{DBA0DC8B-2C83-0F90-A39F-D3B645E3D6A8}"/>
              </a:ext>
            </a:extLst>
          </p:cNvPr>
          <p:cNvGrpSpPr/>
          <p:nvPr/>
        </p:nvGrpSpPr>
        <p:grpSpPr>
          <a:xfrm>
            <a:off x="6421769" y="1984311"/>
            <a:ext cx="1444689" cy="1444689"/>
            <a:chOff x="6623257" y="4804174"/>
            <a:chExt cx="1028700" cy="1028700"/>
          </a:xfrm>
          <a:effectLst>
            <a:outerShdw blurRad="63500" algn="ctr" rotWithShape="0">
              <a:prstClr val="black">
                <a:alpha val="15000"/>
              </a:prstClr>
            </a:outerShdw>
          </a:effectLst>
        </p:grpSpPr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CD832E7-0079-3207-6973-6FEF7F4954E9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111" name="Graphic 79">
              <a:extLst>
                <a:ext uri="{FF2B5EF4-FFF2-40B4-BE49-F238E27FC236}">
                  <a16:creationId xmlns:a16="http://schemas.microsoft.com/office/drawing/2014/main" id="{87EEFCF3-63EC-B363-A3FA-6A8DB60C4904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FBACF8-A8E6-B9E6-AECF-B7FA3F6970F3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268D0794-C41F-44AC-2747-54D8D86F16E8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A180733F-BE8B-FF96-CBC5-42B91A6D0B2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21D7F67-AE29-F630-372C-E57D0BF52092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65D953F8-8763-ABFE-237F-63984E0CC8B3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C2FF9D2E-D2EF-1C94-2F04-60212DE27C60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4656AB76-20F8-629C-5D5C-AC6261A453F6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801235D-831D-7CB1-6492-2919C62B41B8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32A8ED48-0F24-E837-A0F9-4F0156AB8403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D2AD177C-B06C-96E3-CA4F-683097E4C640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3885C9C8-FB33-36C9-8131-8238B9C5C035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7FE8A44-9E8C-DCD5-0A7E-8026B2465F4F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A061794B-2C69-3F71-539D-E6C05FB18F75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1351CC89-6964-AD9C-8FA0-84D4B810DBE9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8A4B9A6-223F-6BA9-C449-EE6D9535F27A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F2FD390B-489D-ADA1-1AFB-C32D03F55D09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321C2988-B9E5-FD54-27C1-E99B0A726228}"/>
              </a:ext>
            </a:extLst>
          </p:cNvPr>
          <p:cNvGrpSpPr/>
          <p:nvPr/>
        </p:nvGrpSpPr>
        <p:grpSpPr>
          <a:xfrm>
            <a:off x="996286" y="-1199284"/>
            <a:ext cx="402311" cy="2398568"/>
            <a:chOff x="7496261" y="-537146"/>
            <a:chExt cx="402311" cy="2398568"/>
          </a:xfrm>
        </p:grpSpPr>
        <p:grpSp>
          <p:nvGrpSpPr>
            <p:cNvPr id="1129" name="Graphic 21">
              <a:extLst>
                <a:ext uri="{FF2B5EF4-FFF2-40B4-BE49-F238E27FC236}">
                  <a16:creationId xmlns:a16="http://schemas.microsoft.com/office/drawing/2014/main" id="{50FD7316-1DE9-1029-1B63-273224B906B5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5483DF04-EA4E-E14E-F69C-F084252AD915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453E2432-260F-26AF-E39E-D0DB91A3647A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6411562C-C9CC-6D10-8C3E-78DDA1F90A92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29EAB6F2-449D-68F8-464D-0A9FE53E360C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5" name="Graphic 21">
                <a:extLst>
                  <a:ext uri="{FF2B5EF4-FFF2-40B4-BE49-F238E27FC236}">
                    <a16:creationId xmlns:a16="http://schemas.microsoft.com/office/drawing/2014/main" id="{776D6F6E-A554-3528-332C-0277773F9633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DE0EB0D6-964C-989A-761F-DF5444C9CD3C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460C8820-1F03-083D-61EE-9356F8F232C5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E7686E2F-32B0-2156-A7D0-27D63155C91F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F5E7FBE-C32D-A386-9AC8-245F0E568F2B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8" name="Graphic 21">
                <a:extLst>
                  <a:ext uri="{FF2B5EF4-FFF2-40B4-BE49-F238E27FC236}">
                    <a16:creationId xmlns:a16="http://schemas.microsoft.com/office/drawing/2014/main" id="{1B972E0E-348E-7FBF-31D6-2DD347F6EBFA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5AD456E3-0CCB-E0F4-454B-CC9645054C11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766AA606-B897-572D-4617-99970F05EE4C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AE666FBF-674B-3813-20B1-D63AD9AF3FD6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6CB9B3F2-3497-8CBB-B607-A233F10E475F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94D3D39C-51C8-4EAE-2FAA-A102709C42FA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AEA67D6C-1036-A8BE-D448-CD687CAAAD91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2CA1BD2F-FCEB-30CF-8104-264E8758C9FF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39" name="Graphic 21">
                <a:extLst>
                  <a:ext uri="{FF2B5EF4-FFF2-40B4-BE49-F238E27FC236}">
                    <a16:creationId xmlns:a16="http://schemas.microsoft.com/office/drawing/2014/main" id="{C3070360-622C-816E-EB60-8B19BEA1D6B9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A372E490-7A98-A331-F05F-4478F259E507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21">
                  <a:extLst>
                    <a:ext uri="{FF2B5EF4-FFF2-40B4-BE49-F238E27FC236}">
                      <a16:creationId xmlns:a16="http://schemas.microsoft.com/office/drawing/2014/main" id="{29D8171D-AA52-9C2B-4B30-FC8A0B4B2832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72977156-D570-276D-8864-781B8B30B8B8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FDD97459-BCF0-04B6-3730-A282F20507A6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987A58E8-8753-4574-5C51-BF38C7F46FED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4876B576-48D9-FFBC-61C8-563320E3A9C1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B914FC67-9A53-8C08-E0FE-C272275EB4AC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39A3700F-2C36-ACB9-084C-3C492B860C53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1924DDD-B178-1D47-8B5F-3F9E0C654ADE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130" name="Straight Connector 1129">
              <a:extLst>
                <a:ext uri="{FF2B5EF4-FFF2-40B4-BE49-F238E27FC236}">
                  <a16:creationId xmlns:a16="http://schemas.microsoft.com/office/drawing/2014/main" id="{63BBA9A9-670F-E7B7-8A28-D6CB9FF0B989}"/>
                </a:ext>
              </a:extLst>
            </p:cNvPr>
            <p:cNvCxnSpPr>
              <a:cxnSpLocks/>
              <a:stCxn id="1136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8" name="Group 1157">
            <a:extLst>
              <a:ext uri="{FF2B5EF4-FFF2-40B4-BE49-F238E27FC236}">
                <a16:creationId xmlns:a16="http://schemas.microsoft.com/office/drawing/2014/main" id="{F44F81A8-A2EA-8AC2-B556-6A8C3121F9CD}"/>
              </a:ext>
            </a:extLst>
          </p:cNvPr>
          <p:cNvGrpSpPr/>
          <p:nvPr/>
        </p:nvGrpSpPr>
        <p:grpSpPr>
          <a:xfrm>
            <a:off x="1840432" y="-536168"/>
            <a:ext cx="402311" cy="2398568"/>
            <a:chOff x="7496261" y="-537146"/>
            <a:chExt cx="402311" cy="2398568"/>
          </a:xfrm>
        </p:grpSpPr>
        <p:grpSp>
          <p:nvGrpSpPr>
            <p:cNvPr id="1159" name="Graphic 21">
              <a:extLst>
                <a:ext uri="{FF2B5EF4-FFF2-40B4-BE49-F238E27FC236}">
                  <a16:creationId xmlns:a16="http://schemas.microsoft.com/office/drawing/2014/main" id="{1B5D4555-F6A5-DE51-E22A-1430B96ED111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179D867F-E141-9615-8576-5A46DE09B3D1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438A0449-EFBF-DFE2-DDDD-89A9E80E575D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3D6D4024-9CD9-59C0-1F4A-184FC1145AC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C3715BE4-7810-92B1-D39A-61F37AE4FFC7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65" name="Graphic 21">
                <a:extLst>
                  <a:ext uri="{FF2B5EF4-FFF2-40B4-BE49-F238E27FC236}">
                    <a16:creationId xmlns:a16="http://schemas.microsoft.com/office/drawing/2014/main" id="{7E82B065-7F43-AD9A-FC8F-8C1F84B125B8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439C3EB1-4700-908D-6A24-0065CC760A84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E034425-0C74-F813-9E31-58E9BC288C4A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78B99CFD-C7FF-1AC3-6899-B7EB1A18C7E8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4334F3E5-B901-0DAC-2685-C215376DD661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68" name="Graphic 21">
                <a:extLst>
                  <a:ext uri="{FF2B5EF4-FFF2-40B4-BE49-F238E27FC236}">
                    <a16:creationId xmlns:a16="http://schemas.microsoft.com/office/drawing/2014/main" id="{CA730BE9-F587-DC23-9F6E-483276B2375C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2095068B-C65D-2496-771A-6D7D99EABB3F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45B28122-DE83-2C0D-955F-7B30D07B62D5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B803567F-67ED-4022-E161-6B023BDF4448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31724369-8DEF-FF9E-D5B9-A93296C4E9B2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24DC1045-A3FA-D384-0F64-E0588970D49C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50F98644-DCDC-1CDC-AAB9-376103EDF5E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FA6A5E5D-989B-BE06-ABD8-65F3CE7920E4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69" name="Graphic 21">
                <a:extLst>
                  <a:ext uri="{FF2B5EF4-FFF2-40B4-BE49-F238E27FC236}">
                    <a16:creationId xmlns:a16="http://schemas.microsoft.com/office/drawing/2014/main" id="{3A9EF481-B427-CE19-F932-198E4C36517F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3D3BD1CA-D9CB-C999-67AD-D2325BC0C002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71" name="Graphic 21">
                  <a:extLst>
                    <a:ext uri="{FF2B5EF4-FFF2-40B4-BE49-F238E27FC236}">
                      <a16:creationId xmlns:a16="http://schemas.microsoft.com/office/drawing/2014/main" id="{A291A5BD-AD54-DC4D-2CE2-41E6FBE36FB8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6E490C50-8AD4-68CC-72EA-03B927A0853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D34D8D04-F8F1-C255-4AB8-309D3D27FACA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0D2678D5-7EAB-5363-2F0E-3F3459B4D5D7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395FF001-AA2A-A6D0-2C93-11E04B9B78B3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E33BBA9D-B0BF-5AE5-652D-7B02EF9489DC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1BA7C2AE-F7B6-3CEB-7118-23CC4F3E2996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FA708FF3-94D7-5A38-B2AB-E36B2162104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160" name="Straight Connector 1159">
              <a:extLst>
                <a:ext uri="{FF2B5EF4-FFF2-40B4-BE49-F238E27FC236}">
                  <a16:creationId xmlns:a16="http://schemas.microsoft.com/office/drawing/2014/main" id="{FE7496B4-1967-CCCA-AF27-5A2BDED75584}"/>
                </a:ext>
              </a:extLst>
            </p:cNvPr>
            <p:cNvCxnSpPr>
              <a:cxnSpLocks/>
              <a:stCxn id="1166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3EADE01-5DCE-7EFF-F53B-BB5C3818E712}"/>
              </a:ext>
            </a:extLst>
          </p:cNvPr>
          <p:cNvSpPr txBox="1"/>
          <p:nvPr/>
        </p:nvSpPr>
        <p:spPr>
          <a:xfrm>
            <a:off x="4325541" y="3560139"/>
            <a:ext cx="3540915" cy="29854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به.</a:t>
            </a: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189" name="TextBox 1188">
            <a:extLst>
              <a:ext uri="{FF2B5EF4-FFF2-40B4-BE49-F238E27FC236}">
                <a16:creationId xmlns:a16="http://schemas.microsoft.com/office/drawing/2014/main" id="{3AF22F7B-C06F-4AAA-2D98-6021DB23C1F2}"/>
              </a:ext>
            </a:extLst>
          </p:cNvPr>
          <p:cNvSpPr txBox="1"/>
          <p:nvPr/>
        </p:nvSpPr>
        <p:spPr>
          <a:xfrm>
            <a:off x="0" y="2249350"/>
            <a:ext cx="411018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  <a:p>
            <a:pPr algn="justLow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156701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75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25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1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75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" grpId="0"/>
      <p:bldP spid="118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8" name="Graphic 1111">
            <a:extLst>
              <a:ext uri="{FF2B5EF4-FFF2-40B4-BE49-F238E27FC236}">
                <a16:creationId xmlns:a16="http://schemas.microsoft.com/office/drawing/2014/main" id="{4BC85403-EE15-E570-A0B6-A4A5AB5978DC}"/>
              </a:ext>
            </a:extLst>
          </p:cNvPr>
          <p:cNvGrpSpPr/>
          <p:nvPr/>
        </p:nvGrpSpPr>
        <p:grpSpPr>
          <a:xfrm>
            <a:off x="5329238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21F90333-D8ED-7676-26EB-FB72F527A61C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97054A2E-C400-83DE-0DAF-D656370B4219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55B63726-BBA5-ECA7-ABE6-88DBB67CA02C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DA4E9D88-5345-CE6D-D30E-29A267A84750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FD45061C-8721-4545-0639-3871AC06E976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53C0C198-5CE8-F3F7-A22C-EFEFB16A48C8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0D882075-7C3C-9B56-63E5-F0CC744CE0C2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C2B58109-12AE-D41B-1D16-E67DD1151B86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F45E9846-89DE-F3AA-3FC2-8E18FA380790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234E5F47-3DC9-5FB2-0A14-21F6AA4E8740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07C80000-C4D4-CBD5-873C-B3E4B87AD0E7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4B3F48B-43D0-1B1C-2A4F-7BA18F5ED395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F18F0D07-A182-1217-4799-3139F3E3AF89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24AA2859-5AC6-5250-3138-29997A41A71A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D5750B7E-1FF4-BC45-19A1-31DDF68F9D52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551CC70C-49E5-13E4-A187-CEAD904DF3AB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5700D7DD-92C8-3F5A-5C49-657AD594AF79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F035A82B-A3F9-1173-2B69-AE9F73F133B4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38BB2157-6364-2B52-1432-E53EC227DF64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B6194890-AC4D-D0DD-1339-E5843C8414ED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BF62191A-209D-D055-E797-1342B6DF1C7E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C05C0F85-E67A-9565-1C20-09A0A86CDC4D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BDACA81-785D-7D62-1EFC-496B0F7724C4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BF40651F-AFA9-3F26-DF50-8B4F078F0E69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867201A7-F54D-467E-D1A4-33DF94902105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D8F21F87-382C-F219-35B7-819B300975FC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E1C7D250-4383-3155-8D14-4F5E93E48517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AD3D8774-4006-103D-3884-5441D9001B75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911851B1-EE8B-6BC1-3137-F5C29F696D92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3F9596F4-518A-4851-BD5C-4B6B999F2932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DC74BDCE-3D63-FD4B-C94B-ABF292B8054A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8EA59A0F-6D95-8C3F-EEEA-ED2E9D2D00E9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3C68747F-8FAB-488C-4DEE-032524744FAA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40C32C19-ED63-1204-76AF-16915C760D2B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51D64064-C949-311A-E0B0-BF7C538B837A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16CBAC7A-67C0-7FE2-B15E-3C2A0A576D10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D75BD0A8-A43F-52FA-A775-225FC56B048D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86E63E32-7DA7-4521-B064-5CE15A965EBD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E257E3C0-DBE2-8313-741E-61AFD91F2EA8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79C3BF06-9B98-39CD-ABD2-17CA72DC2FED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76B6B358-B39E-AD94-EB4A-D73DEE2AB8F9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E32EBB2D-9E1A-890D-B48D-182A325E9EA8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8BE33B9C-CC5D-8552-E040-269FBAE12EA8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C031E512-EAC9-057E-83B3-3EEA9400CB2B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B73F74D7-3619-70F1-E3B1-873615F30E82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79821C87-282D-C8AA-CBAC-8FE018563C6B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166EE66A-A211-211A-4CFF-A202894204BC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B8B5863F-2509-B573-1244-15858CBBC8C6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7A9E4CF8-3BFC-C868-7BB0-ED828233AB5B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EB080FD5-DBD5-847A-0868-EDCE39EE14F7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03C8A972-309C-27C9-FA6B-2E6BEF51A479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229747B5-F6F9-318F-FCBF-9C54A1D4EA8F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2079F425-561C-2020-DB5C-0C1121C597F7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91D914CC-B3E1-FDBB-07C6-FB935AF4CAA3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6AC5BCFB-18B4-1C36-B8D8-54953115572F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C4E77D81-306D-DEAA-A71D-18EAF89A5A4D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4F145325-D99A-0C2B-BD8F-1CC11DA88E32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DE9022B3-3702-6064-63D0-0986FC80968F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1EB45C75-AE88-95F4-C256-10059AC08D4F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1DC489D-20D3-E7BA-24ED-2A9568D630E7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618E9209-5E16-618A-341E-4DBD0D78286D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86FF1CCD-9E37-90A8-BDE3-11C16679A2C5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55A48089-7F56-EAC0-635B-BEFA0285478B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CD806E1E-2500-7672-EFD1-506CF7E9ACFA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1488731A-1700-CFA3-00E5-05E9B2CAF925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7CA821CA-B285-FD34-DAB0-C0A94C398858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3E50A7E0-9F15-7381-DAA3-4D23ECB194B4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66CC8C21-CDF6-8911-7FA4-EBA27415EEEF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DFC32C81-6ACA-A734-6FB2-6CC065CFA132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D7E2713C-6E0A-89D5-63EC-71031EBF9590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75A4A018-F916-6D4E-7721-5B7FDC0260CB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B4256D66-F012-E5A4-775C-C5FD3A472239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5B0D7038-DB28-727F-8B9B-FF1AEE299BEC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86C7005E-3621-418B-C980-854D260F2EBB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6D87DFC6-9E81-9FEF-D8B2-6326644AD8A5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5D705E7B-DFF9-ED30-B323-9CFE82089CE8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BB34570A-FDDF-857C-F43C-0C8CF28E7B4B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D83D2DB6-1CDE-3061-D3CE-04D47EFA7BEB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928C32BD-42C7-1177-385B-0AABCDC08358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B151BAD7-0635-968B-5CB2-95F2315BCFC1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2A2181B5-CD0C-521B-1CD9-60B1B801EDFF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2579EC2E-7A8D-49D1-85B7-B20CE6AF669C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14936895-E6C3-ACCB-73A9-078FD6E3124C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045A3CF-9C41-2DC9-31D8-7F28D0435D07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11DA63E1-BFE1-B8F3-B8DE-E4E181C09FB0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1D0AA18E-E71C-0918-9E6D-38408D99B713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DFEEDA55-109A-F20B-E8EF-2773A034B898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8A957520-89A2-8671-E1C9-B5180BFBACFA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5B020961-24BA-596B-4DF1-15A5B8CAF435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FB005E8E-12E3-AA88-C6AF-F23E213D31A8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69474E5-AEFD-27B4-8649-5466979EBB41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D54770F8-E6C0-31EA-9917-FFC5FEE6422A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8BC6F98E-9BBC-1673-A9D7-911D358C442E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078FEED6-9B7D-31D0-3125-5A31B2C72A04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059B6619-E921-B821-343E-81BD3F10D354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DE823C50-9D81-B5B9-F2ED-CE3DF4DEC6F8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F3B7AB51-FDF8-FC32-280A-8EB0B5769CF9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667C8A7F-D10F-2221-F3E8-6CBC186871FA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95690BDE-8397-78E0-8FDF-43979DC555C3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AB5C9087-46F5-F2FE-CEC3-E6EB909EE1A1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9EF004AE-D833-5A03-EFEE-3CCE0CF477C1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7B18A7A-4A58-34B0-24DE-5050A7A87E49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D662EBE5-2BD5-DB29-684C-D179D9C119C2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0DE48CD6-7A63-0371-3F48-259CB4DD7389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C1C50882-9D8E-DAE0-F004-E7A8E7D2AC0C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50BE5054-608D-512B-7C76-DF01368B1D5B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E6BB426B-DF7D-C4A9-E017-690045D932AE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3DE93D30-EA38-CCD6-CD66-2C441009CF99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B8805F34-4DF1-ADEA-166B-FE78CF8F6D76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4DB21746-41B0-1CE0-D1D5-B4FE8951F168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F8AF0C61-E7E4-671F-1F42-6697E078C5E4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EC6EA29B-8AAC-4B6F-20A1-4C193FA02685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81552841-AF90-F62F-BA55-2CF64B381EC8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34128FDF-C22B-06FD-AD02-007939793335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B382F338-6DBD-4178-9812-2E38FAB83FCE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979D17B3-706D-05EB-6C33-71830423E4FA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D34F8813-8DE0-CDD9-B481-2B08AC824AB5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DA0AA185-FDF5-25CE-F201-2A17F588C3AC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2187047D-B823-6EE9-013D-243B95632BD6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E16A7C76-D654-817E-DE69-85F082C5DA2E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A92564FD-4FEC-FF9A-3166-D2AC12A46D6A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A6A68689-113E-CED4-4E35-8A551EBAB240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072D8A24-B9F9-F58E-2997-6B1B8171877C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129F864C-D3B9-C08D-CC27-B492EF937F08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D448DD78-FB7B-CB6C-8151-C077BCF805A9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5A4F56AB-F1F5-467A-A84E-55D3EC305C6F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AFD491B5-4CEE-1393-1925-D8121C0ABB3F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9A43FBDD-8DE5-BCE5-4A12-B8E0E44D9874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FA2B17E2-7A58-149A-EFB1-7A0381349D09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851F4D4E-7D87-3543-4D47-D07781087E90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333A2C87-78B9-9010-5AB5-DA6F21D336E7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2020DB62-093C-9188-169F-3AABCF54BF13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C822D195-0C35-A398-80A2-DD7F6EAC4BBC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5A98E136-26B9-6FAE-2098-5F51C65AF5AF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137E3C27-1008-2D68-213F-F6E2CA77E5B6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1485AF6F-46AA-CF30-07C3-BF532EC52C66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0350D2C-3E40-6962-CD6B-977F711208A2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D7015073-4E0A-BCC9-795C-456AB02AB15A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36EA0CF2-ADDC-7BFC-E43C-5879486BA2B3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325F0B9F-A9A7-7A0E-7ED7-50C87400AB10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0B6181BB-43EB-6595-2826-C8FBB4EF5B71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3E1B5A07-DF30-8E08-B5B0-28679FF2047C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EF77C3D6-AFA0-2FFD-EBAA-B6E70AFD6214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0AE4A25C-55FB-D1B7-47CB-580FDCE846C2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4DCF5E3-17D1-A9E6-A553-58A50B3F48CA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CE8BCC6D-07CE-2F46-12A1-9C975EA6D31F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8903AB17-284E-185C-31B6-5B771BD7CF4B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95EDD73A-95E3-DD39-7E12-E7626AAB0836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2B6F339F-51D2-1AB4-190B-88FDF13FB97C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EFE2F853-5A2A-9B4F-73F4-84B41CAB9604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1212C3E-B88C-FB37-8E3D-9A948D71EB9C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87DDF092-8E2F-E589-B4A1-2C83D29A6844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B7EEF130-10FB-8A1D-8BF0-62958539734B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784BD87C-5A87-D559-2155-7C7A82E1F386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C7441CDC-1FE3-80D6-8BB0-180034459645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40ED786D-7A66-78E1-EA67-AB6F81EAAE12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5F7AD9E6-1B04-2E56-6D33-174B8CD53A40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9BAE18A6-926E-489B-BB6A-B6CD4DBC4EB9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564F981E-49C8-84F9-CD0F-C4ACBB8F39BB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CD0EF5CE-75C7-77FE-502D-F5E97827066B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6567D114-D811-3DBF-75C0-C1E72EF34D0C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074A078F-09BF-1DB5-DD81-D204C975819B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F5197AB3-338C-7D19-6218-6CEDDD3BB2AA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5C48F019-1AB7-5E8E-97F8-DB144CF5D7D9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EEFFB966-5828-BF9C-ACBD-4D34251B807E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498DF403-10AE-5E60-ED2F-74FCFF0F2389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EC6EAEF2-DA58-1DCD-15CF-207AC02F0257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61C33C16-5C8F-05D2-F448-9CD99F3B12F3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2DEBC88E-2F6F-8B69-033B-6B6B07E36A94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A2007B52-0CCA-47DA-2ECC-12FA6006000D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A687A46B-63DD-72DF-3500-2160B4331DBE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570645EA-0C29-DD43-5035-243CF685B15D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977A1641-03AA-C5DC-B8E5-BF9EC4CBC71E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7272722C-6CED-0025-F604-37470BAA0097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EA71A0C9-611A-3C01-6899-5C7C5E137769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6A747EEE-8B61-F4AE-D553-F64FDA0C1DC9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EB293BCE-E0E4-9757-10C7-59423DC901A9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91E3377D-4329-66EA-9755-34568B50E6B4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869FDE90-1293-6990-6396-DCD16644A690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E9A3E53-C1F3-D855-69A9-670AD13D362D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408F2FC0-C727-D500-951A-9DB54F5A7C50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2129C804-BB27-AAED-5150-C1045F3F4F3D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2189E195-869C-1A24-8952-1FB93B9E9505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A0730DBE-E38E-82CA-50B1-EA8E0F1412AB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0FDBCC8C-1231-A113-AB47-30C8D3992E6D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3999DC9C-7E76-850B-AEC9-BFF0911552CE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8F0EFF4D-9C0D-AE52-4E5E-A4E34F4A2001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884429FE-6405-C32F-946F-44B9DF2DA117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8FF5E670-37A6-1FB6-ED8F-E07D37FB7081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29F55BAA-2F45-BD33-F10F-F606A2F9AFC1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F3B46E41-44F6-F37D-27EC-A455C620BF30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A46E68B-F19E-1E0B-0CBE-78A8986C2A12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C36EE9D6-5C33-DD51-C93E-B184CB9979B5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7B14D47C-8437-8383-4135-78412EC37338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FF88E365-743A-A238-1F16-B38D3E47CBF9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936FE98B-83B1-2EC8-9596-F210AA19B336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19614192-EB29-F983-4F40-7292C0272DC5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180EF60E-571E-503A-0F03-CACE952526D4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9D342F82-8688-3F93-AA44-EF4E0293D094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84EEAB57-458B-AB5E-CDEA-FDC168C0D080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C37F52BC-C1BA-C861-4A3B-93859847707B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CA6C2AAE-1AC2-49A1-FEC5-1A404B76456D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523C3906-D8B1-A48F-8BF8-2F15F863FE42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D94A047A-A152-B6A1-E0A2-A09E42F7DE64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7CEAA63-BCC6-229C-B27E-2B5E7E336842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4A044BAA-BB69-C2B7-33C8-3F31FC149094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3F88D224-0EDD-928F-18E2-E4EF5774E443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8C810B8A-B2F3-B9FE-83CA-B4C9842FFFDD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6054542D-8622-4B06-5668-9AE0411E334D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173EA618-31FF-A3DF-B53D-F3CC90CAE216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9EBA5F1F-0F0E-0C9E-F7DF-B7E2AC6CB2AC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312E8EE4-82DA-B67C-5F7D-D705B2EAAE7A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613D447A-BE5D-3D92-4E40-A641321F8885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AA7B3998-05AC-65B5-D3CA-BCA4D29003AF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9F6DBEC7-D60B-B913-7998-86C7F971F8F7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FA4BB76C-AD7E-14B5-1F6F-B645318174E5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A1335BCC-C2CF-EB40-33A2-A1205F3E461A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6DB75D0C-2DC9-D23D-A292-99226CF2E18B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C4CD602E-891C-E32F-F9AC-6E01FDF737CE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40E2A275-1894-6086-6EAE-77CF8099F289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3098B105-46F2-398C-4918-FF8417B8210D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95CDD532-7378-FCC6-FD31-FF9715E4F750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7F0EDE45-B3BE-0830-99FE-CE86C24D5550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3163284A-E8A7-E760-E032-0ABF4D794714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6FB530FC-002D-542A-ACB1-56241E3E76B6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BBC022DA-87A7-80BE-4B1D-00855C6D84AA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0701497-AABA-961E-9A23-507EFD941F9B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D1399121-FD63-93F5-7C91-5E511C72252E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CAC888EC-AFCC-73DF-A48A-738D593B431D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703ED02F-5D75-14E8-0738-7ADD5BAEEE0E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2D2830DA-15DE-0B52-9CC5-AD965E5813E5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96F81204-9981-6434-3F86-B4CCD3833CEE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A3A5C1C8-AE8C-1BD1-F4B1-74768DACDF32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C1C7018F-3515-FB5D-F01B-28220D3232F0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60253B3D-8101-29E4-5BEC-2A4853FC9E1B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6B74A70B-0E8F-9539-CC7D-37BE9ABA21AA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6E1CB14B-029A-22F6-3B9D-DD13CFC484EF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D6A6DDCB-9164-2AE3-93FB-A74DFF3AA1E5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99681FED-19AC-125D-5C37-C51E3F06FB67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6B531711-CC41-DC0C-5908-B657AAB03CA5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86301D3-8040-593F-E7A9-47FA3A9FD4ED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6EAA1273-78A8-4A0C-095A-3A72B3CDDB7A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95EC74D7-C70A-3BD8-E200-D91DF04BB560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D19FB590-522B-5676-DE03-5DF8A3ABBA98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6BFF2A5D-F6EF-B240-7302-DEF4DB861FC8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65B105B1-9ABF-FB84-CDC5-E23647E8CD4B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7F0D8359-CF9A-BAFF-9DCD-F67FE0D1E9C0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83A44F2A-37AD-850A-8E8F-EA69FB934350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2555D62A-64E9-C1E5-B82A-681A3F7D43FE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BB7D972C-D56E-8057-F45F-0494664EB57A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F883C05B-086B-5545-FFC6-70042F4485E4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1941BE49-6C5F-2FF3-06B5-2AA8DFC212F2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6B8B98F8-A381-24F2-29E1-88ADBC862AB7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4D98AF0D-A89F-7F30-7444-A0301A2DCEE5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E93DA4ED-E2D3-77D8-9D0A-FA02A55BC87A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E914ADA7-CA4F-39F8-E0CF-A6F0323B328D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DCA6E279-D199-E1A6-4151-E63987D89B35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79D48512-CDAB-8B91-F2A5-AA264DB857D0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AE77B844-E66D-DB5C-1095-D5F81858C7BE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845C49CD-C350-8D74-7932-5BAAADC54BF8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03AA071F-D597-EF26-3663-DCCBF93FBF9E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BDFDCF6B-84C3-3967-D0EC-1F03F575473E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0E87D3FB-4367-F3DA-1DAA-D62972B7CB8F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FDA9971D-9CC0-8E66-610C-1436662BC59E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E1878FCB-586D-707D-8CEC-B08D641127A9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DCF8089B-A43A-1686-40D3-DF57A7A47286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269E7D91-2675-BF3D-9FD7-035036BD96F1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AC8D82C8-0142-C9BB-AF94-D4BF0A65465A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DF7FC748-46E6-A030-C98A-92559F56609A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0E8B4B2D-7B5C-CBB6-F6C5-F61FE4858947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F030B975-75E6-6BEF-FA18-C006B801E94A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908CC841-FB14-043A-40FB-8A08861F809C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25E7274-961A-78C4-3843-F820F18784F6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0C04F6F6-5291-BF03-B04E-3798D4E98824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071CF8C8-C128-156D-C08F-0AF4E3CEC5CE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936830C7-82C0-018F-BD9C-1915728A24D6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27F64DED-8E54-0AD7-B74E-4B54B3A3FBCB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94C2BB5A-B7B1-BC55-B665-B6C3AD73796B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6730BACA-70D6-08A2-6F4C-1EC1E3A91EB9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0A257FF-29ED-A325-1502-CC349D099DD0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002E4E1B-C209-51C6-7AB5-E9F30AADA846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A41C5772-F1F9-BD34-BF45-E61F43D0F419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02EFA558-EDB9-8A96-BCA4-C2CCABBA6E9F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0A72AA5C-410D-BE5C-D017-961A7FB8CEE6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F101A21F-0BD8-7A3B-6D9A-D42C677CD716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67689D1B-3FF6-9065-C23C-6FC99AA38B21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01EBA975-394D-0DEC-DD0E-B73A7552657C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60142E2B-5960-3BAE-671D-319DC4A8DBB7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0A96FA37-423E-E892-863E-0D5FD01EF7D3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D475D3E5-D903-5368-0687-F6807631D05D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4EA597A3-4882-1D48-795B-F496FCD43CB4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CE24868E-E2DD-FF3E-C4DF-5A09074D04E3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5B0D04B4-6F4A-2B24-56E6-FED79CDFDE5B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A7048C83-AEC7-E4DF-30FB-3BED804D9BE7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37B40CEC-3177-1B01-A5B2-36F1BF1ACE20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9190BB01-E859-0197-E355-FD68BAB0B67F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54B8F7AC-52F9-E5D0-3FDA-306D12D2BB50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2B51B140-DB65-37AD-6636-F9DA1D1B9017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518ABE62-D289-FB21-79F3-28D21F379CD0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0BF21E0B-2F8F-F80D-FA9B-58E82D2523EC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738F24F1-9A7A-0D75-7564-90431205ED2D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84E74A2-FA4A-FDDC-A0EA-61033EF86A23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AA939497-735E-99E7-137E-27FE6BB8B64E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496F2C03-B2D5-14E6-613A-506C20A865CA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38CB06E0-194B-9307-47FB-3BB2495FF013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CAE00E1E-DE98-871B-193D-B849058D1996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61CEBCDC-D93A-00A2-4A02-335B7B0FBD69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10BB3B64-BAA4-4F77-240C-C01E6A967A91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63596879-41E4-CA70-5014-D9176DAE912C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7EB4406B-0845-9A5A-A51F-85E1C726D249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771EAB13-3161-8955-8D53-39006D7D5866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DE5A2490-2FA4-A9DC-875E-6303C7C3A6B8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11F75E10-BCBD-7E86-0BF2-06B31DFF0BE2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C043486A-10B9-524E-0B2A-0872D2EEDF54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4E2956F7-2483-2468-E591-63C5AC2546B2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3C07BA0D-45EC-F65D-6BAA-D03786066CE2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78D79D42-4C96-C526-ABA3-FC32CBD6F262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326BC3D9-A0F8-D13E-06BF-6CD63F776F6E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7637A456-A5AD-A33F-6516-19B445D221C1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965DBECD-464F-FFA4-5768-EDE3D745B997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98F1DC26-728E-6107-63DC-998644C48F19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C96D19F0-7D2A-25DD-880F-C46D82440A51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2E61D190-7EE3-DAC8-C387-1D21C42BF471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5E260DAF-4BB8-A68B-4D91-01C9D0F4E7F2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34AE5233-A3C6-3042-2827-79B743045A88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3E664E28-2644-E303-7A03-6AFE4F5F7412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FC21796-855D-ED49-24A1-C4650221029D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152B4E83-20F0-9CD2-5F81-28CD6A962F5B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9861EBB3-4A89-8300-694C-0A9EF9A4724F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AD3F8CD0-B98F-61B1-380D-3EF6AC08ADFA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E8D2130A-F09C-1F7C-582B-C2A42F174499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6D3B6612-5BF9-A0A6-88FE-69389F5CE61C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C6CFA8E4-5A26-579B-25B3-ED93276C89DB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814E799B-E553-0655-4E5D-CB1ACEF25231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8E1A9F32-01D0-82C1-CD02-E85E341E1A56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29EB4DCF-0B5A-6F3C-9A0E-5BF9F18107C9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3312A2CF-9002-20DC-68D3-076DBE11AE50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5C7549A6-1390-C931-B6F6-6AA0A21973ED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21245A95-14B4-6EA4-ECD8-2BDE83B89AFE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ADF53D60-0924-6BB5-279C-EA3DE017B16C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B0CDEB5E-4EBA-AE79-0B09-854410647556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A8FB82B8-6EB1-6CC8-9E97-627C5492F193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84BFC012-7AF9-C7DB-3669-F3C162748076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D7298FCF-C2B3-C797-9B62-00DA597F3C4D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EFA3FD20-2D67-1FDF-C197-BF422000DB22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416F8BF6-B6F5-174C-D145-9A2B726CF655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1FEE3758-5A1F-D362-37C5-F56DDE7EA165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777A8E8-558A-A529-E146-772E5969D5FE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EFE928A8-2768-649C-95B9-5A4B6F804157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5CB8672B-6265-13B3-F06B-C223769BAF44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73BA796A-D163-4687-6B3B-FBC54D0B7D03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FA7E8849-D94B-BE2D-E989-DB19CB81E40C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56FCA692-B381-6B41-9239-EAB207CC6143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7D166A92-081C-E088-270D-B12C261AA010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474B0E11-537F-B76E-76C3-666F664106EF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D0EB7BF5-FB69-F015-4F09-5AC2F9FB5AED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257647FA-2FE0-C925-56C1-A3A33C14CBB4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5D2E297C-077D-FC80-EC97-537A94BD0DC4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603D1ADE-9CAD-4496-3D26-B49A3F9B7D66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62AD9A16-A8D5-B83C-3240-4E017F65BDC0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87A92353-1172-7278-369C-00BB0570B67D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04471E4B-96AE-3F44-BE60-E017F76CFA97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7B36FF92-2E41-8FDA-0640-91A8493EB345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9AB0F024-FA21-D021-0B93-1AFBE671BD1B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001888AB-6953-DCF1-7C9A-FCB1E721B238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5CA93C7B-A2CC-9342-E689-AE4C63C0FD87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DED41960-3A2E-A896-3F52-9DB6648A4237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71FBC910-22B3-DE61-2060-8D24A9C539BE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C75569E7-286B-CE71-C9B0-0A700B34ED60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166CAB82-2C17-B712-9744-9186AB20BAD3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A11F9CD3-CF8F-8A2D-D84C-E482501B59F8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CC349463-EE8C-B541-4747-BEEA163E1AAA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85A7642B-496B-4BC4-1668-0C9CDCED9FBE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0BBCAF82-421D-9E7B-12D1-DD3EBB97AC3C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667C5453-AB6A-1ECE-3AE0-F98C7BE9C5EB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34604D56-7A7C-F660-5498-6AE3723C4B6A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7EAAC41A-BF1A-056D-37EA-1BB28C0FD1A2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602C09E3-EBE4-81C5-F063-396397B6ADC8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42A962D4-DFFA-A056-014D-4895BAF2AF89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A30E508D-DF6C-B5B7-00DD-23202D79416D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908F13C0-88F1-519D-6C4C-E7F7C23DFDEA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B612940D-6403-8DBD-EFBF-6EAAFAA707B7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D0BA7839-4874-22A0-11D9-2B098FAF819F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11E3BB43-BED3-F18F-CFD2-CFD95DEF8246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06E51A6F-777A-3315-2D25-A5ED3AA646B5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C06B8BC-3D96-A590-3C6F-2EACD3521ABE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10567131-7E5F-6459-2B43-9A07DB27451A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0F854492-A542-23DA-1140-0D1D5608C1F1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2BE2D355-FA1B-85CB-85C4-37E16AE119AB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D5845EB1-CDA2-FD15-F8FB-E7F413AB45FF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76693D01-FC2D-4CE9-1479-6EB06ACDE064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D5CBFBDC-4512-1963-E3A5-1D379361966D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23DE2A19-C91B-6E01-227D-A708D1BF7310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6E2E22EF-0C48-F012-6822-9C0ADDD8C956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A2CAC07D-6549-2D03-6B78-1AFC66B6804D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8844C2C1-5733-EACA-5A3F-9FD94D570AAB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1B1E93A7-C9EB-556B-4D42-2F55C3DA861C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F17CCAEC-E075-E474-4801-A49C5BAB8841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CB2A6FDF-61AB-E311-2A90-B943329DDCC1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48FA4680-9149-2352-4A04-DDC183541D01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95C58CFE-34E8-86E4-2597-8B1B0073E8D2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96D6F7A6-ECE1-929C-ABE0-55B079DB8D3F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C9553B9-4831-962C-8E03-3D859D450B02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CA8F67FA-E0C5-AFA4-EE8B-93367BFE892A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29FE2B8E-10E7-0B81-3621-B73F0F866C37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686D06CF-0A33-44F1-76D7-AA6228DDFF9A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87B34182-1955-2167-C9D0-E035541B15D5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E74BF424-B134-2521-1D8B-AB1FF101613F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09829B2C-1EF5-14A0-8810-E3F2C210B05B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76172729-3C29-6E7B-B7D1-C006DA2C0ACC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60D265FE-340C-53C4-2A7D-F6BD2A79C9AB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DC8BEC37-A110-0B72-8618-BE731712983C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57C27A3F-531D-0FE4-29DB-415746038ECA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3F406CD2-6F88-A8BD-DB90-C8C7AE9313F6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1E3268B1-8C5F-AD63-A80F-F5C7C43B9C57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1EF6EBC9-3029-FAF6-6FD0-52D752EE22AD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74EC0792-769B-340E-7F8F-108DEBD67675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380EC810-715B-E091-83CB-D55688A5119A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DA2DB7B0-29CF-F94E-770D-49F06EF843A3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CF94EF22-EC53-7F53-D990-CEEB71395D18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45458A0E-4720-559E-BCDF-C9D2D127E78E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5D924BAC-AC0E-6F20-0FD1-773C2F9CF3A7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91DF27FD-EF98-6AEC-2938-4543FC3A5D28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E33CD168-DA86-7456-5A6B-B7BAD1BB76B4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F42DF1AC-B4B8-5C23-B738-660777389060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B1A330A-6BC0-21D2-2905-04620D4FB134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27B86613-8AB0-F594-841A-F6BA1904B67E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CFDF098E-AB29-6347-24EC-BA5E9E05AE5A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7F45FFB4-14BA-C4BC-BC74-A03EA5DD63C2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9C1858E5-C798-E5E4-19A9-46B1631E4978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A5898274-8D5E-F5E9-15A2-EDEDB2D90096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E27C0A1F-FABC-D91E-286C-5BE1A104BCD8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90405C28-C816-D743-7E84-DEEA35CD686C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1E167901-55E3-61E3-9269-333459F936C2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1FCCF97-E3B9-8AF1-6DD0-CB57A3541335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CE388526-77B5-29A0-0F70-9720805BE797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BD9AB307-E400-0E29-01CD-F70DB1CD54A2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AFAE7E67-EC57-374C-16D9-356C43095183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E34425B0-023F-2A5D-69EE-2F82584DE093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EE4A5EC1-8517-528A-42CC-F3F82DD35346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7492CCEA-9549-9358-A93C-7D7029CDB455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50BF9B51-4410-EDF1-0BAA-282D9EE766CD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52CD1CD5-6CB9-155B-CD67-F8BE922C0090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CFF07A92-3850-A72C-4F8F-20D8E57871AF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0105EBB2-65A8-3E71-5F68-5DA18686A661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812C7D9D-DCC6-BB91-2018-40D61448F2B1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32404484-4972-1E6A-A788-C6E13606AED7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90F00A52-1061-BD1C-445B-3117D9EE2C47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E76FAFD5-EC55-B872-426F-E84D2A6A288A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02D9AEC8-3EB5-12D9-A45B-10FB1097CA4E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5233D119-8DC5-D735-FAE5-602C65779E32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52589205-BEE2-1B3E-EA94-6D32E885229E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20BD1416-29D7-DF18-B43F-7C5FD7B778F3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2F21A29C-DA52-F08A-5C7A-5DA4A2FC9412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D9A2B14D-3522-0AE8-0B06-178B86FEEBAE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E86EB834-C812-0846-9D8F-1B43EEB871DD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7D2121BB-1E11-DB98-9414-4813AF02A88B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F3AF44A8-E71B-41D8-79EC-CD6594CBB098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A167CAC0-F390-05CD-BE39-0640DCF73F26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576993D7-CE78-F392-6465-827CCA43DE75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E629299F-46E3-0BBC-28B9-8EF027352F37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2C051C0D-C0D6-6C83-E213-E3F501A4F06A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48F14B47-67C8-16D3-282C-7D0A968819BD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06719778-0A88-E80A-B2A7-1BFF6CF6CC03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5DEBCF59-4B49-3610-0CF1-40D71395EDF3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9A5E0C5F-2CE1-DA47-66A2-90EA12EA6D76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3A700677-2793-841B-D3E3-0C8A8B1BC163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F94915C8-C5D0-7B55-F043-BFD73A603910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1F7A8387-6264-32EA-B1B2-CA6793FFB44D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74D9E0AF-08F3-718A-2BC0-0AD4ABFD0066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38EE9D16-51D9-2E2B-A5D8-9F4B8C006EC8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584E0AFB-8E99-730D-F9AF-878A92BD3BE6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AFA22099-7027-4E4C-4A0B-7D8F751FC4D2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B658FAAD-51CC-342C-F0B8-07CF8F1F4A13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ADC0F4C0-4EAD-541C-4FF4-115E037ED2C3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F8CD5181-D693-DADE-C16E-E0DD1EE59F10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1D88B970-E6E3-557A-C279-9F752AD55C7D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B258A4FD-DF41-711D-8388-F9625808BD45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A050C8BA-5F66-3478-4508-8AEFA3EAA150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CF8E88AE-7571-1A06-BFDF-896D6244163E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25F409BA-BA23-1DF8-147E-85478AEEAE05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C4878F1B-C7ED-6420-6A2A-BDE909A3D8B8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ABED61EB-5D51-CE11-4808-C58160A06390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4E325801-9252-6FFF-4BEE-CD9B064A3AD8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85172AC1-B2AD-0060-86E4-2552CDDCB61D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A13020BB-7175-1062-A065-4A2E73EA586E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A9B812B2-2CF2-4F15-6313-B30864F20971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CBC641C4-8F19-E89E-1767-AD7C1ECAE9EC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8B34506A-8B06-B810-B8D6-E68808C2868D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E080EF8D-392D-F38F-DB56-789209375049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56F0D834-5008-BB73-F6C8-6751A04B867D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3C8CA218-BD9A-870A-425E-768BFAE67C5E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7F567ED9-6F15-F1A6-0D85-C47B3417D546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89CFBB05-6742-36A4-529E-7381E35DBC36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FE550E48-8469-C9E1-9252-F0C559D232D8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2C04480E-89D1-4AD7-BFBB-62043545E546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3B8D6F92-07A8-433D-A6D3-6917C5F3E054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F97A7E19-100F-EDC4-EA38-FB7C5C0395DE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40CE1516-93B9-B02B-FAF8-5E3F7EE3B7A3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A3510426-8C19-3F39-13E1-F419AED5AF2D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3C68C351-C5DD-C414-A5F8-36D8E13CB58D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8F8E7684-DCCB-6823-5B4B-4C3035297156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B291452E-2827-5BFE-95A0-6146B8A69257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C56EBFAE-FB9E-80FF-A8D3-1702F9E80EB6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E6EE1A5A-799B-BB6F-0A2B-035E2BD432D2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77AD4805-75E7-5EF3-477B-BCF0055231F8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2992F1E5-1266-9131-8345-D257A4667508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6D2A1CF1-E856-8D4F-3D10-9E22855D6AC4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35996E41-DF7D-EE3C-7271-A8ED486D2D04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B79597CD-31A6-D843-C5B4-17D38961C4E4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6E84AECE-1B0F-194D-1144-4053B3AE3BFA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FBBB8F5-F500-BEE6-5FAD-D95B844F52FD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6B15E0C1-92D9-649F-A392-C8922B63DCC5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FB94ACAC-6667-EF3A-8782-2D6BDB35A09C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9966720B-81D7-816F-8B0F-296ABCDE0620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985D08A5-D031-1B60-F46D-731156287B14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76C7CFC-CB81-DAA5-D7B7-218F1745713F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5B2F1C2A-2829-6F81-571C-26015ED795E9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6315D9A8-92C2-11E2-76CA-4A32A8648DDE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303599AA-FD5D-147F-FD46-A8928BC37E2A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93C74036-9E91-AABA-F7B2-A5D22E72B235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5FC21B92-39F1-2B32-0846-0242736C5107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FCC3A219-AC2B-55FC-C10C-8E7BFFEB1AAE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47634AC-8CFA-E5AC-4E6E-2507981A392D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4F73F350-22CA-F7D1-29CE-1B97D8EE1A97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0450E1DF-55D2-5D8C-C669-847709F014B5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8577E12F-B75B-B7E3-1053-6E3C94BC6F82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5918E2D9-CB9B-0E7B-442C-62805A84F77A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686136CF-254C-4E04-8571-A88E532F9564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92990ED8-A3E1-E5A7-A92D-3D19666C4495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A4A001EE-5162-66E2-4AB1-795CEE780B49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3147B912-6B92-ED9C-E936-18D6344D2BB5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732DB028-0BCD-5C34-C7AB-12CD0DBF3F40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FE0EDB35-FDFB-F1EA-B834-10FF3D507B1F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DC85A7DA-976D-1481-6031-75BDFB30C70E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CB49995B-411D-535E-A308-537597B1C594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FE028C61-1543-8226-3449-9D3C9E208592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F21C3C24-D83F-2183-9F01-2748B2C9E84D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DC7F9C0E-5401-C534-E17B-F18C0B3BA602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3264B541-7E3E-3F4F-B76C-44CFF40C1FB4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89A8AE78-2177-EE8D-9DD0-47B8EB20DA50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88898F04-E346-2C3F-583A-5DE7101F9C89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E6F9157A-4502-CC5F-084A-F35D16BD9983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2E61290-0391-32B1-B385-2E63D3F6709E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0C3DD20A-2786-B670-E9A7-C56CD48863E1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E606F4E5-9CD0-A2D5-3AB5-B2014079DD29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711297FF-FFBB-6A15-1C75-0609A413A99C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43C196A-3B2B-0139-D0E7-63F87A5631F1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18C8D02-7DC8-3606-F593-80A98D73006E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F9514FB8-9E02-CB7B-3853-CBF8FF6068E4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1656E329-9B35-5A4A-A76A-9FB1E0AE29A9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14314C36-D97E-75C4-6795-F410CE2CA4C8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31690024-A844-886E-A310-360D78624759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FD02786F-71BE-1686-C605-C25614F8C0C0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DACBFE7C-CAAF-25D3-CBB3-AA9D1B539E6A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62082878-AD42-8550-215E-45E23A9EB43A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1A9F5F04-E870-6E25-DF00-03D016893F2F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99B4C314-2BD9-F2F9-3797-4767AD0D957E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3E6FFFDA-C955-7732-0E9F-085F95BB1D1A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D33C74C9-4336-23FF-E976-25F902FCA6A5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66BC6CCB-20FD-FDC8-798E-BD5726E55377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4287BB85-4787-10DF-77C4-CBF1562526F4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19FC6284-9E87-DCDD-D246-2B190DF54A3B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E3033D1A-8194-91D9-C794-B89EBD994E97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C28247DB-E83A-2EFD-B180-49D83A8FC956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9DDA71F8-938B-2B56-66ED-19B37F1E7C00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65F190FC-3AD1-CDD3-FE9D-E1383CFC8C84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7B5F3BCC-96F9-46B2-6B1C-FCA009CDDCFF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2BDCC598-6751-CB8F-9A99-430455F06DF1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F1E671D0-46CD-8DD2-143E-A1678D00B588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16F91413-0BD8-0AB0-E73B-BCB3AC38C9D2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52F77BAC-D551-DD99-789D-E9FD76FF6BCA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FCE6BCDF-C7CA-A80D-1A06-43B20705CBEB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5B032B4F-1863-C487-26F6-EFD7ACF5CD5B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D5E8C3D0-BBF6-5BCC-2E1B-1B346912105F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D2FA678F-9A1B-8B05-BB95-C8C4F643FE10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4E9CF4CD-5B7F-74C9-D59B-DA20B26FA677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113E4AB1-5242-E89A-842A-C6C6B9D3F511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0247400C-5F47-C53F-47F6-9F4C754BB616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3D78552B-2D81-5CC0-6F00-2AE6608924B0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BB9581F8-8451-E705-2472-2D6B63399D19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6B030BEE-4AEA-5CD6-3BC9-0B3F08434102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163C63AA-983D-BEB2-47C1-0158E5399403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DA430EB1-117C-A3A1-0334-E6061331AA61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A72AB68B-8E9D-0368-9027-C3FA83988DE2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C4FEE246-D848-16A7-9032-D9148CC1E39A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EEEF82D3-F9C7-CEC7-20D9-F88859DC0F9E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C64D915E-11A9-C861-295C-DD8945B7C2F5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A9E17B4E-F224-46DA-F6DD-8E204043A624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DB83F6E8-1959-A298-EE8F-548F8679D7FC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DA400903-DDFB-57D0-2CE4-C568978AE6E1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43429AAC-E39D-AF73-A993-6074D50EFBE0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EA555DE2-5A18-47B1-6F16-4124564F2E7C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88BED38A-6467-5134-9B00-36F5E2092003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B153A646-BC57-AB26-DD2C-5AD87CF049F6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9A916CCD-7BDD-928A-6E03-D9B25816B591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C3A26CFE-9DB1-F9A2-E4B1-B9C578E94AC4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FD6FBA56-4651-2293-2DA2-0AC3FFB9ED5E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5418F908-C214-689D-FFF8-D19C8E57683A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94A6BA9C-BFB0-8E43-1A9A-FA88A92BAD9A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157F69E3-8B1C-3C32-BE85-2E9252C80556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97CD2760-9143-7EEB-362C-9D17F89C1C59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69A67120-D66D-F55E-16BB-A58BD2A6FC6D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B95D6FD-A360-AC63-DEBE-1E1519CE58A1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5A64EE2D-C1C4-03C6-1DFF-1D04EEE124AB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A2E949A3-08D3-EEE5-4740-F8C272781D59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C73F57DD-BE25-86F3-E516-8BBD9F185C9A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EB168E39-0956-12F5-2A2F-530B4D48F3E4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25B37167-979A-671C-A8F2-408F1DAC7562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F30D84D8-C8F2-5DE9-4561-23AC062599E1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9D2AF311-E106-81EE-E6C0-066C308AB989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660086A5-9391-E8DB-3A3E-3E7EC0602A76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3888E549-FB7F-84F5-482F-E6DC68567D11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2139686E-AEAA-324C-6D56-EF7B624D81A7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50E4A6F9-613C-8AE3-C8E1-8E1361CB659B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83E14B5E-1933-18D3-3289-2F53892167B3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40953109-149A-69BA-D037-0CBDD647952D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B996F159-3C84-CC11-0245-455103FECDDD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D41E82DA-3118-593E-CD18-6A19DFB0417E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BF9AE048-441D-88D6-499A-0B607CD024AF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09B87CB6-2E00-CE9D-CAAA-EB1AFADD834A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B1E5EA95-697E-BB86-17BA-AB387A6BD2AC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1CA106DC-CD20-35DB-0497-BDB7FD3E50B2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8709195D-28B0-30F2-6BC2-35CF7E96D076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FAE48B6D-8D32-4614-EEEC-0A873CD01CF5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98033DB-01FC-E61D-54F2-5D497FAE5B13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08188780-5790-4BB4-2648-E8CF5E05187D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16F83407-8074-1435-6B37-65A73B1D0938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7527A72F-A6E7-3EF4-4D69-16226E2A2445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536E2309-357B-745B-573E-B0A82ACA4665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474173D7-7A2B-C345-8FD7-B5629C1B8941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E14A2408-6DFF-C5E3-5F0C-F12BC8E4F836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38021627-E18D-C3DA-7F76-E918E883B2E2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DFC506EB-B6F2-8CEE-84BD-2C0BB6A7A8F2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07867AC-A927-4593-F27C-10B846F18ECF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4DF72756-8E3E-1BC2-FBF2-52C3A8AFCF32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38C27FCA-14CF-4D6E-E8D9-80AB78DF024D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E2EE0031-1317-9F69-08FF-0C499A7C452B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59C4636A-ED72-8F80-F861-4DC3DBF057EE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57FD8B8A-295F-5651-AB97-AF065B105EEF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E7E0080F-61AA-3AAC-5183-4CE325086239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85EAFC89-F1C1-2B2D-D78D-D2B74DD7BB03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5FD93BED-20EF-F831-44E1-1EAE85219D57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9329BF35-B4E0-B609-AA19-477B34E79D1E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549D71CB-FEB7-2D51-370B-948042A250B9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0CA896C0-B414-D874-2BC4-B634D11257C1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7AF39C6F-79E3-A31E-B2EE-FC65B3A9C437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E1EBD3F3-DBBA-69BB-179C-9CC1DAA8F851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00A866E3-B856-A09F-16FA-72EBF7E53462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7B1B5F68-85BC-1282-AF55-5ED1B28D8FB8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6484A1D2-107F-1412-139E-38C69283DBBB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062383BF-57DF-E0B2-50D4-145A09BF8212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D917F2BC-76E2-6FFE-623A-860A3F49D870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DA7FC180-B212-4878-5B3A-280C1201CDEA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65DCB86E-97DF-0F20-2956-31CFD444BFA7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FA2F2732-FA9B-07B9-E654-C889D60B3805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0F6944AE-1886-F626-F69B-39DE66DD62DF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9B14E8B6-977F-54DC-EA70-548DBBA59B85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F346C7AB-1D73-F067-4F86-EBF8615E4200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08019E82-6867-E06C-92BB-6D063CF49998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182F773C-2046-03FC-D049-D8E32A549087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D3BF9A9E-55E8-7918-0D28-FA816A52E884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39E4DF0C-B8AE-D436-6432-EBD90E21C8C1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F8B4DE6E-8748-0417-7F7B-303BC44E4271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EDA6795D-2566-9AB6-8F3E-DE855193843A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6959A067-8923-B0E0-27A6-D048F1C81E1D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B673179D-71A9-B4B0-7143-55EC580B373F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CE591F19-017F-F826-4591-CDB2AF0DB1D3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34A22467-E20B-EBB3-AA82-D61A6ACF2E16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90A97EDB-884B-4D97-64A2-7A84688BA9ED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3DDA0301-FF8E-E618-1773-10687A82269D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B4A738BE-5C9C-72D9-3079-653F88CEA601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5C34D28E-7C31-FBC7-C43D-33D861E5FCA7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E80A67E0-D69E-9490-7458-8A044096EB6B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B80BD614-F70D-E44E-A45E-F3DF471AE86B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781CD502-068B-CECD-EB26-15F371C0841A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3F42578B-9AEF-00D9-AEEE-B7EA4D3FB8DF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8BCD1A45-AADE-0019-0B71-BE68F45FC03B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D3E163DA-F991-A258-2314-E7D20F3750EB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DDA5ACF9-88E3-86C9-6593-64F2F53EE8E8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33165E53-D2AC-8009-F122-FB669A92F003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914547C0-CD2E-19AC-3147-329F5F0D6933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B790880F-DD9F-5DFC-FA91-ACC661EEF98D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D684B89E-EAE7-2AC4-D4D7-34420FF932A4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26435DFA-7749-5C7B-B68F-427F16F43953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8D323A70-CDEA-840C-8F98-E5EC261758F1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85B3EF6A-996C-D42D-60E1-4B8854FECC8F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C178FE35-5617-A600-9ADE-6BE16EEC96B0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BC32ACDF-B506-1217-A250-EBAA58B10614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729062FE-36D3-B4BD-B54A-EDA6EBD3CBE1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B800BF28-B702-367C-AB85-53218D7758BF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BFBA8F93-3071-7104-8FF3-F0D63FCA4A50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5E402B81-31E7-BDE2-DD2C-3EFBC0E7E0CC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CD57F9B5-F101-E53E-1394-EFAA363441EA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70D78423-B6EB-5177-068B-B1FA84E074D8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9D949325-2BE8-088F-5E82-D542678B8CFB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A3C7C81F-2235-F45C-A4B3-10A30770647E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6F2C8490-0E78-48AB-B5F3-045B29F6800D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D888EECF-C527-4CEA-AC7C-3A29097C9F6F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F5D29053-6B89-5E77-F781-029D2EE4341A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F85E2909-7446-06BF-B7EB-DD8B1CA81EB1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5B5D8864-535C-1612-B4BB-B433B33C4B3D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87A6184C-6AAA-E6BF-49D7-F47FBFB783AE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A3E0EA73-BA92-9DDD-030D-44695DCE26C3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3C8AF43F-124F-0A98-15D3-E8875CD5F3F1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1D179F64-FC93-BAFB-4259-5C19CA2E4F6F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2EC8DD7D-7FF2-6175-43C7-B6E77C6044DB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2759E44A-10C5-A8DF-7C6F-F49C6343B731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622359C3-05C9-2F0E-E893-44D49884903E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309716D2-3831-CA9E-E89F-B7ED3961F3A6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A1413B4E-55CB-648C-9D6D-D17F4D20B928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A4F5292E-0C55-4712-4375-131026EB61BD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0F77B3B9-F766-B418-A2C0-BE56FE344F61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72E12BE3-7B72-7350-B2FF-02748EEA1F6C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0EC0F2E0-4BBB-73F2-F386-9998B58802CB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41A19F0F-82A5-1436-2DD7-872E617ED1E1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85E4F388-1111-4C36-0832-B93B2F859688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648FF1A8-ED82-3D07-0F2B-0D7815EAF45F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D4C506D6-2697-F590-4089-581318A75A00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765C53BC-F6F2-F9CC-C54D-58FCD47E1FEA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C6DA23F0-675A-4C7C-7E9D-E5E0CBAF9FC7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EA2799B9-65F7-69BF-C669-B9CBF5323ADE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FF935295-5096-83CC-CACC-A391D0A2BAD1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EA48E90F-53E7-DAC8-7DDA-A7DE1FA90E03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80AF9424-A18D-6B61-025C-DD7DF0BE045E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56BB73EC-CA7B-EC5E-1062-2A04F6C0A93F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E03FE567-0D05-DB33-692C-45DE70F69E26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A80473C1-B617-C560-D777-5B76458D4756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47FA84FE-61A7-9749-3169-5073D62F5668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5BBC125C-B576-A7F3-571C-A707607509E2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81863666-6F9B-7AEC-B08F-3AE7A30E8F14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0E4F9730-1315-6421-E3D9-012D8FA204AA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8F669E4F-3070-BA02-44E8-46E4314E8E9D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C191AD78-AC9C-C0AB-BF58-FFF32A13F3BD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CB0E29EE-6315-816F-EE7D-B47BEB6338EE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F4EAC0F1-6848-AAF4-CAD4-E3EA86BCCC1D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EF95ABE5-0227-2305-6ED7-C8E7FC9F12AB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0936B8FD-1BE0-D349-8FE7-513764AED1C5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AD24DD59-BFAD-6AB0-E9EF-E7323E7CB7D9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CCBB197C-D602-8766-C18E-D22AC4C036FD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0A05E297-48B7-4C9F-A1B4-3F9FEA1C3131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2EEEFB15-600C-B6A1-44A5-D0EB7C94EEE0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779D1697-02BD-9F5E-9DBD-2EE490C3D788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6391CBD2-44D6-7600-3E75-71415FF6DFA1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C0A4CB49-8F81-ACBA-91A0-224C200C0079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776E9C97-AFC7-83F0-5BD8-CB0CA4E20A63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F6A70245-5926-F25E-B134-F3BE93616C14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C2CA8ECC-BBFE-D07F-A787-8369243D9660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B771CC1A-3BF6-ED07-31C8-D009127CD4A3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87CF2040-E733-0896-51E5-82431E2F2F13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5C284D6B-D202-B705-58BD-EB6FB21C57A5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B0EA0611-04EB-5E7C-CCF5-C86D79BC1B2C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90BE515B-2AE1-F843-5A35-E2886CB449FE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316F9766-C65D-F3C8-03AB-A49245DD31B7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E6FD00AC-57E6-131D-F86C-BEDCFFBBE385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8E6BE85A-0653-8B60-211E-312D3B1F157E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C8B0150F-4534-09A5-E894-3B68DD1858B7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B0D777B7-B612-AA70-46CE-EF05521CF8E1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165FA1E3-0EEC-4423-C41D-5F7259415D3E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25B20F5-C2E5-90C5-1E8E-A9D5E9B045C7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DA341FB9-94D6-676A-2BCB-B2E97F2710F3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015E4557-40F5-EE6A-2EA1-95F94DDD6359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23C279C1-22AD-6ACA-C248-5DD1A85E3A76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EC695F2-FA79-9422-3F5C-519180B591E5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F5B8F814-8C4E-AADC-2EB5-0289984B66B3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470D4F2D-1EB8-6CA8-A153-212671168453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6154229B-726F-AB18-1A43-A1BA9014F86C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8C3CA288-865C-41AE-236C-67ADDA49CC4B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0A563A80-4E04-8984-144A-0F60BA409161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6C1B5B04-B607-5756-04F0-E62F7E66D5CC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382B048D-2181-53EC-B7B5-73552747B2F1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794F8BF6-117B-40A1-967E-E17CD62A68A3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D11ECA9A-C429-AAFF-699B-FC779AFF15D5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1D84EE52-E8BD-ED6A-B8F8-56B14AF2E33A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2753465B-6CC5-4AD9-FCAA-BC915DDD9159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EA56EFA-2B22-C978-E97F-2728906B4680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CC712B95-0811-8A67-493E-AE9C377ADBC4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764BFCFE-9C5F-D351-DDCE-C61CBA23CB95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4689BA8D-2DCA-376A-9117-8DDCFDB9D689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67C53A03-9578-E703-ED63-C262CDA956AA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5FB09065-C7F4-2DC5-AD7B-B46F3E2997DF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D262B42C-B8E4-8999-EFF4-6786189A1462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72AAB906-0D5B-847A-E217-231BB9759872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51A9F481-5868-A6FE-826D-71BA842D9C4D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34FDE496-0C5B-1CBB-7EAD-3DE216945C87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87606FFD-500C-67E9-929A-86B3C8AA7668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99CCB324-EA99-ACA1-0715-D1825C757111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9B2288C7-F7AF-75D9-D659-724377EB46E3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2A46562F-855C-2C0E-4DFD-3E40AEFBE95E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98758B9C-283D-3505-265F-023D96FDBD66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E2FAF581-D320-5A2C-7D65-0E4BF129E2C8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BC17A315-A688-9D53-3D18-77A63C7B33D1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39693214-8902-3DE0-2BCB-A809E7B8A85A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B1F2B0BD-DF9D-0182-D291-7D86D0367C03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5B6ED5B1-448A-D41C-41F8-4FD1208A0A72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407BEFED-8712-B9A9-9616-B15930C5AAF6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560DB509-B96D-F24A-6CB4-21E8C0BCFD3E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119C7C8F-3A41-E57F-1A12-2EA31AB1141C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42027599-CDBD-345B-5305-87186DA87DF3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78ADE6FB-EAD2-7306-FC1B-B305E1A53C2B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21EF5B52-8D20-55F9-7E93-5BCC0044969F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5CFE5034-01DA-8B68-9A94-09DFDC7B15F7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51D34814-1717-3CB1-51D9-201AD77B8291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B25820AB-6063-68A8-2632-3C0F4C8DE032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F5493D55-A222-81BC-14E1-3F57FAAF1C50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F14EE797-4DB9-23E2-5146-C1124E38D0E7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F2E91BA9-B106-8349-09F9-358F3F3628B8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6A85EA3-1646-A0FD-B8BE-BD1AC06A4CB1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8B1D9EF8-0059-8721-285D-2CBE025FAF67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8B421225-E05B-203B-94CA-905212354870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A7C074F6-95EA-C5AF-0E9D-530A232F4086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FAC2120D-A178-E0A9-305C-3B97C0912CB7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5C520747-8012-2E92-A5E4-6532B75DF564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2226ABD-ED2F-A258-33F9-3EF6420B6A6E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134B6EA9-A358-1E35-95F0-5A5BECD6BF63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C743C65D-52B5-5049-46C4-6D09AE472540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973ED3A2-7EF8-7387-EC41-828503BB6C58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46266ADF-53B1-EF7B-C49B-A9AFEF21BB5F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76576029-513E-3CA4-71E9-08A8F624A609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178DE91-B9FC-B740-0A0C-BE88DAD9EA2D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FCF7E3C0-AECF-94D5-C615-6E0CFEC0CDD5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1F50D159-511B-2E7B-1455-60FA3E3E222A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E10807D-5659-8632-E478-60FD4861D689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5F5DB615-7F5E-D65D-F881-1847AE64E2A5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F4A898B5-8279-19DA-12D6-26184EA525A6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562E4714-56AE-2C72-1BA6-EB7FE048C5B7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B8F2869E-0C55-59E8-0BCC-4C907656D329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FD29085E-0C2E-3DC9-B103-CA39DEAD6060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C1B8654D-DA1C-FAEE-CEA7-391D45F65B16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C1A6BD24-E764-C1A9-07B0-4EB8F70B9F0C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47C8BDFC-F8D6-A2B1-0CDA-44C96F0517CE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4EE114A-7141-A60F-9071-85070AD8D13A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9054FE5C-2DFB-BC6B-F16A-16B370ECFE58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9263BC9D-648E-EAAD-F806-BD7E013C3DC1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9F9CF328-7FFA-3AEE-7E25-3A316DCA4CCF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841D0339-3B88-720B-E4B4-61E27D7377EE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3FF3098D-C7A8-1AA4-6E62-402F78A33186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5F04B1D3-19A2-6A2C-066B-2DE2DFCE50FA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4524D4A8-6FA5-7E7F-A163-7DBA2B9827E9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841426A1-211E-B42F-1AF1-ECECDCBB09C6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41B05FF9-24E9-D11B-20CE-C5C2EEEAFB21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AA49E90A-87D2-0223-624B-CC180574D259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98D56F20-C07B-82A5-4916-C9CF024335A5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6E0E1BF2-0F63-CCA6-CB23-053016AD60B8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D3679B73-4EA2-D4C1-1183-721AF3B6EFE4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4FEF9629-251D-584D-6FF7-F66C30FD9B94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97814962-ED92-1D47-75D9-07DD8FA0F26E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5CFEEAF2-7E52-8152-268B-E7FDE200B8CD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70E169A0-D736-2718-C39F-AE0F048A456C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8821AFF0-B012-8413-5C81-FA9C878F5A09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DDDB6A93-AF39-1418-FC21-8D042F757A2F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F3CCA691-B4E8-809E-8294-963A3F9606A0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64DD092C-B7E0-4189-FD02-5234A83BDB91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06BF5BB8-6859-1F9D-E3C8-48A6874C8A23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DABD91E5-1A6B-0AF2-B43E-085809A20AE7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DF5AB017-32F8-EAB1-A398-0CF75F0B1A41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4CE9748D-A06D-AD03-7F96-83DCCF6634EC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68DD1067-3BCA-BC59-2B70-563462664F2D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4B91054F-38E7-F10C-D663-5FDEE6769B77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6CA366DB-8D9A-E85E-B449-C3F1441404F6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C9C07823-6482-54DC-8E2D-BB1E352FA6AF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D884FE10-A6E4-1B58-62F5-DF9912760880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62BA0077-D374-BAC6-57CA-F36E38B4EF8D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E947DB9-1A82-797C-35C6-C685D40B7814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DCCA9DFF-00F0-FEF9-D470-37403E87C0A2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B4F3046-B162-F0FE-86BF-16A3176134BE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DDCCE15D-FD57-9E82-AAEF-88891624D758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CD8E34EC-F3C7-119A-4B5F-7C73A94C8AA1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7634079B-AE00-6F2B-4CF1-A4EBDFE4FEAC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EB6BF578-16B6-CF04-D55E-247BBCDF6643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D0F198D5-7715-C26F-310C-6FB4B43FF20D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2400CDE4-690D-BEF4-C768-64C86437CBE8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31C62E06-9CE1-E694-7D1D-BBE8FA6C1D9A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1B880AEE-1206-DD92-713B-B2CD6297BF6E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701EE016-EE27-93FF-F94A-7343DDF0AE73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9A9DCBAE-C396-9BFF-75C0-F3B2D13FF079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4865CBAD-69DC-B435-BD2F-0BD4B44382CE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64F7D9FE-9FCF-4315-CBD7-281650C94321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76C248EC-CBC0-FB70-A7E8-5283C847308A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AFF6C66F-4B09-0A77-628D-F8C841F17A13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F542EBBC-8D68-1CD0-B657-2B05BAD700F5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02382AC6-FC82-7EB1-0238-18B15B8D34CA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F23E3315-9F0F-D8A6-05AF-717DB81D60BB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1D2AB759-E648-9866-8662-D1282026E92A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87767890-0BDA-B906-13C4-9F62CABB9D6B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49358CB4-AB55-E8F8-08E2-3363600DED17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327134A1-9B2C-FB42-C02F-B446330A9AE2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8985087A-9A24-F29F-1E37-5CF528B1CEFC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1B7C9ABC-17D9-1013-15B3-5E0A06D154EA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95B745DF-E90A-1B26-A87E-CD1118FA9FA7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F46713B0-9DBC-4053-A567-CC99E2FC302D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BE9272C1-F387-2A33-74F1-1FA6F21796F2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0ABFBDC2-A24C-98B6-11E7-CC33888EAEC7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F42FC972-536D-9ECC-E13C-95EBDA8EFDBD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C70D570B-B4F7-0FBB-8D11-E31FB5757D16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8A6C4352-2169-4736-FF3A-42B6C3DF17C8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49F55E70-CFF0-70B3-A0B8-7B14A0167054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94B5070F-8754-50FF-87D0-93E4B7FF1648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2290D40F-F997-B0C8-2308-D15510737A15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379CE652-5020-979E-CD21-6C1C8B77B7C4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8A8A184A-E82F-CCA1-7491-FBCF05293AF2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DEF17E35-49FE-C88D-DEAC-B78C6495BF1B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78E8E12B-F0B1-3369-9F34-9A550ABDCBFA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DA552852-1EE7-7C4B-C109-EF566D2A6E72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10593438-626B-E856-13BF-AF0215B3B6C8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AC7C8D16-78E0-6C87-7702-A6CC94FDB34F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63F3C0A9-A561-7F86-2CE2-7FA8AD13FFE4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83B7ABED-C646-BEC2-2548-EC4AB70EB26E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2BDC60FE-ECFF-FA6C-A7F3-1F4DE8F7DB6E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19B660B-B933-4FDC-A3B7-C41A5107E8AD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2D2BA1B6-C62B-0539-700B-1CEF06626509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18E23AD9-EA2F-754F-62FE-992C2D5CCF6E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2AD7C1E4-F5F2-9A60-599F-7B72AB77541E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B8E638E6-8955-8D78-9ABE-4AE36F5957E5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1FDFFC4-354A-218C-A15B-0758A2AE765D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B0447795-F5C5-8ECC-3AEB-D8CBBBF918D4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E8288850-BC39-F063-F15D-BBED58143711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AAD16517-86DC-EFB2-6240-0AFB0AC694FF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81C635DE-680F-FBD3-4A3F-28DE182CB474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AD836315-101A-EDCA-346D-D35FA2E3CBAF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B0852B90-6D58-CAF8-DFCC-0569AD1764C4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D13247CB-A239-9978-F8E2-DD73D8642D4B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79BD6521-BF47-BC53-6F4E-CD50EFCF33E6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E29BD34-7BBD-B5DC-2EB4-706DCFBFA238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8BCFC26F-1F96-B4BA-237D-EECEB1C42E42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BF704BF0-B18C-947F-3927-B45F199DDC32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DD9C0E1-1914-D140-3937-C7DB1263C58A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5823194C-D030-027D-E7EF-F47259E60B19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D0CF871F-E9C3-17E4-0D6F-AA739AD1B29D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42DAD5B5-A445-D6B2-A6C1-36DAD06C61F2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B87E4C4-9FCD-CEA2-66D4-9ACEF760C6D2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A6828D26-379C-BBFC-3EF3-E6F0BA4DC86F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3B3350B4-83C1-CFC2-880F-D70E1F276986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72F3D62-D4FB-9BB5-027C-EA2B89690082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1EDCEFCE-7106-4E02-12AE-477942B3C778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0DBBA1C5-936E-E6E9-B137-3E4C897AD2CC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DE9FD625-1EE6-9E6D-78F3-716F54F5EC79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4003AE93-EDBF-6302-1C02-A3A3241F4DA6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F847D512-E1E6-C1BD-6257-D6D63E071341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4D9AD73D-3999-02DA-7487-0D20AC8967C5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7B295197-9423-2FDA-609D-D3682868BD65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047B552A-6886-5F45-6F27-686D625A03FD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9126169F-0FD4-7BA1-E046-B8FBF6119EB4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BEBD4B9F-B7B2-5A98-7654-74D5BAC3FF2E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B25C184F-4409-66EB-E70F-9AD426B944B1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78C36B0F-9239-B4B4-AAD3-ED68E2B18FAA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7C361FDD-D9BD-9656-79E5-6F3BDE6CB93F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A179B64E-76D4-A38A-9D36-AD5305B8557B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A2AFC556-35B6-AF2C-5127-D949E6A1F341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1A385F7D-2381-F4D4-CC80-F6559A29A3C3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A5F6549E-35FF-0D54-4090-7CFFA64EC774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CDC3C2B2-7AE2-0B4C-1767-34410055C755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F3FB3A0F-9E61-54CB-4E07-CBE1DD3BE8AC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8E86D94A-045A-DB33-2961-78701E3BD635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8713B2B7-6BAB-CB85-FFB8-1AC3AB14CE0C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8EC8FDF5-224D-10D5-9879-52DFB3A45A16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14AC67F4-0FF3-6F2B-D223-89210C448F22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AF580EE8-9906-0F92-D8AF-85073174E0DD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0F7BA4EE-1D6F-361F-1F7C-4BD925244581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29CF3CED-4B66-A2B6-BC2F-A89609D81765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C56238C6-77A2-A84E-C6F8-DC901FA4798A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6341909F-CB8A-5A88-826E-619766C30449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F2D0FA40-6AC5-99E8-4D77-E9FD4096072F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03DFBD5D-F6EF-D433-7245-8F870FA616DE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C9887EC1-3137-31A1-3265-DC4126C29C42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A85E486A-78EA-D3E5-1345-E54EA7226803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1BEF6FD3-78D4-BE48-A306-F3ECAF832531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F55640C3-45C9-A0F0-A98C-FE06DBDB1351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E7540A63-445C-913B-A460-E59DA95205EA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D05A7942-505F-1A12-427B-755B0502A30B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D5607FC1-C943-76CC-9538-7133F739A29B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A80A8D2C-05C4-B480-4295-D124E6B182E1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DCE84F93-E23A-6639-3F49-416BEB6BC632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08A1CBC7-9F94-6AD3-1F03-BCD0AE64C9D1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F4A31BEE-AB6D-A7BC-53C9-D9D0F4AFDEA5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D01191B3-D441-A7E6-022A-65F990C7D319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C78F71E8-2CD9-0C1C-7061-8C7EA9D8B460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6599FAE9-3AEC-D67E-8B69-B38B4E995D1C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B482D2F7-BE62-F6FD-F65A-663F13C9D300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C0EC5955-D1D7-324B-D3A4-A3A70516BB6E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5EAF513E-76D4-6E3E-98C6-C821B2C8089A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D8667D26-A4F2-3439-EE75-12389203350E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167BB85A-8A34-E7EB-4A46-FD7144A9926E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AEF1AAC0-457F-1039-725B-4B09B1CFBCD8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3B5B210D-A7BF-27DA-0270-4E1A47B0B897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A82FB49A-F354-6407-2A8C-088C72C2989F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2F4E9271-35E6-D488-C976-642757AEDB21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C58F436C-2D22-1935-A7A8-2C74385A91B7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4E618EB3-A397-D792-B7CE-C1B89E0D45F8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B0AE7565-B57C-1A36-F703-6A22F7E4E0FD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F50A1722-3EAB-A211-4FF4-BE946B0F6F3C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4ADD19B9-8529-F6F4-32F7-426B8AD28160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AC82F19C-0DA9-E26B-FFDE-AEE5A112F39B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901845C8-C145-AED4-E78E-C87FA09495B6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71837D92-931E-7353-AD65-F5BB69F84067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F4212F01-F875-1EF1-9F62-C10057675F94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6ED0C08E-67E5-523A-372C-FCA989D7D800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325AC5B7-DF7E-FAE1-A9A3-404D2752D670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52CD3078-3B03-7165-06F1-0FD9E9594172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F6798280-0CE4-0561-4DD6-A86C716E3440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42A6E977-8D8C-09EE-5286-28D5FD57F30E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646AB77F-CD09-CA69-980D-364113A996D1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6E55E5B0-C085-616D-66CE-6E19EE5AD9FF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C62D215E-E44E-02B4-D174-F3AF636935B2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7C87CC2D-374C-2EF7-B47F-9079E6F01BE8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C88E6C47-64E4-BAF8-2F71-44E39FED8CB4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2CF1A59F-AB86-02BA-37C1-1F0E3B7FA129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EFE02171-6BEA-2259-3D40-477A53987E68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1FCB9C45-B39B-F5D2-52B7-0D3D9C6B5F5A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CAA079E0-0570-DDD9-CE60-F8BED0A33B2B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C2D86A5F-7462-1D4C-2535-160747542D72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AD1E85D1-04DF-FA8F-E26D-1948BC93CB68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BA8902F1-F649-DB81-319D-B05007761097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40DC9128-687C-34C4-4242-83E12308CA12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31F2A81B-686F-C7A3-994A-2A2FD0557A83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BACCB625-DDBC-49E8-F85D-B39D35DD40C4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BE1B55F4-83E3-D4CA-924D-CBF19DC4E79C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2C0399CE-12E9-C09F-0EAF-19E5F48ED768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4E56FB7E-9088-7AFF-5955-29B608AD29BF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377CEA5C-AD05-A3F6-CEC6-FD27A08C1E32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3614C8E4-6A92-59DD-8929-5299242CB0C9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8F22532D-005E-0A88-8D01-95D0C8D406D5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DD47CF5B-DE7F-4DF0-E9AF-B6D35449E2DA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366210F1-C9A3-5CBC-A584-D1D1D9B0D2A9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7C81485-3A5B-08A6-B84A-BA8D55CFE9E7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3A988922-0F5E-6D4A-EC27-399AAEF7BFE6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80ECD84D-47D1-9381-EDAF-26739EDC0E71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E2F00A7C-7AC0-8BDD-C7E0-89543A43B3A4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CDD82A98-096E-537B-4D2F-8121C056D6E8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3C2E58A6-06F4-9051-B550-458704483681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9637ED99-D996-96D7-C4D8-6B871478B5AF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C7D8019F-C9C2-969A-F994-CD2B4F2B0E81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F6BBEDCC-3FE1-6F0C-4A33-4539973C3A79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75B052C2-87B7-2EF3-4A32-2A2D208BC3CB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E5FE8998-EF6A-9072-877C-D38736A2EE6C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53142CF9-4103-6828-79A1-515CF1265A1C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7F3ED94B-0A45-1807-6F5F-22B78F6F2362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683770EC-5EBD-B7EA-0F72-30C8B9544035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D97CD4BE-A98F-B772-7B21-2F290D1E8519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ED671C8B-D148-6375-A7B4-2B4E4793110D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B83E22D5-861B-6EC4-4AD8-6321F4A3F6F4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36F4FC3C-0E63-27EB-1591-633F8325F884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3A98F551-01B1-B846-8EA9-1DB83CBE0CBE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2886698A-60B6-F81E-3C0F-E3EF67969DAE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3E69D5D0-1940-2038-6BEE-5EBCAAC6D61D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0B6D2430-9F34-5F7B-347F-CD83D174033F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23EE4E2B-570B-19D1-6079-83B09BEADAC9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DF5EEB40-5F70-F6D0-8015-F0D94644943F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B2B8E5DA-F74B-30AE-BB19-72DCE3DA0354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C8615C81-949F-1244-CBF2-D34796582ABC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184D1C84-B153-8177-FBD5-C81051E7FB37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881694-B140-37E2-ED24-11DFBBDAB30B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D4731132-9C7D-ECC4-A35D-93994C9E9A8E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120D7971-13D1-69A7-1D7C-EE7450EF87C7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6AE13345-FE8F-A287-B521-81C5018E016B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56164016-2478-C45E-80F9-C972211438AF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ABB9F1D8-267E-21B6-1471-092D43B4B0FE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40876945-829B-7CD0-AFC9-2DA6B79FAB04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CEB1B1BC-4538-5911-E993-53B9B469511A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2E431EDB-F181-D842-BCBF-72DEFA9FE3A9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15DF34B2-91B3-F6B3-2041-6864C0F6C992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9E460499-7CD0-C6A6-A3D5-5A5686F16C1D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6B3C1983-5F3F-AB66-0D06-8087174BC5DA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90931B1-0E98-F1AE-AE8E-5F1ABC7118B4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8CA85AD9-2C0C-4C7A-1EC8-89F534B9E98E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F093D96B-C917-5B47-11D0-89311CF86326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733D6B86-C9F0-2A39-EDA7-3675D8340220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0434F5E7-4D3A-1F41-43E5-087BC8768B0F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7F2AE738-43E8-A632-7EE1-E78E2722AF17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AAB511D9-9235-8C87-799F-9EE26BAE76DE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BFDD7BEE-EAF8-4F7B-FC07-C67E6E267F11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CB3BCA94-3908-C549-0DFC-ABA1D258EB62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1E8748C7-F0E5-C719-7D5E-F13A9A95BC36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9D7928D5-AD67-33D0-7EB2-8354BE8CC308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AEE76591-D248-87AC-D6DB-AE5F48EEDC9D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627995A5-E7A3-C566-1525-ECE41E84952D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99DDA991-458C-BD41-CCF7-C7C2674BDD0B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0B279328-AED0-7E97-48F1-90AFF3BB70B5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7BBBD6FC-92B3-163D-DBF8-403FFCB3AFF5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709694E0-4011-DFEC-7097-60E79FBBD9ED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0A239ABA-950C-9929-9CC8-5578A62EBF5F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F3891FD6-7F05-2858-0E5C-CD7D2B33A6B4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351" name="Graphic 1111">
            <a:extLst>
              <a:ext uri="{FF2B5EF4-FFF2-40B4-BE49-F238E27FC236}">
                <a16:creationId xmlns:a16="http://schemas.microsoft.com/office/drawing/2014/main" id="{5E414EE2-055E-1081-5D04-C123401B1EF2}"/>
              </a:ext>
            </a:extLst>
          </p:cNvPr>
          <p:cNvGrpSpPr/>
          <p:nvPr/>
        </p:nvGrpSpPr>
        <p:grpSpPr>
          <a:xfrm flipH="1">
            <a:off x="0" y="33895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26BC7402-C35F-4DDA-7ECE-63AF7DEFAA2A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758FAC66-B179-F216-FEFB-2957FACBBAFA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67157845-061D-E949-75E6-7CA5DAE07FF2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CDB39F04-31D8-5154-8E5C-5EE9977C608B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90F1E585-AA9B-E160-5CFF-9B134AC59C19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0858DB70-9623-06B2-83A6-073B8A5D501B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62ECA034-2E77-BD6B-F157-378B7BCB9597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5FB1FC43-6069-F97D-DDA8-1AA93929F8C4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37C73C90-DC19-9C4F-BA1C-4069E7353954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F96C96DB-805A-16FC-5AD1-701D27AA5983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467DFACF-1359-1E65-E580-D1454044D33E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2134A453-C38C-DFE6-330F-8EE8E726EAB8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DCB0CC87-D474-DF78-1184-435C9ABF9034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FFC0464E-792C-BAC6-5180-2D005385A16E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FCAB75DE-A5DE-9837-6BF8-F70CC99F3439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38719BB1-AEBA-9B29-2E9E-52EC8D53F86C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4CAC4B29-7684-BCBE-61CA-9C49FA42CA36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FCCCDF66-C20E-1B07-6392-D41DE7799364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0CAF3DBD-1A2A-4D39-9519-4C5C414561B9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5FA234F9-80B9-7884-2E9C-95ECF441E044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72328E25-D4E1-4D9B-7C06-D9F3D892EDE1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A52F39EC-4A14-B88A-BC3A-A41B0FECD661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72D5F511-B779-EA48-6CAC-92D7FD2DE5E4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B93F1C37-9AC0-04F2-B728-60B5CCEA74FD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00FF599C-7A5F-071F-9707-42075F8205C6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8C5B7DA0-7D14-381E-8898-08FADE70A72C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2C356FAA-972A-450D-C5B6-3E52C4FAAE72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6D133C4C-A616-2A25-9FD8-85336FFB607B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809F7501-543D-286C-1B14-131A3151C431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105D981D-1A15-B3FC-A931-14C4DCC27F02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1259A977-A1AC-1767-B2C5-DB68218BCDB3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5264DAF9-95F4-609E-5C8A-96503916F521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39AC7F0C-8468-4386-AA49-EFFE31C2681F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7C6D3A30-813E-F850-530D-19A7466F932A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BC91EF2F-798F-D5FE-F3B3-C734376F45E5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A1BCEC78-A8BB-41CB-2DCD-EFDC5BEB570A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209EDBF0-4C10-EFC3-008B-CFAFB682F5D5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7FDA6D5C-515D-5CFA-1681-F34E105A4D9D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BFC0727E-87A0-54D0-D8A4-F46593DCB1D9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9FD57663-DD59-AD73-B827-99D852E4A6B1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760F753B-8B88-A898-DF3F-8FC45FF1F077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04A971FC-5AF1-E7A6-1F27-CB38A44559CD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B31CBE20-3C24-27A3-9FCB-DA42A6972E26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0B04B76C-1404-E263-A0D6-EB8837013A5A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15FD1444-CB34-CB6C-A097-96A8B425AF3E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4F129F62-86DE-47EA-1975-49DB2E54F36D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F929A0DE-CC28-C441-87C9-16395577B6A6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C8C534A3-CC0E-8FA9-4350-636A68D5DD9C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BC71E188-1C9C-EBD2-283B-300105B9B6DA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01000043-1A12-C01E-9209-6BC24BC5650A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064F491C-C41D-FC69-4BA7-4EEF5EF1ADE1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502E5F1C-F734-585B-8A80-AEBE2BC4E4F1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2AB8664-5C1E-656E-9D51-EEE2A92698A1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5F69E84-A541-9C6D-DACC-D306C58EDF04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084379D4-1CEC-5320-0915-D7992B51431D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3C2EBEB-9558-87F3-EBDF-4EABBF72ECD9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454F6A4C-E091-68AD-55D9-32A60DEADB84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3B03016B-4616-7EE3-8422-A1C8E493E095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B2DD9BEF-C4D2-C3B2-4863-4CCD259627FB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605839A2-04E2-B0E2-79B3-932B8E5E996B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9CAF0BF4-D0E8-CF8E-8448-3C7ED4A75075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AABB815B-3BDC-2AFA-2A09-423596D0FB81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03CA46A0-663B-810B-C3F0-DBD3C74AD5D6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C63F59A4-72D7-62DF-41F5-6205F1A2905E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952FB66E-A654-6146-6FF9-1F0C39B7EF6E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05D139B0-E25D-F5E8-0945-9B2212D2BCEA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90B7712-782E-F1DE-F108-8A6E8A939730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B6FB0735-B8DF-50D7-3A4D-9069703122BF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B3984C3F-0E75-AF42-734E-EE05060928B4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D0963628-335A-A540-F8D2-509B8F298B03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4CB8B5CF-DCD0-E28B-96CB-9A529920FCF5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8EFF8841-E21E-59A3-181B-7BD8AA71EADF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402ACF6F-4D13-F998-97BF-C1F8C31A22DA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7D9D5C5F-1F08-0CAC-4770-C8016E0A3F85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8D69840F-9367-939E-AC2E-EE8396E986C6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275CBC3E-77A4-246B-7E06-547EBF017234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D98D8E5B-130D-7C6A-B459-9F3884C4F8BA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7DF0FEAC-3ADE-6221-7E0F-C777FE5FAEC6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9004A28A-15E6-E0D6-710C-54C00DE9AE85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0F2CBA5A-EAD4-A8A5-A16E-CFED59172ACE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02DB24C1-76D4-8F72-0631-FAC405664F09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7951976-22B3-DB2B-C032-F70426CEECDD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86FE3B51-43DB-498A-5ADE-E5862F4C71A0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FEE83385-EE00-2BA0-CF79-1F5542590057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59ECADC4-E146-AE95-6726-8C033082BE11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8096E50A-A2FB-9B75-1E38-9E526938A2EE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577AA95F-F2A1-5C4B-6EF1-B34A8190C3FD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7E065A8E-13C1-E666-80A5-D837E40E3FAF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74EBDCD8-E10C-8437-75E3-D9DF121078CA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0A6FB554-A1DF-68CE-75E0-6D17AA47087A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3978512E-7C61-DFB9-A185-6F64858193F4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039E3393-3C66-C3AB-8A0C-7DF9F9333AD7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1E68A93F-AFEF-B871-9081-006D5F489831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BF3E3ECF-407C-7B84-A6D1-85B9FDCD632A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ED2D7DE4-0949-6A1A-02DA-CE3D737B42E6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A8E94F60-A941-18E6-780D-288334C6943A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E989AD49-8F2A-AB25-EC5A-664EAD225825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852FCEAB-A518-F738-DA5F-857C5AEF85F2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5F6911B4-1AA0-7D02-30CE-BF9490169303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4F5356AF-4A98-F4FC-0E88-7AB06FEA7B4A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458B3DB5-8622-31E0-A837-AFDE1F5A1938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CD714ADD-F721-45BE-4EA4-0B95F006CA55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6EEAEEA5-BD13-11B0-03FB-54CB09B5C50D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F1D8D217-DF30-BD0A-51D9-B2CCB911266E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2636F431-2EA0-CBAE-A51C-06E657018750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9B502DF3-71FC-AE5A-58E2-836FDBF26BA8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7AF33CB0-E9B7-DDD9-5EBF-787363FB46E0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F7ADA349-598B-CE0F-EFD7-056220F6FD2E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4A64F47D-385E-E082-1D69-CAA31A26A767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4AD3C58C-A11C-92BB-562D-735BB4000817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960F2B2E-C841-5CB4-ACA4-B9056DA55201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D1E47F70-1D34-72E3-C5E2-1BAFFB0A1652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9C7FEDDA-565A-3B1F-E9C1-6513C2E40418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077C9586-0FE2-850F-95F4-42E04935188D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B9AEC14D-37D4-385C-FB37-CC002DBA304A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1D7257EB-45B1-FA42-3E9C-3F54947578DF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7D3870CF-071E-6ED6-BFBE-CC97C2ED726D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FCCB754D-E41C-CF90-A771-51330118EB3C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69C57ADD-9C4F-5AAC-EBE1-5FE3463ABDC3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463571A7-EA0A-D0AD-932E-AE4DB759780B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301D878B-B192-EE03-0B6B-5CAD89F99B96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02FF534B-4075-610C-1D7A-E8A252C7C5C5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8225D446-6E96-B63A-4BAB-7F38235E2F86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855F000E-BBDB-724B-03BA-8582C63F779F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F64CFCFC-60F8-B1B8-3816-C781DAE4B8A7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F1135009-E299-E488-0960-89BFCD310564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D7240FB8-49C1-823B-E55D-C03550E9C909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66744508-C55D-64E3-AB2C-5944961FB8C6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84A0E077-3AD6-3350-A789-A86185059108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E38DF797-4EB9-DBC8-4558-C97046C9AE0C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80A649A5-11F9-1F8E-B230-C2F7637DF021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B1941B66-DAC0-D4BD-0FAF-AB2FE66DD8CA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2BA21515-932C-1EEE-C3A7-088F052872AD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F025BA43-EA0A-74AF-51C2-56C81CFA79ED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D9AE4E0D-0927-D96B-3C54-7C0221878069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93959108-D9C5-4BA1-8BEB-D45D6820B8D6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E906F8EC-1B81-53A7-47EB-B3FC0FDF6F81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875B4DFC-D253-A246-4971-532DAED9A5E3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21483253-CDB0-FBE4-E133-5F29946327D5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D11D12B3-84EE-46B3-090A-A0B0287D3F4C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2A2BD686-0C74-41D9-DC8B-20AE2505A60D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961C45A5-1D01-2D66-0CCE-D289E2C67EF4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35119880-7525-2AFD-27EB-6A48DD34F73B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929741C1-10A3-B6AE-5EDA-81E088F8BBF5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D45B9744-F2FC-4B92-561C-B0286DEC5DF8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290A8173-E3B5-08C1-9CE1-10D2EF8B6A40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282CFEB8-5884-3FF4-2F5E-A4C6FDAF7D9F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E3691963-2D97-119F-867F-5658F5D02F90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27A300A7-87C0-067A-4B18-A7C7E581F501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D885A0C2-BB8D-5CF7-A319-C0322DD50EB5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C3BCBC95-67C1-14A7-89F3-313D2A08D1BD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2D57608F-1207-B3FC-85FD-ED3C92673C72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3ABF725F-4CF5-298D-D626-523BE9745F6D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52DBA490-7092-F357-8953-DAE0EBB6C8DE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7B7E2D4D-A91D-9F8A-BA46-4454F3224544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847FF171-E2ED-D88B-510A-C40688166240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3FD6E287-4E01-D40A-6983-FC3EC4C4D422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9BFE537C-02E6-17AB-915D-74B595058628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E6716E31-D2A8-18C4-949E-EEFE0DCE6842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13158236-791E-B2D1-913F-D6A27A51EA95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2E987758-15B0-E7D0-B19A-76E9CF7B6543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FAF25C6C-1A14-41AD-829C-94D1D975D7AF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D4D600E1-A1F9-B8BF-5B33-755626C81653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D9867274-923E-667A-C1AA-2334FF5BD8D4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2321B1E5-35B8-C7FC-4E52-2BE14254451A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B63FA322-130D-C3E2-88F0-997A54C4A0A5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3800EB4E-F4AA-F16E-A245-69206631C730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AABCA4ED-BCB7-28DB-A7D6-512F4D14F991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AA656FA7-ED2D-922F-A9E6-59B3C02EBFA2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8237597B-606F-81D8-66C8-1BC1632822DC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C0904F7E-24F5-E4FB-4EE9-DF5F5DD37D8D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7173EA9C-9555-2598-6CCE-F1D2ADC7338D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944EC497-C5DA-6481-4AC4-3608EF7FA9A3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1C993E72-CCA9-59E0-FE58-0D11C5BD2CE9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C52CFB74-8127-4D1E-0E2A-C50DDED6F14B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4020FB0B-FABA-17C7-6D3B-6B64E719831E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9FC433E5-75F5-8F64-A94F-117F7415F825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F8CC3F96-4FF4-680F-776C-47C2F4FEF181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572A97A1-43F9-5BA3-FA5E-B0317044662D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27003F43-7EE2-2446-3E87-A120D3E307F9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4B20CA2E-D78C-9323-6CAA-F7BB53FA8A40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BC3296BA-B285-8D6E-E034-FC41E3BD65E7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CFA6CB9B-4F2E-3275-40AD-5F4D7AEFAB9F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034B7ED6-6AE9-FEE2-7FDF-93D0F6257B4F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4A1E9A97-3D58-6FE3-02C6-5A9EC9C0D917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342168B2-C60B-0FBA-66A5-9BD00D2C090F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0438318D-8972-45BF-2198-94B25C150536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70883C5A-C3E1-1E81-9F67-F51F3FABD8C1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46D616D3-DB5A-CF8D-34CF-B83B8CA7CBD0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22630339-3B9F-FCCA-6FCE-7A0389626D2B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7EAD1A38-1197-BE6C-F9EF-2A8311D6FBBA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47073ECC-E72D-E77A-EA35-30C24BAE35AC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0A93FBA4-DDA9-D6FB-1B7A-BA8D25E5BF54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AE4DE6F6-C606-9782-0DF0-8A6D34A65078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461699C7-9734-D40E-1BBE-04392B50C9BB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F01AC11E-D6BB-D597-8C0E-40861E9B86C7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9715BFFB-5B86-CDCD-6C56-F4164019C64A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9085AC91-4F2D-1A53-62D6-D06B31E27650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30E595D3-33BF-2D0D-53B1-73A2E93ABED2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A687F5A1-A4BC-E6E1-3B34-28A32F3467A8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8143B45A-3C81-689D-C887-D4BB0CA726AA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AEEAD582-4E84-C200-A1A3-2F776070C54F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774C03CF-8367-FC8A-07B3-622504903453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C80AA689-9759-3F8E-8055-5FA1420B9F30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A7DC1E28-9B0A-42EF-241A-4B0E4A4E8653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630C94E1-ED70-141A-9FD3-F2823DB5D737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DAAECCED-A817-10DA-3E6E-D94744FBE848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3B5AC654-AC2D-ECAF-283E-B8CCD04FD1CA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FED8872B-7E79-0BCA-4178-8F8D6D004F0F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3A1E391D-E0CD-3F65-C959-D3EFF7C7BCE1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84120F8A-06CC-956B-35E6-CE19A86662EB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B4CED628-82D1-5C02-AEDE-3E09C026B63D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104D93C7-6ABF-F6B6-5536-E28A13730595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690E014C-416C-7856-2369-A7B06435EEC5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1738AFDD-B4CB-0890-E4FE-86D715931E77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87B3341E-9C33-0446-38F2-A1BEE456F36D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DA096AEC-7D55-24FF-7B4B-1A997B768C60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8DDA3900-7D0E-A166-8E36-3E38682B3E27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8A95EE62-33E2-635E-B5D3-DAAA35CEF907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2B85870D-0E5D-C8E2-2777-AE175E742CC5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C781A1FE-D77F-03E1-69BA-3DF357F87905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6DF92160-213D-BF75-23AC-EF4DE080C95C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38E39F90-68F2-59D9-C0F7-0BBB928A7E17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081FB743-96FD-7679-7CCF-E4A4610BE8B2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04377CC4-1998-41AF-C01F-180EE0C20B7D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E4225561-6733-5E8D-9E28-AC327D981EAF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6AFC279B-EF21-6B75-4429-BBFECCCD1336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55ED950E-08B8-B304-E477-A61A09A3BA53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3769F338-BC8F-40AF-9644-8E5774EBAB51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B05E19EF-A006-46A2-209A-E160D89D8A3D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E084E8CA-EC9E-6B90-937D-03085F52161C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F180695D-574E-07EE-F48C-709029E45D50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1151C086-D416-A093-1FA3-55008DFE5CD9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17AB4B30-CA0B-3C6C-9F7C-00D515CB6B7A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ADCEAD8D-7CCD-E375-D425-57857A9019A9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97E216A5-C342-80AE-D761-BB7D5CAD15DC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9A019483-702C-461D-52FC-9514C7B75C2F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2F4E77F5-0A57-4310-4CA0-37584991A91A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C3AAD857-C650-D87C-1714-4EAD8541B3E2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E43BB9D2-9725-0707-265F-5F4D9436DB48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99ADCBEE-39E2-9F3E-9B6F-2AF9E0056A71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76BAB641-3153-E1A0-C32F-CB8821AB3784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CE1FD816-C985-FFC5-C2B7-2A140EEE7D73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416F4D7B-CA96-DBFB-B888-6A3AD3D3025D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31871ABC-18E4-95CE-9FB2-75C579BA942B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23D8B86A-3706-072B-2BBC-CC49D6B38136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C3E05B00-02B1-763F-D5FB-96B2473B4B4A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23ED55FC-B7BF-1B4F-87F8-6AF60EA63700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AF67D0D-C596-D0D6-DEC4-5531FB7DB7CE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678A9455-FFA0-56DD-7675-C16C300D97D9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5C1C44B1-C1CB-19E4-FD55-010471606385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EE9C5E21-3398-B551-2915-9D507E2082D6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F66FF21A-30C5-AE2C-4928-2CF6B69C33E0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D029B2FA-20A6-6E00-3CDF-3A50CC5F3028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6F3124D5-4D2D-1AE2-F971-964E20F22276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F765EB1F-E42B-7763-8AFB-5A6AA6A156B1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1DCF816E-BE97-8205-872C-46B810F5D7D6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22A56F6F-0EC8-C16D-E034-84ECA81C2F62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BD16B9D7-D51A-8F10-E02F-0B3C4E81E296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A8844E6C-2BE6-D622-B60E-EB1EBCA8A453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CFAF0195-E6A5-DF22-D0C4-91C2DC8DFDE2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200BF170-31DB-8B53-DEFD-0397CA40F4BB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D0BBDBBB-364A-8D7A-8FB1-90B6757160B4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E4F91EB7-320D-617B-4F3C-2EF8F96B0DE4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3C09E77D-8522-3CFA-182A-AC414E08E122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390D8F8D-D6A7-82A4-EF44-166B04B58215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12896CE0-0187-A08B-5647-1F4BF0952222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DAA87229-5F5B-D653-3703-72A7B29E0895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3638C1A9-C9B8-ED57-3037-C3C9C257CBA4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94476446-19B7-5B86-64CC-C3F0F9ECC35C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42394FF7-E46C-906A-B72F-07D726B969C7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F4A2CB4B-7291-3DD1-A6C3-CC7FDD250F23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C433A357-8D58-70E2-9B53-4ED32B172BDB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32BBAE2C-1342-07D3-1FF1-A00CF30C9426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73D52C87-FF1B-E73E-2472-BC0BEFF9A8F0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587D3D65-29F7-C89F-B9B2-48857B2EDB07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15C0685C-8D16-BE18-850C-6B214D5AC99F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5DE52B43-2FAD-7589-882F-15BFA089FAD7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3B550CCF-A0AC-769F-AEE4-7DE86209BDFC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DD641806-4C13-59DC-976E-E9F09538E66D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6C74CFCF-B1F7-04B3-632B-AEA72BFDA657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4FD4BC7B-6A63-7907-25B2-E94ED2D326C2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3CE5F2B6-24A9-7FEB-BE29-4ECE3F4DDACD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57700A31-DCE7-0988-3C8A-A6EC4B389DBE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712960F0-35D1-62CB-BF7C-8BDB60B7BE77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7E1FA2DE-3D46-8478-5017-C0FC64E104D3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376606EB-8E18-C025-5BF4-EE63293FED84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5CF61DE7-2BE3-6A94-92AC-5C41EFACE4D2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D948FDD7-ED57-8AC8-1055-A1B791D412F9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2874E5F7-3AE4-5F98-75C7-84CD3928808B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B2A30913-7C48-385A-FD95-62884B9A34B1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0B0E156B-4480-A7B2-C7F9-B3118AEA796B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B2F1AD5C-1F0B-2AC5-CE49-00BBA451C7AC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D9F8BC64-E0B0-E22A-C3C7-651A939DDAEC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8A2CECF7-3479-44BB-6698-45C861641138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A8DD97CD-DD50-1DD7-2F58-2E18D594D321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D09C50C0-4D0C-1437-A15E-22E6AF4F8FA0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5BC7200E-E5BC-CAC7-69FE-264DD7748409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8B309DE9-0D7B-E6A8-49F2-55CCDCEE9FDE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330C42C7-D625-9B83-DE5F-D58E7409078B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AFAC16FF-8354-C80B-577D-78BF48548616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FB935E1E-AAB1-7F66-0920-B91F0F3910AA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037EE773-11B5-1DD8-1D4B-206CE6C5D302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09BA7E2E-90E7-AC7F-4235-764338B9085A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D085CFD1-699D-75DA-D4C0-A3F2A962459F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8D0CE10B-1421-D425-D2F3-040314E08086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C64CFA58-9BDE-0F96-D7F7-8ED57C24F8D7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EC4626CC-D947-7DB7-F0C1-C22E34936572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6A8F9B7F-AFBE-D2A2-984F-0B4F682D85D6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0829DF8D-1959-14B8-429E-9D28508671FD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642A9CFF-987A-6A50-71E5-11EBC7E1A6E8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574B803D-C6CC-FFAF-9A96-CA0357FF27A5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B551A902-1FD2-65D9-F03E-9BEEDD5CD78C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CFC2F93F-2AFB-A563-4873-DAE2ADD6ECAD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41A4C944-7C6F-5E86-1B24-FA25F115003F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3FE401AD-ABC5-A538-A6D1-E4BA0DB974E1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6820AE64-9CDE-8D33-BECF-75677B784046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0961D498-2D24-34F3-75B3-2EB9DCE73D76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7CC69981-837D-26EA-F57D-4E82BDF010C4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47262BC3-9412-80BF-96ED-B93A4610B020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1F1BD361-028A-F9B4-B00B-0747345DB348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F69A873A-F986-7E95-688C-152D2F169103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0702E84E-D95C-FF3F-E09C-13AD7646754D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D910FFFA-EBBD-97BE-FEC7-06A24EEC1A51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9F013B88-EC18-1827-C1F5-B1862E7ED187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CA0FCEF5-A74A-135D-9F59-556BADC62B35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A73F2717-7C73-B47A-CA83-5A875A52A53F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054339F8-F833-301D-689F-C75F905ECEF6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1FFE5E45-61BE-A18C-1AF9-9C1C6C53B088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740A34B6-FCFF-6409-2704-BD06E4AB49DB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332878E3-3FD5-73F0-8C47-66D40B4D9599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902BBC64-E969-FBD4-896B-5BD48F6453F3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A6E8F0EC-5B42-5768-3730-5CB541F2CA27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DFD4997C-C3DA-BA46-098E-1521976F9619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CBB311A1-1F4E-22FB-8EB7-FCF413F4625F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1F4D596-CB84-6A53-AE5B-258B30CA3385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51C0452B-9B46-BA7A-BD86-8AEDDBC7544B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95F0F272-F9B9-C4DD-FCB6-E8B23CD50A52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6655512C-AD97-021D-9A69-22654A58C083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6CE5A723-134C-6107-BB1D-A29B0FC9A100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CF2FDF2F-6F4B-00D2-DC05-8950F51A857E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53076477-5486-5E5B-D7CC-81D576FA0219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FF03BA62-8D6B-DD17-E39D-E07C680CAA93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011693BE-3998-22CB-E8C2-25D2BA667A8C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89628E56-8E51-0E63-14CB-0E1E3889A9A4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F0591920-0158-6F30-8F55-AD9EE3B5EC6D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2C61F8DF-14CF-090A-BB11-BCD6E6E8AC80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EAFD34D0-ADB3-7984-196A-FE0C6815DD68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5E8738DE-1E49-8CD9-B6E0-83A000227237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61262234-9912-A8E5-E727-E9D50994EFDF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6E0C55EB-51BD-08A4-93DE-9AD6D4AC07C8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4EE9E2A0-F2F6-3666-30B0-43AA88DD18A7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F501936E-1466-A81F-82FD-944D5648EFEB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18B42F5E-3611-CBCC-3232-51250A549280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18CCD913-1902-4D45-DAB9-DD8D8F7374DC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824850A1-5658-A0D4-FD79-D4A854E88B6E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4B468BA4-8DC7-7DD6-D311-35AA6BBA4954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934768A0-ABBA-773A-B1F5-8E94DD946FEC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036D1D07-98B2-CC92-C3B5-232FE3637410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2F3B3E75-7F89-E8F9-2CD6-EBFF873E38A5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1B144BD7-5B6E-4EAD-6A36-8673ACBC6CF2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D3BAC2F6-B090-4B8A-2026-47B2B2409F0E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5EF1A2F4-38D9-2C63-AE64-6FE091ED9971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9B6FE78A-55CA-8DFA-ABB1-FA8501F8EA2F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0D41780D-45BB-0B69-5C49-FA84280CCA65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A3A65360-A6AF-1028-105C-EF1C5CF67FB3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74326F5E-9F1A-4BF4-CDAB-191DD8B4E06E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A642A973-AD59-5AC9-96EA-21DB5E964223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538B79EB-013A-1242-2BE2-CC1D54D6A933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97DBB298-1A9E-1076-8ADE-F626F51C2DA3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099BF380-E378-FD9E-9D35-8AA189540CCA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667B8E07-6D19-F019-5AE6-1D5341E38BA0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779C753B-D9F8-46D3-EADC-4649123E649B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A3282ACE-CFBB-4D40-DABE-AAC268B0E7F4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4715363A-283A-F695-2B9C-200EED316EB8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F9563FBC-1EAE-918D-27AA-47B707AD3A38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BD4FE60F-93B5-1901-F92E-D61CED0B9E05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F29BA593-7C39-ED99-38CB-C2A0CA664F35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0DFD78EE-C9DE-EC32-3254-FC9B26A27A27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62C20E17-3539-A07F-529E-7469824EFB7B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2D70A735-0C24-441B-D2C0-59B43BBE93A8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CCC66E3-EA46-7D14-13EB-1A5408E43386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155184C3-0226-971C-0A99-97F00C3AE553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9BFF8F67-FF1A-BE4B-F4C2-A3A618303922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1478A5FD-44B2-D8D3-A488-11025FA51D24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0DF60AA1-F8DC-00DC-E78A-1B233086118B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9594F722-DF23-BDA1-CD48-CDCE047DAF39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0C52A7A9-20EE-9B03-7169-E25BF127DC14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98B0F63-C6A3-84CE-E1AF-A0E8BDE965F7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CD9C5527-9345-E6CF-8B2A-8802562627E0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1EC9103F-B3FA-47FA-D83E-CF8510CF5281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B60BA79F-76FF-1FE4-652F-E52636B178CC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7F3D384C-E5D9-782B-96F2-87DAF08AF258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97D952C0-A3D8-F0AC-A02A-0119CCE97BE3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872C8842-F3BA-7530-6687-72FD1A3E73D9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731BA87C-ED86-EF1F-3E69-5E7B7D7361F4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16B59E78-26AD-7E16-B1F6-10665CBD590C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58A9861B-5599-D43E-BF15-E77A261579CE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2DF9CCB-8C4E-0BAA-0952-6E77362AED29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B3EE0FA8-B787-7A17-BAA3-6D3EA26E3C94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0AD16E41-8391-010D-1B1E-CF4D35D8AA67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74C99862-0AEE-411A-B635-1BC4642ACDC6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0C1ED43E-FD2E-0D7B-56CC-F04EB1599DBC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AD4BC3D-F29A-AB32-891F-4CE05D49E8CF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FE0AFB50-65E6-B6C6-A868-9C9C141CCD2D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B94575B1-BC37-6F8D-4966-EAE36E38D6AD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EC9C797A-89F7-059D-34F0-263BFE5E9B85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8787EF62-1A67-F0FC-F0F7-9EDF466A321B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5CD57DF9-8DF9-F40F-6F9C-86E0FCC6337A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E4163745-5958-CC85-A101-65D2537ED51B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94AB3C1A-A2E3-92C2-73D3-D6A8C37266E1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B484CE88-4AC3-947A-DC24-0F035FCCBAC1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3B70BE53-F237-8ECA-F4A9-6F1E961ABD00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079EF1C1-8C3F-11DE-EAE6-887B01DF172D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66715FD4-C2B4-6157-4618-C2C9FF23FADF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B4D753D4-7092-D8FB-9A7C-ECA7D00D1AD8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BA91823D-D03F-43F7-CF66-C919E33C9044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D70155F-3B58-ABC7-2186-D44A6C648152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E519CFAA-5D83-3A30-8953-D4AE6831F9AB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29473F2A-B014-5243-EFDD-352DC7416096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93D0735D-A4FB-B2A7-9534-A30EB334BCD8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F4AB3982-293A-ACC9-66D7-21BC8C86D7BA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FFB2DFF7-5466-2054-D8BA-7E1855658565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E28507B9-5D99-DA0C-F349-101B39998BA7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80901D73-BF89-79F6-80E9-D10221AA4E29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6C1EE26D-A0C3-2935-115D-890DF046FD77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B22D7818-DB6D-F885-D208-B4E2D0417DD0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79F95BFE-ACF9-CEE4-D924-53474734A081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13FC98EC-BA8D-0986-7058-737FDA506C55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676BAD60-B2AA-577B-DFB1-70CCC7D7C13C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2CE0E9D0-707C-558F-83ED-682C25B990D7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3A5123CF-293C-1DAB-C1EB-B207D9510109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270AD35A-6931-B829-34FD-10275E225C5F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A5D9FECA-A205-D902-BD64-7B9E62AFE6D1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CC195ACD-6297-6661-61A8-CC6D0984A5B2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B7B86AB4-320B-345A-ABFB-53C23C575603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4A1E940D-46DC-7295-C9A3-0159C36D2209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59598176-D2D8-BD80-345F-B9A9B9385F47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04C7D605-8DF7-6290-E923-96F1C88BF920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78C4F639-9F62-D5F3-B6D8-0C98095EC654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C4B8D27D-F83F-D9FD-342C-AB869DBFA598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FF090875-F8FE-A4D4-49B8-3400605914FD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B6B4D26A-7706-D19C-C850-45656BBE820B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752077E0-B00F-DC30-48CF-651E466FB681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84A247CE-358B-60A3-456E-28FCE3EE91FA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446DAC14-976E-7E89-3668-B86FE91F340F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27B2F1CE-2D46-4E88-F6B5-0897DBBDA760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A331C05-42C0-DB60-2359-C09A3D6B69FD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09BA9069-4BD1-A5B8-86C0-28D6283E28E8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EE3A008D-A3D8-EBB3-298D-B2A2090CD211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31AA9732-F8CE-F7F0-9B69-E8D985B1046D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AC804FCB-5F8F-3D5B-9B2B-4EB1A7ECE45A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B74FB5E5-2DD9-CBC3-6D1F-B2B5FF48A8E0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E1E2E794-E3FD-9A77-07FC-77E6A3C040DC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0FEF06FD-6328-6326-7FE3-27E43F2A674C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6EB3FE01-41FF-C701-88A3-926C379E63BB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21380756-00ED-3BE9-612D-49E2F158F7F4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C3DE7EE4-73BC-47A0-989D-3F76E1C9B8C9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A029AB43-4844-D40D-9D20-2781D7167CCC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7F03AF70-841D-A09E-1764-79B531239927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1911D0B7-C903-FB3B-AF4D-E4DBCD9E17A6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D281C4F0-2662-3FF3-0ACB-155C837965FA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4CFFBAD0-A1EF-4366-FC6B-F6A19C0BFEEA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9AD3E23C-3974-A7E3-457A-1DB9ADA1F7CA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8CE743F0-173C-2897-AED3-D4A940456041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39B15214-3072-23DB-61FA-B8B5C76A412E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E49DF590-9D71-45FF-992A-AD426F64A166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D31334EF-3365-C9F4-3ACB-A5E08A5F9F34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662F511F-D65C-555D-C3A2-292FBCDF8297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E71CC6EB-1688-4F2F-AD04-532449B73175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2D499D6-406E-42F7-2270-DD95BA7B4AF3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E7D2308D-5D58-89E7-E67E-84EBD79A6B9B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D531B1F7-9A7C-BEC1-8B86-0FA0FBF3259F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034A2A1B-779E-A38E-F237-9E7E40C3C2DA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739FC923-7D79-30A1-63CF-B077CD8670A6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CC92F08E-9F68-F2EF-D464-0731FB605B4B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31FF364B-1284-1766-6045-BFE0367F3371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35AB23B0-C6F7-B4FA-FF55-3086E6ABA67C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DDE40EF7-E31D-DF95-1AB6-3700B21A265F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668C4D07-0D63-FB1F-6A5B-E650E7E4AFA3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65D3B9CA-84A9-069F-FD76-58C54A782187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0F566825-92B3-D65B-2C9B-D44196E93A82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45AE9663-58A2-8174-1F74-886151F23324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7AE0F3DD-27D2-F1E0-11BB-9135B3A3E460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E29A1892-DE53-D06A-5A04-D78EC25769B9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37C99F0A-CDBD-DFF7-619D-7E0C9453FF0F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D6AA2D71-8D16-A35F-68F0-799C3687E6AF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7C8727B8-6648-7B76-8BE2-61B556E58C0C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5EFFA4A7-C3D0-7D9E-2826-3708F78E683A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C6A5E45A-49FF-46D8-85F3-CE30D44E560A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39015EF5-104F-E72C-6CDF-4E4D86AD9815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2A3648DF-6E1A-A7BE-4858-79200A713029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805CBA9D-B0B9-92BF-CABE-0AAFDEA40788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AF60D89E-C818-31D8-8242-1FE690E09874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4A96E9DA-F833-A10A-5C77-C220A0B7E7EE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CF46AC5D-7617-EFAA-9C16-E9F9609F7054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20FD2BF7-662C-6491-E468-D99D7529B2BE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1E2A0873-B628-E456-E560-DB906398D01F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6C1E4BEA-BD4C-5EF8-3D19-95D462690557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D4608CB5-57D6-2155-060F-05F4F03388A6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037D838B-01BE-3711-0293-EBC4F8186EF1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3E64ABA3-EDE9-7017-6CF9-4871F1C67ED8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429E440E-4159-C1C0-083A-55A5AA870732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C133CA9B-DB67-8068-FF2B-B2E23E5BEE9C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615738E2-A9E2-A186-2F97-3B9E17C92C36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A62573F6-2106-2559-AA97-6348D1A22C8D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D2E3E254-83E8-893C-7037-AFECC4833681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2CCACA21-10DD-4BEF-8B4F-9A188BC4DD34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FFCAF9FC-0A01-3DD8-FED3-5BF53AA1148E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F7EC6A2A-F092-2E96-3795-43F0D415D138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607E502E-6D9D-E25D-BE5A-34BCB7441B0D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D54B02A-2210-2B20-7BA8-55402507314B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BF808655-7985-DED0-B8BF-792CD874D886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F4ECA116-528B-7918-EA93-B8FCFD294136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514F8EF9-8841-77D0-74D9-F56CACADCF77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56BBE2AA-6F5E-4FF6-3D8C-DF9DD82CEA4D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B85593D4-761D-4C0B-861F-5276EC1B2460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03536541-B866-7CF3-9C96-3AAD16C0F715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07C63C7A-BC4B-01C2-9D41-943C09CB8DA3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93B1A41E-A1CC-FEC9-EFF8-2584E2B108A1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5B97AA55-CEB6-D217-F98B-E02E8B7D507D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9A8D41C8-2FD8-AF2A-D179-7C92EF6E003C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427CC4FD-A5CF-5423-866F-74130BF57FD0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9A0A0DFD-A80B-404B-A96C-7162E6162EB7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FAFE6591-3734-71D4-5833-D87E91633124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2C94C291-E618-3DA9-3949-0AB1D5237700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8BBD3CF5-0775-676C-7F67-B8DE9A30F1AE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280BD810-BBDA-43DF-20F9-04F9FCE8F11C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04A6FA93-8E66-BD18-3861-199D6CF4D074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9341767C-6E7E-20F8-7201-83EE182BE449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39E2295B-22B9-D43A-A5A0-3F674568531C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587B12C4-E162-D4F8-CE10-666F64C67516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5FFE0E8C-461D-3FB8-30CD-8D3C7E3B7AAF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3F27B50B-7F75-FAB4-151F-FFE1D92443BC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0FE2AEC2-9E5B-8817-74FC-2824125062F7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1F49B6A8-9462-C011-5C4E-AE5574C04CFA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02EB8B1B-DBEF-9AB6-9398-75F4D72F936C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7C83DADE-7391-1F4D-06A2-16C9CB79C0BC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55AFDB96-D59A-EB53-CA3D-81EEAF0143B5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2544A23C-D60B-FA41-0662-1E14CFC11A59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11B6487F-4D7A-518C-0D05-AF3048502B43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7393D475-3653-7DE2-08AC-5F7632C6B573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F7BB030B-EA55-1CE9-96AD-6FC62DC79972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E4C84049-8657-CD39-7D1E-096016CBCE2D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1B8DFFD3-7614-1E85-78B1-F8BB2A18950F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33FA5B3C-89C1-DF2B-16D3-0D6366B720A9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523576C9-435B-D7D0-206F-93ED9F5B5E41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CE8B8A79-6392-0D92-7E92-3F6913E4F8F9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FBA02613-9224-1674-2128-1CD74E1CFDE3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87A728C1-1B46-729E-6FEF-5235E9D60172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266DE1B0-84C3-FBA1-72A9-C125EC22AB2F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CF01A82E-F989-561A-9274-ED1AF4D6A1E0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26DCB448-C080-38F3-276E-EC1EDC7999E9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7BE393CB-084E-2D1B-A4F9-3B639E3ED215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7D9DB84E-4945-9074-5225-EFD483531599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43692615-4A26-E9DA-98BE-C54683387BA4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B88C1A1B-1CC5-5D65-640A-A7C6ECD3984E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10AC4AAC-1065-D4FE-0A56-4747C243FDDA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A3E62789-23CB-14FD-82B6-062007DCDC62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166EE2B8-A0FD-0746-E64B-FF4F3FA90724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B5AA9F17-99FF-93B2-E68D-0C18F20B98AE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8C295DDA-941D-8BB0-7918-FDE44006F33E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D81247F5-0880-DF4A-99DA-520D134A711B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94CD86AE-22AF-DD3B-07C3-345817A4E0A3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CB31E204-A610-F4A9-2C06-4FF5D5A47E13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EEDFEBF9-CD4A-05F0-9BB0-422635D807AC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8403883E-D509-35D1-7C16-A3B6394AA881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AF44EFF6-6348-A80B-124D-305D1C6F6AAE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CC80F3A7-4489-E32F-9CF5-10FDC48A7679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115B8A1-AA20-2756-827F-629CC02C7866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56FEEAAC-B545-944A-EBA4-03280FD19869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EA7432A8-0D22-20CD-593A-C4F68464EFA7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EB5C39D9-8167-ED81-9508-EB9363A3C3D0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125F94DF-8BA9-0379-A241-8FD4C1A77E82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A5917EF6-F004-50B4-3BB0-0D80947846A8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724AD306-FEA5-9E07-507C-2A09151620AF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2A1D48E8-C30E-F0A5-A2A2-E114DE653B56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A3D34291-10DF-E317-E499-386DC4721B3F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4275197B-A325-0823-8991-9802D8A171E0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5F165916-68BB-6AAF-0FEB-635A34B19668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29BDDF2C-B539-0765-AD57-4A66750603B8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88D3EC46-BB50-6FF9-8C17-0EB444EC23C1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442D1D50-CD3D-F61C-1B85-A058EFA51575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9157D562-CC00-F10E-15CF-19D2F981F2AD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685B9E17-9D38-07A4-6D44-CCF9BEF5A36A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F042FE0B-054A-28BC-111A-80607D666BC4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24575FED-340D-F7AA-B3FA-345648BA328F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21BAEE25-DB79-AA25-9E82-4ED55D062C70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A1594201-EE5B-6A19-2A51-560ADB8EBA27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1FC79DA4-EA86-AC4B-E581-40939615FF91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8E8E1017-9EFA-2CC1-BB28-E2CDEE1A9E0B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ECF2E7C9-527D-292B-E4C4-3353BA5DB155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5FF8C287-822B-868A-A4E4-71A986F999CD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B69E536A-DB54-4562-5B81-0EBFC85AA633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6AC63D27-803B-25F2-3F6F-840B0C36E02C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F85A91DB-17C8-B718-465D-E2EF8B4221E1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0DD31E52-F468-8390-0B1F-ABF9C1F3D704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B282A4AE-B865-B2D1-226D-47F901EA7307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82737C4A-CDBF-2CD2-6610-1AE65695180E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339B5EAB-F073-258B-21D1-E3746A55A365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B38562B1-3FD8-5349-4288-6B182F7B90BC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AC02A309-EE11-0B79-39C6-DBDC7C8D9316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FFB2141F-A767-79BC-DE01-720CB27B2FFF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E06BB99A-5702-02DB-9722-4A2D267D4248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DFFABE43-4A2B-6E01-351F-E8056FCB78CB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7E0F5AB-66E4-B420-51C1-14D840066E0A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566340DA-5794-AED1-D26C-D633423E8123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42D32DD8-EA7D-687A-C25B-22D02D081CFF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66226895-C6B0-44F8-6DB8-3049A8473C83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A603D80C-8306-F534-DB40-7125C8A3B783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E8C7DC14-9198-052D-BD93-C583CDE997B2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B8677832-A139-13AD-774C-23C3037A4925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48D1418B-0D61-8CEE-890D-666D71809800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96D72C80-D7B7-0D08-65FF-B670E7269ADA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8CD9D080-4D4F-91D5-9575-14A9783D16BD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81ABDD48-FB58-F4DC-2B8B-8D40F08ACD79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7C2E413D-3EB6-851B-C1E6-6B666243BD8A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47418ECF-28F1-D12A-2FB5-5C24F0A7A437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5158B86C-62C0-AA9D-D685-985118C7665F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346FA3FD-DBD5-5FAF-2ED7-3B62233F4A04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E88FE1EB-D231-99D5-190B-4008AEAC705F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0434D448-D9E9-EE1E-F3BA-F05F66EEB874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17894069-E569-149F-5093-E033DA30D32B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BEBA7FAF-01DF-E89B-9F51-3DA1CF812753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208B0239-5054-3ABC-6040-4B74FB2D0660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4AD9FE72-BE73-86BB-263E-45E8596E5DF7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CEFCB63C-7B1F-C280-BE76-E446296646A7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7D2B3D2E-E7C0-5FBB-8078-428F940759B1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C32ABFF4-CD15-021D-CE29-6705C05DAF66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1DF392ED-FECA-D789-A7DB-ABEDBB81BC1D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F712348-3AAE-8262-C9B5-1F64E6420417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AEF5C3AF-1C2D-FC9F-A52D-32D74F493F23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8E7739AE-DCFB-456B-3423-64B4A6E7D32E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A030EBDA-6B7A-8E1F-D184-FD0A37A035D5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B04F5503-5076-DCF1-8D8B-9BAEAF0ECFFF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FF39626D-8FA2-1C4C-5B1C-5B5E2D8442AF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AFBFB5BD-B1C0-080B-1670-B4D93C35E38F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3AA814CE-57C6-BE0B-1CCF-2A771163845C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5639291D-F829-8BC5-D65F-1AA83582CEBE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2BE7578-A3B0-AB5C-C01E-639E0D1A5E67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C1ACB0BF-4984-8C8A-33C4-FD39919D0935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7757291B-B68D-6F17-F4F3-B334E21DF40F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65F7F9F3-EAA9-B49F-0625-BF336D501924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C0B9EFF6-1095-3534-A210-EF4AC5CD9977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F368D3A-4D2E-0D6B-0DAE-AF7F9C5ED1D1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06C5AA00-F753-1595-B1DE-412677FCA1CC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97BA31F7-6156-205C-C72B-8C52E68A4D24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CF395AD3-4E70-9FCC-D494-CC451717791A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3EFBA184-29D0-43BB-AD4D-AD96C255CBAC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84716478-A7C8-D408-B33D-EA15EE598232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78F0D2A1-7C06-027D-39C5-9EF524391426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31AFB2E4-0266-D31D-EE55-4093BA246827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53A32459-CDF7-F76D-DB7F-9A4F40C39DAF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CE9F3DA1-9567-CC63-3D1C-DF078959B2CD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A268CB10-B522-B40F-F857-B67220FF900B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3432808C-6481-D4B3-49DE-91CF7B3E97EF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774932A8-6F33-2A59-36A8-4DFF3801E88F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392CF974-D9D4-1A67-EBDD-83630912E171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B6FC9C5C-BEA5-48F2-FA79-AF2808559AE7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A6AA6ED4-04EA-A598-F6F9-CC5F0316CB79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1DEEFEF4-778C-E90F-0C20-D4250FDF56DC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4155C962-568D-C303-3D54-47E874F26D3F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1239C641-435B-52F3-6657-8E1F61A120C5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BF162468-556D-0B87-3D0C-1F1FA0A7F630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D445E8DA-D12F-603C-9E05-76766BD3B92C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C345A017-0D26-133C-6A9A-46091135C785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D33BE388-4D65-17CD-C7A6-8289B3AD3A2B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27222E0F-B04C-4BEA-F759-38D432AEC495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C8E614F-ABC7-0F74-A3F4-88BD80CA56F3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A9C95356-B337-1CA1-0B38-90B06395634E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ED176248-471A-5E28-E3CC-881105C87FCB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2D973D5D-0AE5-0D38-8B42-526E14CA3872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232555B2-BACD-5681-52BF-3FC26422BAE5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CABB10F0-CDD5-47BD-9827-F3BB19195826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523DAA19-258B-00AD-3782-E0E8B80198C8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C164631E-D8CD-3A85-F9FA-A167AA4E1AAE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A01753CF-9BB0-1707-05D6-A56C5A9BD74A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198AAAFB-25F1-C030-9866-90BB71D15B7D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8114150E-E61B-27A4-F22D-016A911C9714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7BBC0089-FF13-16F8-7AEB-A1D44B4D1729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2B5ED358-D54B-EBA6-6964-AC04FBABB3F0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219F60A3-9C42-F023-D1E6-A23919D210D0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1E900188-7A2D-8645-DFAB-164E3F9939E4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27AEEADD-F621-0CE3-22C5-D9BC18B44942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50494C84-14C6-D09C-37FC-8D04EDBC7B30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D2E3305A-B7EE-CC1C-D2B8-479524BBA668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2E7255AD-0367-D81B-8DAF-C6AD704B5F47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9B63F312-DED6-856D-CDC6-F8DC07D7A132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D40B7192-CE71-C0C9-7A40-AFE410DAA181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4EF0E56B-4F95-B2E4-FC85-2D5FB4AA67DF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FF175F22-966C-0106-E8BE-D383F427C020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C00F0362-80C8-370F-7F81-872B68DAE5AD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6B433235-9B28-E5EB-AF0C-393A8CC61184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11910A30-900B-090A-276F-600B9EC94F39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8E4043E5-C512-5AE5-4CFA-E362732964B2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D849FD17-94C7-F6E3-DED9-1D730E5FB201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AA21488E-7B2A-1885-63B8-1CC311B85387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118D6A78-8679-B902-1B63-67405D2D1853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E3003A63-F3CB-14BF-EBB7-B75B4D5F94C1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A5579A26-ACCF-CEE3-F1DE-D30A0BA94090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85F905A6-ECDB-E38E-CF93-941A213FBD9F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8DC172FC-8EF3-BE7D-A7F6-032A0D9141EC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4EB34909-2DF0-A52B-1969-0335D5AEA797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F159DD8E-EA34-00F0-E2D2-14EEE45A09D4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48E67B89-FFB9-1281-AF1C-0379C0C2F958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4287EBE4-0912-0B8E-83C9-6840210B1C0B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39BFAD2A-756A-6660-4DB1-E05CCA82A0B2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F11CA84D-2CEA-BFA4-FB13-C198620A674B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74634DFD-83D4-4D1D-FA58-2E509D56452B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5BEBA01A-5715-4B5A-D037-865F7EEE2554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E7B95F00-EA9F-E21C-A088-5302B36B4AB7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0EBD09D4-FA2C-0137-9C24-9C7E04137E90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53DAE94C-83BF-938D-7509-BFA2A1B4C985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38DD92E5-24A9-35F2-3861-5B7DB5DEA5E6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DDA120B3-A1BB-6A6F-C566-81E00163B910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9D5885DC-BF6A-FE7C-9371-B9BDB35A3A01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D6C0F7E2-AD48-2EE9-79EE-3B9EF084A94C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A7304E06-E235-094E-6803-4411BA64CF54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313029CD-0F4F-991D-7658-C57DAA983CC1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C9881FC4-5674-57DE-7213-7032AFB0ACED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BD67B3DD-E704-28E1-2011-44114A34EC23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B2CF39AF-3E93-57AB-2B08-A561837D92DE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5ED3A46E-8398-3AFD-985C-B6896A320BB6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CE57EB49-2BE5-6232-FB36-D2FC68DF013B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AD382EC3-9CD8-6359-7182-1D3448229C82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02D556C5-B313-A5C3-62F9-6A9A62F8B768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7575060B-165C-B396-5037-E9C7E5BFE320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4E540B5A-706C-FC98-4513-D1DF68FBB5FD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CFB3EF0E-40FD-3647-B49D-3CE23EF6E488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F234B2E7-270D-7C59-8621-4181608F2DB2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4A91140C-0465-794F-74E8-68E11CC487EA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D64072BC-60F0-74A5-0579-F0338856FC31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F9395AEC-9E4F-76E3-AF0C-62CDB42DF316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6279007B-0332-5CBD-E187-0CFB9639491E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17E22437-CECF-BDA9-ADFF-FE686B54B97C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9A22453C-90BC-FDEA-0FEC-1C6B194D63CF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2EDDBEE2-4759-0D13-1A9B-0B3A533FB450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641B3B5C-CFDA-A184-4AC1-B6BAF0FAC8E5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A2823F06-7AEA-2C93-9B9E-DDD641A223D5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F77DB862-04C9-2E94-1B03-D8D67914BCBF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F965E375-9E12-22C0-91F0-35264E80DAEE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371F58F6-E5A9-9E64-5CAE-4E3C795295E5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E7525DA4-7E26-46D7-E637-4A79A966E8A2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D5171836-1E62-2BD5-959C-3288B0AE4ED0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CB534AD0-A954-52B8-1732-55EE0DDEACA2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4E76BE6D-3821-6FD2-156E-4F82C2E8CF8C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A5A7E726-CC17-F5DE-80CC-B26D8466DCBC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A2CB8448-FAE6-82C3-1810-9BB463C460A7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907BC8F7-1022-BC87-C309-70CA6F2BCDB7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4DF04C1A-E98D-DED1-B89F-F42179DBB05C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41439BFE-8D3A-4057-B39D-E88C707EAA79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29B575E0-66B0-1F23-0582-C8F793538687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630547FC-896C-4172-7F90-1D557AB1BDEF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8414173C-D42E-1D90-0F72-BBAE6B2994ED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A0BC8D82-6FC0-7795-67DB-8D532FD0E3B5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80684867-AED0-32EB-B240-E56207E852D8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495F2529-FE74-DCE0-2231-06A998EEEC9C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CB198163-59B3-47EA-A00F-81A498F6935E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A22E6E06-F288-B577-7387-6A4AF7A52D26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6E0ED46C-8AAB-7459-C353-ACCA49A04721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E631EA49-ABDE-58C7-3361-89F3051FBBD7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4680C94D-C2DE-0B85-CDFB-487EE7068ACE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5B53AF55-6B73-783C-E442-EA5F5B80B877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20C8A8FF-4D46-9BF6-003A-BF6182EDE375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16D04D8A-056B-D86F-97D3-36329EC3830E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22DC9C8D-0776-DACD-9D00-1201F6DAC7EA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9677917B-4AAA-7B79-4007-B118E06F1FAF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EA108722-648E-3F21-E21C-22BEEECA1A6B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1EABAEAF-D508-5927-C1AF-73E6862DDE8A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D274872E-8927-A1AE-D52B-1CA4F5371171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8050ED5D-49DE-1842-5A76-32929461E2C6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2E0C1278-960C-A652-EDDF-610BBE2F5B71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834B3499-AE37-FCF1-9AE5-47408E904A14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9B504617-A4BA-BFC2-5B8C-3880B88ABE61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C31BE749-5082-783F-7EE0-251F2D099C5E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E6D03809-99FA-888A-0091-BD47A644FF28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EAF85177-D4CE-6C88-81C3-FC1E655D99C3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E7756233-6A88-53FF-DDE2-AC9FAFB7AD92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3A7120AC-D13F-7C18-2FDF-D558DB10A06C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88734D4F-5223-8B94-B641-52CF47E78592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37B0907F-AF30-5EB5-ADA2-3ADC66799701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23FA9D4E-1D34-FA6D-1AE3-ADE1335E22F2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675B3C19-8D83-8DE1-05AB-F5A595605394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300944F-5441-D224-67DE-A3CA7C12D43D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C37197FB-2D26-9EED-B4A1-DBBA751F174C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AA3D8713-D7E2-DA77-A610-47D605057222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98EB1D38-7793-831F-10A6-17F85C78F0C1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4291FC29-FF1D-4805-E5F3-098BA51B73B4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22CE24AD-A8BF-3B08-DF66-4E3384BB8E20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D3CDE48F-5F0D-F581-3CAC-FCF060FC2587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79C52271-4FF5-344F-BCDD-67A72772B50B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D8EFF4A9-209A-8333-96F8-299CD387169E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07103630-BE9C-C31C-DE1D-023DE52114EC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BA400F9A-23DE-4CFF-762C-3A6F41C56DE2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D105E188-1E7D-590E-1A93-DE057F838FC1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9B19635E-01FC-15E3-AF59-2924D3BB2372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6F8C135E-C542-FA32-5417-7E4E08A4A961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B91B1658-4653-42ED-2B5A-D650BCDFBF35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DF18F0B1-3DCA-B8E5-079D-B7E858731898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0F674935-589F-62CE-481C-B43DAD7A4D53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9D800A64-ABE7-07A5-08B4-52BB2D0C02A8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8177E959-8ABB-4BCC-E120-47302215D912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492C4AD-B2BB-A8D6-48B3-55AE56E231F5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4B655747-AAFF-F336-23A1-8CE5629C9932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C42602B5-11E4-4383-A174-6B1862582762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B666BDC-841F-E45E-720F-8F6849087BE4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1231A9F1-9293-E979-2015-699CACE0E14A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8B6DDC09-50E6-D340-493A-AA3F415DBA56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86EEDD42-D0FC-CF9C-C54B-F7F856CC9843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B409FEE7-B16A-AB27-4227-AB64790CB1A0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47FA7718-110C-F120-A14C-6A77F7082A2A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E9622CD9-48A8-FA74-0B95-78B326C0D037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2F03249E-F60B-AEC5-8BEC-A59C4FB12C7E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E2D5EE70-9FA6-1090-0884-B93FB913BDD3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F97777DB-75E7-45E1-1141-300A47C5AAFE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BA04EA0A-F068-5959-29E4-DC0C26863649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2F14B2E4-7B0D-6B74-45FC-BB2AE3454139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82AAAC06-D5C7-DEB2-68EF-2BF680634767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2657DACC-870E-98F9-4406-0327FA69800A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966BF210-3214-2E40-785D-D6BAB39256C9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124BA4E6-6C6A-EB4C-A92E-1BCB0ADAB53C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E3DB5E62-0C7E-737C-5D14-F21957381CFF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D916888F-9589-3A2D-BCAF-400C7652A40F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E2808EB-0B76-6A75-AED7-FF00AC316557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C1A02025-39B8-1BC9-8188-F9035DDF73A9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FCE04A89-DB13-27C4-2073-187E185B3176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6543E2D7-1422-41E0-C055-6DAE53103CEB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5E6E8AE-A533-5460-B79C-B13F8530EF0C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339C5D9B-BE8F-B286-1C56-40EC422E54C0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ED8441BC-3D4C-3B88-7DB2-F95EB9314387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53C90482-1A13-7CC3-2008-2D31DA1F2BC9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692E0064-EC52-4C08-2B98-D390DA998197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B4C2DA21-54B2-C463-17CA-4BC65EF0645E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8A2C784B-0939-374E-494C-16E00911E205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CCA381D4-DE53-4310-1D7C-A2EDF6B71F0A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590AC3B1-5710-45D9-7C94-A93373217A1A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E87E7C48-C244-7005-EDDF-0406C9DD09F4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28BFE9DE-A738-D82A-779F-FA9EA7A04320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84143D6E-E228-B565-01E3-2C90F0FE5991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264ECE68-6DF9-4502-D28B-FA86FE3DC13E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5EF52D62-FD32-9269-092B-8E1D839EFE72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5367ED0A-7520-856E-E681-C2C448FCA37B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ECC00316-2EE7-3818-944E-FC13AD4C0B37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938AB592-DC30-CDEB-6B8F-3317662B985D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7EEFA9E4-C47B-B1A4-269E-E1033DBA0D8A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838F1340-CE67-B00D-45A7-E67D3E365C30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25E7F427-7C22-EFD8-520E-74662BFC298E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4E91F770-8753-F1F8-845E-9E657AF6E58A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5EA74C04-4D7A-F8A9-817A-92D7F41232CC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D14BA4C7-B227-F9CC-28EB-7956BB3242B2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B3805BCE-457A-8F47-6DE4-E5F9DA1B809D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4A915C30-D4E6-2DF6-8EE5-045FA6A3D51B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A48D7BC7-250B-1FBC-E456-D37ECEADE1C6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54A9289C-4C22-74FD-C51B-81A0831D0693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A3785250-29B5-8917-CF8D-22DEDCA4F258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235CAAC0-31FC-8CDC-09A3-114FDC218075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FCA5DC7D-B130-EEB3-4514-5F617EDFD307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F081F33A-B591-2126-7ABA-F0EF6A1131C5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327BE203-B343-68DD-C612-37896CD23A66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334D998C-6AE6-4E3A-07EF-000DD71A059D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2B9BA063-410E-5587-3072-E007BD07BBC1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1555D85A-1E6A-A296-3068-29F7118938D9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81CCBA7B-F94B-F689-766F-0404CB753064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4B718136-F5AF-D664-40A1-DCC9D35189EB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8FBC29A2-B5A7-8C99-7396-23A05CB7560E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094DC469-A62B-6EEE-E66B-545DAB894CF0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FBC6E6CD-718F-43D0-C63A-1D53F434B9FE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EFB47EE3-9FC2-4F0E-4ED7-C3564787C3D7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B3746D4B-960C-D103-9BC7-A1A2C3676DC5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DC0759FF-B272-9705-0901-630B2F7CEF07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4AC29ACF-E958-A0B1-F6C4-95A72585A429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07AE88F3-35BE-75DB-7B40-0A588D09FCED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78A9C863-3590-2228-1128-F50BFF5CFB2E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DEB22D79-1025-2EF4-3E63-C9F731C354AE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97378F31-586F-4E69-D752-04474CDE60A4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50196A61-A010-097F-7663-625E1A02D7A4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388F7803-2B92-1791-17B0-A677B7DB64B3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FFD8729B-0342-56D7-30D1-AC51FD67F63C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4F152240-AF76-07B0-64EC-9A086B8274F6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FE1672A8-7921-87F0-D933-51FD2FF6C30D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7A20D95A-BFF8-9172-6D75-2C37912BF481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973F1514-246F-1F97-FD8F-A90748FB1DD2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CB310D9E-AFCA-13FE-5E6D-217C23543490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961C07C0-03F9-E922-A40A-7416562BD885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519FED20-9E56-9CE3-7287-0E9875ED323B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8490AD33-FD67-F98C-FE7D-C6B49C32881D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D5A476A5-C9D8-B572-2D98-9C935EB71173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1F22F7A5-AD9F-5031-F2CB-EE7920A32369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0349ACD8-58B9-2EB6-4D75-A4FE251E42A4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3E9A55D0-8DAD-1F53-72C7-68A3E162D90C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59318F33-55E9-0BE8-F9D3-A74F44B82621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53F97B69-268F-B466-E664-84F3443228CC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FEB4658B-3BBB-5A97-9236-18F11D154C72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910B8F09-19CC-9FF7-6A68-E1BC4F41F007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01C49E53-AD6F-FDA2-D0C5-01148813B265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A65309D8-22A4-52C1-2079-3B8C6A65B0CB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62AD2CA1-B008-C7F0-9C55-6480B3314EBA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2D3121EB-A610-C945-F47B-FF9B7712BDB3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96299159-4451-CDDD-F8E0-E07A3476019C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AEF8D7DB-0A29-9DFD-27C9-5D7B9FCB3F11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AE79D2FD-5D1E-E23D-3112-29424C596715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BA4853E7-A8DC-1867-6B50-698F8D97DE5B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456AA29F-A823-B420-E81C-B2041E181D34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5440D694-5B02-4403-6A3B-486EA98F35CB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5538F7F2-C7B8-2BF4-83B4-674DD88476CD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3446F201-A8AA-5995-9030-754F700FEAFA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43FE05E3-E05C-5DB9-95E2-11A7F47B6094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53B697F8-A85F-48C4-57B2-C36429B93933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E01BFE1D-02E7-BF54-A1EA-C0340AFF7054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B84A2AD0-FBE0-AFC0-E86A-4952AB565977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4500C58E-1B9C-CA06-06AF-DFCCC5E7A4E6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C349A49E-B061-A85B-77CD-188A3B389CF5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979FB136-BC32-EDF9-826A-0D8CB9561A08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AC6AA953-EB7F-8492-C4D4-C21B65E9C85B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AA7C2B4D-409B-A514-5825-7DAD0A38C415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86D9C76E-B3BF-CF67-F3CF-D9AAEC408D04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E5F6EA2-5F41-6D26-A43B-9D098ACF835C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7FA5003F-5583-1E4E-1238-1B6415A366A8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C5EBF9C0-5B65-27E5-90DA-67F01250C2A6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A6C1E75C-7C29-24D5-ED6C-A51D0F153733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595900FD-92B7-E4C9-F4AD-C244FBA77D3B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1D7CE20A-8FF1-0262-78CE-35FAAD8D1CBC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E9C10E61-F645-3640-FAD3-52C041076DDE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9492A2C5-231A-B6A2-F98B-A234105378D8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8A1F0EB3-8E81-8EBB-8286-3F8E9D204D11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1CD6F9EF-E223-28C4-556B-7C0E44BF3F54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E63B015F-4768-BD3A-6551-64971C81FBE5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05B91180-F341-32A4-7CB1-45E132AEB048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F14FCDE2-DF92-3A11-FCF3-2F3DE64356F5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79707D32-28D7-B529-9140-2362E69FEDBA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EBEBF40E-2B73-D3F0-5CB8-8FA3C30BB9E0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F15B1FB9-2CC9-3DB0-C1A3-420E444D9D4E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FE0FD2A2-9C27-C685-C1D6-EEE5275C8544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656B3472-97AE-AE64-9F0B-E80114FB02D9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1AA5790F-8541-4644-8296-E186CD0DC268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5AE8E069-8757-27B3-96C8-E6588AE2E62B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410173AB-7011-3A6B-4FD9-CA8199A1852E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1A040547-4152-B920-EBC6-331D2468868C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52CA8159-4919-0869-C301-45A29A1830ED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E9E08D53-3725-8AA3-2603-475C1A26F434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A52947F4-7F72-10B9-B19B-A6A48E9E629D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3CC63601-76C1-78F1-88C9-5E22F50A6D69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54A7BAEA-5F78-E298-8E21-CBD5089E69A9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F0DC0370-5E10-F412-47FD-3D5DED9897E1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402A8FA1-3628-1F34-16B2-418774231359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36557EEA-29C3-A2B8-C088-5FF12C878D47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5372A898-8659-990F-1DB7-90B68AAEE480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F3DEA270-851C-D0FA-8AB8-419B539FF376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65B6F43E-EAC1-A30B-64EA-C6B463E63D50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4B692A8D-17AD-0804-35CD-4BCC28306142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4E9604BF-319F-EEFD-09A8-1E7F3FB5260B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3D19EA4E-BC9A-230E-41D6-4213B5A21A74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93C31468-79F4-7F56-CC62-D849DA704CA7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06D8D5D2-E35D-5445-F7AB-2FB3D034E2C2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306EBD90-EE09-07ED-72BD-62E2DE9AE879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57D65430-13EC-BA27-EA67-99CEF96E3564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216E6B4A-9D51-3AFB-7ACD-22B0608351DA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DCCD54FC-9BF3-7031-CCAB-7617FBCA7AD3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E20387EB-AB5C-020A-F3FE-2B3976137440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178B7B72-338E-0E68-C54C-AF222C32AF04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18EFAA85-BD86-EE6E-4A64-410EA90832CC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251E83B9-A4CD-BE12-C200-24B8B361206C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7A162070-6FC7-7313-3A33-CB9C12C943D5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C3C7C3A1-7BCD-DE03-1859-36BA27ADA7E0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CB7A6F47-6CCE-7727-DF34-33262EBBAD64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750DDA8A-2634-0542-6D54-5BAD6E878969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C874A07B-70F8-0627-8246-0EB8274669F0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C9E3A80E-8B72-B219-EC2C-70BC6DFBE8D0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28D00D5D-686D-170F-DB91-951F73EBE847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A00E7117-4DF5-8C9E-4A81-EF4EB80C95E7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F2CB2B83-E5B7-1842-DBD1-5844B6DCFB25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18258B20-3F4D-BD5A-A7EB-6D525DF070A8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21FA1B49-C4FA-F971-04C9-D6F2998754AD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1B749B1D-82FD-CDEB-8248-32EA8B3444F6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448B72AC-4CDF-6D44-5425-7805C109F2D6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15C8025C-BDDB-4E1D-8F6B-40CA1294A29C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BDB63D2-94C8-322D-1F10-A479DE5CB79C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7CABAEB6-C1C2-F20D-710D-5DA2BE57883A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70D2800C-E9CB-007C-987E-BD4CFCB9D3C8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8A6CE13F-9E9E-0606-F07D-CB6FC3DEFC9C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B64B6595-ECBD-8C16-39D8-695028DDD1BE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24A71D25-3783-837C-9E7A-670F98B7869A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13931AED-346C-FCCF-D4DD-A1BD25E7F7E2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438585B6-D380-6E83-FB35-039F49B15193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B1B22718-F555-AEEA-08F5-1C52DDED2DFD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E63C028D-B687-F483-5063-06ED10CDE73C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5370FF4F-9B18-4EDF-3EB1-228D367B71F7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E167C2F3-4034-19B7-73D4-A2D4632BAFD2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20870D5B-67D6-82EB-5D69-2030148B557D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889784FD-99A1-512B-3EE2-0038103590DC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3106A2E5-67E9-077A-77AC-4091A1A5DC8F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D93885A3-4863-0701-72D5-AC78C85CE2F1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EBCC1D12-034F-80FA-8497-EED8DF695773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2E902A49-F247-10B0-0177-C6ED618CF77C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F2461CA6-07D5-DB3E-85A2-D716F1E90818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278835D7-41E2-969A-6643-0DC0252D7CA9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B1C8C18C-21AE-97A2-80BE-2F5ACA005C2E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F62CCF41-899C-CFCF-9E33-7467BB5F39A3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F79FAE84-A436-53C8-8813-9E4F94995742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9DB3D4AE-F0E4-B51A-1206-1BC0185D5511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CFCE1957-86C9-F1AE-1E27-A54B97B5DB73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1AD2963A-8FC1-C00E-8977-EA9A079A36CE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088206A9-F311-A3BF-DDB3-4B4EC7BAD954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AB080E47-352F-E9D8-FF32-7082F9E51164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67E8312E-519A-597C-CBEC-050A62ACC397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859440F7-C3E0-4A96-3206-4A8C0C309EDC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C2481831-187A-FB6A-5CE4-4B561520B0B7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D6AB2FCE-CB60-D43B-42DF-14BA5ACE195C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F2656A22-B3D8-BD4A-AC6D-7BA42EC78EAA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0EDF62B3-2E9B-7FEE-0F4C-4C39A6DCF446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5753DF7-65C2-2429-667D-6BCED4CF4518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593A8582-6FF7-2E2E-0C3E-CE82691C138D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8A7237C5-104D-345B-0F94-ED6F3177DF51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1F030D10-B995-BD22-467A-3BFA1FAF2C2C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F9C64A1-A526-7F06-A892-D26537B7361B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98AE193D-EFD6-CB87-B143-24705445E7EA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A505D14B-F446-75EE-E04A-C2B3E4C6EE83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D111D1CF-8383-645F-9664-C80AE7D17C37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844299A2-FDAD-8D6A-EA9E-8A318951F9D7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0C574B7D-20E5-DFB2-442A-75CE16A7256D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22E6DE04-B268-557B-85CF-F71B9E624B9E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8DF18757-17AA-815C-7D74-C94A7F2E41D8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5B6476BC-F289-8177-7681-D77036A41B8F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5CEF2D09-C202-371C-353D-7EB7D6A38BD6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B57D9E83-76CB-0D66-D3F0-3C26C5B07126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E73CF5DA-FBEE-67D3-214E-6A4DD5584D68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28B99FC6-CCE7-61DD-9256-C56F98AB2159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8F291597-AB3E-CDFA-0FD5-F37AFDF8889F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0F907FEF-C312-3070-3740-5BFBC4C7B8C7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AE59430F-A2B7-1A08-6E27-4F2EB01D2F34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2F4FA486-21EF-0D60-ADE4-87C2F22F2BF6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3021BCC9-1696-CFE1-BD7C-8065CA8E656C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BAE1BDB6-C5D7-B106-F73D-9D65203135C9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F3F61869-A15F-3FC8-48E1-B11BA446ED51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24163BF2-9B04-01FA-1372-7198DDC1F3F8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B9F9449A-E7A6-0E88-6A83-9BC209F2B6F0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B5132C42-B683-2B11-CEAF-FF241F360E13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333E6834-9F07-5E50-5754-46C06B5CCE06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61285EE5-2E27-74FA-488A-40253580D009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A851BFEB-E687-B6A4-D539-BE89C0921272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1DABABF3-FC5F-1203-85AF-C3073222A868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9BBA0D06-9D82-4D69-3092-817C7F16268E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56ABC2A1-E55C-C09A-BEC2-32D7C582F615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F7D1F8B4-B65F-2CD6-99DA-6A7F99B642BF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669B9608-0EA2-11FA-1985-2A224A7446B4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1DEB890F-057D-0ECC-569C-0A3251853719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D9A95FFB-2C19-141D-B7D9-63882734A6BB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B194AA7D-5A00-8861-4574-F223387290B0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61655B00-05C2-916E-B888-008DB2B628CE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C9DB358C-4E6C-8E34-6457-5875CB9AF889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7634B903-AE6E-8B9C-4AC9-B7FD562CECE2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B3A32E8C-28C8-F440-12E4-0F3329567D05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031A3FC3-1C6E-C4B3-7C46-E999F97A4CA1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8DDFEAEE-DCCD-0793-CFCF-3A5E856A0A27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90B696DF-74BE-503F-6855-AEE37DBCDF6A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87770C21-2C28-E22C-B59E-59D5BB35AD04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C52D4049-8591-39FD-D455-8F07095185A1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33572497-6E63-F138-1A97-6CE525388862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0BBE888D-777D-642D-960F-1D2416F130C2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86D94178-2C0A-165F-2E72-4F883285E9A9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BD5C73DC-8C1A-0BCF-D245-735C97AAC51C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D1288C2C-8B08-BE33-0036-03CC4EDDF8FA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00258210-E671-709E-6F24-29C5184E492B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1FBAEA53-F2FB-C6EB-71CF-FB0981E237CD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2A8D3043-18E9-2950-6F0A-BB1B121D1FD1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83E308C9-0732-DADB-88E0-DD8EF5AD4905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80294759-CCE1-2F67-11E4-4BC80F5ED3FC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3F9EA78C-62A9-FB94-2487-1B32D9BA1A48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9E370CE0-6BE6-D72F-9DE8-C7C94C049AE8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39D7C86-6F3A-3608-2DB8-890BCD8460F9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D21B578C-83F9-404B-9F4C-F7068F3F524F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E0BE7756-9D47-27A5-02FC-9A925FAA4BD1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C51FA545-2422-BC46-4550-8A54660959F8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1D33AF54-B3C4-2BEC-ECFE-58B55ABFF4FD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5A676AA7-BCF7-DE40-5681-A1E43CDCDEC7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9E54A50D-AC95-A00E-2D30-D91E5D59E934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577E3B37-2EDE-D82D-B629-54C74220ED68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03C28212-509E-8C35-E436-4D6E01CE4EB2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54252968-F025-ACDB-49E3-0E2C24D819D2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DE48B508-CE06-02C2-F12F-06C706CA67F5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A291BCF0-89B6-E1BD-49B5-791306F9F203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02907104-B537-1F51-C12F-CED19C6252F0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34" name="Freeform: Shape 4433">
            <a:extLst>
              <a:ext uri="{FF2B5EF4-FFF2-40B4-BE49-F238E27FC236}">
                <a16:creationId xmlns:a16="http://schemas.microsoft.com/office/drawing/2014/main" id="{05F225AA-F0F3-5D0F-F83E-819B73C13B13}"/>
              </a:ext>
            </a:extLst>
          </p:cNvPr>
          <p:cNvSpPr/>
          <p:nvPr/>
        </p:nvSpPr>
        <p:spPr>
          <a:xfrm>
            <a:off x="-981321" y="2717484"/>
            <a:ext cx="14130792" cy="5796874"/>
          </a:xfrm>
          <a:custGeom>
            <a:avLst/>
            <a:gdLst>
              <a:gd name="connsiteX0" fmla="*/ 12597818 w 14130792"/>
              <a:gd name="connsiteY0" fmla="*/ 0 h 5796874"/>
              <a:gd name="connsiteX1" fmla="*/ 13651016 w 14130792"/>
              <a:gd name="connsiteY1" fmla="*/ 1246263 h 5796874"/>
              <a:gd name="connsiteX2" fmla="*/ 13623435 w 14130792"/>
              <a:gd name="connsiteY2" fmla="*/ 1398278 h 5796874"/>
              <a:gd name="connsiteX3" fmla="*/ 14130792 w 14130792"/>
              <a:gd name="connsiteY3" fmla="*/ 1922952 h 5796874"/>
              <a:gd name="connsiteX4" fmla="*/ 14130792 w 14130792"/>
              <a:gd name="connsiteY4" fmla="*/ 4259615 h 5796874"/>
              <a:gd name="connsiteX5" fmla="*/ 11366962 w 14130792"/>
              <a:gd name="connsiteY5" fmla="*/ 4259615 h 5796874"/>
              <a:gd name="connsiteX6" fmla="*/ 11366962 w 14130792"/>
              <a:gd name="connsiteY6" fmla="*/ 5157070 h 5796874"/>
              <a:gd name="connsiteX7" fmla="*/ 8603132 w 14130792"/>
              <a:gd name="connsiteY7" fmla="*/ 5157070 h 5796874"/>
              <a:gd name="connsiteX8" fmla="*/ 8603132 w 14130792"/>
              <a:gd name="connsiteY8" fmla="*/ 5796874 h 5796874"/>
              <a:gd name="connsiteX9" fmla="*/ 5537184 w 14130792"/>
              <a:gd name="connsiteY9" fmla="*/ 5796874 h 5796874"/>
              <a:gd name="connsiteX10" fmla="*/ 5537184 w 14130792"/>
              <a:gd name="connsiteY10" fmla="*/ 5141278 h 5796874"/>
              <a:gd name="connsiteX11" fmla="*/ 2773354 w 14130792"/>
              <a:gd name="connsiteY11" fmla="*/ 5141278 h 5796874"/>
              <a:gd name="connsiteX12" fmla="*/ 2773354 w 14130792"/>
              <a:gd name="connsiteY12" fmla="*/ 4285015 h 5796874"/>
              <a:gd name="connsiteX13" fmla="*/ 0 w 14130792"/>
              <a:gd name="connsiteY13" fmla="*/ 4285015 h 5796874"/>
              <a:gd name="connsiteX14" fmla="*/ 0 w 14130792"/>
              <a:gd name="connsiteY14" fmla="*/ 1948352 h 5796874"/>
              <a:gd name="connsiteX15" fmla="*/ 507998 w 14130792"/>
              <a:gd name="connsiteY15" fmla="*/ 1423678 h 5796874"/>
              <a:gd name="connsiteX16" fmla="*/ 480417 w 14130792"/>
              <a:gd name="connsiteY16" fmla="*/ 1271663 h 5796874"/>
              <a:gd name="connsiteX17" fmla="*/ 1532974 w 14130792"/>
              <a:gd name="connsiteY17" fmla="*/ 25400 h 5796874"/>
              <a:gd name="connsiteX18" fmla="*/ 2586172 w 14130792"/>
              <a:gd name="connsiteY18" fmla="*/ 1271663 h 5796874"/>
              <a:gd name="connsiteX19" fmla="*/ 2558591 w 14130792"/>
              <a:gd name="connsiteY19" fmla="*/ 1423678 h 5796874"/>
              <a:gd name="connsiteX20" fmla="*/ 3065948 w 14130792"/>
              <a:gd name="connsiteY20" fmla="*/ 1948352 h 5796874"/>
              <a:gd name="connsiteX21" fmla="*/ 3065948 w 14130792"/>
              <a:gd name="connsiteY21" fmla="*/ 2347042 h 5796874"/>
              <a:gd name="connsiteX22" fmla="*/ 3081292 w 14130792"/>
              <a:gd name="connsiteY22" fmla="*/ 2337929 h 5796874"/>
              <a:gd name="connsiteX23" fmla="*/ 3281352 w 14130792"/>
              <a:gd name="connsiteY23" fmla="*/ 2279941 h 5796874"/>
              <a:gd name="connsiteX24" fmla="*/ 3253771 w 14130792"/>
              <a:gd name="connsiteY24" fmla="*/ 2127926 h 5796874"/>
              <a:gd name="connsiteX25" fmla="*/ 4306328 w 14130792"/>
              <a:gd name="connsiteY25" fmla="*/ 881663 h 5796874"/>
              <a:gd name="connsiteX26" fmla="*/ 5359526 w 14130792"/>
              <a:gd name="connsiteY26" fmla="*/ 2127926 h 5796874"/>
              <a:gd name="connsiteX27" fmla="*/ 5331945 w 14130792"/>
              <a:gd name="connsiteY27" fmla="*/ 2279941 h 5796874"/>
              <a:gd name="connsiteX28" fmla="*/ 5839302 w 14130792"/>
              <a:gd name="connsiteY28" fmla="*/ 2804615 h 5796874"/>
              <a:gd name="connsiteX29" fmla="*/ 5839302 w 14130792"/>
              <a:gd name="connsiteY29" fmla="*/ 2996981 h 5796874"/>
              <a:gd name="connsiteX30" fmla="*/ 5845121 w 14130792"/>
              <a:gd name="connsiteY30" fmla="*/ 2993524 h 5796874"/>
              <a:gd name="connsiteX31" fmla="*/ 6045182 w 14130792"/>
              <a:gd name="connsiteY31" fmla="*/ 2935537 h 5796874"/>
              <a:gd name="connsiteX32" fmla="*/ 6017601 w 14130792"/>
              <a:gd name="connsiteY32" fmla="*/ 2783522 h 5796874"/>
              <a:gd name="connsiteX33" fmla="*/ 7070158 w 14130792"/>
              <a:gd name="connsiteY33" fmla="*/ 1537259 h 5796874"/>
              <a:gd name="connsiteX34" fmla="*/ 8123356 w 14130792"/>
              <a:gd name="connsiteY34" fmla="*/ 2783522 h 5796874"/>
              <a:gd name="connsiteX35" fmla="*/ 8095775 w 14130792"/>
              <a:gd name="connsiteY35" fmla="*/ 2935537 h 5796874"/>
              <a:gd name="connsiteX36" fmla="*/ 8295465 w 14130792"/>
              <a:gd name="connsiteY36" fmla="*/ 2993524 h 5796874"/>
              <a:gd name="connsiteX37" fmla="*/ 8301014 w 14130792"/>
              <a:gd name="connsiteY37" fmla="*/ 2996825 h 5796874"/>
              <a:gd name="connsiteX38" fmla="*/ 8301014 w 14130792"/>
              <a:gd name="connsiteY38" fmla="*/ 2820407 h 5796874"/>
              <a:gd name="connsiteX39" fmla="*/ 8809012 w 14130792"/>
              <a:gd name="connsiteY39" fmla="*/ 2295733 h 5796874"/>
              <a:gd name="connsiteX40" fmla="*/ 8781431 w 14130792"/>
              <a:gd name="connsiteY40" fmla="*/ 2143718 h 5796874"/>
              <a:gd name="connsiteX41" fmla="*/ 9833988 w 14130792"/>
              <a:gd name="connsiteY41" fmla="*/ 897455 h 5796874"/>
              <a:gd name="connsiteX42" fmla="*/ 10887186 w 14130792"/>
              <a:gd name="connsiteY42" fmla="*/ 2143718 h 5796874"/>
              <a:gd name="connsiteX43" fmla="*/ 10859605 w 14130792"/>
              <a:gd name="connsiteY43" fmla="*/ 2295733 h 5796874"/>
              <a:gd name="connsiteX44" fmla="*/ 11059295 w 14130792"/>
              <a:gd name="connsiteY44" fmla="*/ 2353721 h 5796874"/>
              <a:gd name="connsiteX45" fmla="*/ 11064844 w 14130792"/>
              <a:gd name="connsiteY45" fmla="*/ 2357021 h 5796874"/>
              <a:gd name="connsiteX46" fmla="*/ 11064844 w 14130792"/>
              <a:gd name="connsiteY46" fmla="*/ 1922952 h 5796874"/>
              <a:gd name="connsiteX47" fmla="*/ 11572842 w 14130792"/>
              <a:gd name="connsiteY47" fmla="*/ 1398278 h 5796874"/>
              <a:gd name="connsiteX48" fmla="*/ 11545261 w 14130792"/>
              <a:gd name="connsiteY48" fmla="*/ 1246263 h 5796874"/>
              <a:gd name="connsiteX49" fmla="*/ 12597818 w 14130792"/>
              <a:gd name="connsiteY49" fmla="*/ 0 h 579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130792" h="5796874">
                <a:moveTo>
                  <a:pt x="12597818" y="0"/>
                </a:moveTo>
                <a:cubicBezTo>
                  <a:pt x="12653621" y="563159"/>
                  <a:pt x="13650375" y="545842"/>
                  <a:pt x="13651016" y="1246263"/>
                </a:cubicBezTo>
                <a:cubicBezTo>
                  <a:pt x="13651016" y="1298218"/>
                  <a:pt x="13640754" y="1349531"/>
                  <a:pt x="13623435" y="1398278"/>
                </a:cubicBezTo>
                <a:cubicBezTo>
                  <a:pt x="13908864" y="1431631"/>
                  <a:pt x="14130792" y="1652277"/>
                  <a:pt x="14130792" y="1922952"/>
                </a:cubicBezTo>
                <a:lnTo>
                  <a:pt x="14130792" y="4259615"/>
                </a:lnTo>
                <a:lnTo>
                  <a:pt x="11366962" y="4259615"/>
                </a:lnTo>
                <a:lnTo>
                  <a:pt x="11366962" y="5157070"/>
                </a:lnTo>
                <a:lnTo>
                  <a:pt x="8603132" y="5157070"/>
                </a:lnTo>
                <a:lnTo>
                  <a:pt x="8603132" y="5796874"/>
                </a:lnTo>
                <a:lnTo>
                  <a:pt x="5537184" y="5796874"/>
                </a:lnTo>
                <a:lnTo>
                  <a:pt x="5537184" y="5141278"/>
                </a:lnTo>
                <a:lnTo>
                  <a:pt x="2773354" y="5141278"/>
                </a:lnTo>
                <a:lnTo>
                  <a:pt x="2773354" y="4285015"/>
                </a:lnTo>
                <a:lnTo>
                  <a:pt x="0" y="4285015"/>
                </a:lnTo>
                <a:lnTo>
                  <a:pt x="0" y="1948352"/>
                </a:lnTo>
                <a:cubicBezTo>
                  <a:pt x="0" y="1677677"/>
                  <a:pt x="221928" y="1457031"/>
                  <a:pt x="507998" y="1423678"/>
                </a:cubicBezTo>
                <a:cubicBezTo>
                  <a:pt x="490680" y="1374931"/>
                  <a:pt x="480417" y="1324259"/>
                  <a:pt x="480417" y="1271663"/>
                </a:cubicBezTo>
                <a:cubicBezTo>
                  <a:pt x="480417" y="571242"/>
                  <a:pt x="1484227" y="588559"/>
                  <a:pt x="1532974" y="25400"/>
                </a:cubicBezTo>
                <a:cubicBezTo>
                  <a:pt x="1588777" y="588559"/>
                  <a:pt x="2585531" y="571242"/>
                  <a:pt x="2586172" y="1271663"/>
                </a:cubicBezTo>
                <a:cubicBezTo>
                  <a:pt x="2586172" y="1323618"/>
                  <a:pt x="2575910" y="1374931"/>
                  <a:pt x="2558591" y="1423678"/>
                </a:cubicBezTo>
                <a:cubicBezTo>
                  <a:pt x="2844020" y="1457031"/>
                  <a:pt x="3065948" y="1677677"/>
                  <a:pt x="3065948" y="1948352"/>
                </a:cubicBezTo>
                <a:lnTo>
                  <a:pt x="3065948" y="2347042"/>
                </a:lnTo>
                <a:lnTo>
                  <a:pt x="3081292" y="2337929"/>
                </a:lnTo>
                <a:cubicBezTo>
                  <a:pt x="3142326" y="2308323"/>
                  <a:pt x="3209835" y="2288279"/>
                  <a:pt x="3281352" y="2279941"/>
                </a:cubicBezTo>
                <a:cubicBezTo>
                  <a:pt x="3264035" y="2231194"/>
                  <a:pt x="3253771" y="2180522"/>
                  <a:pt x="3253771" y="2127926"/>
                </a:cubicBezTo>
                <a:cubicBezTo>
                  <a:pt x="3253771" y="1427505"/>
                  <a:pt x="4257581" y="1444822"/>
                  <a:pt x="4306328" y="881663"/>
                </a:cubicBezTo>
                <a:cubicBezTo>
                  <a:pt x="4362131" y="1444822"/>
                  <a:pt x="5358885" y="1427505"/>
                  <a:pt x="5359526" y="2127926"/>
                </a:cubicBezTo>
                <a:cubicBezTo>
                  <a:pt x="5359526" y="2179881"/>
                  <a:pt x="5349264" y="2231194"/>
                  <a:pt x="5331945" y="2279941"/>
                </a:cubicBezTo>
                <a:cubicBezTo>
                  <a:pt x="5617374" y="2313294"/>
                  <a:pt x="5839302" y="2533940"/>
                  <a:pt x="5839302" y="2804615"/>
                </a:cubicBezTo>
                <a:lnTo>
                  <a:pt x="5839302" y="2996981"/>
                </a:lnTo>
                <a:lnTo>
                  <a:pt x="5845121" y="2993524"/>
                </a:lnTo>
                <a:cubicBezTo>
                  <a:pt x="5906156" y="2963919"/>
                  <a:pt x="5973664" y="2943875"/>
                  <a:pt x="6045182" y="2935537"/>
                </a:cubicBezTo>
                <a:cubicBezTo>
                  <a:pt x="6027864" y="2886790"/>
                  <a:pt x="6017601" y="2836118"/>
                  <a:pt x="6017601" y="2783522"/>
                </a:cubicBezTo>
                <a:cubicBezTo>
                  <a:pt x="6017601" y="2083101"/>
                  <a:pt x="7021411" y="2100418"/>
                  <a:pt x="7070158" y="1537259"/>
                </a:cubicBezTo>
                <a:cubicBezTo>
                  <a:pt x="7125961" y="2100418"/>
                  <a:pt x="8122715" y="2083101"/>
                  <a:pt x="8123356" y="2783522"/>
                </a:cubicBezTo>
                <a:cubicBezTo>
                  <a:pt x="8123356" y="2835477"/>
                  <a:pt x="8113094" y="2886790"/>
                  <a:pt x="8095775" y="2935537"/>
                </a:cubicBezTo>
                <a:cubicBezTo>
                  <a:pt x="8167132" y="2943875"/>
                  <a:pt x="8234521" y="2963919"/>
                  <a:pt x="8295465" y="2993524"/>
                </a:cubicBezTo>
                <a:lnTo>
                  <a:pt x="8301014" y="2996825"/>
                </a:lnTo>
                <a:lnTo>
                  <a:pt x="8301014" y="2820407"/>
                </a:lnTo>
                <a:cubicBezTo>
                  <a:pt x="8301014" y="2549732"/>
                  <a:pt x="8522942" y="2329086"/>
                  <a:pt x="8809012" y="2295733"/>
                </a:cubicBezTo>
                <a:cubicBezTo>
                  <a:pt x="8791694" y="2246986"/>
                  <a:pt x="8781431" y="2196314"/>
                  <a:pt x="8781431" y="2143718"/>
                </a:cubicBezTo>
                <a:cubicBezTo>
                  <a:pt x="8781431" y="1443297"/>
                  <a:pt x="9785241" y="1460614"/>
                  <a:pt x="9833988" y="897455"/>
                </a:cubicBezTo>
                <a:cubicBezTo>
                  <a:pt x="9889791" y="1460614"/>
                  <a:pt x="10886545" y="1443297"/>
                  <a:pt x="10887186" y="2143718"/>
                </a:cubicBezTo>
                <a:cubicBezTo>
                  <a:pt x="10887186" y="2195673"/>
                  <a:pt x="10876924" y="2246986"/>
                  <a:pt x="10859605" y="2295733"/>
                </a:cubicBezTo>
                <a:cubicBezTo>
                  <a:pt x="10930962" y="2304071"/>
                  <a:pt x="10998351" y="2324115"/>
                  <a:pt x="11059295" y="2353721"/>
                </a:cubicBezTo>
                <a:lnTo>
                  <a:pt x="11064844" y="2357021"/>
                </a:lnTo>
                <a:lnTo>
                  <a:pt x="11064844" y="1922952"/>
                </a:lnTo>
                <a:cubicBezTo>
                  <a:pt x="11064844" y="1652277"/>
                  <a:pt x="11286772" y="1431631"/>
                  <a:pt x="11572842" y="1398278"/>
                </a:cubicBezTo>
                <a:cubicBezTo>
                  <a:pt x="11555524" y="1349531"/>
                  <a:pt x="11545261" y="1298859"/>
                  <a:pt x="11545261" y="1246263"/>
                </a:cubicBezTo>
                <a:cubicBezTo>
                  <a:pt x="11545261" y="545842"/>
                  <a:pt x="12549071" y="563159"/>
                  <a:pt x="12597818" y="0"/>
                </a:cubicBez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4435" name="Group 4434">
            <a:extLst>
              <a:ext uri="{FF2B5EF4-FFF2-40B4-BE49-F238E27FC236}">
                <a16:creationId xmlns:a16="http://schemas.microsoft.com/office/drawing/2014/main" id="{95B4DA9A-0C2F-0367-3F78-5E0F25F2A9EC}"/>
              </a:ext>
            </a:extLst>
          </p:cNvPr>
          <p:cNvGrpSpPr/>
          <p:nvPr/>
        </p:nvGrpSpPr>
        <p:grpSpPr>
          <a:xfrm>
            <a:off x="10242520" y="-757959"/>
            <a:ext cx="402311" cy="2398568"/>
            <a:chOff x="7496261" y="-537146"/>
            <a:chExt cx="402311" cy="2398568"/>
          </a:xfrm>
        </p:grpSpPr>
        <p:grpSp>
          <p:nvGrpSpPr>
            <p:cNvPr id="4436" name="Graphic 21">
              <a:extLst>
                <a:ext uri="{FF2B5EF4-FFF2-40B4-BE49-F238E27FC236}">
                  <a16:creationId xmlns:a16="http://schemas.microsoft.com/office/drawing/2014/main" id="{869901C9-C564-E796-3FEA-A96BA838FDC0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438" name="Freeform: Shape 4437">
                <a:extLst>
                  <a:ext uri="{FF2B5EF4-FFF2-40B4-BE49-F238E27FC236}">
                    <a16:creationId xmlns:a16="http://schemas.microsoft.com/office/drawing/2014/main" id="{D6DE9E9D-5D60-035F-1382-6CD7C7ABF90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9" name="Freeform: Shape 4438">
                <a:extLst>
                  <a:ext uri="{FF2B5EF4-FFF2-40B4-BE49-F238E27FC236}">
                    <a16:creationId xmlns:a16="http://schemas.microsoft.com/office/drawing/2014/main" id="{715BE41D-774D-7A60-2958-B96672D0707B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0" name="Freeform: Shape 4439">
                <a:extLst>
                  <a:ext uri="{FF2B5EF4-FFF2-40B4-BE49-F238E27FC236}">
                    <a16:creationId xmlns:a16="http://schemas.microsoft.com/office/drawing/2014/main" id="{A24D0063-A52A-8FE1-D0CB-19E57EF1931D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1" name="Freeform: Shape 4440">
                <a:extLst>
                  <a:ext uri="{FF2B5EF4-FFF2-40B4-BE49-F238E27FC236}">
                    <a16:creationId xmlns:a16="http://schemas.microsoft.com/office/drawing/2014/main" id="{2528FAF2-01A8-757D-1115-FBE81A624712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42" name="Graphic 21">
                <a:extLst>
                  <a:ext uri="{FF2B5EF4-FFF2-40B4-BE49-F238E27FC236}">
                    <a16:creationId xmlns:a16="http://schemas.microsoft.com/office/drawing/2014/main" id="{3EDEF353-335D-02ED-AC08-FB6891D57002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4463" name="Freeform: Shape 4462">
                  <a:extLst>
                    <a:ext uri="{FF2B5EF4-FFF2-40B4-BE49-F238E27FC236}">
                      <a16:creationId xmlns:a16="http://schemas.microsoft.com/office/drawing/2014/main" id="{EE183C00-7430-7DD6-D8FE-AD4045676001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64" name="Freeform: Shape 4463">
                  <a:extLst>
                    <a:ext uri="{FF2B5EF4-FFF2-40B4-BE49-F238E27FC236}">
                      <a16:creationId xmlns:a16="http://schemas.microsoft.com/office/drawing/2014/main" id="{0E5BB756-37B7-DE3A-271B-B78936DDCF0B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443" name="Freeform: Shape 4442">
                <a:extLst>
                  <a:ext uri="{FF2B5EF4-FFF2-40B4-BE49-F238E27FC236}">
                    <a16:creationId xmlns:a16="http://schemas.microsoft.com/office/drawing/2014/main" id="{23A609E6-81EF-52D3-39CD-A44B10C5F877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4" name="Freeform: Shape 4443">
                <a:extLst>
                  <a:ext uri="{FF2B5EF4-FFF2-40B4-BE49-F238E27FC236}">
                    <a16:creationId xmlns:a16="http://schemas.microsoft.com/office/drawing/2014/main" id="{812F2C19-42FA-7FFA-A50F-0EB9A335037C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45" name="Graphic 21">
                <a:extLst>
                  <a:ext uri="{FF2B5EF4-FFF2-40B4-BE49-F238E27FC236}">
                    <a16:creationId xmlns:a16="http://schemas.microsoft.com/office/drawing/2014/main" id="{293A7832-4B55-00FB-698A-9FD004F4FD3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4456" name="Freeform: Shape 4455">
                  <a:extLst>
                    <a:ext uri="{FF2B5EF4-FFF2-40B4-BE49-F238E27FC236}">
                      <a16:creationId xmlns:a16="http://schemas.microsoft.com/office/drawing/2014/main" id="{C71B706C-A7B3-62FC-D401-267FBEBFE920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57" name="Freeform: Shape 4456">
                  <a:extLst>
                    <a:ext uri="{FF2B5EF4-FFF2-40B4-BE49-F238E27FC236}">
                      <a16:creationId xmlns:a16="http://schemas.microsoft.com/office/drawing/2014/main" id="{917CF34D-81D0-5D38-3B56-9673E2394B90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58" name="Freeform: Shape 4457">
                  <a:extLst>
                    <a:ext uri="{FF2B5EF4-FFF2-40B4-BE49-F238E27FC236}">
                      <a16:creationId xmlns:a16="http://schemas.microsoft.com/office/drawing/2014/main" id="{046F3CBF-6543-7C58-431D-BF1AB78F1D72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59" name="Freeform: Shape 4458">
                  <a:extLst>
                    <a:ext uri="{FF2B5EF4-FFF2-40B4-BE49-F238E27FC236}">
                      <a16:creationId xmlns:a16="http://schemas.microsoft.com/office/drawing/2014/main" id="{6D2D3709-14D9-DC85-A3E5-85998103DBE8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60" name="Freeform: Shape 4459">
                  <a:extLst>
                    <a:ext uri="{FF2B5EF4-FFF2-40B4-BE49-F238E27FC236}">
                      <a16:creationId xmlns:a16="http://schemas.microsoft.com/office/drawing/2014/main" id="{E575EE3C-EE35-A577-D1CB-3EBCC24ECA8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61" name="Freeform: Shape 4460">
                  <a:extLst>
                    <a:ext uri="{FF2B5EF4-FFF2-40B4-BE49-F238E27FC236}">
                      <a16:creationId xmlns:a16="http://schemas.microsoft.com/office/drawing/2014/main" id="{F1FC4293-E08A-996A-C004-47B5907B2B1A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62" name="Freeform: Shape 4461">
                  <a:extLst>
                    <a:ext uri="{FF2B5EF4-FFF2-40B4-BE49-F238E27FC236}">
                      <a16:creationId xmlns:a16="http://schemas.microsoft.com/office/drawing/2014/main" id="{FF926CD4-05E8-B2B3-6637-2A536A934C7F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446" name="Graphic 21">
                <a:extLst>
                  <a:ext uri="{FF2B5EF4-FFF2-40B4-BE49-F238E27FC236}">
                    <a16:creationId xmlns:a16="http://schemas.microsoft.com/office/drawing/2014/main" id="{8487BA81-5286-7972-2B43-67AE620C9F68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447" name="Freeform: Shape 4446">
                  <a:extLst>
                    <a:ext uri="{FF2B5EF4-FFF2-40B4-BE49-F238E27FC236}">
                      <a16:creationId xmlns:a16="http://schemas.microsoft.com/office/drawing/2014/main" id="{0A6F305B-69D5-8B47-C9A1-A1604B2D09CC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448" name="Graphic 21">
                  <a:extLst>
                    <a:ext uri="{FF2B5EF4-FFF2-40B4-BE49-F238E27FC236}">
                      <a16:creationId xmlns:a16="http://schemas.microsoft.com/office/drawing/2014/main" id="{A1E9ADE4-F289-7BDD-5E86-FFD43BCE0221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449" name="Freeform: Shape 4448">
                    <a:extLst>
                      <a:ext uri="{FF2B5EF4-FFF2-40B4-BE49-F238E27FC236}">
                        <a16:creationId xmlns:a16="http://schemas.microsoft.com/office/drawing/2014/main" id="{8448FF08-A2FD-104F-8E82-F5C88AB53D83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0" name="Freeform: Shape 4449">
                    <a:extLst>
                      <a:ext uri="{FF2B5EF4-FFF2-40B4-BE49-F238E27FC236}">
                        <a16:creationId xmlns:a16="http://schemas.microsoft.com/office/drawing/2014/main" id="{BB347D3D-941D-9DB1-CDB1-D922A60F4784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1" name="Freeform: Shape 4450">
                    <a:extLst>
                      <a:ext uri="{FF2B5EF4-FFF2-40B4-BE49-F238E27FC236}">
                        <a16:creationId xmlns:a16="http://schemas.microsoft.com/office/drawing/2014/main" id="{E0533380-891E-F7EF-3890-D08E2DEC5FFF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2" name="Freeform: Shape 4451">
                    <a:extLst>
                      <a:ext uri="{FF2B5EF4-FFF2-40B4-BE49-F238E27FC236}">
                        <a16:creationId xmlns:a16="http://schemas.microsoft.com/office/drawing/2014/main" id="{557D7481-AAC4-A1C8-D97E-B513ACC9503C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3" name="Freeform: Shape 4452">
                    <a:extLst>
                      <a:ext uri="{FF2B5EF4-FFF2-40B4-BE49-F238E27FC236}">
                        <a16:creationId xmlns:a16="http://schemas.microsoft.com/office/drawing/2014/main" id="{B7146B28-16D0-19EC-13C3-52C035BEE4D9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4" name="Freeform: Shape 4453">
                    <a:extLst>
                      <a:ext uri="{FF2B5EF4-FFF2-40B4-BE49-F238E27FC236}">
                        <a16:creationId xmlns:a16="http://schemas.microsoft.com/office/drawing/2014/main" id="{59079EF0-A37A-8367-CE62-5D350A56E4C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5" name="Freeform: Shape 4454">
                    <a:extLst>
                      <a:ext uri="{FF2B5EF4-FFF2-40B4-BE49-F238E27FC236}">
                        <a16:creationId xmlns:a16="http://schemas.microsoft.com/office/drawing/2014/main" id="{A7C96CD7-2130-1842-5FAA-4B6EE6BDEB4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437" name="Straight Connector 4436">
              <a:extLst>
                <a:ext uri="{FF2B5EF4-FFF2-40B4-BE49-F238E27FC236}">
                  <a16:creationId xmlns:a16="http://schemas.microsoft.com/office/drawing/2014/main" id="{8C49396B-F314-A83B-BBBB-702411A52E17}"/>
                </a:ext>
              </a:extLst>
            </p:cNvPr>
            <p:cNvCxnSpPr>
              <a:cxnSpLocks/>
              <a:stCxn id="444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65" name="Group 4464">
            <a:extLst>
              <a:ext uri="{FF2B5EF4-FFF2-40B4-BE49-F238E27FC236}">
                <a16:creationId xmlns:a16="http://schemas.microsoft.com/office/drawing/2014/main" id="{40A357AE-C148-0F83-A6DC-EEC456FD8F37}"/>
              </a:ext>
            </a:extLst>
          </p:cNvPr>
          <p:cNvGrpSpPr/>
          <p:nvPr/>
        </p:nvGrpSpPr>
        <p:grpSpPr>
          <a:xfrm>
            <a:off x="1409019" y="-38928"/>
            <a:ext cx="402311" cy="2398568"/>
            <a:chOff x="7496261" y="-537146"/>
            <a:chExt cx="402311" cy="2398568"/>
          </a:xfrm>
        </p:grpSpPr>
        <p:grpSp>
          <p:nvGrpSpPr>
            <p:cNvPr id="4466" name="Graphic 21">
              <a:extLst>
                <a:ext uri="{FF2B5EF4-FFF2-40B4-BE49-F238E27FC236}">
                  <a16:creationId xmlns:a16="http://schemas.microsoft.com/office/drawing/2014/main" id="{F31AE06A-1A45-7E88-34C9-DBEAC7C79248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468" name="Freeform: Shape 4467">
                <a:extLst>
                  <a:ext uri="{FF2B5EF4-FFF2-40B4-BE49-F238E27FC236}">
                    <a16:creationId xmlns:a16="http://schemas.microsoft.com/office/drawing/2014/main" id="{CC8B2D13-2DE6-DCE8-C235-D92260B4740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9" name="Freeform: Shape 4468">
                <a:extLst>
                  <a:ext uri="{FF2B5EF4-FFF2-40B4-BE49-F238E27FC236}">
                    <a16:creationId xmlns:a16="http://schemas.microsoft.com/office/drawing/2014/main" id="{AEABFC27-3CCD-B956-5A02-87889503058D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0" name="Freeform: Shape 4469">
                <a:extLst>
                  <a:ext uri="{FF2B5EF4-FFF2-40B4-BE49-F238E27FC236}">
                    <a16:creationId xmlns:a16="http://schemas.microsoft.com/office/drawing/2014/main" id="{CC6D2209-C6A5-245F-14C3-221D230309FD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1" name="Freeform: Shape 4470">
                <a:extLst>
                  <a:ext uri="{FF2B5EF4-FFF2-40B4-BE49-F238E27FC236}">
                    <a16:creationId xmlns:a16="http://schemas.microsoft.com/office/drawing/2014/main" id="{A5D80E8A-46D1-3139-4446-2FB68AA677FA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72" name="Graphic 21">
                <a:extLst>
                  <a:ext uri="{FF2B5EF4-FFF2-40B4-BE49-F238E27FC236}">
                    <a16:creationId xmlns:a16="http://schemas.microsoft.com/office/drawing/2014/main" id="{DBDEF01B-3595-B603-C837-84909A404DA8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4493" name="Freeform: Shape 4492">
                  <a:extLst>
                    <a:ext uri="{FF2B5EF4-FFF2-40B4-BE49-F238E27FC236}">
                      <a16:creationId xmlns:a16="http://schemas.microsoft.com/office/drawing/2014/main" id="{3144914E-FA8F-39B3-E46E-8F25764EA216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94" name="Freeform: Shape 4493">
                  <a:extLst>
                    <a:ext uri="{FF2B5EF4-FFF2-40B4-BE49-F238E27FC236}">
                      <a16:creationId xmlns:a16="http://schemas.microsoft.com/office/drawing/2014/main" id="{4296D5F3-F7B4-8AD3-EAF9-5E7D6CCE73FB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473" name="Freeform: Shape 4472">
                <a:extLst>
                  <a:ext uri="{FF2B5EF4-FFF2-40B4-BE49-F238E27FC236}">
                    <a16:creationId xmlns:a16="http://schemas.microsoft.com/office/drawing/2014/main" id="{619BDFD9-041C-36E6-CC9D-39A1DEE1B4A9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4" name="Freeform: Shape 4473">
                <a:extLst>
                  <a:ext uri="{FF2B5EF4-FFF2-40B4-BE49-F238E27FC236}">
                    <a16:creationId xmlns:a16="http://schemas.microsoft.com/office/drawing/2014/main" id="{62CD66DE-9F42-5213-4801-303325C26063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75" name="Graphic 21">
                <a:extLst>
                  <a:ext uri="{FF2B5EF4-FFF2-40B4-BE49-F238E27FC236}">
                    <a16:creationId xmlns:a16="http://schemas.microsoft.com/office/drawing/2014/main" id="{EDB26339-D889-5E21-F624-1D5B82B85C3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4486" name="Freeform: Shape 4485">
                  <a:extLst>
                    <a:ext uri="{FF2B5EF4-FFF2-40B4-BE49-F238E27FC236}">
                      <a16:creationId xmlns:a16="http://schemas.microsoft.com/office/drawing/2014/main" id="{AAA220D1-ABE9-DEA8-9215-93D06B7B2A70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87" name="Freeform: Shape 4486">
                  <a:extLst>
                    <a:ext uri="{FF2B5EF4-FFF2-40B4-BE49-F238E27FC236}">
                      <a16:creationId xmlns:a16="http://schemas.microsoft.com/office/drawing/2014/main" id="{C5590158-5ADA-8BC3-12AB-D30CE8412747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88" name="Freeform: Shape 4487">
                  <a:extLst>
                    <a:ext uri="{FF2B5EF4-FFF2-40B4-BE49-F238E27FC236}">
                      <a16:creationId xmlns:a16="http://schemas.microsoft.com/office/drawing/2014/main" id="{1E64583C-F9D5-53A5-688C-9AFB325BA585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89" name="Freeform: Shape 4488">
                  <a:extLst>
                    <a:ext uri="{FF2B5EF4-FFF2-40B4-BE49-F238E27FC236}">
                      <a16:creationId xmlns:a16="http://schemas.microsoft.com/office/drawing/2014/main" id="{A97FE9D5-B0FF-E074-DA90-373A62E3A1FF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90" name="Freeform: Shape 4489">
                  <a:extLst>
                    <a:ext uri="{FF2B5EF4-FFF2-40B4-BE49-F238E27FC236}">
                      <a16:creationId xmlns:a16="http://schemas.microsoft.com/office/drawing/2014/main" id="{D7E3A068-F879-9FBD-85EA-EC2F62A950B1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91" name="Freeform: Shape 4490">
                  <a:extLst>
                    <a:ext uri="{FF2B5EF4-FFF2-40B4-BE49-F238E27FC236}">
                      <a16:creationId xmlns:a16="http://schemas.microsoft.com/office/drawing/2014/main" id="{40E7A9E8-09BA-F3EE-5FDA-0C1E9D6DD17B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92" name="Freeform: Shape 4491">
                  <a:extLst>
                    <a:ext uri="{FF2B5EF4-FFF2-40B4-BE49-F238E27FC236}">
                      <a16:creationId xmlns:a16="http://schemas.microsoft.com/office/drawing/2014/main" id="{53DAA5EF-1D63-D142-05E2-55A2CF3CBCB2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476" name="Graphic 21">
                <a:extLst>
                  <a:ext uri="{FF2B5EF4-FFF2-40B4-BE49-F238E27FC236}">
                    <a16:creationId xmlns:a16="http://schemas.microsoft.com/office/drawing/2014/main" id="{B9049017-CFD0-D4FE-5272-80E0546257BA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477" name="Freeform: Shape 4476">
                  <a:extLst>
                    <a:ext uri="{FF2B5EF4-FFF2-40B4-BE49-F238E27FC236}">
                      <a16:creationId xmlns:a16="http://schemas.microsoft.com/office/drawing/2014/main" id="{43CAA45F-69BA-0177-9C99-BAA4D905031B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478" name="Graphic 21">
                  <a:extLst>
                    <a:ext uri="{FF2B5EF4-FFF2-40B4-BE49-F238E27FC236}">
                      <a16:creationId xmlns:a16="http://schemas.microsoft.com/office/drawing/2014/main" id="{17FC350A-07AB-6E6B-3F68-09EA1F7555AB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479" name="Freeform: Shape 4478">
                    <a:extLst>
                      <a:ext uri="{FF2B5EF4-FFF2-40B4-BE49-F238E27FC236}">
                        <a16:creationId xmlns:a16="http://schemas.microsoft.com/office/drawing/2014/main" id="{B2FE9B77-CFBB-B19C-506D-1E90930A212D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0" name="Freeform: Shape 4479">
                    <a:extLst>
                      <a:ext uri="{FF2B5EF4-FFF2-40B4-BE49-F238E27FC236}">
                        <a16:creationId xmlns:a16="http://schemas.microsoft.com/office/drawing/2014/main" id="{9DB4813C-98B1-F860-EBF6-E459A8957AE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1" name="Freeform: Shape 4480">
                    <a:extLst>
                      <a:ext uri="{FF2B5EF4-FFF2-40B4-BE49-F238E27FC236}">
                        <a16:creationId xmlns:a16="http://schemas.microsoft.com/office/drawing/2014/main" id="{8139FF70-72F3-FA48-4A08-370204AB41F3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2" name="Freeform: Shape 4481">
                    <a:extLst>
                      <a:ext uri="{FF2B5EF4-FFF2-40B4-BE49-F238E27FC236}">
                        <a16:creationId xmlns:a16="http://schemas.microsoft.com/office/drawing/2014/main" id="{81CCB3A7-6E94-9617-5BB3-6A88060193A0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F189BB7C-6167-B148-33E6-2F4A1FF02E97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0A54324F-AF4B-8F9A-2789-42AE28460933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92A60AEF-9E02-D60E-6A4F-74DF3B4A4CA2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467" name="Straight Connector 4466">
              <a:extLst>
                <a:ext uri="{FF2B5EF4-FFF2-40B4-BE49-F238E27FC236}">
                  <a16:creationId xmlns:a16="http://schemas.microsoft.com/office/drawing/2014/main" id="{80DC1DB2-9871-0BF2-69FB-8A51C1E40469}"/>
                </a:ext>
              </a:extLst>
            </p:cNvPr>
            <p:cNvCxnSpPr>
              <a:cxnSpLocks/>
              <a:stCxn id="447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95" name="Group 4494">
            <a:extLst>
              <a:ext uri="{FF2B5EF4-FFF2-40B4-BE49-F238E27FC236}">
                <a16:creationId xmlns:a16="http://schemas.microsoft.com/office/drawing/2014/main" id="{E0A29BF3-72FA-E8B1-0034-A754AF17F81F}"/>
              </a:ext>
            </a:extLst>
          </p:cNvPr>
          <p:cNvGrpSpPr/>
          <p:nvPr/>
        </p:nvGrpSpPr>
        <p:grpSpPr>
          <a:xfrm rot="1524403">
            <a:off x="9309094" y="2682172"/>
            <a:ext cx="1035316" cy="1035316"/>
            <a:chOff x="6623257" y="4804174"/>
            <a:chExt cx="1028700" cy="1028700"/>
          </a:xfrm>
        </p:grpSpPr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C2CB5CF6-976E-0D4F-6A24-95710471CD78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4497" name="Graphic 79">
              <a:extLst>
                <a:ext uri="{FF2B5EF4-FFF2-40B4-BE49-F238E27FC236}">
                  <a16:creationId xmlns:a16="http://schemas.microsoft.com/office/drawing/2014/main" id="{B53775A6-F2B8-7E0D-9E55-4A88F2BC0F15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4498" name="Freeform: Shape 4497">
                <a:extLst>
                  <a:ext uri="{FF2B5EF4-FFF2-40B4-BE49-F238E27FC236}">
                    <a16:creationId xmlns:a16="http://schemas.microsoft.com/office/drawing/2014/main" id="{CCB0C496-D1E5-39D3-6139-3EA493791DEB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9" name="Freeform: Shape 4498">
                <a:extLst>
                  <a:ext uri="{FF2B5EF4-FFF2-40B4-BE49-F238E27FC236}">
                    <a16:creationId xmlns:a16="http://schemas.microsoft.com/office/drawing/2014/main" id="{80723B4F-3F84-9B5A-78BA-C469799A7A6E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0" name="Freeform: Shape 4499">
                <a:extLst>
                  <a:ext uri="{FF2B5EF4-FFF2-40B4-BE49-F238E27FC236}">
                    <a16:creationId xmlns:a16="http://schemas.microsoft.com/office/drawing/2014/main" id="{08A7FC24-6F5E-F80A-4875-017FB906CECD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1" name="Freeform: Shape 4500">
                <a:extLst>
                  <a:ext uri="{FF2B5EF4-FFF2-40B4-BE49-F238E27FC236}">
                    <a16:creationId xmlns:a16="http://schemas.microsoft.com/office/drawing/2014/main" id="{6B888464-C3A5-64BB-DC88-52FE69DDFBC5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2" name="Freeform: Shape 4501">
                <a:extLst>
                  <a:ext uri="{FF2B5EF4-FFF2-40B4-BE49-F238E27FC236}">
                    <a16:creationId xmlns:a16="http://schemas.microsoft.com/office/drawing/2014/main" id="{8B5313FB-A7AD-EE01-E850-5402C34CF337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3" name="Freeform: Shape 4502">
                <a:extLst>
                  <a:ext uri="{FF2B5EF4-FFF2-40B4-BE49-F238E27FC236}">
                    <a16:creationId xmlns:a16="http://schemas.microsoft.com/office/drawing/2014/main" id="{25D68A90-D1AB-0A0F-3BF3-4320D5D4FE3A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4" name="Freeform: Shape 4503">
                <a:extLst>
                  <a:ext uri="{FF2B5EF4-FFF2-40B4-BE49-F238E27FC236}">
                    <a16:creationId xmlns:a16="http://schemas.microsoft.com/office/drawing/2014/main" id="{3D1A16C1-3D89-7B84-B9F2-025F57D8ED1B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4505" name="Freeform: Shape 4504">
                <a:extLst>
                  <a:ext uri="{FF2B5EF4-FFF2-40B4-BE49-F238E27FC236}">
                    <a16:creationId xmlns:a16="http://schemas.microsoft.com/office/drawing/2014/main" id="{670B7387-09DB-35C2-C7C8-2F19928EC1B9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6" name="Freeform: Shape 4505">
                <a:extLst>
                  <a:ext uri="{FF2B5EF4-FFF2-40B4-BE49-F238E27FC236}">
                    <a16:creationId xmlns:a16="http://schemas.microsoft.com/office/drawing/2014/main" id="{EA35A500-89EF-B024-E00B-34201234C21A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7" name="Freeform: Shape 4506">
                <a:extLst>
                  <a:ext uri="{FF2B5EF4-FFF2-40B4-BE49-F238E27FC236}">
                    <a16:creationId xmlns:a16="http://schemas.microsoft.com/office/drawing/2014/main" id="{0A27A3A0-CA03-D9AB-51B1-D22A74E1D430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8" name="Freeform: Shape 4507">
                <a:extLst>
                  <a:ext uri="{FF2B5EF4-FFF2-40B4-BE49-F238E27FC236}">
                    <a16:creationId xmlns:a16="http://schemas.microsoft.com/office/drawing/2014/main" id="{861DED8B-01DA-7CA0-8AF5-343B3F27EEBE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9" name="Freeform: Shape 4508">
                <a:extLst>
                  <a:ext uri="{FF2B5EF4-FFF2-40B4-BE49-F238E27FC236}">
                    <a16:creationId xmlns:a16="http://schemas.microsoft.com/office/drawing/2014/main" id="{FE1F8EE8-144B-297D-31E7-DEAAC26178B8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0" name="Freeform: Shape 4509">
                <a:extLst>
                  <a:ext uri="{FF2B5EF4-FFF2-40B4-BE49-F238E27FC236}">
                    <a16:creationId xmlns:a16="http://schemas.microsoft.com/office/drawing/2014/main" id="{D7717F7E-48A2-67ED-9D3F-FA03F9A9C009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1" name="Freeform: Shape 4510">
                <a:extLst>
                  <a:ext uri="{FF2B5EF4-FFF2-40B4-BE49-F238E27FC236}">
                    <a16:creationId xmlns:a16="http://schemas.microsoft.com/office/drawing/2014/main" id="{EE497C91-1C65-8393-AF7F-74F8A3A7B438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2" name="Freeform: Shape 4511">
                <a:extLst>
                  <a:ext uri="{FF2B5EF4-FFF2-40B4-BE49-F238E27FC236}">
                    <a16:creationId xmlns:a16="http://schemas.microsoft.com/office/drawing/2014/main" id="{6C60E217-6D5F-85A0-C13A-C1C6E367A5F1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3" name="Freeform: Shape 4512">
                <a:extLst>
                  <a:ext uri="{FF2B5EF4-FFF2-40B4-BE49-F238E27FC236}">
                    <a16:creationId xmlns:a16="http://schemas.microsoft.com/office/drawing/2014/main" id="{0669DEA6-640A-2067-B629-DCB4F93338CC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514" name="Group 4513">
            <a:extLst>
              <a:ext uri="{FF2B5EF4-FFF2-40B4-BE49-F238E27FC236}">
                <a16:creationId xmlns:a16="http://schemas.microsoft.com/office/drawing/2014/main" id="{E7432D96-9195-EF9C-F06E-CF53396A7A0E}"/>
              </a:ext>
            </a:extLst>
          </p:cNvPr>
          <p:cNvGrpSpPr/>
          <p:nvPr/>
        </p:nvGrpSpPr>
        <p:grpSpPr>
          <a:xfrm rot="1524403">
            <a:off x="1422490" y="4363492"/>
            <a:ext cx="1146704" cy="1146704"/>
            <a:chOff x="6623257" y="4804174"/>
            <a:chExt cx="1028700" cy="1028700"/>
          </a:xfrm>
        </p:grpSpPr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823AD844-0C0E-3F0B-976E-C9522DFD3879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4516" name="Graphic 79">
              <a:extLst>
                <a:ext uri="{FF2B5EF4-FFF2-40B4-BE49-F238E27FC236}">
                  <a16:creationId xmlns:a16="http://schemas.microsoft.com/office/drawing/2014/main" id="{FD753C4D-0F35-E9C2-A12D-D4E81F9D18AA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4517" name="Freeform: Shape 4516">
                <a:extLst>
                  <a:ext uri="{FF2B5EF4-FFF2-40B4-BE49-F238E27FC236}">
                    <a16:creationId xmlns:a16="http://schemas.microsoft.com/office/drawing/2014/main" id="{911E7023-DEDA-3638-EB21-A469A63772DA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8" name="Freeform: Shape 4517">
                <a:extLst>
                  <a:ext uri="{FF2B5EF4-FFF2-40B4-BE49-F238E27FC236}">
                    <a16:creationId xmlns:a16="http://schemas.microsoft.com/office/drawing/2014/main" id="{1FD88979-6C11-F59A-BA15-33573A791E17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9" name="Freeform: Shape 4518">
                <a:extLst>
                  <a:ext uri="{FF2B5EF4-FFF2-40B4-BE49-F238E27FC236}">
                    <a16:creationId xmlns:a16="http://schemas.microsoft.com/office/drawing/2014/main" id="{34191C3B-2B7C-811A-B486-8CA5F09C2836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0" name="Freeform: Shape 4519">
                <a:extLst>
                  <a:ext uri="{FF2B5EF4-FFF2-40B4-BE49-F238E27FC236}">
                    <a16:creationId xmlns:a16="http://schemas.microsoft.com/office/drawing/2014/main" id="{C2D52479-3F14-CDAB-5304-8827B18E3637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1" name="Freeform: Shape 4520">
                <a:extLst>
                  <a:ext uri="{FF2B5EF4-FFF2-40B4-BE49-F238E27FC236}">
                    <a16:creationId xmlns:a16="http://schemas.microsoft.com/office/drawing/2014/main" id="{0696956C-00D8-8AF9-43F2-B2523D93A0DF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2" name="Freeform: Shape 4521">
                <a:extLst>
                  <a:ext uri="{FF2B5EF4-FFF2-40B4-BE49-F238E27FC236}">
                    <a16:creationId xmlns:a16="http://schemas.microsoft.com/office/drawing/2014/main" id="{A26BF8DA-2216-03F7-B47B-40D1A725D8E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3" name="Freeform: Shape 4522">
                <a:extLst>
                  <a:ext uri="{FF2B5EF4-FFF2-40B4-BE49-F238E27FC236}">
                    <a16:creationId xmlns:a16="http://schemas.microsoft.com/office/drawing/2014/main" id="{9FD54AB4-CA36-A7D4-5B6A-3647489F5828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4524" name="Freeform: Shape 4523">
                <a:extLst>
                  <a:ext uri="{FF2B5EF4-FFF2-40B4-BE49-F238E27FC236}">
                    <a16:creationId xmlns:a16="http://schemas.microsoft.com/office/drawing/2014/main" id="{D82B9686-C663-4A8D-3AD7-987FF0BA1994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5" name="Freeform: Shape 4524">
                <a:extLst>
                  <a:ext uri="{FF2B5EF4-FFF2-40B4-BE49-F238E27FC236}">
                    <a16:creationId xmlns:a16="http://schemas.microsoft.com/office/drawing/2014/main" id="{3A0CAEFF-FB9B-1049-C6F3-D597BCBF6E35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6" name="Freeform: Shape 4525">
                <a:extLst>
                  <a:ext uri="{FF2B5EF4-FFF2-40B4-BE49-F238E27FC236}">
                    <a16:creationId xmlns:a16="http://schemas.microsoft.com/office/drawing/2014/main" id="{CE1BEA72-96D2-8E7D-B7B3-2387122A3186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7" name="Freeform: Shape 4526">
                <a:extLst>
                  <a:ext uri="{FF2B5EF4-FFF2-40B4-BE49-F238E27FC236}">
                    <a16:creationId xmlns:a16="http://schemas.microsoft.com/office/drawing/2014/main" id="{9267656E-3877-7093-73AB-BD98E9D8E422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8" name="Freeform: Shape 4527">
                <a:extLst>
                  <a:ext uri="{FF2B5EF4-FFF2-40B4-BE49-F238E27FC236}">
                    <a16:creationId xmlns:a16="http://schemas.microsoft.com/office/drawing/2014/main" id="{B3D00873-1CB9-C47D-081A-516B3F5768FE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9" name="Freeform: Shape 4528">
                <a:extLst>
                  <a:ext uri="{FF2B5EF4-FFF2-40B4-BE49-F238E27FC236}">
                    <a16:creationId xmlns:a16="http://schemas.microsoft.com/office/drawing/2014/main" id="{8A295F14-56C9-CDC9-ED1E-B4A272F0D582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0" name="Freeform: Shape 4529">
                <a:extLst>
                  <a:ext uri="{FF2B5EF4-FFF2-40B4-BE49-F238E27FC236}">
                    <a16:creationId xmlns:a16="http://schemas.microsoft.com/office/drawing/2014/main" id="{C7FFA0A3-7CFB-634A-BE9C-A2FAE5FEBC26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1" name="Freeform: Shape 4530">
                <a:extLst>
                  <a:ext uri="{FF2B5EF4-FFF2-40B4-BE49-F238E27FC236}">
                    <a16:creationId xmlns:a16="http://schemas.microsoft.com/office/drawing/2014/main" id="{687637B8-311C-9121-7D41-A5AA0046AA93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2" name="Freeform: Shape 4531">
                <a:extLst>
                  <a:ext uri="{FF2B5EF4-FFF2-40B4-BE49-F238E27FC236}">
                    <a16:creationId xmlns:a16="http://schemas.microsoft.com/office/drawing/2014/main" id="{E4B87A83-2320-10FA-1118-5D0F6B666E10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pic>
        <p:nvPicPr>
          <p:cNvPr id="4534" name="Picture Placeholder 4533">
            <a:extLst>
              <a:ext uri="{FF2B5EF4-FFF2-40B4-BE49-F238E27FC236}">
                <a16:creationId xmlns:a16="http://schemas.microsoft.com/office/drawing/2014/main" id="{D5281D49-D7F6-A7EE-8EAE-96A8789D947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77" b="26877"/>
          <a:stretch>
            <a:fillRect/>
          </a:stretch>
        </p:blipFill>
        <p:spPr/>
      </p:pic>
      <p:sp>
        <p:nvSpPr>
          <p:cNvPr id="4535" name="TextBox 4534">
            <a:extLst>
              <a:ext uri="{FF2B5EF4-FFF2-40B4-BE49-F238E27FC236}">
                <a16:creationId xmlns:a16="http://schemas.microsoft.com/office/drawing/2014/main" id="{B197C1B1-7EC1-A489-FE7C-9CA09805BA3D}"/>
              </a:ext>
            </a:extLst>
          </p:cNvPr>
          <p:cNvSpPr txBox="1"/>
          <p:nvPr/>
        </p:nvSpPr>
        <p:spPr>
          <a:xfrm>
            <a:off x="2484437" y="197416"/>
            <a:ext cx="719927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536" name="TextBox 4535">
            <a:extLst>
              <a:ext uri="{FF2B5EF4-FFF2-40B4-BE49-F238E27FC236}">
                <a16:creationId xmlns:a16="http://schemas.microsoft.com/office/drawing/2014/main" id="{7CA37AE2-C0FD-117F-4A7A-139173478BB1}"/>
              </a:ext>
            </a:extLst>
          </p:cNvPr>
          <p:cNvSpPr txBox="1"/>
          <p:nvPr/>
        </p:nvSpPr>
        <p:spPr>
          <a:xfrm>
            <a:off x="3182493" y="1369581"/>
            <a:ext cx="604859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</a:t>
            </a:r>
            <a:endParaRPr lang="en-US" sz="16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529226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4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4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4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750"/>
                                        <p:tgtEl>
                                          <p:spTgt spid="4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750"/>
                                        <p:tgtEl>
                                          <p:spTgt spid="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4" grpId="0" animBg="1"/>
      <p:bldP spid="4535" grpId="0"/>
      <p:bldP spid="453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C0E14-95E9-E1DB-1500-8C18186566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FA9E46C-6D5B-A998-6BD3-45CCA81C1E04}"/>
              </a:ext>
            </a:extLst>
          </p:cNvPr>
          <p:cNvGrpSpPr/>
          <p:nvPr/>
        </p:nvGrpSpPr>
        <p:grpSpPr>
          <a:xfrm rot="5400000">
            <a:off x="6372266" y="771714"/>
            <a:ext cx="906463" cy="3841750"/>
            <a:chOff x="6824614" y="1508125"/>
            <a:chExt cx="906463" cy="3841750"/>
          </a:xfrm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grpSpPr>
        <p:sp>
          <p:nvSpPr>
            <p:cNvPr id="3" name="Freeform 7">
              <a:extLst>
                <a:ext uri="{FF2B5EF4-FFF2-40B4-BE49-F238E27FC236}">
                  <a16:creationId xmlns:a16="http://schemas.microsoft.com/office/drawing/2014/main" id="{382F415F-13D5-8C4B-5617-ADD54A6D57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6971" y="2975768"/>
              <a:ext cx="3841750" cy="906463"/>
            </a:xfrm>
            <a:custGeom>
              <a:avLst/>
              <a:gdLst>
                <a:gd name="T0" fmla="*/ 14413 w 14520"/>
                <a:gd name="T1" fmla="*/ 446 h 3427"/>
                <a:gd name="T2" fmla="*/ 14195 w 14520"/>
                <a:gd name="T3" fmla="*/ 379 h 3427"/>
                <a:gd name="T4" fmla="*/ 13913 w 14520"/>
                <a:gd name="T5" fmla="*/ 322 h 3427"/>
                <a:gd name="T6" fmla="*/ 13603 w 14520"/>
                <a:gd name="T7" fmla="*/ 276 h 3427"/>
                <a:gd name="T8" fmla="*/ 13284 w 14520"/>
                <a:gd name="T9" fmla="*/ 238 h 3427"/>
                <a:gd name="T10" fmla="*/ 12842 w 14520"/>
                <a:gd name="T11" fmla="*/ 194 h 3427"/>
                <a:gd name="T12" fmla="*/ 12268 w 14520"/>
                <a:gd name="T13" fmla="*/ 148 h 3427"/>
                <a:gd name="T14" fmla="*/ 11789 w 14520"/>
                <a:gd name="T15" fmla="*/ 117 h 3427"/>
                <a:gd name="T16" fmla="*/ 11343 w 14520"/>
                <a:gd name="T17" fmla="*/ 93 h 3427"/>
                <a:gd name="T18" fmla="*/ 10901 w 14520"/>
                <a:gd name="T19" fmla="*/ 72 h 3427"/>
                <a:gd name="T20" fmla="*/ 10375 w 14520"/>
                <a:gd name="T21" fmla="*/ 52 h 3427"/>
                <a:gd name="T22" fmla="*/ 9729 w 14520"/>
                <a:gd name="T23" fmla="*/ 32 h 3427"/>
                <a:gd name="T24" fmla="*/ 9159 w 14520"/>
                <a:gd name="T25" fmla="*/ 19 h 3427"/>
                <a:gd name="T26" fmla="*/ 8717 w 14520"/>
                <a:gd name="T27" fmla="*/ 11 h 3427"/>
                <a:gd name="T28" fmla="*/ 8271 w 14520"/>
                <a:gd name="T29" fmla="*/ 5 h 3427"/>
                <a:gd name="T30" fmla="*/ 7809 w 14520"/>
                <a:gd name="T31" fmla="*/ 1 h 3427"/>
                <a:gd name="T32" fmla="*/ 7360 w 14520"/>
                <a:gd name="T33" fmla="*/ 0 h 3427"/>
                <a:gd name="T34" fmla="*/ 6928 w 14520"/>
                <a:gd name="T35" fmla="*/ 1 h 3427"/>
                <a:gd name="T36" fmla="*/ 6465 w 14520"/>
                <a:gd name="T37" fmla="*/ 3 h 3427"/>
                <a:gd name="T38" fmla="*/ 5941 w 14520"/>
                <a:gd name="T39" fmla="*/ 9 h 3427"/>
                <a:gd name="T40" fmla="*/ 5287 w 14520"/>
                <a:gd name="T41" fmla="*/ 21 h 3427"/>
                <a:gd name="T42" fmla="*/ 4721 w 14520"/>
                <a:gd name="T43" fmla="*/ 34 h 3427"/>
                <a:gd name="T44" fmla="*/ 4204 w 14520"/>
                <a:gd name="T45" fmla="*/ 49 h 3427"/>
                <a:gd name="T46" fmla="*/ 3850 w 14520"/>
                <a:gd name="T47" fmla="*/ 63 h 3427"/>
                <a:gd name="T48" fmla="*/ 3170 w 14520"/>
                <a:gd name="T49" fmla="*/ 94 h 3427"/>
                <a:gd name="T50" fmla="*/ 2689 w 14520"/>
                <a:gd name="T51" fmla="*/ 121 h 3427"/>
                <a:gd name="T52" fmla="*/ 2277 w 14520"/>
                <a:gd name="T53" fmla="*/ 147 h 3427"/>
                <a:gd name="T54" fmla="*/ 1759 w 14520"/>
                <a:gd name="T55" fmla="*/ 186 h 3427"/>
                <a:gd name="T56" fmla="*/ 1332 w 14520"/>
                <a:gd name="T57" fmla="*/ 228 h 3427"/>
                <a:gd name="T58" fmla="*/ 936 w 14520"/>
                <a:gd name="T59" fmla="*/ 274 h 3427"/>
                <a:gd name="T60" fmla="*/ 624 w 14520"/>
                <a:gd name="T61" fmla="*/ 319 h 3427"/>
                <a:gd name="T62" fmla="*/ 364 w 14520"/>
                <a:gd name="T63" fmla="*/ 370 h 3427"/>
                <a:gd name="T64" fmla="*/ 137 w 14520"/>
                <a:gd name="T65" fmla="*/ 434 h 3427"/>
                <a:gd name="T66" fmla="*/ 12 w 14520"/>
                <a:gd name="T67" fmla="*/ 507 h 3427"/>
                <a:gd name="T68" fmla="*/ 226 w 14520"/>
                <a:gd name="T69" fmla="*/ 977 h 3427"/>
                <a:gd name="T70" fmla="*/ 1295 w 14520"/>
                <a:gd name="T71" fmla="*/ 3003 h 3427"/>
                <a:gd name="T72" fmla="*/ 1450 w 14520"/>
                <a:gd name="T73" fmla="*/ 3087 h 3427"/>
                <a:gd name="T74" fmla="*/ 1733 w 14520"/>
                <a:gd name="T75" fmla="*/ 3152 h 3427"/>
                <a:gd name="T76" fmla="*/ 2065 w 14520"/>
                <a:gd name="T77" fmla="*/ 3203 h 3427"/>
                <a:gd name="T78" fmla="*/ 2459 w 14520"/>
                <a:gd name="T79" fmla="*/ 3248 h 3427"/>
                <a:gd name="T80" fmla="*/ 2824 w 14520"/>
                <a:gd name="T81" fmla="*/ 3281 h 3427"/>
                <a:gd name="T82" fmla="*/ 3305 w 14520"/>
                <a:gd name="T83" fmla="*/ 3316 h 3427"/>
                <a:gd name="T84" fmla="*/ 3740 w 14520"/>
                <a:gd name="T85" fmla="*/ 3342 h 3427"/>
                <a:gd name="T86" fmla="*/ 4224 w 14520"/>
                <a:gd name="T87" fmla="*/ 3365 h 3427"/>
                <a:gd name="T88" fmla="*/ 4652 w 14520"/>
                <a:gd name="T89" fmla="*/ 3383 h 3427"/>
                <a:gd name="T90" fmla="*/ 5236 w 14520"/>
                <a:gd name="T91" fmla="*/ 3401 h 3427"/>
                <a:gd name="T92" fmla="*/ 5765 w 14520"/>
                <a:gd name="T93" fmla="*/ 3413 h 3427"/>
                <a:gd name="T94" fmla="*/ 6351 w 14520"/>
                <a:gd name="T95" fmla="*/ 3422 h 3427"/>
                <a:gd name="T96" fmla="*/ 6919 w 14520"/>
                <a:gd name="T97" fmla="*/ 3426 h 3427"/>
                <a:gd name="T98" fmla="*/ 7730 w 14520"/>
                <a:gd name="T99" fmla="*/ 3426 h 3427"/>
                <a:gd name="T100" fmla="*/ 8425 w 14520"/>
                <a:gd name="T101" fmla="*/ 3419 h 3427"/>
                <a:gd name="T102" fmla="*/ 9043 w 14520"/>
                <a:gd name="T103" fmla="*/ 3408 h 3427"/>
                <a:gd name="T104" fmla="*/ 9558 w 14520"/>
                <a:gd name="T105" fmla="*/ 3393 h 3427"/>
                <a:gd name="T106" fmla="*/ 10130 w 14520"/>
                <a:gd name="T107" fmla="*/ 3373 h 3427"/>
                <a:gd name="T108" fmla="*/ 10550 w 14520"/>
                <a:gd name="T109" fmla="*/ 3354 h 3427"/>
                <a:gd name="T110" fmla="*/ 10948 w 14520"/>
                <a:gd name="T111" fmla="*/ 3332 h 3427"/>
                <a:gd name="T112" fmla="*/ 11299 w 14520"/>
                <a:gd name="T113" fmla="*/ 3311 h 3427"/>
                <a:gd name="T114" fmla="*/ 11759 w 14520"/>
                <a:gd name="T115" fmla="*/ 3276 h 3427"/>
                <a:gd name="T116" fmla="*/ 12286 w 14520"/>
                <a:gd name="T117" fmla="*/ 3223 h 3427"/>
                <a:gd name="T118" fmla="*/ 12614 w 14520"/>
                <a:gd name="T119" fmla="*/ 3181 h 3427"/>
                <a:gd name="T120" fmla="*/ 12846 w 14520"/>
                <a:gd name="T121" fmla="*/ 3141 h 3427"/>
                <a:gd name="T122" fmla="*/ 13092 w 14520"/>
                <a:gd name="T123" fmla="*/ 3080 h 3427"/>
                <a:gd name="T124" fmla="*/ 13215 w 14520"/>
                <a:gd name="T125" fmla="*/ 3016 h 3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20" h="3427">
                  <a:moveTo>
                    <a:pt x="14520" y="536"/>
                  </a:moveTo>
                  <a:lnTo>
                    <a:pt x="14520" y="534"/>
                  </a:lnTo>
                  <a:lnTo>
                    <a:pt x="14519" y="533"/>
                  </a:lnTo>
                  <a:lnTo>
                    <a:pt x="14518" y="526"/>
                  </a:lnTo>
                  <a:lnTo>
                    <a:pt x="14516" y="520"/>
                  </a:lnTo>
                  <a:lnTo>
                    <a:pt x="14516" y="519"/>
                  </a:lnTo>
                  <a:lnTo>
                    <a:pt x="14515" y="518"/>
                  </a:lnTo>
                  <a:lnTo>
                    <a:pt x="14512" y="513"/>
                  </a:lnTo>
                  <a:lnTo>
                    <a:pt x="14509" y="508"/>
                  </a:lnTo>
                  <a:lnTo>
                    <a:pt x="14508" y="507"/>
                  </a:lnTo>
                  <a:lnTo>
                    <a:pt x="14507" y="506"/>
                  </a:lnTo>
                  <a:lnTo>
                    <a:pt x="14501" y="500"/>
                  </a:lnTo>
                  <a:lnTo>
                    <a:pt x="14495" y="493"/>
                  </a:lnTo>
                  <a:lnTo>
                    <a:pt x="14494" y="492"/>
                  </a:lnTo>
                  <a:lnTo>
                    <a:pt x="14492" y="491"/>
                  </a:lnTo>
                  <a:lnTo>
                    <a:pt x="14485" y="485"/>
                  </a:lnTo>
                  <a:lnTo>
                    <a:pt x="14478" y="480"/>
                  </a:lnTo>
                  <a:lnTo>
                    <a:pt x="14477" y="479"/>
                  </a:lnTo>
                  <a:lnTo>
                    <a:pt x="14477" y="479"/>
                  </a:lnTo>
                  <a:lnTo>
                    <a:pt x="14467" y="473"/>
                  </a:lnTo>
                  <a:lnTo>
                    <a:pt x="14457" y="467"/>
                  </a:lnTo>
                  <a:lnTo>
                    <a:pt x="14454" y="466"/>
                  </a:lnTo>
                  <a:lnTo>
                    <a:pt x="14452" y="465"/>
                  </a:lnTo>
                  <a:lnTo>
                    <a:pt x="14441" y="458"/>
                  </a:lnTo>
                  <a:lnTo>
                    <a:pt x="14428" y="452"/>
                  </a:lnTo>
                  <a:lnTo>
                    <a:pt x="14427" y="452"/>
                  </a:lnTo>
                  <a:lnTo>
                    <a:pt x="14425" y="451"/>
                  </a:lnTo>
                  <a:lnTo>
                    <a:pt x="14413" y="446"/>
                  </a:lnTo>
                  <a:lnTo>
                    <a:pt x="14400" y="441"/>
                  </a:lnTo>
                  <a:lnTo>
                    <a:pt x="14397" y="439"/>
                  </a:lnTo>
                  <a:lnTo>
                    <a:pt x="14394" y="438"/>
                  </a:lnTo>
                  <a:lnTo>
                    <a:pt x="14380" y="433"/>
                  </a:lnTo>
                  <a:lnTo>
                    <a:pt x="14364" y="426"/>
                  </a:lnTo>
                  <a:lnTo>
                    <a:pt x="14360" y="425"/>
                  </a:lnTo>
                  <a:lnTo>
                    <a:pt x="14357" y="424"/>
                  </a:lnTo>
                  <a:lnTo>
                    <a:pt x="14350" y="421"/>
                  </a:lnTo>
                  <a:lnTo>
                    <a:pt x="14342" y="419"/>
                  </a:lnTo>
                  <a:lnTo>
                    <a:pt x="14333" y="416"/>
                  </a:lnTo>
                  <a:lnTo>
                    <a:pt x="14325" y="414"/>
                  </a:lnTo>
                  <a:lnTo>
                    <a:pt x="14323" y="413"/>
                  </a:lnTo>
                  <a:lnTo>
                    <a:pt x="14321" y="412"/>
                  </a:lnTo>
                  <a:lnTo>
                    <a:pt x="14312" y="410"/>
                  </a:lnTo>
                  <a:lnTo>
                    <a:pt x="14303" y="407"/>
                  </a:lnTo>
                  <a:lnTo>
                    <a:pt x="14292" y="404"/>
                  </a:lnTo>
                  <a:lnTo>
                    <a:pt x="14283" y="401"/>
                  </a:lnTo>
                  <a:lnTo>
                    <a:pt x="14278" y="400"/>
                  </a:lnTo>
                  <a:lnTo>
                    <a:pt x="14274" y="399"/>
                  </a:lnTo>
                  <a:lnTo>
                    <a:pt x="14263" y="396"/>
                  </a:lnTo>
                  <a:lnTo>
                    <a:pt x="14253" y="394"/>
                  </a:lnTo>
                  <a:lnTo>
                    <a:pt x="14242" y="390"/>
                  </a:lnTo>
                  <a:lnTo>
                    <a:pt x="14231" y="387"/>
                  </a:lnTo>
                  <a:lnTo>
                    <a:pt x="14229" y="387"/>
                  </a:lnTo>
                  <a:lnTo>
                    <a:pt x="14227" y="386"/>
                  </a:lnTo>
                  <a:lnTo>
                    <a:pt x="14217" y="384"/>
                  </a:lnTo>
                  <a:lnTo>
                    <a:pt x="14206" y="381"/>
                  </a:lnTo>
                  <a:lnTo>
                    <a:pt x="14195" y="379"/>
                  </a:lnTo>
                  <a:lnTo>
                    <a:pt x="14184" y="376"/>
                  </a:lnTo>
                  <a:lnTo>
                    <a:pt x="14179" y="375"/>
                  </a:lnTo>
                  <a:lnTo>
                    <a:pt x="14174" y="374"/>
                  </a:lnTo>
                  <a:lnTo>
                    <a:pt x="14162" y="371"/>
                  </a:lnTo>
                  <a:lnTo>
                    <a:pt x="14150" y="368"/>
                  </a:lnTo>
                  <a:lnTo>
                    <a:pt x="14138" y="366"/>
                  </a:lnTo>
                  <a:lnTo>
                    <a:pt x="14125" y="363"/>
                  </a:lnTo>
                  <a:lnTo>
                    <a:pt x="14120" y="362"/>
                  </a:lnTo>
                  <a:lnTo>
                    <a:pt x="14115" y="361"/>
                  </a:lnTo>
                  <a:lnTo>
                    <a:pt x="14104" y="358"/>
                  </a:lnTo>
                  <a:lnTo>
                    <a:pt x="14092" y="355"/>
                  </a:lnTo>
                  <a:lnTo>
                    <a:pt x="14080" y="353"/>
                  </a:lnTo>
                  <a:lnTo>
                    <a:pt x="14068" y="351"/>
                  </a:lnTo>
                  <a:lnTo>
                    <a:pt x="14063" y="350"/>
                  </a:lnTo>
                  <a:lnTo>
                    <a:pt x="14059" y="349"/>
                  </a:lnTo>
                  <a:lnTo>
                    <a:pt x="14046" y="346"/>
                  </a:lnTo>
                  <a:lnTo>
                    <a:pt x="14031" y="344"/>
                  </a:lnTo>
                  <a:lnTo>
                    <a:pt x="14018" y="341"/>
                  </a:lnTo>
                  <a:lnTo>
                    <a:pt x="14004" y="339"/>
                  </a:lnTo>
                  <a:lnTo>
                    <a:pt x="13997" y="337"/>
                  </a:lnTo>
                  <a:lnTo>
                    <a:pt x="13990" y="336"/>
                  </a:lnTo>
                  <a:lnTo>
                    <a:pt x="13976" y="334"/>
                  </a:lnTo>
                  <a:lnTo>
                    <a:pt x="13960" y="331"/>
                  </a:lnTo>
                  <a:lnTo>
                    <a:pt x="13946" y="328"/>
                  </a:lnTo>
                  <a:lnTo>
                    <a:pt x="13930" y="326"/>
                  </a:lnTo>
                  <a:lnTo>
                    <a:pt x="13929" y="326"/>
                  </a:lnTo>
                  <a:lnTo>
                    <a:pt x="13928" y="326"/>
                  </a:lnTo>
                  <a:lnTo>
                    <a:pt x="13913" y="322"/>
                  </a:lnTo>
                  <a:lnTo>
                    <a:pt x="13897" y="320"/>
                  </a:lnTo>
                  <a:lnTo>
                    <a:pt x="13882" y="317"/>
                  </a:lnTo>
                  <a:lnTo>
                    <a:pt x="13867" y="315"/>
                  </a:lnTo>
                  <a:lnTo>
                    <a:pt x="13859" y="313"/>
                  </a:lnTo>
                  <a:lnTo>
                    <a:pt x="13851" y="312"/>
                  </a:lnTo>
                  <a:lnTo>
                    <a:pt x="13836" y="310"/>
                  </a:lnTo>
                  <a:lnTo>
                    <a:pt x="13819" y="307"/>
                  </a:lnTo>
                  <a:lnTo>
                    <a:pt x="13803" y="305"/>
                  </a:lnTo>
                  <a:lnTo>
                    <a:pt x="13786" y="302"/>
                  </a:lnTo>
                  <a:lnTo>
                    <a:pt x="13780" y="301"/>
                  </a:lnTo>
                  <a:lnTo>
                    <a:pt x="13774" y="301"/>
                  </a:lnTo>
                  <a:lnTo>
                    <a:pt x="13758" y="298"/>
                  </a:lnTo>
                  <a:lnTo>
                    <a:pt x="13744" y="296"/>
                  </a:lnTo>
                  <a:lnTo>
                    <a:pt x="13728" y="294"/>
                  </a:lnTo>
                  <a:lnTo>
                    <a:pt x="13712" y="292"/>
                  </a:lnTo>
                  <a:lnTo>
                    <a:pt x="13706" y="290"/>
                  </a:lnTo>
                  <a:lnTo>
                    <a:pt x="13699" y="289"/>
                  </a:lnTo>
                  <a:lnTo>
                    <a:pt x="13695" y="288"/>
                  </a:lnTo>
                  <a:lnTo>
                    <a:pt x="13692" y="288"/>
                  </a:lnTo>
                  <a:lnTo>
                    <a:pt x="13684" y="287"/>
                  </a:lnTo>
                  <a:lnTo>
                    <a:pt x="13677" y="286"/>
                  </a:lnTo>
                  <a:lnTo>
                    <a:pt x="13669" y="285"/>
                  </a:lnTo>
                  <a:lnTo>
                    <a:pt x="13661" y="284"/>
                  </a:lnTo>
                  <a:lnTo>
                    <a:pt x="13649" y="282"/>
                  </a:lnTo>
                  <a:lnTo>
                    <a:pt x="13637" y="281"/>
                  </a:lnTo>
                  <a:lnTo>
                    <a:pt x="13625" y="279"/>
                  </a:lnTo>
                  <a:lnTo>
                    <a:pt x="13613" y="277"/>
                  </a:lnTo>
                  <a:lnTo>
                    <a:pt x="13603" y="276"/>
                  </a:lnTo>
                  <a:lnTo>
                    <a:pt x="13592" y="275"/>
                  </a:lnTo>
                  <a:lnTo>
                    <a:pt x="13582" y="274"/>
                  </a:lnTo>
                  <a:lnTo>
                    <a:pt x="13572" y="272"/>
                  </a:lnTo>
                  <a:lnTo>
                    <a:pt x="13559" y="271"/>
                  </a:lnTo>
                  <a:lnTo>
                    <a:pt x="13548" y="269"/>
                  </a:lnTo>
                  <a:lnTo>
                    <a:pt x="13536" y="268"/>
                  </a:lnTo>
                  <a:lnTo>
                    <a:pt x="13524" y="266"/>
                  </a:lnTo>
                  <a:lnTo>
                    <a:pt x="13513" y="265"/>
                  </a:lnTo>
                  <a:lnTo>
                    <a:pt x="13503" y="264"/>
                  </a:lnTo>
                  <a:lnTo>
                    <a:pt x="13492" y="262"/>
                  </a:lnTo>
                  <a:lnTo>
                    <a:pt x="13481" y="261"/>
                  </a:lnTo>
                  <a:lnTo>
                    <a:pt x="13469" y="260"/>
                  </a:lnTo>
                  <a:lnTo>
                    <a:pt x="13456" y="258"/>
                  </a:lnTo>
                  <a:lnTo>
                    <a:pt x="13444" y="257"/>
                  </a:lnTo>
                  <a:lnTo>
                    <a:pt x="13432" y="254"/>
                  </a:lnTo>
                  <a:lnTo>
                    <a:pt x="13420" y="253"/>
                  </a:lnTo>
                  <a:lnTo>
                    <a:pt x="13410" y="252"/>
                  </a:lnTo>
                  <a:lnTo>
                    <a:pt x="13399" y="251"/>
                  </a:lnTo>
                  <a:lnTo>
                    <a:pt x="13388" y="249"/>
                  </a:lnTo>
                  <a:lnTo>
                    <a:pt x="13375" y="248"/>
                  </a:lnTo>
                  <a:lnTo>
                    <a:pt x="13361" y="246"/>
                  </a:lnTo>
                  <a:lnTo>
                    <a:pt x="13348" y="245"/>
                  </a:lnTo>
                  <a:lnTo>
                    <a:pt x="13335" y="243"/>
                  </a:lnTo>
                  <a:lnTo>
                    <a:pt x="13328" y="243"/>
                  </a:lnTo>
                  <a:lnTo>
                    <a:pt x="13321" y="242"/>
                  </a:lnTo>
                  <a:lnTo>
                    <a:pt x="13309" y="241"/>
                  </a:lnTo>
                  <a:lnTo>
                    <a:pt x="13297" y="239"/>
                  </a:lnTo>
                  <a:lnTo>
                    <a:pt x="13284" y="238"/>
                  </a:lnTo>
                  <a:lnTo>
                    <a:pt x="13272" y="237"/>
                  </a:lnTo>
                  <a:lnTo>
                    <a:pt x="13260" y="235"/>
                  </a:lnTo>
                  <a:lnTo>
                    <a:pt x="13248" y="234"/>
                  </a:lnTo>
                  <a:lnTo>
                    <a:pt x="13225" y="232"/>
                  </a:lnTo>
                  <a:lnTo>
                    <a:pt x="13203" y="229"/>
                  </a:lnTo>
                  <a:lnTo>
                    <a:pt x="13179" y="227"/>
                  </a:lnTo>
                  <a:lnTo>
                    <a:pt x="13155" y="225"/>
                  </a:lnTo>
                  <a:lnTo>
                    <a:pt x="13147" y="224"/>
                  </a:lnTo>
                  <a:lnTo>
                    <a:pt x="13139" y="223"/>
                  </a:lnTo>
                  <a:lnTo>
                    <a:pt x="13119" y="220"/>
                  </a:lnTo>
                  <a:lnTo>
                    <a:pt x="13100" y="218"/>
                  </a:lnTo>
                  <a:lnTo>
                    <a:pt x="13080" y="216"/>
                  </a:lnTo>
                  <a:lnTo>
                    <a:pt x="13060" y="214"/>
                  </a:lnTo>
                  <a:lnTo>
                    <a:pt x="13052" y="213"/>
                  </a:lnTo>
                  <a:lnTo>
                    <a:pt x="13043" y="213"/>
                  </a:lnTo>
                  <a:lnTo>
                    <a:pt x="13035" y="212"/>
                  </a:lnTo>
                  <a:lnTo>
                    <a:pt x="13025" y="211"/>
                  </a:lnTo>
                  <a:lnTo>
                    <a:pt x="13017" y="210"/>
                  </a:lnTo>
                  <a:lnTo>
                    <a:pt x="13008" y="209"/>
                  </a:lnTo>
                  <a:lnTo>
                    <a:pt x="13000" y="209"/>
                  </a:lnTo>
                  <a:lnTo>
                    <a:pt x="12990" y="208"/>
                  </a:lnTo>
                  <a:lnTo>
                    <a:pt x="12982" y="207"/>
                  </a:lnTo>
                  <a:lnTo>
                    <a:pt x="12974" y="206"/>
                  </a:lnTo>
                  <a:lnTo>
                    <a:pt x="12943" y="203"/>
                  </a:lnTo>
                  <a:lnTo>
                    <a:pt x="12911" y="201"/>
                  </a:lnTo>
                  <a:lnTo>
                    <a:pt x="12879" y="198"/>
                  </a:lnTo>
                  <a:lnTo>
                    <a:pt x="12847" y="195"/>
                  </a:lnTo>
                  <a:lnTo>
                    <a:pt x="12842" y="194"/>
                  </a:lnTo>
                  <a:lnTo>
                    <a:pt x="12836" y="194"/>
                  </a:lnTo>
                  <a:lnTo>
                    <a:pt x="12801" y="191"/>
                  </a:lnTo>
                  <a:lnTo>
                    <a:pt x="12765" y="187"/>
                  </a:lnTo>
                  <a:lnTo>
                    <a:pt x="12730" y="184"/>
                  </a:lnTo>
                  <a:lnTo>
                    <a:pt x="12694" y="181"/>
                  </a:lnTo>
                  <a:lnTo>
                    <a:pt x="12686" y="180"/>
                  </a:lnTo>
                  <a:lnTo>
                    <a:pt x="12679" y="180"/>
                  </a:lnTo>
                  <a:lnTo>
                    <a:pt x="12666" y="179"/>
                  </a:lnTo>
                  <a:lnTo>
                    <a:pt x="12653" y="178"/>
                  </a:lnTo>
                  <a:lnTo>
                    <a:pt x="12630" y="176"/>
                  </a:lnTo>
                  <a:lnTo>
                    <a:pt x="12605" y="174"/>
                  </a:lnTo>
                  <a:lnTo>
                    <a:pt x="12581" y="172"/>
                  </a:lnTo>
                  <a:lnTo>
                    <a:pt x="12556" y="170"/>
                  </a:lnTo>
                  <a:lnTo>
                    <a:pt x="12545" y="169"/>
                  </a:lnTo>
                  <a:lnTo>
                    <a:pt x="12534" y="169"/>
                  </a:lnTo>
                  <a:lnTo>
                    <a:pt x="12522" y="168"/>
                  </a:lnTo>
                  <a:lnTo>
                    <a:pt x="12512" y="167"/>
                  </a:lnTo>
                  <a:lnTo>
                    <a:pt x="12484" y="165"/>
                  </a:lnTo>
                  <a:lnTo>
                    <a:pt x="12457" y="163"/>
                  </a:lnTo>
                  <a:lnTo>
                    <a:pt x="12431" y="161"/>
                  </a:lnTo>
                  <a:lnTo>
                    <a:pt x="12403" y="159"/>
                  </a:lnTo>
                  <a:lnTo>
                    <a:pt x="12390" y="158"/>
                  </a:lnTo>
                  <a:lnTo>
                    <a:pt x="12378" y="157"/>
                  </a:lnTo>
                  <a:lnTo>
                    <a:pt x="12374" y="157"/>
                  </a:lnTo>
                  <a:lnTo>
                    <a:pt x="12371" y="156"/>
                  </a:lnTo>
                  <a:lnTo>
                    <a:pt x="12337" y="153"/>
                  </a:lnTo>
                  <a:lnTo>
                    <a:pt x="12303" y="151"/>
                  </a:lnTo>
                  <a:lnTo>
                    <a:pt x="12268" y="148"/>
                  </a:lnTo>
                  <a:lnTo>
                    <a:pt x="12234" y="146"/>
                  </a:lnTo>
                  <a:lnTo>
                    <a:pt x="12225" y="145"/>
                  </a:lnTo>
                  <a:lnTo>
                    <a:pt x="12215" y="145"/>
                  </a:lnTo>
                  <a:lnTo>
                    <a:pt x="12185" y="143"/>
                  </a:lnTo>
                  <a:lnTo>
                    <a:pt x="12154" y="141"/>
                  </a:lnTo>
                  <a:lnTo>
                    <a:pt x="12123" y="139"/>
                  </a:lnTo>
                  <a:lnTo>
                    <a:pt x="12092" y="137"/>
                  </a:lnTo>
                  <a:lnTo>
                    <a:pt x="12086" y="136"/>
                  </a:lnTo>
                  <a:lnTo>
                    <a:pt x="12082" y="136"/>
                  </a:lnTo>
                  <a:lnTo>
                    <a:pt x="12072" y="135"/>
                  </a:lnTo>
                  <a:lnTo>
                    <a:pt x="12062" y="135"/>
                  </a:lnTo>
                  <a:lnTo>
                    <a:pt x="12051" y="134"/>
                  </a:lnTo>
                  <a:lnTo>
                    <a:pt x="12041" y="133"/>
                  </a:lnTo>
                  <a:lnTo>
                    <a:pt x="12020" y="132"/>
                  </a:lnTo>
                  <a:lnTo>
                    <a:pt x="11999" y="131"/>
                  </a:lnTo>
                  <a:lnTo>
                    <a:pt x="11978" y="129"/>
                  </a:lnTo>
                  <a:lnTo>
                    <a:pt x="11957" y="128"/>
                  </a:lnTo>
                  <a:lnTo>
                    <a:pt x="11943" y="127"/>
                  </a:lnTo>
                  <a:lnTo>
                    <a:pt x="11929" y="126"/>
                  </a:lnTo>
                  <a:lnTo>
                    <a:pt x="11914" y="126"/>
                  </a:lnTo>
                  <a:lnTo>
                    <a:pt x="11900" y="125"/>
                  </a:lnTo>
                  <a:lnTo>
                    <a:pt x="11879" y="123"/>
                  </a:lnTo>
                  <a:lnTo>
                    <a:pt x="11858" y="122"/>
                  </a:lnTo>
                  <a:lnTo>
                    <a:pt x="11837" y="121"/>
                  </a:lnTo>
                  <a:lnTo>
                    <a:pt x="11815" y="119"/>
                  </a:lnTo>
                  <a:lnTo>
                    <a:pt x="11806" y="118"/>
                  </a:lnTo>
                  <a:lnTo>
                    <a:pt x="11798" y="118"/>
                  </a:lnTo>
                  <a:lnTo>
                    <a:pt x="11789" y="117"/>
                  </a:lnTo>
                  <a:lnTo>
                    <a:pt x="11778" y="117"/>
                  </a:lnTo>
                  <a:lnTo>
                    <a:pt x="11769" y="116"/>
                  </a:lnTo>
                  <a:lnTo>
                    <a:pt x="11760" y="115"/>
                  </a:lnTo>
                  <a:lnTo>
                    <a:pt x="11739" y="114"/>
                  </a:lnTo>
                  <a:lnTo>
                    <a:pt x="11718" y="113"/>
                  </a:lnTo>
                  <a:lnTo>
                    <a:pt x="11698" y="112"/>
                  </a:lnTo>
                  <a:lnTo>
                    <a:pt x="11677" y="111"/>
                  </a:lnTo>
                  <a:lnTo>
                    <a:pt x="11663" y="110"/>
                  </a:lnTo>
                  <a:lnTo>
                    <a:pt x="11647" y="109"/>
                  </a:lnTo>
                  <a:lnTo>
                    <a:pt x="11633" y="108"/>
                  </a:lnTo>
                  <a:lnTo>
                    <a:pt x="11617" y="108"/>
                  </a:lnTo>
                  <a:lnTo>
                    <a:pt x="11597" y="106"/>
                  </a:lnTo>
                  <a:lnTo>
                    <a:pt x="11575" y="105"/>
                  </a:lnTo>
                  <a:lnTo>
                    <a:pt x="11555" y="104"/>
                  </a:lnTo>
                  <a:lnTo>
                    <a:pt x="11533" y="103"/>
                  </a:lnTo>
                  <a:lnTo>
                    <a:pt x="11523" y="102"/>
                  </a:lnTo>
                  <a:lnTo>
                    <a:pt x="11511" y="102"/>
                  </a:lnTo>
                  <a:lnTo>
                    <a:pt x="11502" y="101"/>
                  </a:lnTo>
                  <a:lnTo>
                    <a:pt x="11493" y="101"/>
                  </a:lnTo>
                  <a:lnTo>
                    <a:pt x="11483" y="101"/>
                  </a:lnTo>
                  <a:lnTo>
                    <a:pt x="11474" y="100"/>
                  </a:lnTo>
                  <a:lnTo>
                    <a:pt x="11455" y="99"/>
                  </a:lnTo>
                  <a:lnTo>
                    <a:pt x="11434" y="98"/>
                  </a:lnTo>
                  <a:lnTo>
                    <a:pt x="11413" y="97"/>
                  </a:lnTo>
                  <a:lnTo>
                    <a:pt x="11393" y="96"/>
                  </a:lnTo>
                  <a:lnTo>
                    <a:pt x="11376" y="95"/>
                  </a:lnTo>
                  <a:lnTo>
                    <a:pt x="11360" y="94"/>
                  </a:lnTo>
                  <a:lnTo>
                    <a:pt x="11343" y="93"/>
                  </a:lnTo>
                  <a:lnTo>
                    <a:pt x="11326" y="93"/>
                  </a:lnTo>
                  <a:lnTo>
                    <a:pt x="11308" y="92"/>
                  </a:lnTo>
                  <a:lnTo>
                    <a:pt x="11290" y="91"/>
                  </a:lnTo>
                  <a:lnTo>
                    <a:pt x="11271" y="90"/>
                  </a:lnTo>
                  <a:lnTo>
                    <a:pt x="11254" y="89"/>
                  </a:lnTo>
                  <a:lnTo>
                    <a:pt x="11239" y="88"/>
                  </a:lnTo>
                  <a:lnTo>
                    <a:pt x="11225" y="88"/>
                  </a:lnTo>
                  <a:lnTo>
                    <a:pt x="11212" y="87"/>
                  </a:lnTo>
                  <a:lnTo>
                    <a:pt x="11199" y="87"/>
                  </a:lnTo>
                  <a:lnTo>
                    <a:pt x="11187" y="86"/>
                  </a:lnTo>
                  <a:lnTo>
                    <a:pt x="11174" y="84"/>
                  </a:lnTo>
                  <a:lnTo>
                    <a:pt x="11158" y="84"/>
                  </a:lnTo>
                  <a:lnTo>
                    <a:pt x="11141" y="83"/>
                  </a:lnTo>
                  <a:lnTo>
                    <a:pt x="11125" y="82"/>
                  </a:lnTo>
                  <a:lnTo>
                    <a:pt x="11108" y="81"/>
                  </a:lnTo>
                  <a:lnTo>
                    <a:pt x="11090" y="81"/>
                  </a:lnTo>
                  <a:lnTo>
                    <a:pt x="11072" y="80"/>
                  </a:lnTo>
                  <a:lnTo>
                    <a:pt x="11054" y="79"/>
                  </a:lnTo>
                  <a:lnTo>
                    <a:pt x="11036" y="78"/>
                  </a:lnTo>
                  <a:lnTo>
                    <a:pt x="11017" y="77"/>
                  </a:lnTo>
                  <a:lnTo>
                    <a:pt x="10998" y="77"/>
                  </a:lnTo>
                  <a:lnTo>
                    <a:pt x="10979" y="76"/>
                  </a:lnTo>
                  <a:lnTo>
                    <a:pt x="10961" y="75"/>
                  </a:lnTo>
                  <a:lnTo>
                    <a:pt x="10952" y="75"/>
                  </a:lnTo>
                  <a:lnTo>
                    <a:pt x="10943" y="74"/>
                  </a:lnTo>
                  <a:lnTo>
                    <a:pt x="10929" y="74"/>
                  </a:lnTo>
                  <a:lnTo>
                    <a:pt x="10916" y="73"/>
                  </a:lnTo>
                  <a:lnTo>
                    <a:pt x="10901" y="72"/>
                  </a:lnTo>
                  <a:lnTo>
                    <a:pt x="10888" y="72"/>
                  </a:lnTo>
                  <a:lnTo>
                    <a:pt x="10869" y="71"/>
                  </a:lnTo>
                  <a:lnTo>
                    <a:pt x="10852" y="70"/>
                  </a:lnTo>
                  <a:lnTo>
                    <a:pt x="10833" y="70"/>
                  </a:lnTo>
                  <a:lnTo>
                    <a:pt x="10816" y="69"/>
                  </a:lnTo>
                  <a:lnTo>
                    <a:pt x="10796" y="68"/>
                  </a:lnTo>
                  <a:lnTo>
                    <a:pt x="10776" y="67"/>
                  </a:lnTo>
                  <a:lnTo>
                    <a:pt x="10758" y="67"/>
                  </a:lnTo>
                  <a:lnTo>
                    <a:pt x="10738" y="66"/>
                  </a:lnTo>
                  <a:lnTo>
                    <a:pt x="10720" y="65"/>
                  </a:lnTo>
                  <a:lnTo>
                    <a:pt x="10702" y="64"/>
                  </a:lnTo>
                  <a:lnTo>
                    <a:pt x="10684" y="64"/>
                  </a:lnTo>
                  <a:lnTo>
                    <a:pt x="10665" y="63"/>
                  </a:lnTo>
                  <a:lnTo>
                    <a:pt x="10662" y="63"/>
                  </a:lnTo>
                  <a:lnTo>
                    <a:pt x="10658" y="63"/>
                  </a:lnTo>
                  <a:lnTo>
                    <a:pt x="10636" y="62"/>
                  </a:lnTo>
                  <a:lnTo>
                    <a:pt x="10615" y="61"/>
                  </a:lnTo>
                  <a:lnTo>
                    <a:pt x="10593" y="60"/>
                  </a:lnTo>
                  <a:lnTo>
                    <a:pt x="10571" y="59"/>
                  </a:lnTo>
                  <a:lnTo>
                    <a:pt x="10552" y="59"/>
                  </a:lnTo>
                  <a:lnTo>
                    <a:pt x="10532" y="58"/>
                  </a:lnTo>
                  <a:lnTo>
                    <a:pt x="10511" y="57"/>
                  </a:lnTo>
                  <a:lnTo>
                    <a:pt x="10492" y="57"/>
                  </a:lnTo>
                  <a:lnTo>
                    <a:pt x="10463" y="55"/>
                  </a:lnTo>
                  <a:lnTo>
                    <a:pt x="10435" y="54"/>
                  </a:lnTo>
                  <a:lnTo>
                    <a:pt x="10406" y="53"/>
                  </a:lnTo>
                  <a:lnTo>
                    <a:pt x="10378" y="53"/>
                  </a:lnTo>
                  <a:lnTo>
                    <a:pt x="10375" y="52"/>
                  </a:lnTo>
                  <a:lnTo>
                    <a:pt x="10373" y="52"/>
                  </a:lnTo>
                  <a:lnTo>
                    <a:pt x="10343" y="50"/>
                  </a:lnTo>
                  <a:lnTo>
                    <a:pt x="10313" y="49"/>
                  </a:lnTo>
                  <a:lnTo>
                    <a:pt x="10282" y="48"/>
                  </a:lnTo>
                  <a:lnTo>
                    <a:pt x="10251" y="47"/>
                  </a:lnTo>
                  <a:lnTo>
                    <a:pt x="10220" y="46"/>
                  </a:lnTo>
                  <a:lnTo>
                    <a:pt x="10189" y="45"/>
                  </a:lnTo>
                  <a:lnTo>
                    <a:pt x="10158" y="44"/>
                  </a:lnTo>
                  <a:lnTo>
                    <a:pt x="10126" y="43"/>
                  </a:lnTo>
                  <a:lnTo>
                    <a:pt x="10114" y="43"/>
                  </a:lnTo>
                  <a:lnTo>
                    <a:pt x="10100" y="42"/>
                  </a:lnTo>
                  <a:lnTo>
                    <a:pt x="10090" y="42"/>
                  </a:lnTo>
                  <a:lnTo>
                    <a:pt x="10080" y="42"/>
                  </a:lnTo>
                  <a:lnTo>
                    <a:pt x="10051" y="41"/>
                  </a:lnTo>
                  <a:lnTo>
                    <a:pt x="10021" y="40"/>
                  </a:lnTo>
                  <a:lnTo>
                    <a:pt x="9991" y="39"/>
                  </a:lnTo>
                  <a:lnTo>
                    <a:pt x="9962" y="38"/>
                  </a:lnTo>
                  <a:lnTo>
                    <a:pt x="9932" y="38"/>
                  </a:lnTo>
                  <a:lnTo>
                    <a:pt x="9902" y="37"/>
                  </a:lnTo>
                  <a:lnTo>
                    <a:pt x="9872" y="36"/>
                  </a:lnTo>
                  <a:lnTo>
                    <a:pt x="9843" y="35"/>
                  </a:lnTo>
                  <a:lnTo>
                    <a:pt x="9837" y="35"/>
                  </a:lnTo>
                  <a:lnTo>
                    <a:pt x="9831" y="35"/>
                  </a:lnTo>
                  <a:lnTo>
                    <a:pt x="9819" y="34"/>
                  </a:lnTo>
                  <a:lnTo>
                    <a:pt x="9807" y="34"/>
                  </a:lnTo>
                  <a:lnTo>
                    <a:pt x="9782" y="33"/>
                  </a:lnTo>
                  <a:lnTo>
                    <a:pt x="9755" y="33"/>
                  </a:lnTo>
                  <a:lnTo>
                    <a:pt x="9729" y="32"/>
                  </a:lnTo>
                  <a:lnTo>
                    <a:pt x="9703" y="31"/>
                  </a:lnTo>
                  <a:lnTo>
                    <a:pt x="9678" y="31"/>
                  </a:lnTo>
                  <a:lnTo>
                    <a:pt x="9651" y="30"/>
                  </a:lnTo>
                  <a:lnTo>
                    <a:pt x="9625" y="29"/>
                  </a:lnTo>
                  <a:lnTo>
                    <a:pt x="9598" y="29"/>
                  </a:lnTo>
                  <a:lnTo>
                    <a:pt x="9587" y="28"/>
                  </a:lnTo>
                  <a:lnTo>
                    <a:pt x="9575" y="28"/>
                  </a:lnTo>
                  <a:lnTo>
                    <a:pt x="9569" y="28"/>
                  </a:lnTo>
                  <a:lnTo>
                    <a:pt x="9563" y="28"/>
                  </a:lnTo>
                  <a:lnTo>
                    <a:pt x="9536" y="27"/>
                  </a:lnTo>
                  <a:lnTo>
                    <a:pt x="9510" y="27"/>
                  </a:lnTo>
                  <a:lnTo>
                    <a:pt x="9483" y="26"/>
                  </a:lnTo>
                  <a:lnTo>
                    <a:pt x="9456" y="25"/>
                  </a:lnTo>
                  <a:lnTo>
                    <a:pt x="9429" y="25"/>
                  </a:lnTo>
                  <a:lnTo>
                    <a:pt x="9401" y="24"/>
                  </a:lnTo>
                  <a:lnTo>
                    <a:pt x="9375" y="24"/>
                  </a:lnTo>
                  <a:lnTo>
                    <a:pt x="9348" y="23"/>
                  </a:lnTo>
                  <a:lnTo>
                    <a:pt x="9343" y="23"/>
                  </a:lnTo>
                  <a:lnTo>
                    <a:pt x="9338" y="23"/>
                  </a:lnTo>
                  <a:lnTo>
                    <a:pt x="9326" y="22"/>
                  </a:lnTo>
                  <a:lnTo>
                    <a:pt x="9313" y="22"/>
                  </a:lnTo>
                  <a:lnTo>
                    <a:pt x="9291" y="22"/>
                  </a:lnTo>
                  <a:lnTo>
                    <a:pt x="9269" y="21"/>
                  </a:lnTo>
                  <a:lnTo>
                    <a:pt x="9248" y="21"/>
                  </a:lnTo>
                  <a:lnTo>
                    <a:pt x="9225" y="20"/>
                  </a:lnTo>
                  <a:lnTo>
                    <a:pt x="9203" y="20"/>
                  </a:lnTo>
                  <a:lnTo>
                    <a:pt x="9182" y="20"/>
                  </a:lnTo>
                  <a:lnTo>
                    <a:pt x="9159" y="19"/>
                  </a:lnTo>
                  <a:lnTo>
                    <a:pt x="9137" y="19"/>
                  </a:lnTo>
                  <a:lnTo>
                    <a:pt x="9129" y="19"/>
                  </a:lnTo>
                  <a:lnTo>
                    <a:pt x="9121" y="18"/>
                  </a:lnTo>
                  <a:lnTo>
                    <a:pt x="9114" y="18"/>
                  </a:lnTo>
                  <a:lnTo>
                    <a:pt x="9106" y="18"/>
                  </a:lnTo>
                  <a:lnTo>
                    <a:pt x="9096" y="18"/>
                  </a:lnTo>
                  <a:lnTo>
                    <a:pt x="9087" y="18"/>
                  </a:lnTo>
                  <a:lnTo>
                    <a:pt x="9078" y="18"/>
                  </a:lnTo>
                  <a:lnTo>
                    <a:pt x="9068" y="16"/>
                  </a:lnTo>
                  <a:lnTo>
                    <a:pt x="9043" y="16"/>
                  </a:lnTo>
                  <a:lnTo>
                    <a:pt x="9016" y="15"/>
                  </a:lnTo>
                  <a:lnTo>
                    <a:pt x="8989" y="15"/>
                  </a:lnTo>
                  <a:lnTo>
                    <a:pt x="8962" y="14"/>
                  </a:lnTo>
                  <a:lnTo>
                    <a:pt x="8951" y="14"/>
                  </a:lnTo>
                  <a:lnTo>
                    <a:pt x="8941" y="14"/>
                  </a:lnTo>
                  <a:lnTo>
                    <a:pt x="8929" y="14"/>
                  </a:lnTo>
                  <a:lnTo>
                    <a:pt x="8919" y="14"/>
                  </a:lnTo>
                  <a:lnTo>
                    <a:pt x="8905" y="13"/>
                  </a:lnTo>
                  <a:lnTo>
                    <a:pt x="8889" y="13"/>
                  </a:lnTo>
                  <a:lnTo>
                    <a:pt x="8861" y="13"/>
                  </a:lnTo>
                  <a:lnTo>
                    <a:pt x="8834" y="12"/>
                  </a:lnTo>
                  <a:lnTo>
                    <a:pt x="8807" y="12"/>
                  </a:lnTo>
                  <a:lnTo>
                    <a:pt x="8779" y="11"/>
                  </a:lnTo>
                  <a:lnTo>
                    <a:pt x="8766" y="11"/>
                  </a:lnTo>
                  <a:lnTo>
                    <a:pt x="8755" y="11"/>
                  </a:lnTo>
                  <a:lnTo>
                    <a:pt x="8743" y="11"/>
                  </a:lnTo>
                  <a:lnTo>
                    <a:pt x="8730" y="11"/>
                  </a:lnTo>
                  <a:lnTo>
                    <a:pt x="8717" y="11"/>
                  </a:lnTo>
                  <a:lnTo>
                    <a:pt x="8704" y="10"/>
                  </a:lnTo>
                  <a:lnTo>
                    <a:pt x="8676" y="10"/>
                  </a:lnTo>
                  <a:lnTo>
                    <a:pt x="8648" y="10"/>
                  </a:lnTo>
                  <a:lnTo>
                    <a:pt x="8620" y="9"/>
                  </a:lnTo>
                  <a:lnTo>
                    <a:pt x="8592" y="9"/>
                  </a:lnTo>
                  <a:lnTo>
                    <a:pt x="8580" y="9"/>
                  </a:lnTo>
                  <a:lnTo>
                    <a:pt x="8569" y="8"/>
                  </a:lnTo>
                  <a:lnTo>
                    <a:pt x="8557" y="8"/>
                  </a:lnTo>
                  <a:lnTo>
                    <a:pt x="8546" y="8"/>
                  </a:lnTo>
                  <a:lnTo>
                    <a:pt x="8533" y="8"/>
                  </a:lnTo>
                  <a:lnTo>
                    <a:pt x="8521" y="8"/>
                  </a:lnTo>
                  <a:lnTo>
                    <a:pt x="8504" y="8"/>
                  </a:lnTo>
                  <a:lnTo>
                    <a:pt x="8485" y="7"/>
                  </a:lnTo>
                  <a:lnTo>
                    <a:pt x="8468" y="7"/>
                  </a:lnTo>
                  <a:lnTo>
                    <a:pt x="8449" y="7"/>
                  </a:lnTo>
                  <a:lnTo>
                    <a:pt x="8438" y="7"/>
                  </a:lnTo>
                  <a:lnTo>
                    <a:pt x="8426" y="7"/>
                  </a:lnTo>
                  <a:lnTo>
                    <a:pt x="8415" y="7"/>
                  </a:lnTo>
                  <a:lnTo>
                    <a:pt x="8404" y="6"/>
                  </a:lnTo>
                  <a:lnTo>
                    <a:pt x="8391" y="6"/>
                  </a:lnTo>
                  <a:lnTo>
                    <a:pt x="8379" y="6"/>
                  </a:lnTo>
                  <a:lnTo>
                    <a:pt x="8366" y="6"/>
                  </a:lnTo>
                  <a:lnTo>
                    <a:pt x="8354" y="6"/>
                  </a:lnTo>
                  <a:lnTo>
                    <a:pt x="8337" y="6"/>
                  </a:lnTo>
                  <a:lnTo>
                    <a:pt x="8318" y="6"/>
                  </a:lnTo>
                  <a:lnTo>
                    <a:pt x="8299" y="5"/>
                  </a:lnTo>
                  <a:lnTo>
                    <a:pt x="8281" y="5"/>
                  </a:lnTo>
                  <a:lnTo>
                    <a:pt x="8271" y="5"/>
                  </a:lnTo>
                  <a:lnTo>
                    <a:pt x="8260" y="5"/>
                  </a:lnTo>
                  <a:lnTo>
                    <a:pt x="8240" y="5"/>
                  </a:lnTo>
                  <a:lnTo>
                    <a:pt x="8219" y="5"/>
                  </a:lnTo>
                  <a:lnTo>
                    <a:pt x="8198" y="4"/>
                  </a:lnTo>
                  <a:lnTo>
                    <a:pt x="8178" y="4"/>
                  </a:lnTo>
                  <a:lnTo>
                    <a:pt x="8163" y="4"/>
                  </a:lnTo>
                  <a:lnTo>
                    <a:pt x="8148" y="4"/>
                  </a:lnTo>
                  <a:lnTo>
                    <a:pt x="8134" y="4"/>
                  </a:lnTo>
                  <a:lnTo>
                    <a:pt x="8119" y="4"/>
                  </a:lnTo>
                  <a:lnTo>
                    <a:pt x="8117" y="4"/>
                  </a:lnTo>
                  <a:lnTo>
                    <a:pt x="8116" y="4"/>
                  </a:lnTo>
                  <a:lnTo>
                    <a:pt x="8080" y="3"/>
                  </a:lnTo>
                  <a:lnTo>
                    <a:pt x="8045" y="3"/>
                  </a:lnTo>
                  <a:lnTo>
                    <a:pt x="8009" y="3"/>
                  </a:lnTo>
                  <a:lnTo>
                    <a:pt x="7973" y="3"/>
                  </a:lnTo>
                  <a:lnTo>
                    <a:pt x="7966" y="2"/>
                  </a:lnTo>
                  <a:lnTo>
                    <a:pt x="7958" y="2"/>
                  </a:lnTo>
                  <a:lnTo>
                    <a:pt x="7948" y="2"/>
                  </a:lnTo>
                  <a:lnTo>
                    <a:pt x="7939" y="2"/>
                  </a:lnTo>
                  <a:lnTo>
                    <a:pt x="7928" y="2"/>
                  </a:lnTo>
                  <a:lnTo>
                    <a:pt x="7918" y="2"/>
                  </a:lnTo>
                  <a:lnTo>
                    <a:pt x="7904" y="2"/>
                  </a:lnTo>
                  <a:lnTo>
                    <a:pt x="7888" y="2"/>
                  </a:lnTo>
                  <a:lnTo>
                    <a:pt x="7873" y="2"/>
                  </a:lnTo>
                  <a:lnTo>
                    <a:pt x="7857" y="2"/>
                  </a:lnTo>
                  <a:lnTo>
                    <a:pt x="7842" y="2"/>
                  </a:lnTo>
                  <a:lnTo>
                    <a:pt x="7825" y="2"/>
                  </a:lnTo>
                  <a:lnTo>
                    <a:pt x="7809" y="1"/>
                  </a:lnTo>
                  <a:lnTo>
                    <a:pt x="7793" y="1"/>
                  </a:lnTo>
                  <a:lnTo>
                    <a:pt x="7781" y="1"/>
                  </a:lnTo>
                  <a:lnTo>
                    <a:pt x="7769" y="1"/>
                  </a:lnTo>
                  <a:lnTo>
                    <a:pt x="7757" y="1"/>
                  </a:lnTo>
                  <a:lnTo>
                    <a:pt x="7745" y="1"/>
                  </a:lnTo>
                  <a:lnTo>
                    <a:pt x="7744" y="1"/>
                  </a:lnTo>
                  <a:lnTo>
                    <a:pt x="7742" y="1"/>
                  </a:lnTo>
                  <a:lnTo>
                    <a:pt x="7713" y="1"/>
                  </a:lnTo>
                  <a:lnTo>
                    <a:pt x="7683" y="1"/>
                  </a:lnTo>
                  <a:lnTo>
                    <a:pt x="7654" y="1"/>
                  </a:lnTo>
                  <a:lnTo>
                    <a:pt x="7625" y="1"/>
                  </a:lnTo>
                  <a:lnTo>
                    <a:pt x="7612" y="1"/>
                  </a:lnTo>
                  <a:lnTo>
                    <a:pt x="7599" y="1"/>
                  </a:lnTo>
                  <a:lnTo>
                    <a:pt x="7585" y="1"/>
                  </a:lnTo>
                  <a:lnTo>
                    <a:pt x="7573" y="0"/>
                  </a:lnTo>
                  <a:lnTo>
                    <a:pt x="7559" y="0"/>
                  </a:lnTo>
                  <a:lnTo>
                    <a:pt x="7546" y="0"/>
                  </a:lnTo>
                  <a:lnTo>
                    <a:pt x="7537" y="0"/>
                  </a:lnTo>
                  <a:lnTo>
                    <a:pt x="7527" y="0"/>
                  </a:lnTo>
                  <a:lnTo>
                    <a:pt x="7518" y="0"/>
                  </a:lnTo>
                  <a:lnTo>
                    <a:pt x="7508" y="0"/>
                  </a:lnTo>
                  <a:lnTo>
                    <a:pt x="7482" y="0"/>
                  </a:lnTo>
                  <a:lnTo>
                    <a:pt x="7455" y="0"/>
                  </a:lnTo>
                  <a:lnTo>
                    <a:pt x="7429" y="0"/>
                  </a:lnTo>
                  <a:lnTo>
                    <a:pt x="7402" y="0"/>
                  </a:lnTo>
                  <a:lnTo>
                    <a:pt x="7395" y="0"/>
                  </a:lnTo>
                  <a:lnTo>
                    <a:pt x="7386" y="0"/>
                  </a:lnTo>
                  <a:lnTo>
                    <a:pt x="7360" y="0"/>
                  </a:lnTo>
                  <a:lnTo>
                    <a:pt x="7334" y="0"/>
                  </a:lnTo>
                  <a:lnTo>
                    <a:pt x="7307" y="0"/>
                  </a:lnTo>
                  <a:lnTo>
                    <a:pt x="7281" y="0"/>
                  </a:lnTo>
                  <a:lnTo>
                    <a:pt x="7268" y="0"/>
                  </a:lnTo>
                  <a:lnTo>
                    <a:pt x="7253" y="0"/>
                  </a:lnTo>
                  <a:lnTo>
                    <a:pt x="7240" y="0"/>
                  </a:lnTo>
                  <a:lnTo>
                    <a:pt x="7227" y="0"/>
                  </a:lnTo>
                  <a:lnTo>
                    <a:pt x="7215" y="0"/>
                  </a:lnTo>
                  <a:lnTo>
                    <a:pt x="7205" y="0"/>
                  </a:lnTo>
                  <a:lnTo>
                    <a:pt x="7195" y="0"/>
                  </a:lnTo>
                  <a:lnTo>
                    <a:pt x="7183" y="0"/>
                  </a:lnTo>
                  <a:lnTo>
                    <a:pt x="7178" y="0"/>
                  </a:lnTo>
                  <a:lnTo>
                    <a:pt x="7172" y="0"/>
                  </a:lnTo>
                  <a:lnTo>
                    <a:pt x="7144" y="0"/>
                  </a:lnTo>
                  <a:lnTo>
                    <a:pt x="7117" y="0"/>
                  </a:lnTo>
                  <a:lnTo>
                    <a:pt x="7090" y="0"/>
                  </a:lnTo>
                  <a:lnTo>
                    <a:pt x="7063" y="0"/>
                  </a:lnTo>
                  <a:lnTo>
                    <a:pt x="7048" y="0"/>
                  </a:lnTo>
                  <a:lnTo>
                    <a:pt x="7034" y="0"/>
                  </a:lnTo>
                  <a:lnTo>
                    <a:pt x="7022" y="0"/>
                  </a:lnTo>
                  <a:lnTo>
                    <a:pt x="7011" y="0"/>
                  </a:lnTo>
                  <a:lnTo>
                    <a:pt x="7000" y="0"/>
                  </a:lnTo>
                  <a:lnTo>
                    <a:pt x="6988" y="0"/>
                  </a:lnTo>
                  <a:lnTo>
                    <a:pt x="6979" y="0"/>
                  </a:lnTo>
                  <a:lnTo>
                    <a:pt x="6971" y="0"/>
                  </a:lnTo>
                  <a:lnTo>
                    <a:pt x="6963" y="0"/>
                  </a:lnTo>
                  <a:lnTo>
                    <a:pt x="6954" y="0"/>
                  </a:lnTo>
                  <a:lnTo>
                    <a:pt x="6928" y="1"/>
                  </a:lnTo>
                  <a:lnTo>
                    <a:pt x="6900" y="1"/>
                  </a:lnTo>
                  <a:lnTo>
                    <a:pt x="6873" y="1"/>
                  </a:lnTo>
                  <a:lnTo>
                    <a:pt x="6846" y="1"/>
                  </a:lnTo>
                  <a:lnTo>
                    <a:pt x="6843" y="1"/>
                  </a:lnTo>
                  <a:lnTo>
                    <a:pt x="6841" y="1"/>
                  </a:lnTo>
                  <a:lnTo>
                    <a:pt x="6830" y="1"/>
                  </a:lnTo>
                  <a:lnTo>
                    <a:pt x="6819" y="1"/>
                  </a:lnTo>
                  <a:lnTo>
                    <a:pt x="6808" y="1"/>
                  </a:lnTo>
                  <a:lnTo>
                    <a:pt x="6798" y="1"/>
                  </a:lnTo>
                  <a:lnTo>
                    <a:pt x="6780" y="1"/>
                  </a:lnTo>
                  <a:lnTo>
                    <a:pt x="6762" y="1"/>
                  </a:lnTo>
                  <a:lnTo>
                    <a:pt x="6744" y="1"/>
                  </a:lnTo>
                  <a:lnTo>
                    <a:pt x="6727" y="1"/>
                  </a:lnTo>
                  <a:lnTo>
                    <a:pt x="6713" y="1"/>
                  </a:lnTo>
                  <a:lnTo>
                    <a:pt x="6700" y="2"/>
                  </a:lnTo>
                  <a:lnTo>
                    <a:pt x="6686" y="2"/>
                  </a:lnTo>
                  <a:lnTo>
                    <a:pt x="6674" y="2"/>
                  </a:lnTo>
                  <a:lnTo>
                    <a:pt x="6662" y="2"/>
                  </a:lnTo>
                  <a:lnTo>
                    <a:pt x="6649" y="2"/>
                  </a:lnTo>
                  <a:lnTo>
                    <a:pt x="6637" y="2"/>
                  </a:lnTo>
                  <a:lnTo>
                    <a:pt x="6625" y="2"/>
                  </a:lnTo>
                  <a:lnTo>
                    <a:pt x="6610" y="2"/>
                  </a:lnTo>
                  <a:lnTo>
                    <a:pt x="6596" y="2"/>
                  </a:lnTo>
                  <a:lnTo>
                    <a:pt x="6563" y="2"/>
                  </a:lnTo>
                  <a:lnTo>
                    <a:pt x="6531" y="3"/>
                  </a:lnTo>
                  <a:lnTo>
                    <a:pt x="6498" y="3"/>
                  </a:lnTo>
                  <a:lnTo>
                    <a:pt x="6465" y="3"/>
                  </a:lnTo>
                  <a:lnTo>
                    <a:pt x="6465" y="3"/>
                  </a:lnTo>
                  <a:lnTo>
                    <a:pt x="6464" y="3"/>
                  </a:lnTo>
                  <a:lnTo>
                    <a:pt x="6454" y="3"/>
                  </a:lnTo>
                  <a:lnTo>
                    <a:pt x="6445" y="3"/>
                  </a:lnTo>
                  <a:lnTo>
                    <a:pt x="6418" y="3"/>
                  </a:lnTo>
                  <a:lnTo>
                    <a:pt x="6391" y="4"/>
                  </a:lnTo>
                  <a:lnTo>
                    <a:pt x="6363" y="4"/>
                  </a:lnTo>
                  <a:lnTo>
                    <a:pt x="6335" y="4"/>
                  </a:lnTo>
                  <a:lnTo>
                    <a:pt x="6320" y="4"/>
                  </a:lnTo>
                  <a:lnTo>
                    <a:pt x="6307" y="4"/>
                  </a:lnTo>
                  <a:lnTo>
                    <a:pt x="6293" y="5"/>
                  </a:lnTo>
                  <a:lnTo>
                    <a:pt x="6277" y="5"/>
                  </a:lnTo>
                  <a:lnTo>
                    <a:pt x="6263" y="5"/>
                  </a:lnTo>
                  <a:lnTo>
                    <a:pt x="6248" y="5"/>
                  </a:lnTo>
                  <a:lnTo>
                    <a:pt x="6238" y="5"/>
                  </a:lnTo>
                  <a:lnTo>
                    <a:pt x="6227" y="5"/>
                  </a:lnTo>
                  <a:lnTo>
                    <a:pt x="6215" y="5"/>
                  </a:lnTo>
                  <a:lnTo>
                    <a:pt x="6205" y="5"/>
                  </a:lnTo>
                  <a:lnTo>
                    <a:pt x="6190" y="6"/>
                  </a:lnTo>
                  <a:lnTo>
                    <a:pt x="6174" y="6"/>
                  </a:lnTo>
                  <a:lnTo>
                    <a:pt x="6146" y="6"/>
                  </a:lnTo>
                  <a:lnTo>
                    <a:pt x="6117" y="6"/>
                  </a:lnTo>
                  <a:lnTo>
                    <a:pt x="6090" y="7"/>
                  </a:lnTo>
                  <a:lnTo>
                    <a:pt x="6062" y="7"/>
                  </a:lnTo>
                  <a:lnTo>
                    <a:pt x="6033" y="7"/>
                  </a:lnTo>
                  <a:lnTo>
                    <a:pt x="6005" y="8"/>
                  </a:lnTo>
                  <a:lnTo>
                    <a:pt x="5977" y="8"/>
                  </a:lnTo>
                  <a:lnTo>
                    <a:pt x="5949" y="9"/>
                  </a:lnTo>
                  <a:lnTo>
                    <a:pt x="5941" y="9"/>
                  </a:lnTo>
                  <a:lnTo>
                    <a:pt x="5934" y="9"/>
                  </a:lnTo>
                  <a:lnTo>
                    <a:pt x="5932" y="9"/>
                  </a:lnTo>
                  <a:lnTo>
                    <a:pt x="5930" y="9"/>
                  </a:lnTo>
                  <a:lnTo>
                    <a:pt x="5900" y="9"/>
                  </a:lnTo>
                  <a:lnTo>
                    <a:pt x="5870" y="10"/>
                  </a:lnTo>
                  <a:lnTo>
                    <a:pt x="5840" y="10"/>
                  </a:lnTo>
                  <a:lnTo>
                    <a:pt x="5810" y="10"/>
                  </a:lnTo>
                  <a:lnTo>
                    <a:pt x="5780" y="11"/>
                  </a:lnTo>
                  <a:lnTo>
                    <a:pt x="5750" y="11"/>
                  </a:lnTo>
                  <a:lnTo>
                    <a:pt x="5721" y="12"/>
                  </a:lnTo>
                  <a:lnTo>
                    <a:pt x="5691" y="12"/>
                  </a:lnTo>
                  <a:lnTo>
                    <a:pt x="5678" y="12"/>
                  </a:lnTo>
                  <a:lnTo>
                    <a:pt x="5666" y="13"/>
                  </a:lnTo>
                  <a:lnTo>
                    <a:pt x="5646" y="13"/>
                  </a:lnTo>
                  <a:lnTo>
                    <a:pt x="5626" y="13"/>
                  </a:lnTo>
                  <a:lnTo>
                    <a:pt x="5605" y="14"/>
                  </a:lnTo>
                  <a:lnTo>
                    <a:pt x="5586" y="14"/>
                  </a:lnTo>
                  <a:lnTo>
                    <a:pt x="5553" y="15"/>
                  </a:lnTo>
                  <a:lnTo>
                    <a:pt x="5520" y="15"/>
                  </a:lnTo>
                  <a:lnTo>
                    <a:pt x="5487" y="16"/>
                  </a:lnTo>
                  <a:lnTo>
                    <a:pt x="5455" y="16"/>
                  </a:lnTo>
                  <a:lnTo>
                    <a:pt x="5422" y="18"/>
                  </a:lnTo>
                  <a:lnTo>
                    <a:pt x="5389" y="19"/>
                  </a:lnTo>
                  <a:lnTo>
                    <a:pt x="5357" y="19"/>
                  </a:lnTo>
                  <a:lnTo>
                    <a:pt x="5324" y="20"/>
                  </a:lnTo>
                  <a:lnTo>
                    <a:pt x="5311" y="20"/>
                  </a:lnTo>
                  <a:lnTo>
                    <a:pt x="5299" y="20"/>
                  </a:lnTo>
                  <a:lnTo>
                    <a:pt x="5287" y="21"/>
                  </a:lnTo>
                  <a:lnTo>
                    <a:pt x="5274" y="21"/>
                  </a:lnTo>
                  <a:lnTo>
                    <a:pt x="5244" y="21"/>
                  </a:lnTo>
                  <a:lnTo>
                    <a:pt x="5215" y="22"/>
                  </a:lnTo>
                  <a:lnTo>
                    <a:pt x="5185" y="23"/>
                  </a:lnTo>
                  <a:lnTo>
                    <a:pt x="5155" y="23"/>
                  </a:lnTo>
                  <a:lnTo>
                    <a:pt x="5125" y="24"/>
                  </a:lnTo>
                  <a:lnTo>
                    <a:pt x="5095" y="25"/>
                  </a:lnTo>
                  <a:lnTo>
                    <a:pt x="5066" y="25"/>
                  </a:lnTo>
                  <a:lnTo>
                    <a:pt x="5036" y="26"/>
                  </a:lnTo>
                  <a:lnTo>
                    <a:pt x="5034" y="26"/>
                  </a:lnTo>
                  <a:lnTo>
                    <a:pt x="5032" y="26"/>
                  </a:lnTo>
                  <a:lnTo>
                    <a:pt x="5023" y="26"/>
                  </a:lnTo>
                  <a:lnTo>
                    <a:pt x="5014" y="27"/>
                  </a:lnTo>
                  <a:lnTo>
                    <a:pt x="5004" y="27"/>
                  </a:lnTo>
                  <a:lnTo>
                    <a:pt x="4995" y="27"/>
                  </a:lnTo>
                  <a:lnTo>
                    <a:pt x="4963" y="28"/>
                  </a:lnTo>
                  <a:lnTo>
                    <a:pt x="4931" y="29"/>
                  </a:lnTo>
                  <a:lnTo>
                    <a:pt x="4899" y="29"/>
                  </a:lnTo>
                  <a:lnTo>
                    <a:pt x="4867" y="30"/>
                  </a:lnTo>
                  <a:lnTo>
                    <a:pt x="4861" y="30"/>
                  </a:lnTo>
                  <a:lnTo>
                    <a:pt x="4855" y="30"/>
                  </a:lnTo>
                  <a:lnTo>
                    <a:pt x="4841" y="31"/>
                  </a:lnTo>
                  <a:lnTo>
                    <a:pt x="4829" y="31"/>
                  </a:lnTo>
                  <a:lnTo>
                    <a:pt x="4816" y="31"/>
                  </a:lnTo>
                  <a:lnTo>
                    <a:pt x="4802" y="32"/>
                  </a:lnTo>
                  <a:lnTo>
                    <a:pt x="4775" y="32"/>
                  </a:lnTo>
                  <a:lnTo>
                    <a:pt x="4748" y="33"/>
                  </a:lnTo>
                  <a:lnTo>
                    <a:pt x="4721" y="34"/>
                  </a:lnTo>
                  <a:lnTo>
                    <a:pt x="4694" y="35"/>
                  </a:lnTo>
                  <a:lnTo>
                    <a:pt x="4687" y="35"/>
                  </a:lnTo>
                  <a:lnTo>
                    <a:pt x="4680" y="35"/>
                  </a:lnTo>
                  <a:lnTo>
                    <a:pt x="4666" y="35"/>
                  </a:lnTo>
                  <a:lnTo>
                    <a:pt x="4653" y="36"/>
                  </a:lnTo>
                  <a:lnTo>
                    <a:pt x="4638" y="36"/>
                  </a:lnTo>
                  <a:lnTo>
                    <a:pt x="4625" y="37"/>
                  </a:lnTo>
                  <a:lnTo>
                    <a:pt x="4602" y="37"/>
                  </a:lnTo>
                  <a:lnTo>
                    <a:pt x="4579" y="38"/>
                  </a:lnTo>
                  <a:lnTo>
                    <a:pt x="4556" y="38"/>
                  </a:lnTo>
                  <a:lnTo>
                    <a:pt x="4533" y="39"/>
                  </a:lnTo>
                  <a:lnTo>
                    <a:pt x="4525" y="39"/>
                  </a:lnTo>
                  <a:lnTo>
                    <a:pt x="4518" y="40"/>
                  </a:lnTo>
                  <a:lnTo>
                    <a:pt x="4490" y="40"/>
                  </a:lnTo>
                  <a:lnTo>
                    <a:pt x="4461" y="41"/>
                  </a:lnTo>
                  <a:lnTo>
                    <a:pt x="4433" y="42"/>
                  </a:lnTo>
                  <a:lnTo>
                    <a:pt x="4405" y="43"/>
                  </a:lnTo>
                  <a:lnTo>
                    <a:pt x="4392" y="43"/>
                  </a:lnTo>
                  <a:lnTo>
                    <a:pt x="4378" y="44"/>
                  </a:lnTo>
                  <a:lnTo>
                    <a:pt x="4348" y="45"/>
                  </a:lnTo>
                  <a:lnTo>
                    <a:pt x="4318" y="46"/>
                  </a:lnTo>
                  <a:lnTo>
                    <a:pt x="4288" y="47"/>
                  </a:lnTo>
                  <a:lnTo>
                    <a:pt x="4258" y="48"/>
                  </a:lnTo>
                  <a:lnTo>
                    <a:pt x="4250" y="48"/>
                  </a:lnTo>
                  <a:lnTo>
                    <a:pt x="4240" y="48"/>
                  </a:lnTo>
                  <a:lnTo>
                    <a:pt x="4229" y="49"/>
                  </a:lnTo>
                  <a:lnTo>
                    <a:pt x="4217" y="49"/>
                  </a:lnTo>
                  <a:lnTo>
                    <a:pt x="4204" y="49"/>
                  </a:lnTo>
                  <a:lnTo>
                    <a:pt x="4192" y="50"/>
                  </a:lnTo>
                  <a:lnTo>
                    <a:pt x="4177" y="50"/>
                  </a:lnTo>
                  <a:lnTo>
                    <a:pt x="4161" y="52"/>
                  </a:lnTo>
                  <a:lnTo>
                    <a:pt x="4146" y="52"/>
                  </a:lnTo>
                  <a:lnTo>
                    <a:pt x="4131" y="53"/>
                  </a:lnTo>
                  <a:lnTo>
                    <a:pt x="4123" y="53"/>
                  </a:lnTo>
                  <a:lnTo>
                    <a:pt x="4115" y="53"/>
                  </a:lnTo>
                  <a:lnTo>
                    <a:pt x="4105" y="54"/>
                  </a:lnTo>
                  <a:lnTo>
                    <a:pt x="4097" y="54"/>
                  </a:lnTo>
                  <a:lnTo>
                    <a:pt x="4083" y="55"/>
                  </a:lnTo>
                  <a:lnTo>
                    <a:pt x="4068" y="55"/>
                  </a:lnTo>
                  <a:lnTo>
                    <a:pt x="4054" y="56"/>
                  </a:lnTo>
                  <a:lnTo>
                    <a:pt x="4038" y="56"/>
                  </a:lnTo>
                  <a:lnTo>
                    <a:pt x="4029" y="56"/>
                  </a:lnTo>
                  <a:lnTo>
                    <a:pt x="4021" y="57"/>
                  </a:lnTo>
                  <a:lnTo>
                    <a:pt x="4012" y="57"/>
                  </a:lnTo>
                  <a:lnTo>
                    <a:pt x="4002" y="57"/>
                  </a:lnTo>
                  <a:lnTo>
                    <a:pt x="3989" y="58"/>
                  </a:lnTo>
                  <a:lnTo>
                    <a:pt x="3977" y="58"/>
                  </a:lnTo>
                  <a:lnTo>
                    <a:pt x="3963" y="59"/>
                  </a:lnTo>
                  <a:lnTo>
                    <a:pt x="3951" y="59"/>
                  </a:lnTo>
                  <a:lnTo>
                    <a:pt x="3935" y="60"/>
                  </a:lnTo>
                  <a:lnTo>
                    <a:pt x="3921" y="60"/>
                  </a:lnTo>
                  <a:lnTo>
                    <a:pt x="3905" y="61"/>
                  </a:lnTo>
                  <a:lnTo>
                    <a:pt x="3891" y="62"/>
                  </a:lnTo>
                  <a:lnTo>
                    <a:pt x="3880" y="62"/>
                  </a:lnTo>
                  <a:lnTo>
                    <a:pt x="3867" y="62"/>
                  </a:lnTo>
                  <a:lnTo>
                    <a:pt x="3850" y="63"/>
                  </a:lnTo>
                  <a:lnTo>
                    <a:pt x="3832" y="64"/>
                  </a:lnTo>
                  <a:lnTo>
                    <a:pt x="3815" y="65"/>
                  </a:lnTo>
                  <a:lnTo>
                    <a:pt x="3796" y="65"/>
                  </a:lnTo>
                  <a:lnTo>
                    <a:pt x="3784" y="66"/>
                  </a:lnTo>
                  <a:lnTo>
                    <a:pt x="3771" y="66"/>
                  </a:lnTo>
                  <a:lnTo>
                    <a:pt x="3759" y="67"/>
                  </a:lnTo>
                  <a:lnTo>
                    <a:pt x="3747" y="67"/>
                  </a:lnTo>
                  <a:lnTo>
                    <a:pt x="3741" y="67"/>
                  </a:lnTo>
                  <a:lnTo>
                    <a:pt x="3735" y="68"/>
                  </a:lnTo>
                  <a:lnTo>
                    <a:pt x="3706" y="69"/>
                  </a:lnTo>
                  <a:lnTo>
                    <a:pt x="3677" y="70"/>
                  </a:lnTo>
                  <a:lnTo>
                    <a:pt x="3648" y="71"/>
                  </a:lnTo>
                  <a:lnTo>
                    <a:pt x="3619" y="72"/>
                  </a:lnTo>
                  <a:lnTo>
                    <a:pt x="3578" y="74"/>
                  </a:lnTo>
                  <a:lnTo>
                    <a:pt x="3536" y="76"/>
                  </a:lnTo>
                  <a:lnTo>
                    <a:pt x="3496" y="78"/>
                  </a:lnTo>
                  <a:lnTo>
                    <a:pt x="3455" y="79"/>
                  </a:lnTo>
                  <a:lnTo>
                    <a:pt x="3415" y="81"/>
                  </a:lnTo>
                  <a:lnTo>
                    <a:pt x="3375" y="83"/>
                  </a:lnTo>
                  <a:lnTo>
                    <a:pt x="3334" y="86"/>
                  </a:lnTo>
                  <a:lnTo>
                    <a:pt x="3294" y="88"/>
                  </a:lnTo>
                  <a:lnTo>
                    <a:pt x="3291" y="88"/>
                  </a:lnTo>
                  <a:lnTo>
                    <a:pt x="3288" y="88"/>
                  </a:lnTo>
                  <a:lnTo>
                    <a:pt x="3275" y="89"/>
                  </a:lnTo>
                  <a:lnTo>
                    <a:pt x="3260" y="89"/>
                  </a:lnTo>
                  <a:lnTo>
                    <a:pt x="3230" y="91"/>
                  </a:lnTo>
                  <a:lnTo>
                    <a:pt x="3199" y="92"/>
                  </a:lnTo>
                  <a:lnTo>
                    <a:pt x="3170" y="94"/>
                  </a:lnTo>
                  <a:lnTo>
                    <a:pt x="3140" y="95"/>
                  </a:lnTo>
                  <a:lnTo>
                    <a:pt x="3132" y="96"/>
                  </a:lnTo>
                  <a:lnTo>
                    <a:pt x="3126" y="96"/>
                  </a:lnTo>
                  <a:lnTo>
                    <a:pt x="3115" y="97"/>
                  </a:lnTo>
                  <a:lnTo>
                    <a:pt x="3103" y="97"/>
                  </a:lnTo>
                  <a:lnTo>
                    <a:pt x="3064" y="99"/>
                  </a:lnTo>
                  <a:lnTo>
                    <a:pt x="3026" y="101"/>
                  </a:lnTo>
                  <a:lnTo>
                    <a:pt x="2989" y="103"/>
                  </a:lnTo>
                  <a:lnTo>
                    <a:pt x="2951" y="105"/>
                  </a:lnTo>
                  <a:lnTo>
                    <a:pt x="2937" y="106"/>
                  </a:lnTo>
                  <a:lnTo>
                    <a:pt x="2922" y="107"/>
                  </a:lnTo>
                  <a:lnTo>
                    <a:pt x="2909" y="107"/>
                  </a:lnTo>
                  <a:lnTo>
                    <a:pt x="2895" y="108"/>
                  </a:lnTo>
                  <a:lnTo>
                    <a:pt x="2885" y="109"/>
                  </a:lnTo>
                  <a:lnTo>
                    <a:pt x="2874" y="109"/>
                  </a:lnTo>
                  <a:lnTo>
                    <a:pt x="2863" y="110"/>
                  </a:lnTo>
                  <a:lnTo>
                    <a:pt x="2852" y="110"/>
                  </a:lnTo>
                  <a:lnTo>
                    <a:pt x="2830" y="112"/>
                  </a:lnTo>
                  <a:lnTo>
                    <a:pt x="2809" y="113"/>
                  </a:lnTo>
                  <a:lnTo>
                    <a:pt x="2788" y="114"/>
                  </a:lnTo>
                  <a:lnTo>
                    <a:pt x="2766" y="115"/>
                  </a:lnTo>
                  <a:lnTo>
                    <a:pt x="2756" y="116"/>
                  </a:lnTo>
                  <a:lnTo>
                    <a:pt x="2746" y="116"/>
                  </a:lnTo>
                  <a:lnTo>
                    <a:pt x="2737" y="117"/>
                  </a:lnTo>
                  <a:lnTo>
                    <a:pt x="2726" y="117"/>
                  </a:lnTo>
                  <a:lnTo>
                    <a:pt x="2714" y="118"/>
                  </a:lnTo>
                  <a:lnTo>
                    <a:pt x="2703" y="119"/>
                  </a:lnTo>
                  <a:lnTo>
                    <a:pt x="2689" y="121"/>
                  </a:lnTo>
                  <a:lnTo>
                    <a:pt x="2676" y="121"/>
                  </a:lnTo>
                  <a:lnTo>
                    <a:pt x="2662" y="122"/>
                  </a:lnTo>
                  <a:lnTo>
                    <a:pt x="2649" y="123"/>
                  </a:lnTo>
                  <a:lnTo>
                    <a:pt x="2634" y="124"/>
                  </a:lnTo>
                  <a:lnTo>
                    <a:pt x="2619" y="125"/>
                  </a:lnTo>
                  <a:lnTo>
                    <a:pt x="2604" y="126"/>
                  </a:lnTo>
                  <a:lnTo>
                    <a:pt x="2589" y="127"/>
                  </a:lnTo>
                  <a:lnTo>
                    <a:pt x="2572" y="128"/>
                  </a:lnTo>
                  <a:lnTo>
                    <a:pt x="2554" y="129"/>
                  </a:lnTo>
                  <a:lnTo>
                    <a:pt x="2537" y="130"/>
                  </a:lnTo>
                  <a:lnTo>
                    <a:pt x="2519" y="131"/>
                  </a:lnTo>
                  <a:lnTo>
                    <a:pt x="2504" y="132"/>
                  </a:lnTo>
                  <a:lnTo>
                    <a:pt x="2488" y="133"/>
                  </a:lnTo>
                  <a:lnTo>
                    <a:pt x="2473" y="134"/>
                  </a:lnTo>
                  <a:lnTo>
                    <a:pt x="2457" y="135"/>
                  </a:lnTo>
                  <a:lnTo>
                    <a:pt x="2448" y="135"/>
                  </a:lnTo>
                  <a:lnTo>
                    <a:pt x="2440" y="136"/>
                  </a:lnTo>
                  <a:lnTo>
                    <a:pt x="2429" y="136"/>
                  </a:lnTo>
                  <a:lnTo>
                    <a:pt x="2420" y="137"/>
                  </a:lnTo>
                  <a:lnTo>
                    <a:pt x="2410" y="138"/>
                  </a:lnTo>
                  <a:lnTo>
                    <a:pt x="2400" y="138"/>
                  </a:lnTo>
                  <a:lnTo>
                    <a:pt x="2379" y="140"/>
                  </a:lnTo>
                  <a:lnTo>
                    <a:pt x="2358" y="141"/>
                  </a:lnTo>
                  <a:lnTo>
                    <a:pt x="2339" y="142"/>
                  </a:lnTo>
                  <a:lnTo>
                    <a:pt x="2318" y="144"/>
                  </a:lnTo>
                  <a:lnTo>
                    <a:pt x="2304" y="145"/>
                  </a:lnTo>
                  <a:lnTo>
                    <a:pt x="2290" y="146"/>
                  </a:lnTo>
                  <a:lnTo>
                    <a:pt x="2277" y="147"/>
                  </a:lnTo>
                  <a:lnTo>
                    <a:pt x="2263" y="148"/>
                  </a:lnTo>
                  <a:lnTo>
                    <a:pt x="2243" y="149"/>
                  </a:lnTo>
                  <a:lnTo>
                    <a:pt x="2222" y="150"/>
                  </a:lnTo>
                  <a:lnTo>
                    <a:pt x="2202" y="152"/>
                  </a:lnTo>
                  <a:lnTo>
                    <a:pt x="2181" y="153"/>
                  </a:lnTo>
                  <a:lnTo>
                    <a:pt x="2169" y="155"/>
                  </a:lnTo>
                  <a:lnTo>
                    <a:pt x="2156" y="156"/>
                  </a:lnTo>
                  <a:lnTo>
                    <a:pt x="2145" y="157"/>
                  </a:lnTo>
                  <a:lnTo>
                    <a:pt x="2134" y="158"/>
                  </a:lnTo>
                  <a:lnTo>
                    <a:pt x="2109" y="159"/>
                  </a:lnTo>
                  <a:lnTo>
                    <a:pt x="2084" y="161"/>
                  </a:lnTo>
                  <a:lnTo>
                    <a:pt x="2059" y="163"/>
                  </a:lnTo>
                  <a:lnTo>
                    <a:pt x="2035" y="165"/>
                  </a:lnTo>
                  <a:lnTo>
                    <a:pt x="2023" y="166"/>
                  </a:lnTo>
                  <a:lnTo>
                    <a:pt x="2013" y="166"/>
                  </a:lnTo>
                  <a:lnTo>
                    <a:pt x="2002" y="167"/>
                  </a:lnTo>
                  <a:lnTo>
                    <a:pt x="1991" y="168"/>
                  </a:lnTo>
                  <a:lnTo>
                    <a:pt x="1959" y="170"/>
                  </a:lnTo>
                  <a:lnTo>
                    <a:pt x="1929" y="173"/>
                  </a:lnTo>
                  <a:lnTo>
                    <a:pt x="1897" y="175"/>
                  </a:lnTo>
                  <a:lnTo>
                    <a:pt x="1866" y="178"/>
                  </a:lnTo>
                  <a:lnTo>
                    <a:pt x="1862" y="178"/>
                  </a:lnTo>
                  <a:lnTo>
                    <a:pt x="1857" y="178"/>
                  </a:lnTo>
                  <a:lnTo>
                    <a:pt x="1857" y="178"/>
                  </a:lnTo>
                  <a:lnTo>
                    <a:pt x="1856" y="179"/>
                  </a:lnTo>
                  <a:lnTo>
                    <a:pt x="1823" y="181"/>
                  </a:lnTo>
                  <a:lnTo>
                    <a:pt x="1791" y="184"/>
                  </a:lnTo>
                  <a:lnTo>
                    <a:pt x="1759" y="186"/>
                  </a:lnTo>
                  <a:lnTo>
                    <a:pt x="1728" y="190"/>
                  </a:lnTo>
                  <a:lnTo>
                    <a:pt x="1718" y="191"/>
                  </a:lnTo>
                  <a:lnTo>
                    <a:pt x="1708" y="192"/>
                  </a:lnTo>
                  <a:lnTo>
                    <a:pt x="1699" y="193"/>
                  </a:lnTo>
                  <a:lnTo>
                    <a:pt x="1688" y="194"/>
                  </a:lnTo>
                  <a:lnTo>
                    <a:pt x="1667" y="195"/>
                  </a:lnTo>
                  <a:lnTo>
                    <a:pt x="1645" y="197"/>
                  </a:lnTo>
                  <a:lnTo>
                    <a:pt x="1622" y="199"/>
                  </a:lnTo>
                  <a:lnTo>
                    <a:pt x="1601" y="201"/>
                  </a:lnTo>
                  <a:lnTo>
                    <a:pt x="1591" y="202"/>
                  </a:lnTo>
                  <a:lnTo>
                    <a:pt x="1582" y="203"/>
                  </a:lnTo>
                  <a:lnTo>
                    <a:pt x="1570" y="204"/>
                  </a:lnTo>
                  <a:lnTo>
                    <a:pt x="1556" y="205"/>
                  </a:lnTo>
                  <a:lnTo>
                    <a:pt x="1539" y="207"/>
                  </a:lnTo>
                  <a:lnTo>
                    <a:pt x="1520" y="209"/>
                  </a:lnTo>
                  <a:lnTo>
                    <a:pt x="1503" y="210"/>
                  </a:lnTo>
                  <a:lnTo>
                    <a:pt x="1485" y="212"/>
                  </a:lnTo>
                  <a:lnTo>
                    <a:pt x="1473" y="213"/>
                  </a:lnTo>
                  <a:lnTo>
                    <a:pt x="1462" y="214"/>
                  </a:lnTo>
                  <a:lnTo>
                    <a:pt x="1449" y="215"/>
                  </a:lnTo>
                  <a:lnTo>
                    <a:pt x="1438" y="216"/>
                  </a:lnTo>
                  <a:lnTo>
                    <a:pt x="1420" y="218"/>
                  </a:lnTo>
                  <a:lnTo>
                    <a:pt x="1403" y="220"/>
                  </a:lnTo>
                  <a:lnTo>
                    <a:pt x="1385" y="223"/>
                  </a:lnTo>
                  <a:lnTo>
                    <a:pt x="1368" y="224"/>
                  </a:lnTo>
                  <a:lnTo>
                    <a:pt x="1353" y="226"/>
                  </a:lnTo>
                  <a:lnTo>
                    <a:pt x="1338" y="227"/>
                  </a:lnTo>
                  <a:lnTo>
                    <a:pt x="1332" y="228"/>
                  </a:lnTo>
                  <a:lnTo>
                    <a:pt x="1326" y="228"/>
                  </a:lnTo>
                  <a:lnTo>
                    <a:pt x="1309" y="230"/>
                  </a:lnTo>
                  <a:lnTo>
                    <a:pt x="1293" y="232"/>
                  </a:lnTo>
                  <a:lnTo>
                    <a:pt x="1276" y="234"/>
                  </a:lnTo>
                  <a:lnTo>
                    <a:pt x="1260" y="235"/>
                  </a:lnTo>
                  <a:lnTo>
                    <a:pt x="1250" y="236"/>
                  </a:lnTo>
                  <a:lnTo>
                    <a:pt x="1240" y="237"/>
                  </a:lnTo>
                  <a:lnTo>
                    <a:pt x="1231" y="238"/>
                  </a:lnTo>
                  <a:lnTo>
                    <a:pt x="1220" y="239"/>
                  </a:lnTo>
                  <a:lnTo>
                    <a:pt x="1202" y="242"/>
                  </a:lnTo>
                  <a:lnTo>
                    <a:pt x="1182" y="244"/>
                  </a:lnTo>
                  <a:lnTo>
                    <a:pt x="1164" y="246"/>
                  </a:lnTo>
                  <a:lnTo>
                    <a:pt x="1145" y="248"/>
                  </a:lnTo>
                  <a:lnTo>
                    <a:pt x="1134" y="249"/>
                  </a:lnTo>
                  <a:lnTo>
                    <a:pt x="1121" y="250"/>
                  </a:lnTo>
                  <a:lnTo>
                    <a:pt x="1120" y="250"/>
                  </a:lnTo>
                  <a:lnTo>
                    <a:pt x="1119" y="251"/>
                  </a:lnTo>
                  <a:lnTo>
                    <a:pt x="1102" y="253"/>
                  </a:lnTo>
                  <a:lnTo>
                    <a:pt x="1085" y="255"/>
                  </a:lnTo>
                  <a:lnTo>
                    <a:pt x="1068" y="258"/>
                  </a:lnTo>
                  <a:lnTo>
                    <a:pt x="1051" y="260"/>
                  </a:lnTo>
                  <a:lnTo>
                    <a:pt x="1037" y="261"/>
                  </a:lnTo>
                  <a:lnTo>
                    <a:pt x="1024" y="263"/>
                  </a:lnTo>
                  <a:lnTo>
                    <a:pt x="1001" y="266"/>
                  </a:lnTo>
                  <a:lnTo>
                    <a:pt x="979" y="268"/>
                  </a:lnTo>
                  <a:lnTo>
                    <a:pt x="958" y="271"/>
                  </a:lnTo>
                  <a:lnTo>
                    <a:pt x="937" y="274"/>
                  </a:lnTo>
                  <a:lnTo>
                    <a:pt x="936" y="274"/>
                  </a:lnTo>
                  <a:lnTo>
                    <a:pt x="935" y="274"/>
                  </a:lnTo>
                  <a:lnTo>
                    <a:pt x="921" y="276"/>
                  </a:lnTo>
                  <a:lnTo>
                    <a:pt x="908" y="277"/>
                  </a:lnTo>
                  <a:lnTo>
                    <a:pt x="895" y="279"/>
                  </a:lnTo>
                  <a:lnTo>
                    <a:pt x="881" y="281"/>
                  </a:lnTo>
                  <a:lnTo>
                    <a:pt x="867" y="283"/>
                  </a:lnTo>
                  <a:lnTo>
                    <a:pt x="852" y="285"/>
                  </a:lnTo>
                  <a:lnTo>
                    <a:pt x="843" y="286"/>
                  </a:lnTo>
                  <a:lnTo>
                    <a:pt x="833" y="287"/>
                  </a:lnTo>
                  <a:lnTo>
                    <a:pt x="824" y="289"/>
                  </a:lnTo>
                  <a:lnTo>
                    <a:pt x="814" y="290"/>
                  </a:lnTo>
                  <a:lnTo>
                    <a:pt x="804" y="292"/>
                  </a:lnTo>
                  <a:lnTo>
                    <a:pt x="793" y="294"/>
                  </a:lnTo>
                  <a:lnTo>
                    <a:pt x="781" y="295"/>
                  </a:lnTo>
                  <a:lnTo>
                    <a:pt x="771" y="297"/>
                  </a:lnTo>
                  <a:lnTo>
                    <a:pt x="771" y="297"/>
                  </a:lnTo>
                  <a:lnTo>
                    <a:pt x="771" y="297"/>
                  </a:lnTo>
                  <a:lnTo>
                    <a:pt x="751" y="300"/>
                  </a:lnTo>
                  <a:lnTo>
                    <a:pt x="733" y="303"/>
                  </a:lnTo>
                  <a:lnTo>
                    <a:pt x="714" y="305"/>
                  </a:lnTo>
                  <a:lnTo>
                    <a:pt x="696" y="308"/>
                  </a:lnTo>
                  <a:lnTo>
                    <a:pt x="684" y="310"/>
                  </a:lnTo>
                  <a:lnTo>
                    <a:pt x="673" y="312"/>
                  </a:lnTo>
                  <a:lnTo>
                    <a:pt x="662" y="313"/>
                  </a:lnTo>
                  <a:lnTo>
                    <a:pt x="649" y="315"/>
                  </a:lnTo>
                  <a:lnTo>
                    <a:pt x="637" y="317"/>
                  </a:lnTo>
                  <a:lnTo>
                    <a:pt x="625" y="319"/>
                  </a:lnTo>
                  <a:lnTo>
                    <a:pt x="624" y="319"/>
                  </a:lnTo>
                  <a:lnTo>
                    <a:pt x="623" y="320"/>
                  </a:lnTo>
                  <a:lnTo>
                    <a:pt x="614" y="321"/>
                  </a:lnTo>
                  <a:lnTo>
                    <a:pt x="607" y="322"/>
                  </a:lnTo>
                  <a:lnTo>
                    <a:pt x="594" y="324"/>
                  </a:lnTo>
                  <a:lnTo>
                    <a:pt x="580" y="327"/>
                  </a:lnTo>
                  <a:lnTo>
                    <a:pt x="568" y="330"/>
                  </a:lnTo>
                  <a:lnTo>
                    <a:pt x="555" y="332"/>
                  </a:lnTo>
                  <a:lnTo>
                    <a:pt x="544" y="334"/>
                  </a:lnTo>
                  <a:lnTo>
                    <a:pt x="534" y="336"/>
                  </a:lnTo>
                  <a:lnTo>
                    <a:pt x="525" y="337"/>
                  </a:lnTo>
                  <a:lnTo>
                    <a:pt x="516" y="339"/>
                  </a:lnTo>
                  <a:lnTo>
                    <a:pt x="507" y="340"/>
                  </a:lnTo>
                  <a:lnTo>
                    <a:pt x="499" y="342"/>
                  </a:lnTo>
                  <a:lnTo>
                    <a:pt x="495" y="343"/>
                  </a:lnTo>
                  <a:lnTo>
                    <a:pt x="491" y="343"/>
                  </a:lnTo>
                  <a:lnTo>
                    <a:pt x="479" y="345"/>
                  </a:lnTo>
                  <a:lnTo>
                    <a:pt x="468" y="348"/>
                  </a:lnTo>
                  <a:lnTo>
                    <a:pt x="459" y="349"/>
                  </a:lnTo>
                  <a:lnTo>
                    <a:pt x="449" y="351"/>
                  </a:lnTo>
                  <a:lnTo>
                    <a:pt x="440" y="353"/>
                  </a:lnTo>
                  <a:lnTo>
                    <a:pt x="432" y="355"/>
                  </a:lnTo>
                  <a:lnTo>
                    <a:pt x="420" y="357"/>
                  </a:lnTo>
                  <a:lnTo>
                    <a:pt x="408" y="360"/>
                  </a:lnTo>
                  <a:lnTo>
                    <a:pt x="397" y="363"/>
                  </a:lnTo>
                  <a:lnTo>
                    <a:pt x="387" y="365"/>
                  </a:lnTo>
                  <a:lnTo>
                    <a:pt x="380" y="366"/>
                  </a:lnTo>
                  <a:lnTo>
                    <a:pt x="375" y="367"/>
                  </a:lnTo>
                  <a:lnTo>
                    <a:pt x="364" y="370"/>
                  </a:lnTo>
                  <a:lnTo>
                    <a:pt x="353" y="372"/>
                  </a:lnTo>
                  <a:lnTo>
                    <a:pt x="338" y="376"/>
                  </a:lnTo>
                  <a:lnTo>
                    <a:pt x="323" y="379"/>
                  </a:lnTo>
                  <a:lnTo>
                    <a:pt x="312" y="382"/>
                  </a:lnTo>
                  <a:lnTo>
                    <a:pt x="302" y="384"/>
                  </a:lnTo>
                  <a:lnTo>
                    <a:pt x="296" y="386"/>
                  </a:lnTo>
                  <a:lnTo>
                    <a:pt x="290" y="387"/>
                  </a:lnTo>
                  <a:lnTo>
                    <a:pt x="281" y="389"/>
                  </a:lnTo>
                  <a:lnTo>
                    <a:pt x="274" y="391"/>
                  </a:lnTo>
                  <a:lnTo>
                    <a:pt x="264" y="394"/>
                  </a:lnTo>
                  <a:lnTo>
                    <a:pt x="255" y="397"/>
                  </a:lnTo>
                  <a:lnTo>
                    <a:pt x="241" y="401"/>
                  </a:lnTo>
                  <a:lnTo>
                    <a:pt x="228" y="404"/>
                  </a:lnTo>
                  <a:lnTo>
                    <a:pt x="220" y="407"/>
                  </a:lnTo>
                  <a:lnTo>
                    <a:pt x="211" y="409"/>
                  </a:lnTo>
                  <a:lnTo>
                    <a:pt x="209" y="410"/>
                  </a:lnTo>
                  <a:lnTo>
                    <a:pt x="206" y="410"/>
                  </a:lnTo>
                  <a:lnTo>
                    <a:pt x="196" y="414"/>
                  </a:lnTo>
                  <a:lnTo>
                    <a:pt x="185" y="417"/>
                  </a:lnTo>
                  <a:lnTo>
                    <a:pt x="178" y="419"/>
                  </a:lnTo>
                  <a:lnTo>
                    <a:pt x="172" y="421"/>
                  </a:lnTo>
                  <a:lnTo>
                    <a:pt x="163" y="424"/>
                  </a:lnTo>
                  <a:lnTo>
                    <a:pt x="155" y="428"/>
                  </a:lnTo>
                  <a:lnTo>
                    <a:pt x="145" y="431"/>
                  </a:lnTo>
                  <a:lnTo>
                    <a:pt x="137" y="434"/>
                  </a:lnTo>
                  <a:lnTo>
                    <a:pt x="137" y="434"/>
                  </a:lnTo>
                  <a:lnTo>
                    <a:pt x="137" y="434"/>
                  </a:lnTo>
                  <a:lnTo>
                    <a:pt x="137" y="434"/>
                  </a:lnTo>
                  <a:lnTo>
                    <a:pt x="137" y="434"/>
                  </a:lnTo>
                  <a:lnTo>
                    <a:pt x="129" y="437"/>
                  </a:lnTo>
                  <a:lnTo>
                    <a:pt x="121" y="440"/>
                  </a:lnTo>
                  <a:lnTo>
                    <a:pt x="113" y="443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7" y="450"/>
                  </a:lnTo>
                  <a:lnTo>
                    <a:pt x="89" y="454"/>
                  </a:lnTo>
                  <a:lnTo>
                    <a:pt x="80" y="458"/>
                  </a:lnTo>
                  <a:lnTo>
                    <a:pt x="79" y="458"/>
                  </a:lnTo>
                  <a:lnTo>
                    <a:pt x="78" y="459"/>
                  </a:lnTo>
                  <a:lnTo>
                    <a:pt x="73" y="461"/>
                  </a:lnTo>
                  <a:lnTo>
                    <a:pt x="69" y="465"/>
                  </a:lnTo>
                  <a:lnTo>
                    <a:pt x="62" y="469"/>
                  </a:lnTo>
                  <a:lnTo>
                    <a:pt x="55" y="472"/>
                  </a:lnTo>
                  <a:lnTo>
                    <a:pt x="51" y="475"/>
                  </a:lnTo>
                  <a:lnTo>
                    <a:pt x="46" y="478"/>
                  </a:lnTo>
                  <a:lnTo>
                    <a:pt x="42" y="480"/>
                  </a:lnTo>
                  <a:lnTo>
                    <a:pt x="39" y="482"/>
                  </a:lnTo>
                  <a:lnTo>
                    <a:pt x="37" y="484"/>
                  </a:lnTo>
                  <a:lnTo>
                    <a:pt x="35" y="485"/>
                  </a:lnTo>
                  <a:lnTo>
                    <a:pt x="32" y="488"/>
                  </a:lnTo>
                  <a:lnTo>
                    <a:pt x="28" y="491"/>
                  </a:lnTo>
                  <a:lnTo>
                    <a:pt x="24" y="494"/>
                  </a:lnTo>
                  <a:lnTo>
                    <a:pt x="21" y="499"/>
                  </a:lnTo>
                  <a:lnTo>
                    <a:pt x="18" y="502"/>
                  </a:lnTo>
                  <a:lnTo>
                    <a:pt x="14" y="505"/>
                  </a:lnTo>
                  <a:lnTo>
                    <a:pt x="12" y="507"/>
                  </a:lnTo>
                  <a:lnTo>
                    <a:pt x="11" y="509"/>
                  </a:lnTo>
                  <a:lnTo>
                    <a:pt x="9" y="511"/>
                  </a:lnTo>
                  <a:lnTo>
                    <a:pt x="8" y="513"/>
                  </a:lnTo>
                  <a:lnTo>
                    <a:pt x="7" y="515"/>
                  </a:lnTo>
                  <a:lnTo>
                    <a:pt x="6" y="516"/>
                  </a:lnTo>
                  <a:lnTo>
                    <a:pt x="3" y="522"/>
                  </a:lnTo>
                  <a:lnTo>
                    <a:pt x="1" y="528"/>
                  </a:lnTo>
                  <a:lnTo>
                    <a:pt x="1" y="533"/>
                  </a:lnTo>
                  <a:lnTo>
                    <a:pt x="0" y="536"/>
                  </a:lnTo>
                  <a:lnTo>
                    <a:pt x="0" y="539"/>
                  </a:lnTo>
                  <a:lnTo>
                    <a:pt x="1" y="542"/>
                  </a:lnTo>
                  <a:lnTo>
                    <a:pt x="1" y="544"/>
                  </a:lnTo>
                  <a:lnTo>
                    <a:pt x="1" y="546"/>
                  </a:lnTo>
                  <a:lnTo>
                    <a:pt x="3" y="553"/>
                  </a:lnTo>
                  <a:lnTo>
                    <a:pt x="6" y="559"/>
                  </a:lnTo>
                  <a:lnTo>
                    <a:pt x="21" y="588"/>
                  </a:lnTo>
                  <a:lnTo>
                    <a:pt x="35" y="616"/>
                  </a:lnTo>
                  <a:lnTo>
                    <a:pt x="51" y="645"/>
                  </a:lnTo>
                  <a:lnTo>
                    <a:pt x="66" y="674"/>
                  </a:lnTo>
                  <a:lnTo>
                    <a:pt x="80" y="703"/>
                  </a:lnTo>
                  <a:lnTo>
                    <a:pt x="96" y="731"/>
                  </a:lnTo>
                  <a:lnTo>
                    <a:pt x="111" y="760"/>
                  </a:lnTo>
                  <a:lnTo>
                    <a:pt x="127" y="790"/>
                  </a:lnTo>
                  <a:lnTo>
                    <a:pt x="180" y="890"/>
                  </a:lnTo>
                  <a:lnTo>
                    <a:pt x="192" y="912"/>
                  </a:lnTo>
                  <a:lnTo>
                    <a:pt x="203" y="933"/>
                  </a:lnTo>
                  <a:lnTo>
                    <a:pt x="214" y="955"/>
                  </a:lnTo>
                  <a:lnTo>
                    <a:pt x="226" y="977"/>
                  </a:lnTo>
                  <a:lnTo>
                    <a:pt x="237" y="998"/>
                  </a:lnTo>
                  <a:lnTo>
                    <a:pt x="248" y="1020"/>
                  </a:lnTo>
                  <a:lnTo>
                    <a:pt x="260" y="1041"/>
                  </a:lnTo>
                  <a:lnTo>
                    <a:pt x="271" y="1063"/>
                  </a:lnTo>
                  <a:lnTo>
                    <a:pt x="390" y="1287"/>
                  </a:lnTo>
                  <a:lnTo>
                    <a:pt x="406" y="1319"/>
                  </a:lnTo>
                  <a:lnTo>
                    <a:pt x="423" y="1350"/>
                  </a:lnTo>
                  <a:lnTo>
                    <a:pt x="439" y="1381"/>
                  </a:lnTo>
                  <a:lnTo>
                    <a:pt x="457" y="1413"/>
                  </a:lnTo>
                  <a:lnTo>
                    <a:pt x="473" y="1445"/>
                  </a:lnTo>
                  <a:lnTo>
                    <a:pt x="490" y="1477"/>
                  </a:lnTo>
                  <a:lnTo>
                    <a:pt x="506" y="1509"/>
                  </a:lnTo>
                  <a:lnTo>
                    <a:pt x="524" y="1541"/>
                  </a:lnTo>
                  <a:lnTo>
                    <a:pt x="650" y="1781"/>
                  </a:lnTo>
                  <a:lnTo>
                    <a:pt x="666" y="1811"/>
                  </a:lnTo>
                  <a:lnTo>
                    <a:pt x="682" y="1841"/>
                  </a:lnTo>
                  <a:lnTo>
                    <a:pt x="698" y="1872"/>
                  </a:lnTo>
                  <a:lnTo>
                    <a:pt x="713" y="1902"/>
                  </a:lnTo>
                  <a:lnTo>
                    <a:pt x="730" y="1931"/>
                  </a:lnTo>
                  <a:lnTo>
                    <a:pt x="745" y="1961"/>
                  </a:lnTo>
                  <a:lnTo>
                    <a:pt x="761" y="1991"/>
                  </a:lnTo>
                  <a:lnTo>
                    <a:pt x="777" y="2021"/>
                  </a:lnTo>
                  <a:lnTo>
                    <a:pt x="1120" y="2672"/>
                  </a:lnTo>
                  <a:lnTo>
                    <a:pt x="1134" y="2697"/>
                  </a:lnTo>
                  <a:lnTo>
                    <a:pt x="1146" y="2723"/>
                  </a:lnTo>
                  <a:lnTo>
                    <a:pt x="1160" y="2747"/>
                  </a:lnTo>
                  <a:lnTo>
                    <a:pt x="1173" y="2772"/>
                  </a:lnTo>
                  <a:lnTo>
                    <a:pt x="1295" y="3003"/>
                  </a:lnTo>
                  <a:lnTo>
                    <a:pt x="1298" y="3008"/>
                  </a:lnTo>
                  <a:lnTo>
                    <a:pt x="1303" y="3014"/>
                  </a:lnTo>
                  <a:lnTo>
                    <a:pt x="1305" y="3016"/>
                  </a:lnTo>
                  <a:lnTo>
                    <a:pt x="1307" y="3018"/>
                  </a:lnTo>
                  <a:lnTo>
                    <a:pt x="1311" y="3021"/>
                  </a:lnTo>
                  <a:lnTo>
                    <a:pt x="1315" y="3025"/>
                  </a:lnTo>
                  <a:lnTo>
                    <a:pt x="1318" y="3028"/>
                  </a:lnTo>
                  <a:lnTo>
                    <a:pt x="1321" y="3030"/>
                  </a:lnTo>
                  <a:lnTo>
                    <a:pt x="1327" y="3034"/>
                  </a:lnTo>
                  <a:lnTo>
                    <a:pt x="1332" y="3037"/>
                  </a:lnTo>
                  <a:lnTo>
                    <a:pt x="1336" y="3040"/>
                  </a:lnTo>
                  <a:lnTo>
                    <a:pt x="1340" y="3042"/>
                  </a:lnTo>
                  <a:lnTo>
                    <a:pt x="1346" y="3045"/>
                  </a:lnTo>
                  <a:lnTo>
                    <a:pt x="1352" y="3049"/>
                  </a:lnTo>
                  <a:lnTo>
                    <a:pt x="1356" y="3051"/>
                  </a:lnTo>
                  <a:lnTo>
                    <a:pt x="1362" y="3053"/>
                  </a:lnTo>
                  <a:lnTo>
                    <a:pt x="1369" y="3056"/>
                  </a:lnTo>
                  <a:lnTo>
                    <a:pt x="1377" y="3061"/>
                  </a:lnTo>
                  <a:lnTo>
                    <a:pt x="1382" y="3063"/>
                  </a:lnTo>
                  <a:lnTo>
                    <a:pt x="1387" y="3065"/>
                  </a:lnTo>
                  <a:lnTo>
                    <a:pt x="1397" y="3069"/>
                  </a:lnTo>
                  <a:lnTo>
                    <a:pt x="1407" y="3072"/>
                  </a:lnTo>
                  <a:lnTo>
                    <a:pt x="1412" y="3074"/>
                  </a:lnTo>
                  <a:lnTo>
                    <a:pt x="1417" y="3076"/>
                  </a:lnTo>
                  <a:lnTo>
                    <a:pt x="1431" y="3081"/>
                  </a:lnTo>
                  <a:lnTo>
                    <a:pt x="1446" y="3085"/>
                  </a:lnTo>
                  <a:lnTo>
                    <a:pt x="1448" y="3086"/>
                  </a:lnTo>
                  <a:lnTo>
                    <a:pt x="1450" y="3087"/>
                  </a:lnTo>
                  <a:lnTo>
                    <a:pt x="1460" y="3090"/>
                  </a:lnTo>
                  <a:lnTo>
                    <a:pt x="1469" y="3092"/>
                  </a:lnTo>
                  <a:lnTo>
                    <a:pt x="1478" y="3096"/>
                  </a:lnTo>
                  <a:lnTo>
                    <a:pt x="1487" y="3099"/>
                  </a:lnTo>
                  <a:lnTo>
                    <a:pt x="1494" y="3100"/>
                  </a:lnTo>
                  <a:lnTo>
                    <a:pt x="1500" y="3102"/>
                  </a:lnTo>
                  <a:lnTo>
                    <a:pt x="1514" y="3105"/>
                  </a:lnTo>
                  <a:lnTo>
                    <a:pt x="1529" y="3109"/>
                  </a:lnTo>
                  <a:lnTo>
                    <a:pt x="1537" y="3111"/>
                  </a:lnTo>
                  <a:lnTo>
                    <a:pt x="1545" y="3113"/>
                  </a:lnTo>
                  <a:lnTo>
                    <a:pt x="1560" y="3116"/>
                  </a:lnTo>
                  <a:lnTo>
                    <a:pt x="1574" y="3120"/>
                  </a:lnTo>
                  <a:lnTo>
                    <a:pt x="1583" y="3122"/>
                  </a:lnTo>
                  <a:lnTo>
                    <a:pt x="1592" y="3124"/>
                  </a:lnTo>
                  <a:lnTo>
                    <a:pt x="1607" y="3127"/>
                  </a:lnTo>
                  <a:lnTo>
                    <a:pt x="1622" y="3131"/>
                  </a:lnTo>
                  <a:lnTo>
                    <a:pt x="1633" y="3133"/>
                  </a:lnTo>
                  <a:lnTo>
                    <a:pt x="1643" y="3135"/>
                  </a:lnTo>
                  <a:lnTo>
                    <a:pt x="1651" y="3137"/>
                  </a:lnTo>
                  <a:lnTo>
                    <a:pt x="1658" y="3138"/>
                  </a:lnTo>
                  <a:lnTo>
                    <a:pt x="1667" y="3140"/>
                  </a:lnTo>
                  <a:lnTo>
                    <a:pt x="1675" y="3141"/>
                  </a:lnTo>
                  <a:lnTo>
                    <a:pt x="1685" y="3143"/>
                  </a:lnTo>
                  <a:lnTo>
                    <a:pt x="1696" y="3145"/>
                  </a:lnTo>
                  <a:lnTo>
                    <a:pt x="1705" y="3147"/>
                  </a:lnTo>
                  <a:lnTo>
                    <a:pt x="1714" y="3149"/>
                  </a:lnTo>
                  <a:lnTo>
                    <a:pt x="1723" y="3150"/>
                  </a:lnTo>
                  <a:lnTo>
                    <a:pt x="1733" y="3152"/>
                  </a:lnTo>
                  <a:lnTo>
                    <a:pt x="1743" y="3154"/>
                  </a:lnTo>
                  <a:lnTo>
                    <a:pt x="1753" y="3155"/>
                  </a:lnTo>
                  <a:lnTo>
                    <a:pt x="1764" y="3157"/>
                  </a:lnTo>
                  <a:lnTo>
                    <a:pt x="1775" y="3159"/>
                  </a:lnTo>
                  <a:lnTo>
                    <a:pt x="1786" y="3161"/>
                  </a:lnTo>
                  <a:lnTo>
                    <a:pt x="1799" y="3164"/>
                  </a:lnTo>
                  <a:lnTo>
                    <a:pt x="1806" y="3165"/>
                  </a:lnTo>
                  <a:lnTo>
                    <a:pt x="1813" y="3166"/>
                  </a:lnTo>
                  <a:lnTo>
                    <a:pt x="1829" y="3169"/>
                  </a:lnTo>
                  <a:lnTo>
                    <a:pt x="1844" y="3171"/>
                  </a:lnTo>
                  <a:lnTo>
                    <a:pt x="1860" y="3174"/>
                  </a:lnTo>
                  <a:lnTo>
                    <a:pt x="1876" y="3176"/>
                  </a:lnTo>
                  <a:lnTo>
                    <a:pt x="1884" y="3177"/>
                  </a:lnTo>
                  <a:lnTo>
                    <a:pt x="1891" y="3179"/>
                  </a:lnTo>
                  <a:lnTo>
                    <a:pt x="1904" y="3180"/>
                  </a:lnTo>
                  <a:lnTo>
                    <a:pt x="1917" y="3182"/>
                  </a:lnTo>
                  <a:lnTo>
                    <a:pt x="1930" y="3184"/>
                  </a:lnTo>
                  <a:lnTo>
                    <a:pt x="1943" y="3186"/>
                  </a:lnTo>
                  <a:lnTo>
                    <a:pt x="1955" y="3188"/>
                  </a:lnTo>
                  <a:lnTo>
                    <a:pt x="1968" y="3189"/>
                  </a:lnTo>
                  <a:lnTo>
                    <a:pt x="1979" y="3191"/>
                  </a:lnTo>
                  <a:lnTo>
                    <a:pt x="1990" y="3192"/>
                  </a:lnTo>
                  <a:lnTo>
                    <a:pt x="2002" y="3194"/>
                  </a:lnTo>
                  <a:lnTo>
                    <a:pt x="2013" y="3196"/>
                  </a:lnTo>
                  <a:lnTo>
                    <a:pt x="2027" y="3198"/>
                  </a:lnTo>
                  <a:lnTo>
                    <a:pt x="2042" y="3200"/>
                  </a:lnTo>
                  <a:lnTo>
                    <a:pt x="2053" y="3202"/>
                  </a:lnTo>
                  <a:lnTo>
                    <a:pt x="2065" y="3203"/>
                  </a:lnTo>
                  <a:lnTo>
                    <a:pt x="2076" y="3205"/>
                  </a:lnTo>
                  <a:lnTo>
                    <a:pt x="2087" y="3206"/>
                  </a:lnTo>
                  <a:lnTo>
                    <a:pt x="2102" y="3208"/>
                  </a:lnTo>
                  <a:lnTo>
                    <a:pt x="2117" y="3210"/>
                  </a:lnTo>
                  <a:lnTo>
                    <a:pt x="2128" y="3211"/>
                  </a:lnTo>
                  <a:lnTo>
                    <a:pt x="2141" y="3212"/>
                  </a:lnTo>
                  <a:lnTo>
                    <a:pt x="2152" y="3214"/>
                  </a:lnTo>
                  <a:lnTo>
                    <a:pt x="2165" y="3215"/>
                  </a:lnTo>
                  <a:lnTo>
                    <a:pt x="2180" y="3217"/>
                  </a:lnTo>
                  <a:lnTo>
                    <a:pt x="2195" y="3219"/>
                  </a:lnTo>
                  <a:lnTo>
                    <a:pt x="2208" y="3220"/>
                  </a:lnTo>
                  <a:lnTo>
                    <a:pt x="2221" y="3222"/>
                  </a:lnTo>
                  <a:lnTo>
                    <a:pt x="2234" y="3223"/>
                  </a:lnTo>
                  <a:lnTo>
                    <a:pt x="2247" y="3225"/>
                  </a:lnTo>
                  <a:lnTo>
                    <a:pt x="2261" y="3226"/>
                  </a:lnTo>
                  <a:lnTo>
                    <a:pt x="2276" y="3228"/>
                  </a:lnTo>
                  <a:lnTo>
                    <a:pt x="2291" y="3230"/>
                  </a:lnTo>
                  <a:lnTo>
                    <a:pt x="2307" y="3232"/>
                  </a:lnTo>
                  <a:lnTo>
                    <a:pt x="2321" y="3234"/>
                  </a:lnTo>
                  <a:lnTo>
                    <a:pt x="2337" y="3235"/>
                  </a:lnTo>
                  <a:lnTo>
                    <a:pt x="2348" y="3237"/>
                  </a:lnTo>
                  <a:lnTo>
                    <a:pt x="2359" y="3238"/>
                  </a:lnTo>
                  <a:lnTo>
                    <a:pt x="2381" y="3240"/>
                  </a:lnTo>
                  <a:lnTo>
                    <a:pt x="2403" y="3242"/>
                  </a:lnTo>
                  <a:lnTo>
                    <a:pt x="2425" y="3244"/>
                  </a:lnTo>
                  <a:lnTo>
                    <a:pt x="2447" y="3247"/>
                  </a:lnTo>
                  <a:lnTo>
                    <a:pt x="2453" y="3247"/>
                  </a:lnTo>
                  <a:lnTo>
                    <a:pt x="2459" y="3248"/>
                  </a:lnTo>
                  <a:lnTo>
                    <a:pt x="2479" y="3250"/>
                  </a:lnTo>
                  <a:lnTo>
                    <a:pt x="2497" y="3252"/>
                  </a:lnTo>
                  <a:lnTo>
                    <a:pt x="2517" y="3253"/>
                  </a:lnTo>
                  <a:lnTo>
                    <a:pt x="2537" y="3255"/>
                  </a:lnTo>
                  <a:lnTo>
                    <a:pt x="2544" y="3256"/>
                  </a:lnTo>
                  <a:lnTo>
                    <a:pt x="2552" y="3257"/>
                  </a:lnTo>
                  <a:lnTo>
                    <a:pt x="2560" y="3257"/>
                  </a:lnTo>
                  <a:lnTo>
                    <a:pt x="2569" y="3258"/>
                  </a:lnTo>
                  <a:lnTo>
                    <a:pt x="2583" y="3259"/>
                  </a:lnTo>
                  <a:lnTo>
                    <a:pt x="2598" y="3261"/>
                  </a:lnTo>
                  <a:lnTo>
                    <a:pt x="2614" y="3262"/>
                  </a:lnTo>
                  <a:lnTo>
                    <a:pt x="2629" y="3264"/>
                  </a:lnTo>
                  <a:lnTo>
                    <a:pt x="2639" y="3264"/>
                  </a:lnTo>
                  <a:lnTo>
                    <a:pt x="2647" y="3265"/>
                  </a:lnTo>
                  <a:lnTo>
                    <a:pt x="2656" y="3267"/>
                  </a:lnTo>
                  <a:lnTo>
                    <a:pt x="2665" y="3268"/>
                  </a:lnTo>
                  <a:lnTo>
                    <a:pt x="2680" y="3269"/>
                  </a:lnTo>
                  <a:lnTo>
                    <a:pt x="2695" y="3270"/>
                  </a:lnTo>
                  <a:lnTo>
                    <a:pt x="2710" y="3272"/>
                  </a:lnTo>
                  <a:lnTo>
                    <a:pt x="2725" y="3273"/>
                  </a:lnTo>
                  <a:lnTo>
                    <a:pt x="2735" y="3274"/>
                  </a:lnTo>
                  <a:lnTo>
                    <a:pt x="2745" y="3274"/>
                  </a:lnTo>
                  <a:lnTo>
                    <a:pt x="2754" y="3275"/>
                  </a:lnTo>
                  <a:lnTo>
                    <a:pt x="2764" y="3276"/>
                  </a:lnTo>
                  <a:lnTo>
                    <a:pt x="2779" y="3277"/>
                  </a:lnTo>
                  <a:lnTo>
                    <a:pt x="2794" y="3278"/>
                  </a:lnTo>
                  <a:lnTo>
                    <a:pt x="2810" y="3280"/>
                  </a:lnTo>
                  <a:lnTo>
                    <a:pt x="2824" y="3281"/>
                  </a:lnTo>
                  <a:lnTo>
                    <a:pt x="2835" y="3282"/>
                  </a:lnTo>
                  <a:lnTo>
                    <a:pt x="2844" y="3283"/>
                  </a:lnTo>
                  <a:lnTo>
                    <a:pt x="2854" y="3283"/>
                  </a:lnTo>
                  <a:lnTo>
                    <a:pt x="2863" y="3284"/>
                  </a:lnTo>
                  <a:lnTo>
                    <a:pt x="2880" y="3285"/>
                  </a:lnTo>
                  <a:lnTo>
                    <a:pt x="2896" y="3287"/>
                  </a:lnTo>
                  <a:lnTo>
                    <a:pt x="2912" y="3288"/>
                  </a:lnTo>
                  <a:lnTo>
                    <a:pt x="2928" y="3289"/>
                  </a:lnTo>
                  <a:lnTo>
                    <a:pt x="2938" y="3290"/>
                  </a:lnTo>
                  <a:lnTo>
                    <a:pt x="2947" y="3290"/>
                  </a:lnTo>
                  <a:lnTo>
                    <a:pt x="2956" y="3291"/>
                  </a:lnTo>
                  <a:lnTo>
                    <a:pt x="2966" y="3292"/>
                  </a:lnTo>
                  <a:lnTo>
                    <a:pt x="2985" y="3293"/>
                  </a:lnTo>
                  <a:lnTo>
                    <a:pt x="3004" y="3295"/>
                  </a:lnTo>
                  <a:lnTo>
                    <a:pt x="3022" y="3296"/>
                  </a:lnTo>
                  <a:lnTo>
                    <a:pt x="3041" y="3297"/>
                  </a:lnTo>
                  <a:lnTo>
                    <a:pt x="3056" y="3298"/>
                  </a:lnTo>
                  <a:lnTo>
                    <a:pt x="3071" y="3299"/>
                  </a:lnTo>
                  <a:lnTo>
                    <a:pt x="3097" y="3302"/>
                  </a:lnTo>
                  <a:lnTo>
                    <a:pt x="3124" y="3304"/>
                  </a:lnTo>
                  <a:lnTo>
                    <a:pt x="3151" y="3306"/>
                  </a:lnTo>
                  <a:lnTo>
                    <a:pt x="3179" y="3308"/>
                  </a:lnTo>
                  <a:lnTo>
                    <a:pt x="3206" y="3310"/>
                  </a:lnTo>
                  <a:lnTo>
                    <a:pt x="3233" y="3312"/>
                  </a:lnTo>
                  <a:lnTo>
                    <a:pt x="3261" y="3313"/>
                  </a:lnTo>
                  <a:lnTo>
                    <a:pt x="3289" y="3315"/>
                  </a:lnTo>
                  <a:lnTo>
                    <a:pt x="3297" y="3316"/>
                  </a:lnTo>
                  <a:lnTo>
                    <a:pt x="3305" y="3316"/>
                  </a:lnTo>
                  <a:lnTo>
                    <a:pt x="3313" y="3317"/>
                  </a:lnTo>
                  <a:lnTo>
                    <a:pt x="3321" y="3317"/>
                  </a:lnTo>
                  <a:lnTo>
                    <a:pt x="3341" y="3318"/>
                  </a:lnTo>
                  <a:lnTo>
                    <a:pt x="3361" y="3320"/>
                  </a:lnTo>
                  <a:lnTo>
                    <a:pt x="3381" y="3321"/>
                  </a:lnTo>
                  <a:lnTo>
                    <a:pt x="3401" y="3322"/>
                  </a:lnTo>
                  <a:lnTo>
                    <a:pt x="3412" y="3323"/>
                  </a:lnTo>
                  <a:lnTo>
                    <a:pt x="3422" y="3323"/>
                  </a:lnTo>
                  <a:lnTo>
                    <a:pt x="3432" y="3324"/>
                  </a:lnTo>
                  <a:lnTo>
                    <a:pt x="3443" y="3325"/>
                  </a:lnTo>
                  <a:lnTo>
                    <a:pt x="3461" y="3326"/>
                  </a:lnTo>
                  <a:lnTo>
                    <a:pt x="3480" y="3327"/>
                  </a:lnTo>
                  <a:lnTo>
                    <a:pt x="3498" y="3328"/>
                  </a:lnTo>
                  <a:lnTo>
                    <a:pt x="3517" y="3329"/>
                  </a:lnTo>
                  <a:lnTo>
                    <a:pt x="3526" y="3330"/>
                  </a:lnTo>
                  <a:lnTo>
                    <a:pt x="3535" y="3330"/>
                  </a:lnTo>
                  <a:lnTo>
                    <a:pt x="3547" y="3331"/>
                  </a:lnTo>
                  <a:lnTo>
                    <a:pt x="3558" y="3331"/>
                  </a:lnTo>
                  <a:lnTo>
                    <a:pt x="3581" y="3333"/>
                  </a:lnTo>
                  <a:lnTo>
                    <a:pt x="3602" y="3335"/>
                  </a:lnTo>
                  <a:lnTo>
                    <a:pt x="3625" y="3336"/>
                  </a:lnTo>
                  <a:lnTo>
                    <a:pt x="3648" y="3337"/>
                  </a:lnTo>
                  <a:lnTo>
                    <a:pt x="3657" y="3338"/>
                  </a:lnTo>
                  <a:lnTo>
                    <a:pt x="3667" y="3339"/>
                  </a:lnTo>
                  <a:lnTo>
                    <a:pt x="3677" y="3339"/>
                  </a:lnTo>
                  <a:lnTo>
                    <a:pt x="3686" y="3340"/>
                  </a:lnTo>
                  <a:lnTo>
                    <a:pt x="3713" y="3341"/>
                  </a:lnTo>
                  <a:lnTo>
                    <a:pt x="3740" y="3342"/>
                  </a:lnTo>
                  <a:lnTo>
                    <a:pt x="3767" y="3344"/>
                  </a:lnTo>
                  <a:lnTo>
                    <a:pt x="3794" y="3345"/>
                  </a:lnTo>
                  <a:lnTo>
                    <a:pt x="3804" y="3346"/>
                  </a:lnTo>
                  <a:lnTo>
                    <a:pt x="3814" y="3346"/>
                  </a:lnTo>
                  <a:lnTo>
                    <a:pt x="3847" y="3348"/>
                  </a:lnTo>
                  <a:lnTo>
                    <a:pt x="3880" y="3350"/>
                  </a:lnTo>
                  <a:lnTo>
                    <a:pt x="3913" y="3351"/>
                  </a:lnTo>
                  <a:lnTo>
                    <a:pt x="3946" y="3353"/>
                  </a:lnTo>
                  <a:lnTo>
                    <a:pt x="3954" y="3353"/>
                  </a:lnTo>
                  <a:lnTo>
                    <a:pt x="3962" y="3354"/>
                  </a:lnTo>
                  <a:lnTo>
                    <a:pt x="3969" y="3354"/>
                  </a:lnTo>
                  <a:lnTo>
                    <a:pt x="3978" y="3354"/>
                  </a:lnTo>
                  <a:lnTo>
                    <a:pt x="4003" y="3356"/>
                  </a:lnTo>
                  <a:lnTo>
                    <a:pt x="4028" y="3357"/>
                  </a:lnTo>
                  <a:lnTo>
                    <a:pt x="4054" y="3358"/>
                  </a:lnTo>
                  <a:lnTo>
                    <a:pt x="4080" y="3359"/>
                  </a:lnTo>
                  <a:lnTo>
                    <a:pt x="4089" y="3359"/>
                  </a:lnTo>
                  <a:lnTo>
                    <a:pt x="4098" y="3360"/>
                  </a:lnTo>
                  <a:lnTo>
                    <a:pt x="4106" y="3360"/>
                  </a:lnTo>
                  <a:lnTo>
                    <a:pt x="4116" y="3361"/>
                  </a:lnTo>
                  <a:lnTo>
                    <a:pt x="4125" y="3361"/>
                  </a:lnTo>
                  <a:lnTo>
                    <a:pt x="4134" y="3361"/>
                  </a:lnTo>
                  <a:lnTo>
                    <a:pt x="4149" y="3362"/>
                  </a:lnTo>
                  <a:lnTo>
                    <a:pt x="4163" y="3363"/>
                  </a:lnTo>
                  <a:lnTo>
                    <a:pt x="4178" y="3363"/>
                  </a:lnTo>
                  <a:lnTo>
                    <a:pt x="4192" y="3364"/>
                  </a:lnTo>
                  <a:lnTo>
                    <a:pt x="4207" y="3365"/>
                  </a:lnTo>
                  <a:lnTo>
                    <a:pt x="4224" y="3365"/>
                  </a:lnTo>
                  <a:lnTo>
                    <a:pt x="4239" y="3366"/>
                  </a:lnTo>
                  <a:lnTo>
                    <a:pt x="4255" y="3367"/>
                  </a:lnTo>
                  <a:lnTo>
                    <a:pt x="4269" y="3367"/>
                  </a:lnTo>
                  <a:lnTo>
                    <a:pt x="4284" y="3369"/>
                  </a:lnTo>
                  <a:lnTo>
                    <a:pt x="4297" y="3369"/>
                  </a:lnTo>
                  <a:lnTo>
                    <a:pt x="4312" y="3370"/>
                  </a:lnTo>
                  <a:lnTo>
                    <a:pt x="4328" y="3371"/>
                  </a:lnTo>
                  <a:lnTo>
                    <a:pt x="4344" y="3371"/>
                  </a:lnTo>
                  <a:lnTo>
                    <a:pt x="4360" y="3372"/>
                  </a:lnTo>
                  <a:lnTo>
                    <a:pt x="4377" y="3373"/>
                  </a:lnTo>
                  <a:lnTo>
                    <a:pt x="4391" y="3373"/>
                  </a:lnTo>
                  <a:lnTo>
                    <a:pt x="4404" y="3374"/>
                  </a:lnTo>
                  <a:lnTo>
                    <a:pt x="4419" y="3374"/>
                  </a:lnTo>
                  <a:lnTo>
                    <a:pt x="4433" y="3375"/>
                  </a:lnTo>
                  <a:lnTo>
                    <a:pt x="4450" y="3376"/>
                  </a:lnTo>
                  <a:lnTo>
                    <a:pt x="4466" y="3376"/>
                  </a:lnTo>
                  <a:lnTo>
                    <a:pt x="4483" y="3377"/>
                  </a:lnTo>
                  <a:lnTo>
                    <a:pt x="4500" y="3377"/>
                  </a:lnTo>
                  <a:lnTo>
                    <a:pt x="4514" y="3378"/>
                  </a:lnTo>
                  <a:lnTo>
                    <a:pt x="4528" y="3378"/>
                  </a:lnTo>
                  <a:lnTo>
                    <a:pt x="4541" y="3379"/>
                  </a:lnTo>
                  <a:lnTo>
                    <a:pt x="4556" y="3380"/>
                  </a:lnTo>
                  <a:lnTo>
                    <a:pt x="4569" y="3380"/>
                  </a:lnTo>
                  <a:lnTo>
                    <a:pt x="4582" y="3381"/>
                  </a:lnTo>
                  <a:lnTo>
                    <a:pt x="4592" y="3381"/>
                  </a:lnTo>
                  <a:lnTo>
                    <a:pt x="4603" y="3381"/>
                  </a:lnTo>
                  <a:lnTo>
                    <a:pt x="4627" y="3382"/>
                  </a:lnTo>
                  <a:lnTo>
                    <a:pt x="4652" y="3383"/>
                  </a:lnTo>
                  <a:lnTo>
                    <a:pt x="4676" y="3384"/>
                  </a:lnTo>
                  <a:lnTo>
                    <a:pt x="4701" y="3385"/>
                  </a:lnTo>
                  <a:lnTo>
                    <a:pt x="4726" y="3385"/>
                  </a:lnTo>
                  <a:lnTo>
                    <a:pt x="4751" y="3386"/>
                  </a:lnTo>
                  <a:lnTo>
                    <a:pt x="4775" y="3387"/>
                  </a:lnTo>
                  <a:lnTo>
                    <a:pt x="4800" y="3388"/>
                  </a:lnTo>
                  <a:lnTo>
                    <a:pt x="4813" y="3388"/>
                  </a:lnTo>
                  <a:lnTo>
                    <a:pt x="4825" y="3389"/>
                  </a:lnTo>
                  <a:lnTo>
                    <a:pt x="4851" y="3390"/>
                  </a:lnTo>
                  <a:lnTo>
                    <a:pt x="4876" y="3390"/>
                  </a:lnTo>
                  <a:lnTo>
                    <a:pt x="4902" y="3391"/>
                  </a:lnTo>
                  <a:lnTo>
                    <a:pt x="4928" y="3392"/>
                  </a:lnTo>
                  <a:lnTo>
                    <a:pt x="4954" y="3393"/>
                  </a:lnTo>
                  <a:lnTo>
                    <a:pt x="4981" y="3394"/>
                  </a:lnTo>
                  <a:lnTo>
                    <a:pt x="5006" y="3394"/>
                  </a:lnTo>
                  <a:lnTo>
                    <a:pt x="5033" y="3395"/>
                  </a:lnTo>
                  <a:lnTo>
                    <a:pt x="5036" y="3395"/>
                  </a:lnTo>
                  <a:lnTo>
                    <a:pt x="5039" y="3395"/>
                  </a:lnTo>
                  <a:lnTo>
                    <a:pt x="5040" y="3395"/>
                  </a:lnTo>
                  <a:lnTo>
                    <a:pt x="5041" y="3395"/>
                  </a:lnTo>
                  <a:lnTo>
                    <a:pt x="5065" y="3396"/>
                  </a:lnTo>
                  <a:lnTo>
                    <a:pt x="5090" y="3397"/>
                  </a:lnTo>
                  <a:lnTo>
                    <a:pt x="5113" y="3397"/>
                  </a:lnTo>
                  <a:lnTo>
                    <a:pt x="5138" y="3398"/>
                  </a:lnTo>
                  <a:lnTo>
                    <a:pt x="5163" y="3399"/>
                  </a:lnTo>
                  <a:lnTo>
                    <a:pt x="5187" y="3399"/>
                  </a:lnTo>
                  <a:lnTo>
                    <a:pt x="5211" y="3400"/>
                  </a:lnTo>
                  <a:lnTo>
                    <a:pt x="5236" y="3401"/>
                  </a:lnTo>
                  <a:lnTo>
                    <a:pt x="5247" y="3401"/>
                  </a:lnTo>
                  <a:lnTo>
                    <a:pt x="5258" y="3401"/>
                  </a:lnTo>
                  <a:lnTo>
                    <a:pt x="5269" y="3403"/>
                  </a:lnTo>
                  <a:lnTo>
                    <a:pt x="5279" y="3403"/>
                  </a:lnTo>
                  <a:lnTo>
                    <a:pt x="5303" y="3403"/>
                  </a:lnTo>
                  <a:lnTo>
                    <a:pt x="5327" y="3404"/>
                  </a:lnTo>
                  <a:lnTo>
                    <a:pt x="5352" y="3405"/>
                  </a:lnTo>
                  <a:lnTo>
                    <a:pt x="5375" y="3405"/>
                  </a:lnTo>
                  <a:lnTo>
                    <a:pt x="5399" y="3406"/>
                  </a:lnTo>
                  <a:lnTo>
                    <a:pt x="5423" y="3406"/>
                  </a:lnTo>
                  <a:lnTo>
                    <a:pt x="5446" y="3407"/>
                  </a:lnTo>
                  <a:lnTo>
                    <a:pt x="5470" y="3407"/>
                  </a:lnTo>
                  <a:lnTo>
                    <a:pt x="5479" y="3408"/>
                  </a:lnTo>
                  <a:lnTo>
                    <a:pt x="5488" y="3408"/>
                  </a:lnTo>
                  <a:lnTo>
                    <a:pt x="5501" y="3408"/>
                  </a:lnTo>
                  <a:lnTo>
                    <a:pt x="5514" y="3408"/>
                  </a:lnTo>
                  <a:lnTo>
                    <a:pt x="5538" y="3409"/>
                  </a:lnTo>
                  <a:lnTo>
                    <a:pt x="5561" y="3409"/>
                  </a:lnTo>
                  <a:lnTo>
                    <a:pt x="5585" y="3410"/>
                  </a:lnTo>
                  <a:lnTo>
                    <a:pt x="5608" y="3410"/>
                  </a:lnTo>
                  <a:lnTo>
                    <a:pt x="5632" y="3411"/>
                  </a:lnTo>
                  <a:lnTo>
                    <a:pt x="5656" y="3411"/>
                  </a:lnTo>
                  <a:lnTo>
                    <a:pt x="5679" y="3412"/>
                  </a:lnTo>
                  <a:lnTo>
                    <a:pt x="5703" y="3412"/>
                  </a:lnTo>
                  <a:lnTo>
                    <a:pt x="5709" y="3412"/>
                  </a:lnTo>
                  <a:lnTo>
                    <a:pt x="5715" y="3412"/>
                  </a:lnTo>
                  <a:lnTo>
                    <a:pt x="5740" y="3413"/>
                  </a:lnTo>
                  <a:lnTo>
                    <a:pt x="5765" y="3413"/>
                  </a:lnTo>
                  <a:lnTo>
                    <a:pt x="5791" y="3414"/>
                  </a:lnTo>
                  <a:lnTo>
                    <a:pt x="5815" y="3414"/>
                  </a:lnTo>
                  <a:lnTo>
                    <a:pt x="5840" y="3415"/>
                  </a:lnTo>
                  <a:lnTo>
                    <a:pt x="5866" y="3415"/>
                  </a:lnTo>
                  <a:lnTo>
                    <a:pt x="5891" y="3416"/>
                  </a:lnTo>
                  <a:lnTo>
                    <a:pt x="5916" y="3416"/>
                  </a:lnTo>
                  <a:lnTo>
                    <a:pt x="5929" y="3416"/>
                  </a:lnTo>
                  <a:lnTo>
                    <a:pt x="5941" y="3417"/>
                  </a:lnTo>
                  <a:lnTo>
                    <a:pt x="5950" y="3417"/>
                  </a:lnTo>
                  <a:lnTo>
                    <a:pt x="5960" y="3417"/>
                  </a:lnTo>
                  <a:lnTo>
                    <a:pt x="5984" y="3417"/>
                  </a:lnTo>
                  <a:lnTo>
                    <a:pt x="6009" y="3418"/>
                  </a:lnTo>
                  <a:lnTo>
                    <a:pt x="6035" y="3418"/>
                  </a:lnTo>
                  <a:lnTo>
                    <a:pt x="6060" y="3418"/>
                  </a:lnTo>
                  <a:lnTo>
                    <a:pt x="6084" y="3419"/>
                  </a:lnTo>
                  <a:lnTo>
                    <a:pt x="6110" y="3419"/>
                  </a:lnTo>
                  <a:lnTo>
                    <a:pt x="6135" y="3419"/>
                  </a:lnTo>
                  <a:lnTo>
                    <a:pt x="6161" y="3420"/>
                  </a:lnTo>
                  <a:lnTo>
                    <a:pt x="6171" y="3420"/>
                  </a:lnTo>
                  <a:lnTo>
                    <a:pt x="6180" y="3420"/>
                  </a:lnTo>
                  <a:lnTo>
                    <a:pt x="6191" y="3420"/>
                  </a:lnTo>
                  <a:lnTo>
                    <a:pt x="6201" y="3420"/>
                  </a:lnTo>
                  <a:lnTo>
                    <a:pt x="6226" y="3421"/>
                  </a:lnTo>
                  <a:lnTo>
                    <a:pt x="6251" y="3421"/>
                  </a:lnTo>
                  <a:lnTo>
                    <a:pt x="6276" y="3421"/>
                  </a:lnTo>
                  <a:lnTo>
                    <a:pt x="6301" y="3422"/>
                  </a:lnTo>
                  <a:lnTo>
                    <a:pt x="6327" y="3422"/>
                  </a:lnTo>
                  <a:lnTo>
                    <a:pt x="6351" y="3422"/>
                  </a:lnTo>
                  <a:lnTo>
                    <a:pt x="6377" y="3422"/>
                  </a:lnTo>
                  <a:lnTo>
                    <a:pt x="6403" y="3423"/>
                  </a:lnTo>
                  <a:lnTo>
                    <a:pt x="6408" y="3423"/>
                  </a:lnTo>
                  <a:lnTo>
                    <a:pt x="6412" y="3423"/>
                  </a:lnTo>
                  <a:lnTo>
                    <a:pt x="6414" y="3423"/>
                  </a:lnTo>
                  <a:lnTo>
                    <a:pt x="6415" y="3423"/>
                  </a:lnTo>
                  <a:lnTo>
                    <a:pt x="6443" y="3423"/>
                  </a:lnTo>
                  <a:lnTo>
                    <a:pt x="6472" y="3423"/>
                  </a:lnTo>
                  <a:lnTo>
                    <a:pt x="6500" y="3424"/>
                  </a:lnTo>
                  <a:lnTo>
                    <a:pt x="6528" y="3424"/>
                  </a:lnTo>
                  <a:lnTo>
                    <a:pt x="6555" y="3424"/>
                  </a:lnTo>
                  <a:lnTo>
                    <a:pt x="6583" y="3424"/>
                  </a:lnTo>
                  <a:lnTo>
                    <a:pt x="6612" y="3425"/>
                  </a:lnTo>
                  <a:lnTo>
                    <a:pt x="6640" y="3425"/>
                  </a:lnTo>
                  <a:lnTo>
                    <a:pt x="6650" y="3425"/>
                  </a:lnTo>
                  <a:lnTo>
                    <a:pt x="6661" y="3425"/>
                  </a:lnTo>
                  <a:lnTo>
                    <a:pt x="6671" y="3425"/>
                  </a:lnTo>
                  <a:lnTo>
                    <a:pt x="6681" y="3425"/>
                  </a:lnTo>
                  <a:lnTo>
                    <a:pt x="6708" y="3425"/>
                  </a:lnTo>
                  <a:lnTo>
                    <a:pt x="6735" y="3425"/>
                  </a:lnTo>
                  <a:lnTo>
                    <a:pt x="6763" y="3426"/>
                  </a:lnTo>
                  <a:lnTo>
                    <a:pt x="6789" y="3426"/>
                  </a:lnTo>
                  <a:lnTo>
                    <a:pt x="6816" y="3426"/>
                  </a:lnTo>
                  <a:lnTo>
                    <a:pt x="6844" y="3426"/>
                  </a:lnTo>
                  <a:lnTo>
                    <a:pt x="6871" y="3426"/>
                  </a:lnTo>
                  <a:lnTo>
                    <a:pt x="6898" y="3426"/>
                  </a:lnTo>
                  <a:lnTo>
                    <a:pt x="6909" y="3426"/>
                  </a:lnTo>
                  <a:lnTo>
                    <a:pt x="6919" y="3426"/>
                  </a:lnTo>
                  <a:lnTo>
                    <a:pt x="6934" y="3426"/>
                  </a:lnTo>
                  <a:lnTo>
                    <a:pt x="6949" y="3426"/>
                  </a:lnTo>
                  <a:lnTo>
                    <a:pt x="6975" y="3427"/>
                  </a:lnTo>
                  <a:lnTo>
                    <a:pt x="7001" y="3427"/>
                  </a:lnTo>
                  <a:lnTo>
                    <a:pt x="7027" y="3427"/>
                  </a:lnTo>
                  <a:lnTo>
                    <a:pt x="7052" y="3427"/>
                  </a:lnTo>
                  <a:lnTo>
                    <a:pt x="7078" y="3427"/>
                  </a:lnTo>
                  <a:lnTo>
                    <a:pt x="7104" y="3427"/>
                  </a:lnTo>
                  <a:lnTo>
                    <a:pt x="7130" y="3427"/>
                  </a:lnTo>
                  <a:lnTo>
                    <a:pt x="7155" y="3427"/>
                  </a:lnTo>
                  <a:lnTo>
                    <a:pt x="7197" y="3427"/>
                  </a:lnTo>
                  <a:lnTo>
                    <a:pt x="7237" y="3427"/>
                  </a:lnTo>
                  <a:lnTo>
                    <a:pt x="7277" y="3427"/>
                  </a:lnTo>
                  <a:lnTo>
                    <a:pt x="7317" y="3427"/>
                  </a:lnTo>
                  <a:lnTo>
                    <a:pt x="7357" y="3427"/>
                  </a:lnTo>
                  <a:lnTo>
                    <a:pt x="7398" y="3427"/>
                  </a:lnTo>
                  <a:lnTo>
                    <a:pt x="7438" y="3427"/>
                  </a:lnTo>
                  <a:lnTo>
                    <a:pt x="7478" y="3427"/>
                  </a:lnTo>
                  <a:lnTo>
                    <a:pt x="7483" y="3427"/>
                  </a:lnTo>
                  <a:lnTo>
                    <a:pt x="7487" y="3427"/>
                  </a:lnTo>
                  <a:lnTo>
                    <a:pt x="7496" y="3427"/>
                  </a:lnTo>
                  <a:lnTo>
                    <a:pt x="7503" y="3427"/>
                  </a:lnTo>
                  <a:lnTo>
                    <a:pt x="7541" y="3427"/>
                  </a:lnTo>
                  <a:lnTo>
                    <a:pt x="7579" y="3426"/>
                  </a:lnTo>
                  <a:lnTo>
                    <a:pt x="7616" y="3426"/>
                  </a:lnTo>
                  <a:lnTo>
                    <a:pt x="7654" y="3426"/>
                  </a:lnTo>
                  <a:lnTo>
                    <a:pt x="7691" y="3426"/>
                  </a:lnTo>
                  <a:lnTo>
                    <a:pt x="7730" y="3426"/>
                  </a:lnTo>
                  <a:lnTo>
                    <a:pt x="7767" y="3426"/>
                  </a:lnTo>
                  <a:lnTo>
                    <a:pt x="7805" y="3425"/>
                  </a:lnTo>
                  <a:lnTo>
                    <a:pt x="7814" y="3425"/>
                  </a:lnTo>
                  <a:lnTo>
                    <a:pt x="7823" y="3425"/>
                  </a:lnTo>
                  <a:lnTo>
                    <a:pt x="7833" y="3425"/>
                  </a:lnTo>
                  <a:lnTo>
                    <a:pt x="7842" y="3425"/>
                  </a:lnTo>
                  <a:lnTo>
                    <a:pt x="7879" y="3425"/>
                  </a:lnTo>
                  <a:lnTo>
                    <a:pt x="7915" y="3424"/>
                  </a:lnTo>
                  <a:lnTo>
                    <a:pt x="7952" y="3424"/>
                  </a:lnTo>
                  <a:lnTo>
                    <a:pt x="7988" y="3424"/>
                  </a:lnTo>
                  <a:lnTo>
                    <a:pt x="8024" y="3424"/>
                  </a:lnTo>
                  <a:lnTo>
                    <a:pt x="8061" y="3423"/>
                  </a:lnTo>
                  <a:lnTo>
                    <a:pt x="8097" y="3423"/>
                  </a:lnTo>
                  <a:lnTo>
                    <a:pt x="8134" y="3422"/>
                  </a:lnTo>
                  <a:lnTo>
                    <a:pt x="8143" y="3422"/>
                  </a:lnTo>
                  <a:lnTo>
                    <a:pt x="8151" y="3422"/>
                  </a:lnTo>
                  <a:lnTo>
                    <a:pt x="8158" y="3422"/>
                  </a:lnTo>
                  <a:lnTo>
                    <a:pt x="8167" y="3422"/>
                  </a:lnTo>
                  <a:lnTo>
                    <a:pt x="8196" y="3422"/>
                  </a:lnTo>
                  <a:lnTo>
                    <a:pt x="8226" y="3421"/>
                  </a:lnTo>
                  <a:lnTo>
                    <a:pt x="8257" y="3421"/>
                  </a:lnTo>
                  <a:lnTo>
                    <a:pt x="8287" y="3421"/>
                  </a:lnTo>
                  <a:lnTo>
                    <a:pt x="8317" y="3420"/>
                  </a:lnTo>
                  <a:lnTo>
                    <a:pt x="8347" y="3420"/>
                  </a:lnTo>
                  <a:lnTo>
                    <a:pt x="8377" y="3420"/>
                  </a:lnTo>
                  <a:lnTo>
                    <a:pt x="8407" y="3419"/>
                  </a:lnTo>
                  <a:lnTo>
                    <a:pt x="8416" y="3419"/>
                  </a:lnTo>
                  <a:lnTo>
                    <a:pt x="8425" y="3419"/>
                  </a:lnTo>
                  <a:lnTo>
                    <a:pt x="8435" y="3419"/>
                  </a:lnTo>
                  <a:lnTo>
                    <a:pt x="8444" y="3419"/>
                  </a:lnTo>
                  <a:lnTo>
                    <a:pt x="8474" y="3418"/>
                  </a:lnTo>
                  <a:lnTo>
                    <a:pt x="8504" y="3418"/>
                  </a:lnTo>
                  <a:lnTo>
                    <a:pt x="8533" y="3417"/>
                  </a:lnTo>
                  <a:lnTo>
                    <a:pt x="8562" y="3417"/>
                  </a:lnTo>
                  <a:lnTo>
                    <a:pt x="8592" y="3416"/>
                  </a:lnTo>
                  <a:lnTo>
                    <a:pt x="8622" y="3416"/>
                  </a:lnTo>
                  <a:lnTo>
                    <a:pt x="8651" y="3415"/>
                  </a:lnTo>
                  <a:lnTo>
                    <a:pt x="8681" y="3415"/>
                  </a:lnTo>
                  <a:lnTo>
                    <a:pt x="8690" y="3415"/>
                  </a:lnTo>
                  <a:lnTo>
                    <a:pt x="8698" y="3414"/>
                  </a:lnTo>
                  <a:lnTo>
                    <a:pt x="8708" y="3414"/>
                  </a:lnTo>
                  <a:lnTo>
                    <a:pt x="8717" y="3414"/>
                  </a:lnTo>
                  <a:lnTo>
                    <a:pt x="8747" y="3414"/>
                  </a:lnTo>
                  <a:lnTo>
                    <a:pt x="8776" y="3413"/>
                  </a:lnTo>
                  <a:lnTo>
                    <a:pt x="8805" y="3412"/>
                  </a:lnTo>
                  <a:lnTo>
                    <a:pt x="8834" y="3412"/>
                  </a:lnTo>
                  <a:lnTo>
                    <a:pt x="8863" y="3411"/>
                  </a:lnTo>
                  <a:lnTo>
                    <a:pt x="8892" y="3411"/>
                  </a:lnTo>
                  <a:lnTo>
                    <a:pt x="8921" y="3410"/>
                  </a:lnTo>
                  <a:lnTo>
                    <a:pt x="8950" y="3410"/>
                  </a:lnTo>
                  <a:lnTo>
                    <a:pt x="8958" y="3409"/>
                  </a:lnTo>
                  <a:lnTo>
                    <a:pt x="8967" y="3409"/>
                  </a:lnTo>
                  <a:lnTo>
                    <a:pt x="8976" y="3409"/>
                  </a:lnTo>
                  <a:lnTo>
                    <a:pt x="8984" y="3409"/>
                  </a:lnTo>
                  <a:lnTo>
                    <a:pt x="9014" y="3408"/>
                  </a:lnTo>
                  <a:lnTo>
                    <a:pt x="9043" y="3408"/>
                  </a:lnTo>
                  <a:lnTo>
                    <a:pt x="9072" y="3407"/>
                  </a:lnTo>
                  <a:lnTo>
                    <a:pt x="9100" y="3406"/>
                  </a:lnTo>
                  <a:lnTo>
                    <a:pt x="9129" y="3406"/>
                  </a:lnTo>
                  <a:lnTo>
                    <a:pt x="9158" y="3405"/>
                  </a:lnTo>
                  <a:lnTo>
                    <a:pt x="9186" y="3404"/>
                  </a:lnTo>
                  <a:lnTo>
                    <a:pt x="9215" y="3403"/>
                  </a:lnTo>
                  <a:lnTo>
                    <a:pt x="9221" y="3403"/>
                  </a:lnTo>
                  <a:lnTo>
                    <a:pt x="9226" y="3403"/>
                  </a:lnTo>
                  <a:lnTo>
                    <a:pt x="9236" y="3403"/>
                  </a:lnTo>
                  <a:lnTo>
                    <a:pt x="9247" y="3403"/>
                  </a:lnTo>
                  <a:lnTo>
                    <a:pt x="9256" y="3401"/>
                  </a:lnTo>
                  <a:lnTo>
                    <a:pt x="9266" y="3401"/>
                  </a:lnTo>
                  <a:lnTo>
                    <a:pt x="9288" y="3401"/>
                  </a:lnTo>
                  <a:lnTo>
                    <a:pt x="9311" y="3400"/>
                  </a:lnTo>
                  <a:lnTo>
                    <a:pt x="9332" y="3399"/>
                  </a:lnTo>
                  <a:lnTo>
                    <a:pt x="9355" y="3399"/>
                  </a:lnTo>
                  <a:lnTo>
                    <a:pt x="9369" y="3398"/>
                  </a:lnTo>
                  <a:lnTo>
                    <a:pt x="9385" y="3398"/>
                  </a:lnTo>
                  <a:lnTo>
                    <a:pt x="9399" y="3398"/>
                  </a:lnTo>
                  <a:lnTo>
                    <a:pt x="9414" y="3397"/>
                  </a:lnTo>
                  <a:lnTo>
                    <a:pt x="9435" y="3397"/>
                  </a:lnTo>
                  <a:lnTo>
                    <a:pt x="9457" y="3396"/>
                  </a:lnTo>
                  <a:lnTo>
                    <a:pt x="9479" y="3395"/>
                  </a:lnTo>
                  <a:lnTo>
                    <a:pt x="9499" y="3395"/>
                  </a:lnTo>
                  <a:lnTo>
                    <a:pt x="9515" y="3394"/>
                  </a:lnTo>
                  <a:lnTo>
                    <a:pt x="9529" y="3394"/>
                  </a:lnTo>
                  <a:lnTo>
                    <a:pt x="9544" y="3393"/>
                  </a:lnTo>
                  <a:lnTo>
                    <a:pt x="9558" y="3393"/>
                  </a:lnTo>
                  <a:lnTo>
                    <a:pt x="9580" y="3392"/>
                  </a:lnTo>
                  <a:lnTo>
                    <a:pt x="9601" y="3392"/>
                  </a:lnTo>
                  <a:lnTo>
                    <a:pt x="9623" y="3391"/>
                  </a:lnTo>
                  <a:lnTo>
                    <a:pt x="9644" y="3390"/>
                  </a:lnTo>
                  <a:lnTo>
                    <a:pt x="9658" y="3390"/>
                  </a:lnTo>
                  <a:lnTo>
                    <a:pt x="9672" y="3390"/>
                  </a:lnTo>
                  <a:lnTo>
                    <a:pt x="9686" y="3389"/>
                  </a:lnTo>
                  <a:lnTo>
                    <a:pt x="9700" y="3389"/>
                  </a:lnTo>
                  <a:lnTo>
                    <a:pt x="9722" y="3388"/>
                  </a:lnTo>
                  <a:lnTo>
                    <a:pt x="9745" y="3387"/>
                  </a:lnTo>
                  <a:lnTo>
                    <a:pt x="9766" y="3386"/>
                  </a:lnTo>
                  <a:lnTo>
                    <a:pt x="9789" y="3386"/>
                  </a:lnTo>
                  <a:lnTo>
                    <a:pt x="9801" y="3385"/>
                  </a:lnTo>
                  <a:lnTo>
                    <a:pt x="9815" y="3385"/>
                  </a:lnTo>
                  <a:lnTo>
                    <a:pt x="9827" y="3384"/>
                  </a:lnTo>
                  <a:lnTo>
                    <a:pt x="9839" y="3384"/>
                  </a:lnTo>
                  <a:lnTo>
                    <a:pt x="9867" y="3383"/>
                  </a:lnTo>
                  <a:lnTo>
                    <a:pt x="9894" y="3382"/>
                  </a:lnTo>
                  <a:lnTo>
                    <a:pt x="9921" y="3381"/>
                  </a:lnTo>
                  <a:lnTo>
                    <a:pt x="9948" y="3380"/>
                  </a:lnTo>
                  <a:lnTo>
                    <a:pt x="9962" y="3380"/>
                  </a:lnTo>
                  <a:lnTo>
                    <a:pt x="9977" y="3379"/>
                  </a:lnTo>
                  <a:lnTo>
                    <a:pt x="10011" y="3378"/>
                  </a:lnTo>
                  <a:lnTo>
                    <a:pt x="10045" y="3377"/>
                  </a:lnTo>
                  <a:lnTo>
                    <a:pt x="10079" y="3375"/>
                  </a:lnTo>
                  <a:lnTo>
                    <a:pt x="10112" y="3374"/>
                  </a:lnTo>
                  <a:lnTo>
                    <a:pt x="10121" y="3374"/>
                  </a:lnTo>
                  <a:lnTo>
                    <a:pt x="10130" y="3373"/>
                  </a:lnTo>
                  <a:lnTo>
                    <a:pt x="10138" y="3373"/>
                  </a:lnTo>
                  <a:lnTo>
                    <a:pt x="10148" y="3372"/>
                  </a:lnTo>
                  <a:lnTo>
                    <a:pt x="10172" y="3372"/>
                  </a:lnTo>
                  <a:lnTo>
                    <a:pt x="10196" y="3371"/>
                  </a:lnTo>
                  <a:lnTo>
                    <a:pt x="10221" y="3370"/>
                  </a:lnTo>
                  <a:lnTo>
                    <a:pt x="10245" y="3369"/>
                  </a:lnTo>
                  <a:lnTo>
                    <a:pt x="10257" y="3367"/>
                  </a:lnTo>
                  <a:lnTo>
                    <a:pt x="10268" y="3367"/>
                  </a:lnTo>
                  <a:lnTo>
                    <a:pt x="10281" y="3366"/>
                  </a:lnTo>
                  <a:lnTo>
                    <a:pt x="10292" y="3366"/>
                  </a:lnTo>
                  <a:lnTo>
                    <a:pt x="10314" y="3365"/>
                  </a:lnTo>
                  <a:lnTo>
                    <a:pt x="10334" y="3364"/>
                  </a:lnTo>
                  <a:lnTo>
                    <a:pt x="10356" y="3363"/>
                  </a:lnTo>
                  <a:lnTo>
                    <a:pt x="10376" y="3362"/>
                  </a:lnTo>
                  <a:lnTo>
                    <a:pt x="10387" y="3361"/>
                  </a:lnTo>
                  <a:lnTo>
                    <a:pt x="10396" y="3361"/>
                  </a:lnTo>
                  <a:lnTo>
                    <a:pt x="10405" y="3361"/>
                  </a:lnTo>
                  <a:lnTo>
                    <a:pt x="10415" y="3360"/>
                  </a:lnTo>
                  <a:lnTo>
                    <a:pt x="10424" y="3360"/>
                  </a:lnTo>
                  <a:lnTo>
                    <a:pt x="10433" y="3359"/>
                  </a:lnTo>
                  <a:lnTo>
                    <a:pt x="10448" y="3359"/>
                  </a:lnTo>
                  <a:lnTo>
                    <a:pt x="10463" y="3358"/>
                  </a:lnTo>
                  <a:lnTo>
                    <a:pt x="10478" y="3357"/>
                  </a:lnTo>
                  <a:lnTo>
                    <a:pt x="10494" y="3357"/>
                  </a:lnTo>
                  <a:lnTo>
                    <a:pt x="10507" y="3356"/>
                  </a:lnTo>
                  <a:lnTo>
                    <a:pt x="10522" y="3355"/>
                  </a:lnTo>
                  <a:lnTo>
                    <a:pt x="10536" y="3355"/>
                  </a:lnTo>
                  <a:lnTo>
                    <a:pt x="10550" y="3354"/>
                  </a:lnTo>
                  <a:lnTo>
                    <a:pt x="10565" y="3353"/>
                  </a:lnTo>
                  <a:lnTo>
                    <a:pt x="10581" y="3352"/>
                  </a:lnTo>
                  <a:lnTo>
                    <a:pt x="10596" y="3352"/>
                  </a:lnTo>
                  <a:lnTo>
                    <a:pt x="10610" y="3351"/>
                  </a:lnTo>
                  <a:lnTo>
                    <a:pt x="10625" y="3350"/>
                  </a:lnTo>
                  <a:lnTo>
                    <a:pt x="10638" y="3350"/>
                  </a:lnTo>
                  <a:lnTo>
                    <a:pt x="10652" y="3349"/>
                  </a:lnTo>
                  <a:lnTo>
                    <a:pt x="10665" y="3348"/>
                  </a:lnTo>
                  <a:lnTo>
                    <a:pt x="10681" y="3348"/>
                  </a:lnTo>
                  <a:lnTo>
                    <a:pt x="10696" y="3347"/>
                  </a:lnTo>
                  <a:lnTo>
                    <a:pt x="10710" y="3346"/>
                  </a:lnTo>
                  <a:lnTo>
                    <a:pt x="10726" y="3345"/>
                  </a:lnTo>
                  <a:lnTo>
                    <a:pt x="10739" y="3345"/>
                  </a:lnTo>
                  <a:lnTo>
                    <a:pt x="10753" y="3344"/>
                  </a:lnTo>
                  <a:lnTo>
                    <a:pt x="10766" y="3343"/>
                  </a:lnTo>
                  <a:lnTo>
                    <a:pt x="10779" y="3342"/>
                  </a:lnTo>
                  <a:lnTo>
                    <a:pt x="10794" y="3342"/>
                  </a:lnTo>
                  <a:lnTo>
                    <a:pt x="10808" y="3341"/>
                  </a:lnTo>
                  <a:lnTo>
                    <a:pt x="10824" y="3340"/>
                  </a:lnTo>
                  <a:lnTo>
                    <a:pt x="10838" y="3339"/>
                  </a:lnTo>
                  <a:lnTo>
                    <a:pt x="10852" y="3339"/>
                  </a:lnTo>
                  <a:lnTo>
                    <a:pt x="10865" y="3338"/>
                  </a:lnTo>
                  <a:lnTo>
                    <a:pt x="10878" y="3337"/>
                  </a:lnTo>
                  <a:lnTo>
                    <a:pt x="10892" y="3336"/>
                  </a:lnTo>
                  <a:lnTo>
                    <a:pt x="10906" y="3336"/>
                  </a:lnTo>
                  <a:lnTo>
                    <a:pt x="10921" y="3335"/>
                  </a:lnTo>
                  <a:lnTo>
                    <a:pt x="10935" y="3333"/>
                  </a:lnTo>
                  <a:lnTo>
                    <a:pt x="10948" y="3332"/>
                  </a:lnTo>
                  <a:lnTo>
                    <a:pt x="10962" y="3331"/>
                  </a:lnTo>
                  <a:lnTo>
                    <a:pt x="10975" y="3331"/>
                  </a:lnTo>
                  <a:lnTo>
                    <a:pt x="10989" y="3330"/>
                  </a:lnTo>
                  <a:lnTo>
                    <a:pt x="11001" y="3329"/>
                  </a:lnTo>
                  <a:lnTo>
                    <a:pt x="11015" y="3328"/>
                  </a:lnTo>
                  <a:lnTo>
                    <a:pt x="11030" y="3328"/>
                  </a:lnTo>
                  <a:lnTo>
                    <a:pt x="11043" y="3327"/>
                  </a:lnTo>
                  <a:lnTo>
                    <a:pt x="11058" y="3326"/>
                  </a:lnTo>
                  <a:lnTo>
                    <a:pt x="11071" y="3325"/>
                  </a:lnTo>
                  <a:lnTo>
                    <a:pt x="11084" y="3324"/>
                  </a:lnTo>
                  <a:lnTo>
                    <a:pt x="11097" y="3324"/>
                  </a:lnTo>
                  <a:lnTo>
                    <a:pt x="11109" y="3323"/>
                  </a:lnTo>
                  <a:lnTo>
                    <a:pt x="11124" y="3322"/>
                  </a:lnTo>
                  <a:lnTo>
                    <a:pt x="11137" y="3321"/>
                  </a:lnTo>
                  <a:lnTo>
                    <a:pt x="11151" y="3320"/>
                  </a:lnTo>
                  <a:lnTo>
                    <a:pt x="11165" y="3319"/>
                  </a:lnTo>
                  <a:lnTo>
                    <a:pt x="11176" y="3319"/>
                  </a:lnTo>
                  <a:lnTo>
                    <a:pt x="11189" y="3318"/>
                  </a:lnTo>
                  <a:lnTo>
                    <a:pt x="11201" y="3317"/>
                  </a:lnTo>
                  <a:lnTo>
                    <a:pt x="11213" y="3316"/>
                  </a:lnTo>
                  <a:lnTo>
                    <a:pt x="11227" y="3315"/>
                  </a:lnTo>
                  <a:lnTo>
                    <a:pt x="11241" y="3315"/>
                  </a:lnTo>
                  <a:lnTo>
                    <a:pt x="11256" y="3314"/>
                  </a:lnTo>
                  <a:lnTo>
                    <a:pt x="11270" y="3313"/>
                  </a:lnTo>
                  <a:lnTo>
                    <a:pt x="11274" y="3312"/>
                  </a:lnTo>
                  <a:lnTo>
                    <a:pt x="11277" y="3312"/>
                  </a:lnTo>
                  <a:lnTo>
                    <a:pt x="11288" y="3312"/>
                  </a:lnTo>
                  <a:lnTo>
                    <a:pt x="11299" y="3311"/>
                  </a:lnTo>
                  <a:lnTo>
                    <a:pt x="11321" y="3309"/>
                  </a:lnTo>
                  <a:lnTo>
                    <a:pt x="11343" y="3308"/>
                  </a:lnTo>
                  <a:lnTo>
                    <a:pt x="11366" y="3306"/>
                  </a:lnTo>
                  <a:lnTo>
                    <a:pt x="11388" y="3305"/>
                  </a:lnTo>
                  <a:lnTo>
                    <a:pt x="11397" y="3304"/>
                  </a:lnTo>
                  <a:lnTo>
                    <a:pt x="11406" y="3304"/>
                  </a:lnTo>
                  <a:lnTo>
                    <a:pt x="11415" y="3303"/>
                  </a:lnTo>
                  <a:lnTo>
                    <a:pt x="11425" y="3302"/>
                  </a:lnTo>
                  <a:lnTo>
                    <a:pt x="11444" y="3301"/>
                  </a:lnTo>
                  <a:lnTo>
                    <a:pt x="11464" y="3298"/>
                  </a:lnTo>
                  <a:lnTo>
                    <a:pt x="11483" y="3297"/>
                  </a:lnTo>
                  <a:lnTo>
                    <a:pt x="11503" y="3296"/>
                  </a:lnTo>
                  <a:lnTo>
                    <a:pt x="11512" y="3295"/>
                  </a:lnTo>
                  <a:lnTo>
                    <a:pt x="11522" y="3294"/>
                  </a:lnTo>
                  <a:lnTo>
                    <a:pt x="11531" y="3294"/>
                  </a:lnTo>
                  <a:lnTo>
                    <a:pt x="11540" y="3293"/>
                  </a:lnTo>
                  <a:lnTo>
                    <a:pt x="11561" y="3291"/>
                  </a:lnTo>
                  <a:lnTo>
                    <a:pt x="11580" y="3290"/>
                  </a:lnTo>
                  <a:lnTo>
                    <a:pt x="11601" y="3288"/>
                  </a:lnTo>
                  <a:lnTo>
                    <a:pt x="11622" y="3287"/>
                  </a:lnTo>
                  <a:lnTo>
                    <a:pt x="11636" y="3286"/>
                  </a:lnTo>
                  <a:lnTo>
                    <a:pt x="11650" y="3285"/>
                  </a:lnTo>
                  <a:lnTo>
                    <a:pt x="11677" y="3282"/>
                  </a:lnTo>
                  <a:lnTo>
                    <a:pt x="11704" y="3280"/>
                  </a:lnTo>
                  <a:lnTo>
                    <a:pt x="11731" y="3278"/>
                  </a:lnTo>
                  <a:lnTo>
                    <a:pt x="11757" y="3276"/>
                  </a:lnTo>
                  <a:lnTo>
                    <a:pt x="11758" y="3276"/>
                  </a:lnTo>
                  <a:lnTo>
                    <a:pt x="11759" y="3276"/>
                  </a:lnTo>
                  <a:lnTo>
                    <a:pt x="11768" y="3275"/>
                  </a:lnTo>
                  <a:lnTo>
                    <a:pt x="11778" y="3274"/>
                  </a:lnTo>
                  <a:lnTo>
                    <a:pt x="11789" y="3273"/>
                  </a:lnTo>
                  <a:lnTo>
                    <a:pt x="11799" y="3272"/>
                  </a:lnTo>
                  <a:lnTo>
                    <a:pt x="11811" y="3271"/>
                  </a:lnTo>
                  <a:lnTo>
                    <a:pt x="11824" y="3270"/>
                  </a:lnTo>
                  <a:lnTo>
                    <a:pt x="11836" y="3269"/>
                  </a:lnTo>
                  <a:lnTo>
                    <a:pt x="11848" y="3268"/>
                  </a:lnTo>
                  <a:lnTo>
                    <a:pt x="11881" y="3264"/>
                  </a:lnTo>
                  <a:lnTo>
                    <a:pt x="11915" y="3261"/>
                  </a:lnTo>
                  <a:lnTo>
                    <a:pt x="11947" y="3259"/>
                  </a:lnTo>
                  <a:lnTo>
                    <a:pt x="11980" y="3256"/>
                  </a:lnTo>
                  <a:lnTo>
                    <a:pt x="12012" y="3253"/>
                  </a:lnTo>
                  <a:lnTo>
                    <a:pt x="12044" y="3250"/>
                  </a:lnTo>
                  <a:lnTo>
                    <a:pt x="12075" y="3246"/>
                  </a:lnTo>
                  <a:lnTo>
                    <a:pt x="12106" y="3243"/>
                  </a:lnTo>
                  <a:lnTo>
                    <a:pt x="12126" y="3241"/>
                  </a:lnTo>
                  <a:lnTo>
                    <a:pt x="12146" y="3239"/>
                  </a:lnTo>
                  <a:lnTo>
                    <a:pt x="12166" y="3237"/>
                  </a:lnTo>
                  <a:lnTo>
                    <a:pt x="12184" y="3235"/>
                  </a:lnTo>
                  <a:lnTo>
                    <a:pt x="12196" y="3234"/>
                  </a:lnTo>
                  <a:lnTo>
                    <a:pt x="12207" y="3233"/>
                  </a:lnTo>
                  <a:lnTo>
                    <a:pt x="12220" y="3232"/>
                  </a:lnTo>
                  <a:lnTo>
                    <a:pt x="12234" y="3229"/>
                  </a:lnTo>
                  <a:lnTo>
                    <a:pt x="12246" y="3228"/>
                  </a:lnTo>
                  <a:lnTo>
                    <a:pt x="12260" y="3226"/>
                  </a:lnTo>
                  <a:lnTo>
                    <a:pt x="12273" y="3225"/>
                  </a:lnTo>
                  <a:lnTo>
                    <a:pt x="12286" y="3223"/>
                  </a:lnTo>
                  <a:lnTo>
                    <a:pt x="12299" y="3222"/>
                  </a:lnTo>
                  <a:lnTo>
                    <a:pt x="12310" y="3221"/>
                  </a:lnTo>
                  <a:lnTo>
                    <a:pt x="12321" y="3219"/>
                  </a:lnTo>
                  <a:lnTo>
                    <a:pt x="12333" y="3218"/>
                  </a:lnTo>
                  <a:lnTo>
                    <a:pt x="12346" y="3216"/>
                  </a:lnTo>
                  <a:lnTo>
                    <a:pt x="12359" y="3215"/>
                  </a:lnTo>
                  <a:lnTo>
                    <a:pt x="12372" y="3213"/>
                  </a:lnTo>
                  <a:lnTo>
                    <a:pt x="12384" y="3212"/>
                  </a:lnTo>
                  <a:lnTo>
                    <a:pt x="12395" y="3211"/>
                  </a:lnTo>
                  <a:lnTo>
                    <a:pt x="12405" y="3209"/>
                  </a:lnTo>
                  <a:lnTo>
                    <a:pt x="12416" y="3208"/>
                  </a:lnTo>
                  <a:lnTo>
                    <a:pt x="12428" y="3207"/>
                  </a:lnTo>
                  <a:lnTo>
                    <a:pt x="12439" y="3205"/>
                  </a:lnTo>
                  <a:lnTo>
                    <a:pt x="12450" y="3204"/>
                  </a:lnTo>
                  <a:lnTo>
                    <a:pt x="12462" y="3202"/>
                  </a:lnTo>
                  <a:lnTo>
                    <a:pt x="12473" y="3201"/>
                  </a:lnTo>
                  <a:lnTo>
                    <a:pt x="12483" y="3200"/>
                  </a:lnTo>
                  <a:lnTo>
                    <a:pt x="12494" y="3198"/>
                  </a:lnTo>
                  <a:lnTo>
                    <a:pt x="12507" y="3196"/>
                  </a:lnTo>
                  <a:lnTo>
                    <a:pt x="12519" y="3194"/>
                  </a:lnTo>
                  <a:lnTo>
                    <a:pt x="12532" y="3192"/>
                  </a:lnTo>
                  <a:lnTo>
                    <a:pt x="12543" y="3191"/>
                  </a:lnTo>
                  <a:lnTo>
                    <a:pt x="12550" y="3190"/>
                  </a:lnTo>
                  <a:lnTo>
                    <a:pt x="12556" y="3189"/>
                  </a:lnTo>
                  <a:lnTo>
                    <a:pt x="12572" y="3187"/>
                  </a:lnTo>
                  <a:lnTo>
                    <a:pt x="12586" y="3185"/>
                  </a:lnTo>
                  <a:lnTo>
                    <a:pt x="12600" y="3183"/>
                  </a:lnTo>
                  <a:lnTo>
                    <a:pt x="12614" y="3181"/>
                  </a:lnTo>
                  <a:lnTo>
                    <a:pt x="12616" y="3180"/>
                  </a:lnTo>
                  <a:lnTo>
                    <a:pt x="12617" y="3180"/>
                  </a:lnTo>
                  <a:lnTo>
                    <a:pt x="12623" y="3179"/>
                  </a:lnTo>
                  <a:lnTo>
                    <a:pt x="12629" y="3178"/>
                  </a:lnTo>
                  <a:lnTo>
                    <a:pt x="12640" y="3177"/>
                  </a:lnTo>
                  <a:lnTo>
                    <a:pt x="12651" y="3175"/>
                  </a:lnTo>
                  <a:lnTo>
                    <a:pt x="12663" y="3173"/>
                  </a:lnTo>
                  <a:lnTo>
                    <a:pt x="12674" y="3172"/>
                  </a:lnTo>
                  <a:lnTo>
                    <a:pt x="12684" y="3170"/>
                  </a:lnTo>
                  <a:lnTo>
                    <a:pt x="12694" y="3169"/>
                  </a:lnTo>
                  <a:lnTo>
                    <a:pt x="12703" y="3167"/>
                  </a:lnTo>
                  <a:lnTo>
                    <a:pt x="12711" y="3166"/>
                  </a:lnTo>
                  <a:lnTo>
                    <a:pt x="12720" y="3164"/>
                  </a:lnTo>
                  <a:lnTo>
                    <a:pt x="12729" y="3162"/>
                  </a:lnTo>
                  <a:lnTo>
                    <a:pt x="12739" y="3160"/>
                  </a:lnTo>
                  <a:lnTo>
                    <a:pt x="12749" y="3159"/>
                  </a:lnTo>
                  <a:lnTo>
                    <a:pt x="12757" y="3157"/>
                  </a:lnTo>
                  <a:lnTo>
                    <a:pt x="12766" y="3156"/>
                  </a:lnTo>
                  <a:lnTo>
                    <a:pt x="12775" y="3154"/>
                  </a:lnTo>
                  <a:lnTo>
                    <a:pt x="12783" y="3153"/>
                  </a:lnTo>
                  <a:lnTo>
                    <a:pt x="12791" y="3151"/>
                  </a:lnTo>
                  <a:lnTo>
                    <a:pt x="12800" y="3150"/>
                  </a:lnTo>
                  <a:lnTo>
                    <a:pt x="12803" y="3149"/>
                  </a:lnTo>
                  <a:lnTo>
                    <a:pt x="12806" y="3149"/>
                  </a:lnTo>
                  <a:lnTo>
                    <a:pt x="12816" y="3147"/>
                  </a:lnTo>
                  <a:lnTo>
                    <a:pt x="12826" y="3145"/>
                  </a:lnTo>
                  <a:lnTo>
                    <a:pt x="12836" y="3143"/>
                  </a:lnTo>
                  <a:lnTo>
                    <a:pt x="12846" y="3141"/>
                  </a:lnTo>
                  <a:lnTo>
                    <a:pt x="12847" y="3141"/>
                  </a:lnTo>
                  <a:lnTo>
                    <a:pt x="12848" y="3141"/>
                  </a:lnTo>
                  <a:lnTo>
                    <a:pt x="12859" y="3139"/>
                  </a:lnTo>
                  <a:lnTo>
                    <a:pt x="12871" y="3136"/>
                  </a:lnTo>
                  <a:lnTo>
                    <a:pt x="12882" y="3134"/>
                  </a:lnTo>
                  <a:lnTo>
                    <a:pt x="12893" y="3132"/>
                  </a:lnTo>
                  <a:lnTo>
                    <a:pt x="12901" y="3131"/>
                  </a:lnTo>
                  <a:lnTo>
                    <a:pt x="12907" y="3128"/>
                  </a:lnTo>
                  <a:lnTo>
                    <a:pt x="12921" y="3125"/>
                  </a:lnTo>
                  <a:lnTo>
                    <a:pt x="12937" y="3122"/>
                  </a:lnTo>
                  <a:lnTo>
                    <a:pt x="12944" y="3120"/>
                  </a:lnTo>
                  <a:lnTo>
                    <a:pt x="12952" y="3118"/>
                  </a:lnTo>
                  <a:lnTo>
                    <a:pt x="12958" y="3117"/>
                  </a:lnTo>
                  <a:lnTo>
                    <a:pt x="12965" y="3116"/>
                  </a:lnTo>
                  <a:lnTo>
                    <a:pt x="12971" y="3114"/>
                  </a:lnTo>
                  <a:lnTo>
                    <a:pt x="12977" y="3113"/>
                  </a:lnTo>
                  <a:lnTo>
                    <a:pt x="12984" y="3111"/>
                  </a:lnTo>
                  <a:lnTo>
                    <a:pt x="12992" y="3109"/>
                  </a:lnTo>
                  <a:lnTo>
                    <a:pt x="13004" y="3106"/>
                  </a:lnTo>
                  <a:lnTo>
                    <a:pt x="13016" y="3103"/>
                  </a:lnTo>
                  <a:lnTo>
                    <a:pt x="13022" y="3101"/>
                  </a:lnTo>
                  <a:lnTo>
                    <a:pt x="13029" y="3099"/>
                  </a:lnTo>
                  <a:lnTo>
                    <a:pt x="13042" y="3096"/>
                  </a:lnTo>
                  <a:lnTo>
                    <a:pt x="13055" y="3091"/>
                  </a:lnTo>
                  <a:lnTo>
                    <a:pt x="13059" y="3090"/>
                  </a:lnTo>
                  <a:lnTo>
                    <a:pt x="13063" y="3089"/>
                  </a:lnTo>
                  <a:lnTo>
                    <a:pt x="13078" y="3084"/>
                  </a:lnTo>
                  <a:lnTo>
                    <a:pt x="13092" y="3080"/>
                  </a:lnTo>
                  <a:lnTo>
                    <a:pt x="13092" y="3079"/>
                  </a:lnTo>
                  <a:lnTo>
                    <a:pt x="13093" y="3079"/>
                  </a:lnTo>
                  <a:lnTo>
                    <a:pt x="13099" y="3077"/>
                  </a:lnTo>
                  <a:lnTo>
                    <a:pt x="13104" y="3075"/>
                  </a:lnTo>
                  <a:lnTo>
                    <a:pt x="13113" y="3072"/>
                  </a:lnTo>
                  <a:lnTo>
                    <a:pt x="13122" y="3069"/>
                  </a:lnTo>
                  <a:lnTo>
                    <a:pt x="13127" y="3067"/>
                  </a:lnTo>
                  <a:lnTo>
                    <a:pt x="13133" y="3065"/>
                  </a:lnTo>
                  <a:lnTo>
                    <a:pt x="13140" y="3062"/>
                  </a:lnTo>
                  <a:lnTo>
                    <a:pt x="13147" y="3058"/>
                  </a:lnTo>
                  <a:lnTo>
                    <a:pt x="13152" y="3056"/>
                  </a:lnTo>
                  <a:lnTo>
                    <a:pt x="13157" y="3053"/>
                  </a:lnTo>
                  <a:lnTo>
                    <a:pt x="13164" y="3051"/>
                  </a:lnTo>
                  <a:lnTo>
                    <a:pt x="13170" y="3048"/>
                  </a:lnTo>
                  <a:lnTo>
                    <a:pt x="13174" y="3045"/>
                  </a:lnTo>
                  <a:lnTo>
                    <a:pt x="13178" y="3043"/>
                  </a:lnTo>
                  <a:lnTo>
                    <a:pt x="13182" y="3041"/>
                  </a:lnTo>
                  <a:lnTo>
                    <a:pt x="13186" y="3039"/>
                  </a:lnTo>
                  <a:lnTo>
                    <a:pt x="13187" y="3038"/>
                  </a:lnTo>
                  <a:lnTo>
                    <a:pt x="13188" y="3037"/>
                  </a:lnTo>
                  <a:lnTo>
                    <a:pt x="13191" y="3035"/>
                  </a:lnTo>
                  <a:lnTo>
                    <a:pt x="13194" y="3034"/>
                  </a:lnTo>
                  <a:lnTo>
                    <a:pt x="13199" y="3030"/>
                  </a:lnTo>
                  <a:lnTo>
                    <a:pt x="13204" y="3027"/>
                  </a:lnTo>
                  <a:lnTo>
                    <a:pt x="13206" y="3024"/>
                  </a:lnTo>
                  <a:lnTo>
                    <a:pt x="13208" y="3022"/>
                  </a:lnTo>
                  <a:lnTo>
                    <a:pt x="13212" y="3019"/>
                  </a:lnTo>
                  <a:lnTo>
                    <a:pt x="13215" y="3016"/>
                  </a:lnTo>
                  <a:lnTo>
                    <a:pt x="13217" y="3014"/>
                  </a:lnTo>
                  <a:lnTo>
                    <a:pt x="13218" y="3012"/>
                  </a:lnTo>
                  <a:lnTo>
                    <a:pt x="13222" y="3007"/>
                  </a:lnTo>
                  <a:lnTo>
                    <a:pt x="13225" y="3002"/>
                  </a:lnTo>
                  <a:lnTo>
                    <a:pt x="14515" y="559"/>
                  </a:lnTo>
                  <a:lnTo>
                    <a:pt x="14517" y="553"/>
                  </a:lnTo>
                  <a:lnTo>
                    <a:pt x="14519" y="548"/>
                  </a:lnTo>
                  <a:lnTo>
                    <a:pt x="14520" y="542"/>
                  </a:lnTo>
                  <a:lnTo>
                    <a:pt x="14520" y="536"/>
                  </a:lnTo>
                  <a:close/>
                </a:path>
              </a:pathLst>
            </a:custGeom>
            <a:solidFill>
              <a:srgbClr val="0DAC4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Freeform 8">
              <a:extLst>
                <a:ext uri="{FF2B5EF4-FFF2-40B4-BE49-F238E27FC236}">
                  <a16:creationId xmlns:a16="http://schemas.microsoft.com/office/drawing/2014/main" id="{335312A1-038E-BB81-7958-965E0431810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5821" y="3286918"/>
              <a:ext cx="3841750" cy="284163"/>
            </a:xfrm>
            <a:custGeom>
              <a:avLst/>
              <a:gdLst>
                <a:gd name="T0" fmla="*/ 14467 w 14518"/>
                <a:gd name="T1" fmla="*/ 603 h 1076"/>
                <a:gd name="T2" fmla="*/ 14257 w 14518"/>
                <a:gd name="T3" fmla="*/ 682 h 1076"/>
                <a:gd name="T4" fmla="*/ 13898 w 14518"/>
                <a:gd name="T5" fmla="*/ 756 h 1076"/>
                <a:gd name="T6" fmla="*/ 13402 w 14518"/>
                <a:gd name="T7" fmla="*/ 825 h 1076"/>
                <a:gd name="T8" fmla="*/ 12780 w 14518"/>
                <a:gd name="T9" fmla="*/ 888 h 1076"/>
                <a:gd name="T10" fmla="*/ 12046 w 14518"/>
                <a:gd name="T11" fmla="*/ 943 h 1076"/>
                <a:gd name="T12" fmla="*/ 11212 w 14518"/>
                <a:gd name="T13" fmla="*/ 990 h 1076"/>
                <a:gd name="T14" fmla="*/ 10292 w 14518"/>
                <a:gd name="T15" fmla="*/ 1027 h 1076"/>
                <a:gd name="T16" fmla="*/ 9296 w 14518"/>
                <a:gd name="T17" fmla="*/ 1055 h 1076"/>
                <a:gd name="T18" fmla="*/ 8239 w 14518"/>
                <a:gd name="T19" fmla="*/ 1071 h 1076"/>
                <a:gd name="T20" fmla="*/ 7133 w 14518"/>
                <a:gd name="T21" fmla="*/ 1076 h 1076"/>
                <a:gd name="T22" fmla="*/ 6028 w 14518"/>
                <a:gd name="T23" fmla="*/ 1069 h 1076"/>
                <a:gd name="T24" fmla="*/ 4980 w 14518"/>
                <a:gd name="T25" fmla="*/ 1050 h 1076"/>
                <a:gd name="T26" fmla="*/ 3998 w 14518"/>
                <a:gd name="T27" fmla="*/ 1019 h 1076"/>
                <a:gd name="T28" fmla="*/ 3095 w 14518"/>
                <a:gd name="T29" fmla="*/ 980 h 1076"/>
                <a:gd name="T30" fmla="*/ 2284 w 14518"/>
                <a:gd name="T31" fmla="*/ 930 h 1076"/>
                <a:gd name="T32" fmla="*/ 1577 w 14518"/>
                <a:gd name="T33" fmla="*/ 874 h 1076"/>
                <a:gd name="T34" fmla="*/ 985 w 14518"/>
                <a:gd name="T35" fmla="*/ 810 h 1076"/>
                <a:gd name="T36" fmla="*/ 522 w 14518"/>
                <a:gd name="T37" fmla="*/ 739 h 1076"/>
                <a:gd name="T38" fmla="*/ 197 w 14518"/>
                <a:gd name="T39" fmla="*/ 663 h 1076"/>
                <a:gd name="T40" fmla="*/ 25 w 14518"/>
                <a:gd name="T41" fmla="*/ 584 h 1076"/>
                <a:gd name="T42" fmla="*/ 17 w 14518"/>
                <a:gd name="T43" fmla="*/ 502 h 1076"/>
                <a:gd name="T44" fmla="*/ 173 w 14518"/>
                <a:gd name="T45" fmla="*/ 420 h 1076"/>
                <a:gd name="T46" fmla="*/ 484 w 14518"/>
                <a:gd name="T47" fmla="*/ 344 h 1076"/>
                <a:gd name="T48" fmla="*/ 937 w 14518"/>
                <a:gd name="T49" fmla="*/ 273 h 1076"/>
                <a:gd name="T50" fmla="*/ 1518 w 14518"/>
                <a:gd name="T51" fmla="*/ 209 h 1076"/>
                <a:gd name="T52" fmla="*/ 2216 w 14518"/>
                <a:gd name="T53" fmla="*/ 151 h 1076"/>
                <a:gd name="T54" fmla="*/ 3017 w 14518"/>
                <a:gd name="T55" fmla="*/ 101 h 1076"/>
                <a:gd name="T56" fmla="*/ 3911 w 14518"/>
                <a:gd name="T57" fmla="*/ 61 h 1076"/>
                <a:gd name="T58" fmla="*/ 4883 w 14518"/>
                <a:gd name="T59" fmla="*/ 30 h 1076"/>
                <a:gd name="T60" fmla="*/ 5921 w 14518"/>
                <a:gd name="T61" fmla="*/ 9 h 1076"/>
                <a:gd name="T62" fmla="*/ 7012 w 14518"/>
                <a:gd name="T63" fmla="*/ 0 h 1076"/>
                <a:gd name="T64" fmla="*/ 8127 w 14518"/>
                <a:gd name="T65" fmla="*/ 4 h 1076"/>
                <a:gd name="T66" fmla="*/ 9196 w 14518"/>
                <a:gd name="T67" fmla="*/ 20 h 1076"/>
                <a:gd name="T68" fmla="*/ 10201 w 14518"/>
                <a:gd name="T69" fmla="*/ 46 h 1076"/>
                <a:gd name="T70" fmla="*/ 11131 w 14518"/>
                <a:gd name="T71" fmla="*/ 82 h 1076"/>
                <a:gd name="T72" fmla="*/ 11974 w 14518"/>
                <a:gd name="T73" fmla="*/ 129 h 1076"/>
                <a:gd name="T74" fmla="*/ 12717 w 14518"/>
                <a:gd name="T75" fmla="*/ 183 h 1076"/>
                <a:gd name="T76" fmla="*/ 13349 w 14518"/>
                <a:gd name="T77" fmla="*/ 245 h 1076"/>
                <a:gd name="T78" fmla="*/ 13857 w 14518"/>
                <a:gd name="T79" fmla="*/ 313 h 1076"/>
                <a:gd name="T80" fmla="*/ 14229 w 14518"/>
                <a:gd name="T81" fmla="*/ 387 h 1076"/>
                <a:gd name="T82" fmla="*/ 14453 w 14518"/>
                <a:gd name="T83" fmla="*/ 466 h 1076"/>
                <a:gd name="T84" fmla="*/ 14518 w 14518"/>
                <a:gd name="T85" fmla="*/ 548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18" h="1076">
                  <a:moveTo>
                    <a:pt x="14518" y="548"/>
                  </a:moveTo>
                  <a:lnTo>
                    <a:pt x="14501" y="576"/>
                  </a:lnTo>
                  <a:lnTo>
                    <a:pt x="14467" y="603"/>
                  </a:lnTo>
                  <a:lnTo>
                    <a:pt x="14415" y="629"/>
                  </a:lnTo>
                  <a:lnTo>
                    <a:pt x="14345" y="656"/>
                  </a:lnTo>
                  <a:lnTo>
                    <a:pt x="14257" y="682"/>
                  </a:lnTo>
                  <a:lnTo>
                    <a:pt x="14154" y="708"/>
                  </a:lnTo>
                  <a:lnTo>
                    <a:pt x="14034" y="732"/>
                  </a:lnTo>
                  <a:lnTo>
                    <a:pt x="13898" y="756"/>
                  </a:lnTo>
                  <a:lnTo>
                    <a:pt x="13747" y="780"/>
                  </a:lnTo>
                  <a:lnTo>
                    <a:pt x="13581" y="803"/>
                  </a:lnTo>
                  <a:lnTo>
                    <a:pt x="13402" y="825"/>
                  </a:lnTo>
                  <a:lnTo>
                    <a:pt x="13207" y="847"/>
                  </a:lnTo>
                  <a:lnTo>
                    <a:pt x="13000" y="867"/>
                  </a:lnTo>
                  <a:lnTo>
                    <a:pt x="12780" y="888"/>
                  </a:lnTo>
                  <a:lnTo>
                    <a:pt x="12547" y="908"/>
                  </a:lnTo>
                  <a:lnTo>
                    <a:pt x="12302" y="925"/>
                  </a:lnTo>
                  <a:lnTo>
                    <a:pt x="12046" y="943"/>
                  </a:lnTo>
                  <a:lnTo>
                    <a:pt x="11778" y="959"/>
                  </a:lnTo>
                  <a:lnTo>
                    <a:pt x="11501" y="976"/>
                  </a:lnTo>
                  <a:lnTo>
                    <a:pt x="11212" y="990"/>
                  </a:lnTo>
                  <a:lnTo>
                    <a:pt x="10915" y="1003"/>
                  </a:lnTo>
                  <a:lnTo>
                    <a:pt x="10607" y="1016"/>
                  </a:lnTo>
                  <a:lnTo>
                    <a:pt x="10292" y="1027"/>
                  </a:lnTo>
                  <a:lnTo>
                    <a:pt x="9967" y="1037"/>
                  </a:lnTo>
                  <a:lnTo>
                    <a:pt x="9635" y="1047"/>
                  </a:lnTo>
                  <a:lnTo>
                    <a:pt x="9296" y="1055"/>
                  </a:lnTo>
                  <a:lnTo>
                    <a:pt x="8950" y="1062"/>
                  </a:lnTo>
                  <a:lnTo>
                    <a:pt x="8597" y="1067"/>
                  </a:lnTo>
                  <a:lnTo>
                    <a:pt x="8239" y="1071"/>
                  </a:lnTo>
                  <a:lnTo>
                    <a:pt x="7875" y="1074"/>
                  </a:lnTo>
                  <a:lnTo>
                    <a:pt x="7506" y="1076"/>
                  </a:lnTo>
                  <a:lnTo>
                    <a:pt x="7133" y="1076"/>
                  </a:lnTo>
                  <a:lnTo>
                    <a:pt x="6759" y="1075"/>
                  </a:lnTo>
                  <a:lnTo>
                    <a:pt x="6391" y="1072"/>
                  </a:lnTo>
                  <a:lnTo>
                    <a:pt x="6028" y="1069"/>
                  </a:lnTo>
                  <a:lnTo>
                    <a:pt x="5672" y="1064"/>
                  </a:lnTo>
                  <a:lnTo>
                    <a:pt x="5322" y="1057"/>
                  </a:lnTo>
                  <a:lnTo>
                    <a:pt x="4980" y="1050"/>
                  </a:lnTo>
                  <a:lnTo>
                    <a:pt x="4645" y="1040"/>
                  </a:lnTo>
                  <a:lnTo>
                    <a:pt x="4317" y="1030"/>
                  </a:lnTo>
                  <a:lnTo>
                    <a:pt x="3998" y="1019"/>
                  </a:lnTo>
                  <a:lnTo>
                    <a:pt x="3688" y="1007"/>
                  </a:lnTo>
                  <a:lnTo>
                    <a:pt x="3387" y="994"/>
                  </a:lnTo>
                  <a:lnTo>
                    <a:pt x="3095" y="980"/>
                  </a:lnTo>
                  <a:lnTo>
                    <a:pt x="2814" y="964"/>
                  </a:lnTo>
                  <a:lnTo>
                    <a:pt x="2544" y="948"/>
                  </a:lnTo>
                  <a:lnTo>
                    <a:pt x="2284" y="930"/>
                  </a:lnTo>
                  <a:lnTo>
                    <a:pt x="2037" y="912"/>
                  </a:lnTo>
                  <a:lnTo>
                    <a:pt x="1801" y="893"/>
                  </a:lnTo>
                  <a:lnTo>
                    <a:pt x="1577" y="874"/>
                  </a:lnTo>
                  <a:lnTo>
                    <a:pt x="1367" y="853"/>
                  </a:lnTo>
                  <a:lnTo>
                    <a:pt x="1169" y="831"/>
                  </a:lnTo>
                  <a:lnTo>
                    <a:pt x="985" y="810"/>
                  </a:lnTo>
                  <a:lnTo>
                    <a:pt x="815" y="787"/>
                  </a:lnTo>
                  <a:lnTo>
                    <a:pt x="661" y="763"/>
                  </a:lnTo>
                  <a:lnTo>
                    <a:pt x="522" y="739"/>
                  </a:lnTo>
                  <a:lnTo>
                    <a:pt x="397" y="715"/>
                  </a:lnTo>
                  <a:lnTo>
                    <a:pt x="289" y="689"/>
                  </a:lnTo>
                  <a:lnTo>
                    <a:pt x="197" y="663"/>
                  </a:lnTo>
                  <a:lnTo>
                    <a:pt x="122" y="638"/>
                  </a:lnTo>
                  <a:lnTo>
                    <a:pt x="65" y="611"/>
                  </a:lnTo>
                  <a:lnTo>
                    <a:pt x="25" y="584"/>
                  </a:lnTo>
                  <a:lnTo>
                    <a:pt x="3" y="556"/>
                  </a:lnTo>
                  <a:lnTo>
                    <a:pt x="0" y="528"/>
                  </a:lnTo>
                  <a:lnTo>
                    <a:pt x="17" y="502"/>
                  </a:lnTo>
                  <a:lnTo>
                    <a:pt x="51" y="474"/>
                  </a:lnTo>
                  <a:lnTo>
                    <a:pt x="103" y="447"/>
                  </a:lnTo>
                  <a:lnTo>
                    <a:pt x="173" y="420"/>
                  </a:lnTo>
                  <a:lnTo>
                    <a:pt x="261" y="395"/>
                  </a:lnTo>
                  <a:lnTo>
                    <a:pt x="364" y="369"/>
                  </a:lnTo>
                  <a:lnTo>
                    <a:pt x="484" y="344"/>
                  </a:lnTo>
                  <a:lnTo>
                    <a:pt x="620" y="320"/>
                  </a:lnTo>
                  <a:lnTo>
                    <a:pt x="771" y="297"/>
                  </a:lnTo>
                  <a:lnTo>
                    <a:pt x="937" y="273"/>
                  </a:lnTo>
                  <a:lnTo>
                    <a:pt x="1116" y="251"/>
                  </a:lnTo>
                  <a:lnTo>
                    <a:pt x="1311" y="230"/>
                  </a:lnTo>
                  <a:lnTo>
                    <a:pt x="1518" y="209"/>
                  </a:lnTo>
                  <a:lnTo>
                    <a:pt x="1738" y="189"/>
                  </a:lnTo>
                  <a:lnTo>
                    <a:pt x="1971" y="169"/>
                  </a:lnTo>
                  <a:lnTo>
                    <a:pt x="2216" y="151"/>
                  </a:lnTo>
                  <a:lnTo>
                    <a:pt x="2472" y="134"/>
                  </a:lnTo>
                  <a:lnTo>
                    <a:pt x="2740" y="117"/>
                  </a:lnTo>
                  <a:lnTo>
                    <a:pt x="3017" y="101"/>
                  </a:lnTo>
                  <a:lnTo>
                    <a:pt x="3306" y="87"/>
                  </a:lnTo>
                  <a:lnTo>
                    <a:pt x="3603" y="73"/>
                  </a:lnTo>
                  <a:lnTo>
                    <a:pt x="3911" y="61"/>
                  </a:lnTo>
                  <a:lnTo>
                    <a:pt x="4226" y="49"/>
                  </a:lnTo>
                  <a:lnTo>
                    <a:pt x="4551" y="39"/>
                  </a:lnTo>
                  <a:lnTo>
                    <a:pt x="4883" y="30"/>
                  </a:lnTo>
                  <a:lnTo>
                    <a:pt x="5222" y="22"/>
                  </a:lnTo>
                  <a:lnTo>
                    <a:pt x="5568" y="14"/>
                  </a:lnTo>
                  <a:lnTo>
                    <a:pt x="5921" y="9"/>
                  </a:lnTo>
                  <a:lnTo>
                    <a:pt x="6279" y="5"/>
                  </a:lnTo>
                  <a:lnTo>
                    <a:pt x="6643" y="2"/>
                  </a:lnTo>
                  <a:lnTo>
                    <a:pt x="7012" y="0"/>
                  </a:lnTo>
                  <a:lnTo>
                    <a:pt x="7385" y="0"/>
                  </a:lnTo>
                  <a:lnTo>
                    <a:pt x="7759" y="1"/>
                  </a:lnTo>
                  <a:lnTo>
                    <a:pt x="8127" y="4"/>
                  </a:lnTo>
                  <a:lnTo>
                    <a:pt x="8490" y="7"/>
                  </a:lnTo>
                  <a:lnTo>
                    <a:pt x="8846" y="13"/>
                  </a:lnTo>
                  <a:lnTo>
                    <a:pt x="9196" y="20"/>
                  </a:lnTo>
                  <a:lnTo>
                    <a:pt x="9538" y="27"/>
                  </a:lnTo>
                  <a:lnTo>
                    <a:pt x="9873" y="36"/>
                  </a:lnTo>
                  <a:lnTo>
                    <a:pt x="10201" y="46"/>
                  </a:lnTo>
                  <a:lnTo>
                    <a:pt x="10520" y="58"/>
                  </a:lnTo>
                  <a:lnTo>
                    <a:pt x="10830" y="69"/>
                  </a:lnTo>
                  <a:lnTo>
                    <a:pt x="11131" y="82"/>
                  </a:lnTo>
                  <a:lnTo>
                    <a:pt x="11423" y="97"/>
                  </a:lnTo>
                  <a:lnTo>
                    <a:pt x="11704" y="112"/>
                  </a:lnTo>
                  <a:lnTo>
                    <a:pt x="11974" y="129"/>
                  </a:lnTo>
                  <a:lnTo>
                    <a:pt x="12234" y="146"/>
                  </a:lnTo>
                  <a:lnTo>
                    <a:pt x="12481" y="165"/>
                  </a:lnTo>
                  <a:lnTo>
                    <a:pt x="12717" y="183"/>
                  </a:lnTo>
                  <a:lnTo>
                    <a:pt x="12941" y="203"/>
                  </a:lnTo>
                  <a:lnTo>
                    <a:pt x="13151" y="224"/>
                  </a:lnTo>
                  <a:lnTo>
                    <a:pt x="13349" y="245"/>
                  </a:lnTo>
                  <a:lnTo>
                    <a:pt x="13533" y="267"/>
                  </a:lnTo>
                  <a:lnTo>
                    <a:pt x="13703" y="290"/>
                  </a:lnTo>
                  <a:lnTo>
                    <a:pt x="13857" y="313"/>
                  </a:lnTo>
                  <a:lnTo>
                    <a:pt x="13996" y="338"/>
                  </a:lnTo>
                  <a:lnTo>
                    <a:pt x="14121" y="362"/>
                  </a:lnTo>
                  <a:lnTo>
                    <a:pt x="14229" y="387"/>
                  </a:lnTo>
                  <a:lnTo>
                    <a:pt x="14321" y="413"/>
                  </a:lnTo>
                  <a:lnTo>
                    <a:pt x="14396" y="439"/>
                  </a:lnTo>
                  <a:lnTo>
                    <a:pt x="14453" y="466"/>
                  </a:lnTo>
                  <a:lnTo>
                    <a:pt x="14493" y="492"/>
                  </a:lnTo>
                  <a:lnTo>
                    <a:pt x="14515" y="520"/>
                  </a:lnTo>
                  <a:lnTo>
                    <a:pt x="14518" y="548"/>
                  </a:lnTo>
                  <a:close/>
                </a:path>
              </a:pathLst>
            </a:custGeom>
            <a:solidFill>
              <a:schemeClr val="accent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96E07A7-50A6-FC04-699C-B7EA637478FA}"/>
                </a:ext>
              </a:extLst>
            </p:cNvPr>
            <p:cNvSpPr/>
            <p:nvPr/>
          </p:nvSpPr>
          <p:spPr>
            <a:xfrm rot="16200000">
              <a:off x="7013562" y="3167390"/>
              <a:ext cx="81824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9EF138E-10DB-DB38-4979-EC545DE24DD8}"/>
              </a:ext>
            </a:extLst>
          </p:cNvPr>
          <p:cNvGrpSpPr/>
          <p:nvPr/>
        </p:nvGrpSpPr>
        <p:grpSpPr>
          <a:xfrm rot="5400000">
            <a:off x="5894878" y="2123381"/>
            <a:ext cx="879475" cy="3074988"/>
            <a:chOff x="7806393" y="1890712"/>
            <a:chExt cx="879475" cy="3074988"/>
          </a:xfrm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grpSpPr>
        <p:sp>
          <p:nvSpPr>
            <p:cNvPr id="7" name="Freeform 11">
              <a:extLst>
                <a:ext uri="{FF2B5EF4-FFF2-40B4-BE49-F238E27FC236}">
                  <a16:creationId xmlns:a16="http://schemas.microsoft.com/office/drawing/2014/main" id="{F8C2646C-6E11-3A7E-9BC5-63380CA0EEC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08637" y="2988468"/>
              <a:ext cx="3074988" cy="879475"/>
            </a:xfrm>
            <a:custGeom>
              <a:avLst/>
              <a:gdLst>
                <a:gd name="T0" fmla="*/ 11508 w 11623"/>
                <a:gd name="T1" fmla="*/ 345 h 3321"/>
                <a:gd name="T2" fmla="*/ 11315 w 11623"/>
                <a:gd name="T3" fmla="*/ 292 h 3321"/>
                <a:gd name="T4" fmla="*/ 11036 w 11623"/>
                <a:gd name="T5" fmla="*/ 242 h 3321"/>
                <a:gd name="T6" fmla="*/ 10780 w 11623"/>
                <a:gd name="T7" fmla="*/ 207 h 3321"/>
                <a:gd name="T8" fmla="*/ 10530 w 11623"/>
                <a:gd name="T9" fmla="*/ 179 h 3321"/>
                <a:gd name="T10" fmla="*/ 10139 w 11623"/>
                <a:gd name="T11" fmla="*/ 143 h 3321"/>
                <a:gd name="T12" fmla="*/ 9726 w 11623"/>
                <a:gd name="T13" fmla="*/ 112 h 3321"/>
                <a:gd name="T14" fmla="*/ 9415 w 11623"/>
                <a:gd name="T15" fmla="*/ 92 h 3321"/>
                <a:gd name="T16" fmla="*/ 9091 w 11623"/>
                <a:gd name="T17" fmla="*/ 75 h 3321"/>
                <a:gd name="T18" fmla="*/ 8768 w 11623"/>
                <a:gd name="T19" fmla="*/ 59 h 3321"/>
                <a:gd name="T20" fmla="*/ 8307 w 11623"/>
                <a:gd name="T21" fmla="*/ 42 h 3321"/>
                <a:gd name="T22" fmla="*/ 7855 w 11623"/>
                <a:gd name="T23" fmla="*/ 27 h 3321"/>
                <a:gd name="T24" fmla="*/ 7315 w 11623"/>
                <a:gd name="T25" fmla="*/ 14 h 3321"/>
                <a:gd name="T26" fmla="*/ 6999 w 11623"/>
                <a:gd name="T27" fmla="*/ 9 h 3321"/>
                <a:gd name="T28" fmla="*/ 6674 w 11623"/>
                <a:gd name="T29" fmla="*/ 5 h 3321"/>
                <a:gd name="T30" fmla="*/ 6231 w 11623"/>
                <a:gd name="T31" fmla="*/ 1 h 3321"/>
                <a:gd name="T32" fmla="*/ 5916 w 11623"/>
                <a:gd name="T33" fmla="*/ 0 h 3321"/>
                <a:gd name="T34" fmla="*/ 5601 w 11623"/>
                <a:gd name="T35" fmla="*/ 0 h 3321"/>
                <a:gd name="T36" fmla="*/ 5292 w 11623"/>
                <a:gd name="T37" fmla="*/ 2 h 3321"/>
                <a:gd name="T38" fmla="*/ 4857 w 11623"/>
                <a:gd name="T39" fmla="*/ 6 h 3321"/>
                <a:gd name="T40" fmla="*/ 4419 w 11623"/>
                <a:gd name="T41" fmla="*/ 12 h 3321"/>
                <a:gd name="T42" fmla="*/ 3960 w 11623"/>
                <a:gd name="T43" fmla="*/ 22 h 3321"/>
                <a:gd name="T44" fmla="*/ 3625 w 11623"/>
                <a:gd name="T45" fmla="*/ 32 h 3321"/>
                <a:gd name="T46" fmla="*/ 3222 w 11623"/>
                <a:gd name="T47" fmla="*/ 45 h 3321"/>
                <a:gd name="T48" fmla="*/ 2802 w 11623"/>
                <a:gd name="T49" fmla="*/ 63 h 3321"/>
                <a:gd name="T50" fmla="*/ 2421 w 11623"/>
                <a:gd name="T51" fmla="*/ 81 h 3321"/>
                <a:gd name="T52" fmla="*/ 2003 w 11623"/>
                <a:gd name="T53" fmla="*/ 106 h 3321"/>
                <a:gd name="T54" fmla="*/ 1668 w 11623"/>
                <a:gd name="T55" fmla="*/ 128 h 3321"/>
                <a:gd name="T56" fmla="*/ 1299 w 11623"/>
                <a:gd name="T57" fmla="*/ 159 h 3321"/>
                <a:gd name="T58" fmla="*/ 1005 w 11623"/>
                <a:gd name="T59" fmla="*/ 188 h 3321"/>
                <a:gd name="T60" fmla="*/ 736 w 11623"/>
                <a:gd name="T61" fmla="*/ 220 h 3321"/>
                <a:gd name="T62" fmla="*/ 498 w 11623"/>
                <a:gd name="T63" fmla="*/ 256 h 3321"/>
                <a:gd name="T64" fmla="*/ 269 w 11623"/>
                <a:gd name="T65" fmla="*/ 300 h 3321"/>
                <a:gd name="T66" fmla="*/ 84 w 11623"/>
                <a:gd name="T67" fmla="*/ 357 h 3321"/>
                <a:gd name="T68" fmla="*/ 7 w 11623"/>
                <a:gd name="T69" fmla="*/ 409 h 3321"/>
                <a:gd name="T70" fmla="*/ 1015 w 11623"/>
                <a:gd name="T71" fmla="*/ 2364 h 3321"/>
                <a:gd name="T72" fmla="*/ 1429 w 11623"/>
                <a:gd name="T73" fmla="*/ 3052 h 3321"/>
                <a:gd name="T74" fmla="*/ 1636 w 11623"/>
                <a:gd name="T75" fmla="*/ 3107 h 3321"/>
                <a:gd name="T76" fmla="*/ 1901 w 11623"/>
                <a:gd name="T77" fmla="*/ 3149 h 3321"/>
                <a:gd name="T78" fmla="*/ 2181 w 11623"/>
                <a:gd name="T79" fmla="*/ 3182 h 3321"/>
                <a:gd name="T80" fmla="*/ 2445 w 11623"/>
                <a:gd name="T81" fmla="*/ 3206 h 3321"/>
                <a:gd name="T82" fmla="*/ 2682 w 11623"/>
                <a:gd name="T83" fmla="*/ 3226 h 3321"/>
                <a:gd name="T84" fmla="*/ 2976 w 11623"/>
                <a:gd name="T85" fmla="*/ 3246 h 3321"/>
                <a:gd name="T86" fmla="*/ 3333 w 11623"/>
                <a:gd name="T87" fmla="*/ 3265 h 3321"/>
                <a:gd name="T88" fmla="*/ 3779 w 11623"/>
                <a:gd name="T89" fmla="*/ 3285 h 3321"/>
                <a:gd name="T90" fmla="*/ 4315 w 11623"/>
                <a:gd name="T91" fmla="*/ 3301 h 3321"/>
                <a:gd name="T92" fmla="*/ 4877 w 11623"/>
                <a:gd name="T93" fmla="*/ 3314 h 3321"/>
                <a:gd name="T94" fmla="*/ 5419 w 11623"/>
                <a:gd name="T95" fmla="*/ 3320 h 3321"/>
                <a:gd name="T96" fmla="*/ 5947 w 11623"/>
                <a:gd name="T97" fmla="*/ 3321 h 3321"/>
                <a:gd name="T98" fmla="*/ 6477 w 11623"/>
                <a:gd name="T99" fmla="*/ 3317 h 3321"/>
                <a:gd name="T100" fmla="*/ 6967 w 11623"/>
                <a:gd name="T101" fmla="*/ 3309 h 3321"/>
                <a:gd name="T102" fmla="*/ 7400 w 11623"/>
                <a:gd name="T103" fmla="*/ 3299 h 3321"/>
                <a:gd name="T104" fmla="*/ 7729 w 11623"/>
                <a:gd name="T105" fmla="*/ 3289 h 3321"/>
                <a:gd name="T106" fmla="*/ 8090 w 11623"/>
                <a:gd name="T107" fmla="*/ 3274 h 3321"/>
                <a:gd name="T108" fmla="*/ 8659 w 11623"/>
                <a:gd name="T109" fmla="*/ 3245 h 3321"/>
                <a:gd name="T110" fmla="*/ 9012 w 11623"/>
                <a:gd name="T111" fmla="*/ 3220 h 3321"/>
                <a:gd name="T112" fmla="*/ 9410 w 11623"/>
                <a:gd name="T113" fmla="*/ 3186 h 3321"/>
                <a:gd name="T114" fmla="*/ 9774 w 11623"/>
                <a:gd name="T115" fmla="*/ 3142 h 3321"/>
                <a:gd name="T116" fmla="*/ 10017 w 11623"/>
                <a:gd name="T117" fmla="*/ 3100 h 3321"/>
                <a:gd name="T118" fmla="*/ 10179 w 11623"/>
                <a:gd name="T119" fmla="*/ 3058 h 3321"/>
                <a:gd name="T120" fmla="*/ 10263 w 11623"/>
                <a:gd name="T121" fmla="*/ 3012 h 3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23" h="3321">
                  <a:moveTo>
                    <a:pt x="11622" y="425"/>
                  </a:moveTo>
                  <a:lnTo>
                    <a:pt x="11622" y="423"/>
                  </a:lnTo>
                  <a:lnTo>
                    <a:pt x="11621" y="421"/>
                  </a:lnTo>
                  <a:lnTo>
                    <a:pt x="11620" y="417"/>
                  </a:lnTo>
                  <a:lnTo>
                    <a:pt x="11617" y="413"/>
                  </a:lnTo>
                  <a:lnTo>
                    <a:pt x="11616" y="411"/>
                  </a:lnTo>
                  <a:lnTo>
                    <a:pt x="11615" y="409"/>
                  </a:lnTo>
                  <a:lnTo>
                    <a:pt x="11610" y="403"/>
                  </a:lnTo>
                  <a:lnTo>
                    <a:pt x="11607" y="399"/>
                  </a:lnTo>
                  <a:lnTo>
                    <a:pt x="11605" y="397"/>
                  </a:lnTo>
                  <a:lnTo>
                    <a:pt x="11603" y="395"/>
                  </a:lnTo>
                  <a:lnTo>
                    <a:pt x="11596" y="389"/>
                  </a:lnTo>
                  <a:lnTo>
                    <a:pt x="11588" y="383"/>
                  </a:lnTo>
                  <a:lnTo>
                    <a:pt x="11587" y="383"/>
                  </a:lnTo>
                  <a:lnTo>
                    <a:pt x="11586" y="382"/>
                  </a:lnTo>
                  <a:lnTo>
                    <a:pt x="11576" y="377"/>
                  </a:lnTo>
                  <a:lnTo>
                    <a:pt x="11566" y="371"/>
                  </a:lnTo>
                  <a:lnTo>
                    <a:pt x="11563" y="368"/>
                  </a:lnTo>
                  <a:lnTo>
                    <a:pt x="11559" y="366"/>
                  </a:lnTo>
                  <a:lnTo>
                    <a:pt x="11550" y="362"/>
                  </a:lnTo>
                  <a:lnTo>
                    <a:pt x="11540" y="358"/>
                  </a:lnTo>
                  <a:lnTo>
                    <a:pt x="11535" y="356"/>
                  </a:lnTo>
                  <a:lnTo>
                    <a:pt x="11530" y="354"/>
                  </a:lnTo>
                  <a:lnTo>
                    <a:pt x="11520" y="350"/>
                  </a:lnTo>
                  <a:lnTo>
                    <a:pt x="11508" y="345"/>
                  </a:lnTo>
                  <a:lnTo>
                    <a:pt x="11503" y="344"/>
                  </a:lnTo>
                  <a:lnTo>
                    <a:pt x="11499" y="342"/>
                  </a:lnTo>
                  <a:lnTo>
                    <a:pt x="11490" y="339"/>
                  </a:lnTo>
                  <a:lnTo>
                    <a:pt x="11482" y="335"/>
                  </a:lnTo>
                  <a:lnTo>
                    <a:pt x="11472" y="332"/>
                  </a:lnTo>
                  <a:lnTo>
                    <a:pt x="11463" y="330"/>
                  </a:lnTo>
                  <a:lnTo>
                    <a:pt x="11459" y="329"/>
                  </a:lnTo>
                  <a:lnTo>
                    <a:pt x="11456" y="328"/>
                  </a:lnTo>
                  <a:lnTo>
                    <a:pt x="11448" y="325"/>
                  </a:lnTo>
                  <a:lnTo>
                    <a:pt x="11439" y="323"/>
                  </a:lnTo>
                  <a:lnTo>
                    <a:pt x="11430" y="320"/>
                  </a:lnTo>
                  <a:lnTo>
                    <a:pt x="11422" y="318"/>
                  </a:lnTo>
                  <a:lnTo>
                    <a:pt x="11415" y="316"/>
                  </a:lnTo>
                  <a:lnTo>
                    <a:pt x="11406" y="314"/>
                  </a:lnTo>
                  <a:lnTo>
                    <a:pt x="11399" y="312"/>
                  </a:lnTo>
                  <a:lnTo>
                    <a:pt x="11392" y="310"/>
                  </a:lnTo>
                  <a:lnTo>
                    <a:pt x="11384" y="308"/>
                  </a:lnTo>
                  <a:lnTo>
                    <a:pt x="11375" y="307"/>
                  </a:lnTo>
                  <a:lnTo>
                    <a:pt x="11367" y="305"/>
                  </a:lnTo>
                  <a:lnTo>
                    <a:pt x="11359" y="303"/>
                  </a:lnTo>
                  <a:lnTo>
                    <a:pt x="11350" y="300"/>
                  </a:lnTo>
                  <a:lnTo>
                    <a:pt x="11340" y="297"/>
                  </a:lnTo>
                  <a:lnTo>
                    <a:pt x="11331" y="295"/>
                  </a:lnTo>
                  <a:lnTo>
                    <a:pt x="11322" y="293"/>
                  </a:lnTo>
                  <a:lnTo>
                    <a:pt x="11315" y="292"/>
                  </a:lnTo>
                  <a:lnTo>
                    <a:pt x="11307" y="290"/>
                  </a:lnTo>
                  <a:lnTo>
                    <a:pt x="11294" y="288"/>
                  </a:lnTo>
                  <a:lnTo>
                    <a:pt x="11281" y="285"/>
                  </a:lnTo>
                  <a:lnTo>
                    <a:pt x="11267" y="282"/>
                  </a:lnTo>
                  <a:lnTo>
                    <a:pt x="11253" y="279"/>
                  </a:lnTo>
                  <a:lnTo>
                    <a:pt x="11246" y="278"/>
                  </a:lnTo>
                  <a:lnTo>
                    <a:pt x="11239" y="277"/>
                  </a:lnTo>
                  <a:lnTo>
                    <a:pt x="11228" y="275"/>
                  </a:lnTo>
                  <a:lnTo>
                    <a:pt x="11217" y="273"/>
                  </a:lnTo>
                  <a:lnTo>
                    <a:pt x="11205" y="271"/>
                  </a:lnTo>
                  <a:lnTo>
                    <a:pt x="11193" y="267"/>
                  </a:lnTo>
                  <a:lnTo>
                    <a:pt x="11183" y="266"/>
                  </a:lnTo>
                  <a:lnTo>
                    <a:pt x="11171" y="264"/>
                  </a:lnTo>
                  <a:lnTo>
                    <a:pt x="11161" y="262"/>
                  </a:lnTo>
                  <a:lnTo>
                    <a:pt x="11150" y="260"/>
                  </a:lnTo>
                  <a:lnTo>
                    <a:pt x="11139" y="258"/>
                  </a:lnTo>
                  <a:lnTo>
                    <a:pt x="11128" y="256"/>
                  </a:lnTo>
                  <a:lnTo>
                    <a:pt x="11117" y="255"/>
                  </a:lnTo>
                  <a:lnTo>
                    <a:pt x="11104" y="253"/>
                  </a:lnTo>
                  <a:lnTo>
                    <a:pt x="11092" y="251"/>
                  </a:lnTo>
                  <a:lnTo>
                    <a:pt x="11080" y="249"/>
                  </a:lnTo>
                  <a:lnTo>
                    <a:pt x="11066" y="247"/>
                  </a:lnTo>
                  <a:lnTo>
                    <a:pt x="11054" y="245"/>
                  </a:lnTo>
                  <a:lnTo>
                    <a:pt x="11045" y="243"/>
                  </a:lnTo>
                  <a:lnTo>
                    <a:pt x="11036" y="242"/>
                  </a:lnTo>
                  <a:lnTo>
                    <a:pt x="11018" y="240"/>
                  </a:lnTo>
                  <a:lnTo>
                    <a:pt x="11000" y="237"/>
                  </a:lnTo>
                  <a:lnTo>
                    <a:pt x="10983" y="234"/>
                  </a:lnTo>
                  <a:lnTo>
                    <a:pt x="10964" y="231"/>
                  </a:lnTo>
                  <a:lnTo>
                    <a:pt x="10962" y="231"/>
                  </a:lnTo>
                  <a:lnTo>
                    <a:pt x="10960" y="230"/>
                  </a:lnTo>
                  <a:lnTo>
                    <a:pt x="10946" y="228"/>
                  </a:lnTo>
                  <a:lnTo>
                    <a:pt x="10931" y="227"/>
                  </a:lnTo>
                  <a:lnTo>
                    <a:pt x="10923" y="225"/>
                  </a:lnTo>
                  <a:lnTo>
                    <a:pt x="10914" y="224"/>
                  </a:lnTo>
                  <a:lnTo>
                    <a:pt x="10905" y="223"/>
                  </a:lnTo>
                  <a:lnTo>
                    <a:pt x="10896" y="222"/>
                  </a:lnTo>
                  <a:lnTo>
                    <a:pt x="10888" y="221"/>
                  </a:lnTo>
                  <a:lnTo>
                    <a:pt x="10880" y="220"/>
                  </a:lnTo>
                  <a:lnTo>
                    <a:pt x="10870" y="219"/>
                  </a:lnTo>
                  <a:lnTo>
                    <a:pt x="10862" y="217"/>
                  </a:lnTo>
                  <a:lnTo>
                    <a:pt x="10853" y="216"/>
                  </a:lnTo>
                  <a:lnTo>
                    <a:pt x="10844" y="215"/>
                  </a:lnTo>
                  <a:lnTo>
                    <a:pt x="10834" y="214"/>
                  </a:lnTo>
                  <a:lnTo>
                    <a:pt x="10826" y="213"/>
                  </a:lnTo>
                  <a:lnTo>
                    <a:pt x="10817" y="212"/>
                  </a:lnTo>
                  <a:lnTo>
                    <a:pt x="10808" y="211"/>
                  </a:lnTo>
                  <a:lnTo>
                    <a:pt x="10798" y="210"/>
                  </a:lnTo>
                  <a:lnTo>
                    <a:pt x="10788" y="208"/>
                  </a:lnTo>
                  <a:lnTo>
                    <a:pt x="10780" y="207"/>
                  </a:lnTo>
                  <a:lnTo>
                    <a:pt x="10770" y="206"/>
                  </a:lnTo>
                  <a:lnTo>
                    <a:pt x="10761" y="205"/>
                  </a:lnTo>
                  <a:lnTo>
                    <a:pt x="10752" y="204"/>
                  </a:lnTo>
                  <a:lnTo>
                    <a:pt x="10743" y="203"/>
                  </a:lnTo>
                  <a:lnTo>
                    <a:pt x="10732" y="202"/>
                  </a:lnTo>
                  <a:lnTo>
                    <a:pt x="10722" y="201"/>
                  </a:lnTo>
                  <a:lnTo>
                    <a:pt x="10713" y="200"/>
                  </a:lnTo>
                  <a:lnTo>
                    <a:pt x="10703" y="198"/>
                  </a:lnTo>
                  <a:lnTo>
                    <a:pt x="10694" y="197"/>
                  </a:lnTo>
                  <a:lnTo>
                    <a:pt x="10685" y="196"/>
                  </a:lnTo>
                  <a:lnTo>
                    <a:pt x="10676" y="195"/>
                  </a:lnTo>
                  <a:lnTo>
                    <a:pt x="10669" y="194"/>
                  </a:lnTo>
                  <a:lnTo>
                    <a:pt x="10663" y="193"/>
                  </a:lnTo>
                  <a:lnTo>
                    <a:pt x="10663" y="193"/>
                  </a:lnTo>
                  <a:lnTo>
                    <a:pt x="10663" y="193"/>
                  </a:lnTo>
                  <a:lnTo>
                    <a:pt x="10652" y="192"/>
                  </a:lnTo>
                  <a:lnTo>
                    <a:pt x="10642" y="191"/>
                  </a:lnTo>
                  <a:lnTo>
                    <a:pt x="10630" y="190"/>
                  </a:lnTo>
                  <a:lnTo>
                    <a:pt x="10619" y="188"/>
                  </a:lnTo>
                  <a:lnTo>
                    <a:pt x="10612" y="188"/>
                  </a:lnTo>
                  <a:lnTo>
                    <a:pt x="10605" y="187"/>
                  </a:lnTo>
                  <a:lnTo>
                    <a:pt x="10587" y="185"/>
                  </a:lnTo>
                  <a:lnTo>
                    <a:pt x="10568" y="183"/>
                  </a:lnTo>
                  <a:lnTo>
                    <a:pt x="10550" y="181"/>
                  </a:lnTo>
                  <a:lnTo>
                    <a:pt x="10530" y="179"/>
                  </a:lnTo>
                  <a:lnTo>
                    <a:pt x="10523" y="179"/>
                  </a:lnTo>
                  <a:lnTo>
                    <a:pt x="10515" y="178"/>
                  </a:lnTo>
                  <a:lnTo>
                    <a:pt x="10500" y="176"/>
                  </a:lnTo>
                  <a:lnTo>
                    <a:pt x="10485" y="175"/>
                  </a:lnTo>
                  <a:lnTo>
                    <a:pt x="10469" y="173"/>
                  </a:lnTo>
                  <a:lnTo>
                    <a:pt x="10454" y="172"/>
                  </a:lnTo>
                  <a:lnTo>
                    <a:pt x="10441" y="171"/>
                  </a:lnTo>
                  <a:lnTo>
                    <a:pt x="10428" y="169"/>
                  </a:lnTo>
                  <a:lnTo>
                    <a:pt x="10413" y="168"/>
                  </a:lnTo>
                  <a:lnTo>
                    <a:pt x="10398" y="167"/>
                  </a:lnTo>
                  <a:lnTo>
                    <a:pt x="10391" y="166"/>
                  </a:lnTo>
                  <a:lnTo>
                    <a:pt x="10384" y="164"/>
                  </a:lnTo>
                  <a:lnTo>
                    <a:pt x="10359" y="162"/>
                  </a:lnTo>
                  <a:lnTo>
                    <a:pt x="10333" y="160"/>
                  </a:lnTo>
                  <a:lnTo>
                    <a:pt x="10309" y="158"/>
                  </a:lnTo>
                  <a:lnTo>
                    <a:pt x="10283" y="155"/>
                  </a:lnTo>
                  <a:lnTo>
                    <a:pt x="10279" y="155"/>
                  </a:lnTo>
                  <a:lnTo>
                    <a:pt x="10275" y="155"/>
                  </a:lnTo>
                  <a:lnTo>
                    <a:pt x="10246" y="152"/>
                  </a:lnTo>
                  <a:lnTo>
                    <a:pt x="10218" y="150"/>
                  </a:lnTo>
                  <a:lnTo>
                    <a:pt x="10189" y="147"/>
                  </a:lnTo>
                  <a:lnTo>
                    <a:pt x="10160" y="145"/>
                  </a:lnTo>
                  <a:lnTo>
                    <a:pt x="10155" y="145"/>
                  </a:lnTo>
                  <a:lnTo>
                    <a:pt x="10149" y="144"/>
                  </a:lnTo>
                  <a:lnTo>
                    <a:pt x="10139" y="143"/>
                  </a:lnTo>
                  <a:lnTo>
                    <a:pt x="10127" y="142"/>
                  </a:lnTo>
                  <a:lnTo>
                    <a:pt x="10109" y="141"/>
                  </a:lnTo>
                  <a:lnTo>
                    <a:pt x="10090" y="139"/>
                  </a:lnTo>
                  <a:lnTo>
                    <a:pt x="10071" y="138"/>
                  </a:lnTo>
                  <a:lnTo>
                    <a:pt x="10052" y="136"/>
                  </a:lnTo>
                  <a:lnTo>
                    <a:pt x="10043" y="136"/>
                  </a:lnTo>
                  <a:lnTo>
                    <a:pt x="10033" y="135"/>
                  </a:lnTo>
                  <a:lnTo>
                    <a:pt x="10023" y="134"/>
                  </a:lnTo>
                  <a:lnTo>
                    <a:pt x="10014" y="134"/>
                  </a:lnTo>
                  <a:lnTo>
                    <a:pt x="9993" y="132"/>
                  </a:lnTo>
                  <a:lnTo>
                    <a:pt x="9973" y="130"/>
                  </a:lnTo>
                  <a:lnTo>
                    <a:pt x="9952" y="128"/>
                  </a:lnTo>
                  <a:lnTo>
                    <a:pt x="9931" y="126"/>
                  </a:lnTo>
                  <a:lnTo>
                    <a:pt x="9919" y="126"/>
                  </a:lnTo>
                  <a:lnTo>
                    <a:pt x="9908" y="125"/>
                  </a:lnTo>
                  <a:lnTo>
                    <a:pt x="9905" y="125"/>
                  </a:lnTo>
                  <a:lnTo>
                    <a:pt x="9901" y="124"/>
                  </a:lnTo>
                  <a:lnTo>
                    <a:pt x="9875" y="122"/>
                  </a:lnTo>
                  <a:lnTo>
                    <a:pt x="9847" y="120"/>
                  </a:lnTo>
                  <a:lnTo>
                    <a:pt x="9820" y="119"/>
                  </a:lnTo>
                  <a:lnTo>
                    <a:pt x="9793" y="117"/>
                  </a:lnTo>
                  <a:lnTo>
                    <a:pt x="9781" y="116"/>
                  </a:lnTo>
                  <a:lnTo>
                    <a:pt x="9770" y="115"/>
                  </a:lnTo>
                  <a:lnTo>
                    <a:pt x="9748" y="114"/>
                  </a:lnTo>
                  <a:lnTo>
                    <a:pt x="9726" y="112"/>
                  </a:lnTo>
                  <a:lnTo>
                    <a:pt x="9704" y="111"/>
                  </a:lnTo>
                  <a:lnTo>
                    <a:pt x="9682" y="109"/>
                  </a:lnTo>
                  <a:lnTo>
                    <a:pt x="9676" y="109"/>
                  </a:lnTo>
                  <a:lnTo>
                    <a:pt x="9671" y="109"/>
                  </a:lnTo>
                  <a:lnTo>
                    <a:pt x="9660" y="108"/>
                  </a:lnTo>
                  <a:lnTo>
                    <a:pt x="9649" y="107"/>
                  </a:lnTo>
                  <a:lnTo>
                    <a:pt x="9639" y="107"/>
                  </a:lnTo>
                  <a:lnTo>
                    <a:pt x="9628" y="106"/>
                  </a:lnTo>
                  <a:lnTo>
                    <a:pt x="9614" y="105"/>
                  </a:lnTo>
                  <a:lnTo>
                    <a:pt x="9601" y="104"/>
                  </a:lnTo>
                  <a:lnTo>
                    <a:pt x="9586" y="103"/>
                  </a:lnTo>
                  <a:lnTo>
                    <a:pt x="9573" y="103"/>
                  </a:lnTo>
                  <a:lnTo>
                    <a:pt x="9559" y="102"/>
                  </a:lnTo>
                  <a:lnTo>
                    <a:pt x="9547" y="101"/>
                  </a:lnTo>
                  <a:lnTo>
                    <a:pt x="9534" y="100"/>
                  </a:lnTo>
                  <a:lnTo>
                    <a:pt x="9521" y="100"/>
                  </a:lnTo>
                  <a:lnTo>
                    <a:pt x="9506" y="99"/>
                  </a:lnTo>
                  <a:lnTo>
                    <a:pt x="9491" y="98"/>
                  </a:lnTo>
                  <a:lnTo>
                    <a:pt x="9476" y="96"/>
                  </a:lnTo>
                  <a:lnTo>
                    <a:pt x="9460" y="95"/>
                  </a:lnTo>
                  <a:lnTo>
                    <a:pt x="9452" y="94"/>
                  </a:lnTo>
                  <a:lnTo>
                    <a:pt x="9444" y="94"/>
                  </a:lnTo>
                  <a:lnTo>
                    <a:pt x="9434" y="93"/>
                  </a:lnTo>
                  <a:lnTo>
                    <a:pt x="9424" y="93"/>
                  </a:lnTo>
                  <a:lnTo>
                    <a:pt x="9415" y="92"/>
                  </a:lnTo>
                  <a:lnTo>
                    <a:pt x="9406" y="92"/>
                  </a:lnTo>
                  <a:lnTo>
                    <a:pt x="9391" y="91"/>
                  </a:lnTo>
                  <a:lnTo>
                    <a:pt x="9378" y="90"/>
                  </a:lnTo>
                  <a:lnTo>
                    <a:pt x="9364" y="89"/>
                  </a:lnTo>
                  <a:lnTo>
                    <a:pt x="9350" y="89"/>
                  </a:lnTo>
                  <a:lnTo>
                    <a:pt x="9336" y="88"/>
                  </a:lnTo>
                  <a:lnTo>
                    <a:pt x="9321" y="87"/>
                  </a:lnTo>
                  <a:lnTo>
                    <a:pt x="9307" y="86"/>
                  </a:lnTo>
                  <a:lnTo>
                    <a:pt x="9292" y="85"/>
                  </a:lnTo>
                  <a:lnTo>
                    <a:pt x="9278" y="85"/>
                  </a:lnTo>
                  <a:lnTo>
                    <a:pt x="9264" y="84"/>
                  </a:lnTo>
                  <a:lnTo>
                    <a:pt x="9251" y="83"/>
                  </a:lnTo>
                  <a:lnTo>
                    <a:pt x="9237" y="83"/>
                  </a:lnTo>
                  <a:lnTo>
                    <a:pt x="9225" y="82"/>
                  </a:lnTo>
                  <a:lnTo>
                    <a:pt x="9214" y="81"/>
                  </a:lnTo>
                  <a:lnTo>
                    <a:pt x="9205" y="81"/>
                  </a:lnTo>
                  <a:lnTo>
                    <a:pt x="9195" y="80"/>
                  </a:lnTo>
                  <a:lnTo>
                    <a:pt x="9186" y="80"/>
                  </a:lnTo>
                  <a:lnTo>
                    <a:pt x="9177" y="79"/>
                  </a:lnTo>
                  <a:lnTo>
                    <a:pt x="9163" y="79"/>
                  </a:lnTo>
                  <a:lnTo>
                    <a:pt x="9150" y="78"/>
                  </a:lnTo>
                  <a:lnTo>
                    <a:pt x="9136" y="77"/>
                  </a:lnTo>
                  <a:lnTo>
                    <a:pt x="9122" y="77"/>
                  </a:lnTo>
                  <a:lnTo>
                    <a:pt x="9107" y="76"/>
                  </a:lnTo>
                  <a:lnTo>
                    <a:pt x="9091" y="75"/>
                  </a:lnTo>
                  <a:lnTo>
                    <a:pt x="9077" y="74"/>
                  </a:lnTo>
                  <a:lnTo>
                    <a:pt x="9061" y="74"/>
                  </a:lnTo>
                  <a:lnTo>
                    <a:pt x="9049" y="73"/>
                  </a:lnTo>
                  <a:lnTo>
                    <a:pt x="9036" y="72"/>
                  </a:lnTo>
                  <a:lnTo>
                    <a:pt x="9023" y="72"/>
                  </a:lnTo>
                  <a:lnTo>
                    <a:pt x="9010" y="71"/>
                  </a:lnTo>
                  <a:lnTo>
                    <a:pt x="8998" y="71"/>
                  </a:lnTo>
                  <a:lnTo>
                    <a:pt x="8985" y="70"/>
                  </a:lnTo>
                  <a:lnTo>
                    <a:pt x="8973" y="69"/>
                  </a:lnTo>
                  <a:lnTo>
                    <a:pt x="8961" y="69"/>
                  </a:lnTo>
                  <a:lnTo>
                    <a:pt x="8950" y="68"/>
                  </a:lnTo>
                  <a:lnTo>
                    <a:pt x="8939" y="68"/>
                  </a:lnTo>
                  <a:lnTo>
                    <a:pt x="8927" y="67"/>
                  </a:lnTo>
                  <a:lnTo>
                    <a:pt x="8916" y="67"/>
                  </a:lnTo>
                  <a:lnTo>
                    <a:pt x="8905" y="66"/>
                  </a:lnTo>
                  <a:lnTo>
                    <a:pt x="8893" y="66"/>
                  </a:lnTo>
                  <a:lnTo>
                    <a:pt x="8877" y="65"/>
                  </a:lnTo>
                  <a:lnTo>
                    <a:pt x="8860" y="64"/>
                  </a:lnTo>
                  <a:lnTo>
                    <a:pt x="8844" y="64"/>
                  </a:lnTo>
                  <a:lnTo>
                    <a:pt x="8827" y="63"/>
                  </a:lnTo>
                  <a:lnTo>
                    <a:pt x="8815" y="61"/>
                  </a:lnTo>
                  <a:lnTo>
                    <a:pt x="8802" y="61"/>
                  </a:lnTo>
                  <a:lnTo>
                    <a:pt x="8788" y="60"/>
                  </a:lnTo>
                  <a:lnTo>
                    <a:pt x="8776" y="60"/>
                  </a:lnTo>
                  <a:lnTo>
                    <a:pt x="8768" y="59"/>
                  </a:lnTo>
                  <a:lnTo>
                    <a:pt x="8759" y="59"/>
                  </a:lnTo>
                  <a:lnTo>
                    <a:pt x="8751" y="59"/>
                  </a:lnTo>
                  <a:lnTo>
                    <a:pt x="8742" y="58"/>
                  </a:lnTo>
                  <a:lnTo>
                    <a:pt x="8717" y="57"/>
                  </a:lnTo>
                  <a:lnTo>
                    <a:pt x="8691" y="56"/>
                  </a:lnTo>
                  <a:lnTo>
                    <a:pt x="8666" y="55"/>
                  </a:lnTo>
                  <a:lnTo>
                    <a:pt x="8640" y="54"/>
                  </a:lnTo>
                  <a:lnTo>
                    <a:pt x="8614" y="53"/>
                  </a:lnTo>
                  <a:lnTo>
                    <a:pt x="8588" y="52"/>
                  </a:lnTo>
                  <a:lnTo>
                    <a:pt x="8563" y="51"/>
                  </a:lnTo>
                  <a:lnTo>
                    <a:pt x="8537" y="50"/>
                  </a:lnTo>
                  <a:lnTo>
                    <a:pt x="8534" y="50"/>
                  </a:lnTo>
                  <a:lnTo>
                    <a:pt x="8532" y="50"/>
                  </a:lnTo>
                  <a:lnTo>
                    <a:pt x="8523" y="49"/>
                  </a:lnTo>
                  <a:lnTo>
                    <a:pt x="8516" y="49"/>
                  </a:lnTo>
                  <a:lnTo>
                    <a:pt x="8492" y="48"/>
                  </a:lnTo>
                  <a:lnTo>
                    <a:pt x="8469" y="47"/>
                  </a:lnTo>
                  <a:lnTo>
                    <a:pt x="8444" y="46"/>
                  </a:lnTo>
                  <a:lnTo>
                    <a:pt x="8420" y="46"/>
                  </a:lnTo>
                  <a:lnTo>
                    <a:pt x="8396" y="45"/>
                  </a:lnTo>
                  <a:lnTo>
                    <a:pt x="8372" y="44"/>
                  </a:lnTo>
                  <a:lnTo>
                    <a:pt x="8347" y="43"/>
                  </a:lnTo>
                  <a:lnTo>
                    <a:pt x="8322" y="42"/>
                  </a:lnTo>
                  <a:lnTo>
                    <a:pt x="8315" y="42"/>
                  </a:lnTo>
                  <a:lnTo>
                    <a:pt x="8307" y="42"/>
                  </a:lnTo>
                  <a:lnTo>
                    <a:pt x="8304" y="41"/>
                  </a:lnTo>
                  <a:lnTo>
                    <a:pt x="8301" y="41"/>
                  </a:lnTo>
                  <a:lnTo>
                    <a:pt x="8277" y="41"/>
                  </a:lnTo>
                  <a:lnTo>
                    <a:pt x="8253" y="40"/>
                  </a:lnTo>
                  <a:lnTo>
                    <a:pt x="8229" y="39"/>
                  </a:lnTo>
                  <a:lnTo>
                    <a:pt x="8205" y="38"/>
                  </a:lnTo>
                  <a:lnTo>
                    <a:pt x="8181" y="37"/>
                  </a:lnTo>
                  <a:lnTo>
                    <a:pt x="8157" y="37"/>
                  </a:lnTo>
                  <a:lnTo>
                    <a:pt x="8133" y="36"/>
                  </a:lnTo>
                  <a:lnTo>
                    <a:pt x="8109" y="35"/>
                  </a:lnTo>
                  <a:lnTo>
                    <a:pt x="8097" y="35"/>
                  </a:lnTo>
                  <a:lnTo>
                    <a:pt x="8084" y="34"/>
                  </a:lnTo>
                  <a:lnTo>
                    <a:pt x="8075" y="34"/>
                  </a:lnTo>
                  <a:lnTo>
                    <a:pt x="8066" y="34"/>
                  </a:lnTo>
                  <a:lnTo>
                    <a:pt x="8043" y="33"/>
                  </a:lnTo>
                  <a:lnTo>
                    <a:pt x="8020" y="32"/>
                  </a:lnTo>
                  <a:lnTo>
                    <a:pt x="7998" y="32"/>
                  </a:lnTo>
                  <a:lnTo>
                    <a:pt x="7974" y="31"/>
                  </a:lnTo>
                  <a:lnTo>
                    <a:pt x="7951" y="30"/>
                  </a:lnTo>
                  <a:lnTo>
                    <a:pt x="7929" y="30"/>
                  </a:lnTo>
                  <a:lnTo>
                    <a:pt x="7905" y="29"/>
                  </a:lnTo>
                  <a:lnTo>
                    <a:pt x="7882" y="29"/>
                  </a:lnTo>
                  <a:lnTo>
                    <a:pt x="7876" y="27"/>
                  </a:lnTo>
                  <a:lnTo>
                    <a:pt x="7869" y="27"/>
                  </a:lnTo>
                  <a:lnTo>
                    <a:pt x="7855" y="27"/>
                  </a:lnTo>
                  <a:lnTo>
                    <a:pt x="7843" y="26"/>
                  </a:lnTo>
                  <a:lnTo>
                    <a:pt x="7805" y="25"/>
                  </a:lnTo>
                  <a:lnTo>
                    <a:pt x="7767" y="24"/>
                  </a:lnTo>
                  <a:lnTo>
                    <a:pt x="7728" y="23"/>
                  </a:lnTo>
                  <a:lnTo>
                    <a:pt x="7690" y="23"/>
                  </a:lnTo>
                  <a:lnTo>
                    <a:pt x="7677" y="22"/>
                  </a:lnTo>
                  <a:lnTo>
                    <a:pt x="7664" y="22"/>
                  </a:lnTo>
                  <a:lnTo>
                    <a:pt x="7658" y="22"/>
                  </a:lnTo>
                  <a:lnTo>
                    <a:pt x="7651" y="22"/>
                  </a:lnTo>
                  <a:lnTo>
                    <a:pt x="7631" y="21"/>
                  </a:lnTo>
                  <a:lnTo>
                    <a:pt x="7610" y="21"/>
                  </a:lnTo>
                  <a:lnTo>
                    <a:pt x="7589" y="20"/>
                  </a:lnTo>
                  <a:lnTo>
                    <a:pt x="7568" y="20"/>
                  </a:lnTo>
                  <a:lnTo>
                    <a:pt x="7547" y="19"/>
                  </a:lnTo>
                  <a:lnTo>
                    <a:pt x="7526" y="19"/>
                  </a:lnTo>
                  <a:lnTo>
                    <a:pt x="7505" y="18"/>
                  </a:lnTo>
                  <a:lnTo>
                    <a:pt x="7483" y="18"/>
                  </a:lnTo>
                  <a:lnTo>
                    <a:pt x="7479" y="18"/>
                  </a:lnTo>
                  <a:lnTo>
                    <a:pt x="7475" y="18"/>
                  </a:lnTo>
                  <a:lnTo>
                    <a:pt x="7462" y="17"/>
                  </a:lnTo>
                  <a:lnTo>
                    <a:pt x="7449" y="17"/>
                  </a:lnTo>
                  <a:lnTo>
                    <a:pt x="7415" y="16"/>
                  </a:lnTo>
                  <a:lnTo>
                    <a:pt x="7382" y="16"/>
                  </a:lnTo>
                  <a:lnTo>
                    <a:pt x="7348" y="15"/>
                  </a:lnTo>
                  <a:lnTo>
                    <a:pt x="7315" y="14"/>
                  </a:lnTo>
                  <a:lnTo>
                    <a:pt x="7302" y="14"/>
                  </a:lnTo>
                  <a:lnTo>
                    <a:pt x="7289" y="14"/>
                  </a:lnTo>
                  <a:lnTo>
                    <a:pt x="7279" y="14"/>
                  </a:lnTo>
                  <a:lnTo>
                    <a:pt x="7271" y="13"/>
                  </a:lnTo>
                  <a:lnTo>
                    <a:pt x="7263" y="13"/>
                  </a:lnTo>
                  <a:lnTo>
                    <a:pt x="7255" y="13"/>
                  </a:lnTo>
                  <a:lnTo>
                    <a:pt x="7237" y="13"/>
                  </a:lnTo>
                  <a:lnTo>
                    <a:pt x="7220" y="13"/>
                  </a:lnTo>
                  <a:lnTo>
                    <a:pt x="7202" y="12"/>
                  </a:lnTo>
                  <a:lnTo>
                    <a:pt x="7183" y="12"/>
                  </a:lnTo>
                  <a:lnTo>
                    <a:pt x="7172" y="12"/>
                  </a:lnTo>
                  <a:lnTo>
                    <a:pt x="7161" y="12"/>
                  </a:lnTo>
                  <a:lnTo>
                    <a:pt x="7150" y="11"/>
                  </a:lnTo>
                  <a:lnTo>
                    <a:pt x="7139" y="11"/>
                  </a:lnTo>
                  <a:lnTo>
                    <a:pt x="7131" y="11"/>
                  </a:lnTo>
                  <a:lnTo>
                    <a:pt x="7123" y="11"/>
                  </a:lnTo>
                  <a:lnTo>
                    <a:pt x="7115" y="11"/>
                  </a:lnTo>
                  <a:lnTo>
                    <a:pt x="7107" y="11"/>
                  </a:lnTo>
                  <a:lnTo>
                    <a:pt x="7089" y="10"/>
                  </a:lnTo>
                  <a:lnTo>
                    <a:pt x="7070" y="10"/>
                  </a:lnTo>
                  <a:lnTo>
                    <a:pt x="7050" y="10"/>
                  </a:lnTo>
                  <a:lnTo>
                    <a:pt x="7032" y="9"/>
                  </a:lnTo>
                  <a:lnTo>
                    <a:pt x="7021" y="9"/>
                  </a:lnTo>
                  <a:lnTo>
                    <a:pt x="7010" y="9"/>
                  </a:lnTo>
                  <a:lnTo>
                    <a:pt x="6999" y="9"/>
                  </a:lnTo>
                  <a:lnTo>
                    <a:pt x="6988" y="9"/>
                  </a:lnTo>
                  <a:lnTo>
                    <a:pt x="6976" y="9"/>
                  </a:lnTo>
                  <a:lnTo>
                    <a:pt x="6965" y="8"/>
                  </a:lnTo>
                  <a:lnTo>
                    <a:pt x="6946" y="8"/>
                  </a:lnTo>
                  <a:lnTo>
                    <a:pt x="6928" y="8"/>
                  </a:lnTo>
                  <a:lnTo>
                    <a:pt x="6909" y="8"/>
                  </a:lnTo>
                  <a:lnTo>
                    <a:pt x="6891" y="7"/>
                  </a:lnTo>
                  <a:lnTo>
                    <a:pt x="6878" y="7"/>
                  </a:lnTo>
                  <a:lnTo>
                    <a:pt x="6866" y="7"/>
                  </a:lnTo>
                  <a:lnTo>
                    <a:pt x="6853" y="7"/>
                  </a:lnTo>
                  <a:lnTo>
                    <a:pt x="6840" y="7"/>
                  </a:lnTo>
                  <a:lnTo>
                    <a:pt x="6826" y="7"/>
                  </a:lnTo>
                  <a:lnTo>
                    <a:pt x="6811" y="6"/>
                  </a:lnTo>
                  <a:lnTo>
                    <a:pt x="6802" y="6"/>
                  </a:lnTo>
                  <a:lnTo>
                    <a:pt x="6792" y="6"/>
                  </a:lnTo>
                  <a:lnTo>
                    <a:pt x="6782" y="6"/>
                  </a:lnTo>
                  <a:lnTo>
                    <a:pt x="6772" y="6"/>
                  </a:lnTo>
                  <a:lnTo>
                    <a:pt x="6761" y="6"/>
                  </a:lnTo>
                  <a:lnTo>
                    <a:pt x="6749" y="6"/>
                  </a:lnTo>
                  <a:lnTo>
                    <a:pt x="6738" y="5"/>
                  </a:lnTo>
                  <a:lnTo>
                    <a:pt x="6727" y="5"/>
                  </a:lnTo>
                  <a:lnTo>
                    <a:pt x="6713" y="5"/>
                  </a:lnTo>
                  <a:lnTo>
                    <a:pt x="6700" y="5"/>
                  </a:lnTo>
                  <a:lnTo>
                    <a:pt x="6687" y="5"/>
                  </a:lnTo>
                  <a:lnTo>
                    <a:pt x="6674" y="5"/>
                  </a:lnTo>
                  <a:lnTo>
                    <a:pt x="6665" y="5"/>
                  </a:lnTo>
                  <a:lnTo>
                    <a:pt x="6657" y="5"/>
                  </a:lnTo>
                  <a:lnTo>
                    <a:pt x="6648" y="5"/>
                  </a:lnTo>
                  <a:lnTo>
                    <a:pt x="6640" y="4"/>
                  </a:lnTo>
                  <a:lnTo>
                    <a:pt x="6626" y="4"/>
                  </a:lnTo>
                  <a:lnTo>
                    <a:pt x="6611" y="4"/>
                  </a:lnTo>
                  <a:lnTo>
                    <a:pt x="6583" y="4"/>
                  </a:lnTo>
                  <a:lnTo>
                    <a:pt x="6554" y="4"/>
                  </a:lnTo>
                  <a:lnTo>
                    <a:pt x="6525" y="3"/>
                  </a:lnTo>
                  <a:lnTo>
                    <a:pt x="6496" y="3"/>
                  </a:lnTo>
                  <a:lnTo>
                    <a:pt x="6468" y="3"/>
                  </a:lnTo>
                  <a:lnTo>
                    <a:pt x="6439" y="3"/>
                  </a:lnTo>
                  <a:lnTo>
                    <a:pt x="6410" y="2"/>
                  </a:lnTo>
                  <a:lnTo>
                    <a:pt x="6382" y="2"/>
                  </a:lnTo>
                  <a:lnTo>
                    <a:pt x="6374" y="2"/>
                  </a:lnTo>
                  <a:lnTo>
                    <a:pt x="6367" y="2"/>
                  </a:lnTo>
                  <a:lnTo>
                    <a:pt x="6356" y="2"/>
                  </a:lnTo>
                  <a:lnTo>
                    <a:pt x="6344" y="2"/>
                  </a:lnTo>
                  <a:lnTo>
                    <a:pt x="6331" y="2"/>
                  </a:lnTo>
                  <a:lnTo>
                    <a:pt x="6317" y="2"/>
                  </a:lnTo>
                  <a:lnTo>
                    <a:pt x="6303" y="2"/>
                  </a:lnTo>
                  <a:lnTo>
                    <a:pt x="6290" y="2"/>
                  </a:lnTo>
                  <a:lnTo>
                    <a:pt x="6270" y="1"/>
                  </a:lnTo>
                  <a:lnTo>
                    <a:pt x="6251" y="1"/>
                  </a:lnTo>
                  <a:lnTo>
                    <a:pt x="6231" y="1"/>
                  </a:lnTo>
                  <a:lnTo>
                    <a:pt x="6211" y="1"/>
                  </a:lnTo>
                  <a:lnTo>
                    <a:pt x="6211" y="1"/>
                  </a:lnTo>
                  <a:lnTo>
                    <a:pt x="6211" y="1"/>
                  </a:lnTo>
                  <a:lnTo>
                    <a:pt x="6204" y="1"/>
                  </a:lnTo>
                  <a:lnTo>
                    <a:pt x="6197" y="1"/>
                  </a:lnTo>
                  <a:lnTo>
                    <a:pt x="6197" y="1"/>
                  </a:lnTo>
                  <a:lnTo>
                    <a:pt x="6197" y="1"/>
                  </a:lnTo>
                  <a:lnTo>
                    <a:pt x="6173" y="1"/>
                  </a:lnTo>
                  <a:lnTo>
                    <a:pt x="6150" y="1"/>
                  </a:lnTo>
                  <a:lnTo>
                    <a:pt x="6127" y="1"/>
                  </a:lnTo>
                  <a:lnTo>
                    <a:pt x="6103" y="1"/>
                  </a:lnTo>
                  <a:lnTo>
                    <a:pt x="6091" y="1"/>
                  </a:lnTo>
                  <a:lnTo>
                    <a:pt x="6078" y="1"/>
                  </a:lnTo>
                  <a:lnTo>
                    <a:pt x="6069" y="1"/>
                  </a:lnTo>
                  <a:lnTo>
                    <a:pt x="6061" y="1"/>
                  </a:lnTo>
                  <a:lnTo>
                    <a:pt x="6052" y="1"/>
                  </a:lnTo>
                  <a:lnTo>
                    <a:pt x="6043" y="1"/>
                  </a:lnTo>
                  <a:lnTo>
                    <a:pt x="6035" y="0"/>
                  </a:lnTo>
                  <a:lnTo>
                    <a:pt x="6027" y="0"/>
                  </a:lnTo>
                  <a:lnTo>
                    <a:pt x="6018" y="0"/>
                  </a:lnTo>
                  <a:lnTo>
                    <a:pt x="6009" y="0"/>
                  </a:lnTo>
                  <a:lnTo>
                    <a:pt x="5987" y="0"/>
                  </a:lnTo>
                  <a:lnTo>
                    <a:pt x="5963" y="0"/>
                  </a:lnTo>
                  <a:lnTo>
                    <a:pt x="5939" y="0"/>
                  </a:lnTo>
                  <a:lnTo>
                    <a:pt x="5916" y="0"/>
                  </a:lnTo>
                  <a:lnTo>
                    <a:pt x="5915" y="0"/>
                  </a:lnTo>
                  <a:lnTo>
                    <a:pt x="5913" y="0"/>
                  </a:lnTo>
                  <a:lnTo>
                    <a:pt x="5891" y="0"/>
                  </a:lnTo>
                  <a:lnTo>
                    <a:pt x="5870" y="0"/>
                  </a:lnTo>
                  <a:lnTo>
                    <a:pt x="5849" y="0"/>
                  </a:lnTo>
                  <a:lnTo>
                    <a:pt x="5828" y="0"/>
                  </a:lnTo>
                  <a:lnTo>
                    <a:pt x="5815" y="0"/>
                  </a:lnTo>
                  <a:lnTo>
                    <a:pt x="5802" y="0"/>
                  </a:lnTo>
                  <a:lnTo>
                    <a:pt x="5790" y="0"/>
                  </a:lnTo>
                  <a:lnTo>
                    <a:pt x="5776" y="0"/>
                  </a:lnTo>
                  <a:lnTo>
                    <a:pt x="5766" y="0"/>
                  </a:lnTo>
                  <a:lnTo>
                    <a:pt x="5755" y="0"/>
                  </a:lnTo>
                  <a:lnTo>
                    <a:pt x="5748" y="0"/>
                  </a:lnTo>
                  <a:lnTo>
                    <a:pt x="5740" y="0"/>
                  </a:lnTo>
                  <a:lnTo>
                    <a:pt x="5740" y="0"/>
                  </a:lnTo>
                  <a:lnTo>
                    <a:pt x="5740" y="0"/>
                  </a:lnTo>
                  <a:lnTo>
                    <a:pt x="5740" y="0"/>
                  </a:lnTo>
                  <a:lnTo>
                    <a:pt x="5719" y="0"/>
                  </a:lnTo>
                  <a:lnTo>
                    <a:pt x="5697" y="0"/>
                  </a:lnTo>
                  <a:lnTo>
                    <a:pt x="5674" y="0"/>
                  </a:lnTo>
                  <a:lnTo>
                    <a:pt x="5653" y="0"/>
                  </a:lnTo>
                  <a:lnTo>
                    <a:pt x="5639" y="0"/>
                  </a:lnTo>
                  <a:lnTo>
                    <a:pt x="5626" y="0"/>
                  </a:lnTo>
                  <a:lnTo>
                    <a:pt x="5614" y="0"/>
                  </a:lnTo>
                  <a:lnTo>
                    <a:pt x="5601" y="0"/>
                  </a:lnTo>
                  <a:lnTo>
                    <a:pt x="5592" y="0"/>
                  </a:lnTo>
                  <a:lnTo>
                    <a:pt x="5584" y="0"/>
                  </a:lnTo>
                  <a:lnTo>
                    <a:pt x="5574" y="0"/>
                  </a:lnTo>
                  <a:lnTo>
                    <a:pt x="5566" y="1"/>
                  </a:lnTo>
                  <a:lnTo>
                    <a:pt x="5545" y="1"/>
                  </a:lnTo>
                  <a:lnTo>
                    <a:pt x="5523" y="1"/>
                  </a:lnTo>
                  <a:lnTo>
                    <a:pt x="5501" y="1"/>
                  </a:lnTo>
                  <a:lnTo>
                    <a:pt x="5480" y="1"/>
                  </a:lnTo>
                  <a:lnTo>
                    <a:pt x="5474" y="1"/>
                  </a:lnTo>
                  <a:lnTo>
                    <a:pt x="5469" y="1"/>
                  </a:lnTo>
                  <a:lnTo>
                    <a:pt x="5462" y="1"/>
                  </a:lnTo>
                  <a:lnTo>
                    <a:pt x="5454" y="1"/>
                  </a:lnTo>
                  <a:lnTo>
                    <a:pt x="5436" y="1"/>
                  </a:lnTo>
                  <a:lnTo>
                    <a:pt x="5419" y="1"/>
                  </a:lnTo>
                  <a:lnTo>
                    <a:pt x="5401" y="1"/>
                  </a:lnTo>
                  <a:lnTo>
                    <a:pt x="5384" y="1"/>
                  </a:lnTo>
                  <a:lnTo>
                    <a:pt x="5372" y="1"/>
                  </a:lnTo>
                  <a:lnTo>
                    <a:pt x="5360" y="1"/>
                  </a:lnTo>
                  <a:lnTo>
                    <a:pt x="5348" y="1"/>
                  </a:lnTo>
                  <a:lnTo>
                    <a:pt x="5336" y="2"/>
                  </a:lnTo>
                  <a:lnTo>
                    <a:pt x="5328" y="2"/>
                  </a:lnTo>
                  <a:lnTo>
                    <a:pt x="5320" y="2"/>
                  </a:lnTo>
                  <a:lnTo>
                    <a:pt x="5312" y="2"/>
                  </a:lnTo>
                  <a:lnTo>
                    <a:pt x="5304" y="2"/>
                  </a:lnTo>
                  <a:lnTo>
                    <a:pt x="5292" y="2"/>
                  </a:lnTo>
                  <a:lnTo>
                    <a:pt x="5279" y="2"/>
                  </a:lnTo>
                  <a:lnTo>
                    <a:pt x="5253" y="2"/>
                  </a:lnTo>
                  <a:lnTo>
                    <a:pt x="5227" y="2"/>
                  </a:lnTo>
                  <a:lnTo>
                    <a:pt x="5200" y="2"/>
                  </a:lnTo>
                  <a:lnTo>
                    <a:pt x="5175" y="3"/>
                  </a:lnTo>
                  <a:lnTo>
                    <a:pt x="5149" y="3"/>
                  </a:lnTo>
                  <a:lnTo>
                    <a:pt x="5123" y="3"/>
                  </a:lnTo>
                  <a:lnTo>
                    <a:pt x="5097" y="3"/>
                  </a:lnTo>
                  <a:lnTo>
                    <a:pt x="5070" y="4"/>
                  </a:lnTo>
                  <a:lnTo>
                    <a:pt x="5056" y="4"/>
                  </a:lnTo>
                  <a:lnTo>
                    <a:pt x="5043" y="4"/>
                  </a:lnTo>
                  <a:lnTo>
                    <a:pt x="5033" y="4"/>
                  </a:lnTo>
                  <a:lnTo>
                    <a:pt x="5025" y="4"/>
                  </a:lnTo>
                  <a:lnTo>
                    <a:pt x="5017" y="4"/>
                  </a:lnTo>
                  <a:lnTo>
                    <a:pt x="5009" y="4"/>
                  </a:lnTo>
                  <a:lnTo>
                    <a:pt x="4998" y="4"/>
                  </a:lnTo>
                  <a:lnTo>
                    <a:pt x="4987" y="4"/>
                  </a:lnTo>
                  <a:lnTo>
                    <a:pt x="4977" y="4"/>
                  </a:lnTo>
                  <a:lnTo>
                    <a:pt x="4966" y="5"/>
                  </a:lnTo>
                  <a:lnTo>
                    <a:pt x="4952" y="5"/>
                  </a:lnTo>
                  <a:lnTo>
                    <a:pt x="4937" y="5"/>
                  </a:lnTo>
                  <a:lnTo>
                    <a:pt x="4917" y="5"/>
                  </a:lnTo>
                  <a:lnTo>
                    <a:pt x="4897" y="5"/>
                  </a:lnTo>
                  <a:lnTo>
                    <a:pt x="4877" y="6"/>
                  </a:lnTo>
                  <a:lnTo>
                    <a:pt x="4857" y="6"/>
                  </a:lnTo>
                  <a:lnTo>
                    <a:pt x="4836" y="6"/>
                  </a:lnTo>
                  <a:lnTo>
                    <a:pt x="4817" y="6"/>
                  </a:lnTo>
                  <a:lnTo>
                    <a:pt x="4797" y="7"/>
                  </a:lnTo>
                  <a:lnTo>
                    <a:pt x="4777" y="7"/>
                  </a:lnTo>
                  <a:lnTo>
                    <a:pt x="4763" y="7"/>
                  </a:lnTo>
                  <a:lnTo>
                    <a:pt x="4750" y="7"/>
                  </a:lnTo>
                  <a:lnTo>
                    <a:pt x="4746" y="7"/>
                  </a:lnTo>
                  <a:lnTo>
                    <a:pt x="4742" y="7"/>
                  </a:lnTo>
                  <a:lnTo>
                    <a:pt x="4719" y="8"/>
                  </a:lnTo>
                  <a:lnTo>
                    <a:pt x="4695" y="8"/>
                  </a:lnTo>
                  <a:lnTo>
                    <a:pt x="4673" y="8"/>
                  </a:lnTo>
                  <a:lnTo>
                    <a:pt x="4650" y="9"/>
                  </a:lnTo>
                  <a:lnTo>
                    <a:pt x="4626" y="9"/>
                  </a:lnTo>
                  <a:lnTo>
                    <a:pt x="4603" y="9"/>
                  </a:lnTo>
                  <a:lnTo>
                    <a:pt x="4581" y="10"/>
                  </a:lnTo>
                  <a:lnTo>
                    <a:pt x="4558" y="10"/>
                  </a:lnTo>
                  <a:lnTo>
                    <a:pt x="4547" y="10"/>
                  </a:lnTo>
                  <a:lnTo>
                    <a:pt x="4535" y="10"/>
                  </a:lnTo>
                  <a:lnTo>
                    <a:pt x="4515" y="11"/>
                  </a:lnTo>
                  <a:lnTo>
                    <a:pt x="4495" y="11"/>
                  </a:lnTo>
                  <a:lnTo>
                    <a:pt x="4475" y="11"/>
                  </a:lnTo>
                  <a:lnTo>
                    <a:pt x="4455" y="12"/>
                  </a:lnTo>
                  <a:lnTo>
                    <a:pt x="4448" y="12"/>
                  </a:lnTo>
                  <a:lnTo>
                    <a:pt x="4442" y="12"/>
                  </a:lnTo>
                  <a:lnTo>
                    <a:pt x="4419" y="12"/>
                  </a:lnTo>
                  <a:lnTo>
                    <a:pt x="4397" y="13"/>
                  </a:lnTo>
                  <a:lnTo>
                    <a:pt x="4376" y="13"/>
                  </a:lnTo>
                  <a:lnTo>
                    <a:pt x="4354" y="13"/>
                  </a:lnTo>
                  <a:lnTo>
                    <a:pt x="4332" y="14"/>
                  </a:lnTo>
                  <a:lnTo>
                    <a:pt x="4310" y="14"/>
                  </a:lnTo>
                  <a:lnTo>
                    <a:pt x="4288" y="15"/>
                  </a:lnTo>
                  <a:lnTo>
                    <a:pt x="4266" y="15"/>
                  </a:lnTo>
                  <a:lnTo>
                    <a:pt x="4254" y="15"/>
                  </a:lnTo>
                  <a:lnTo>
                    <a:pt x="4242" y="16"/>
                  </a:lnTo>
                  <a:lnTo>
                    <a:pt x="4229" y="16"/>
                  </a:lnTo>
                  <a:lnTo>
                    <a:pt x="4217" y="16"/>
                  </a:lnTo>
                  <a:lnTo>
                    <a:pt x="4194" y="17"/>
                  </a:lnTo>
                  <a:lnTo>
                    <a:pt x="4172" y="17"/>
                  </a:lnTo>
                  <a:lnTo>
                    <a:pt x="4150" y="18"/>
                  </a:lnTo>
                  <a:lnTo>
                    <a:pt x="4127" y="18"/>
                  </a:lnTo>
                  <a:lnTo>
                    <a:pt x="4105" y="19"/>
                  </a:lnTo>
                  <a:lnTo>
                    <a:pt x="4083" y="19"/>
                  </a:lnTo>
                  <a:lnTo>
                    <a:pt x="4060" y="19"/>
                  </a:lnTo>
                  <a:lnTo>
                    <a:pt x="4038" y="20"/>
                  </a:lnTo>
                  <a:lnTo>
                    <a:pt x="4032" y="20"/>
                  </a:lnTo>
                  <a:lnTo>
                    <a:pt x="4027" y="20"/>
                  </a:lnTo>
                  <a:lnTo>
                    <a:pt x="4011" y="21"/>
                  </a:lnTo>
                  <a:lnTo>
                    <a:pt x="3994" y="21"/>
                  </a:lnTo>
                  <a:lnTo>
                    <a:pt x="3977" y="21"/>
                  </a:lnTo>
                  <a:lnTo>
                    <a:pt x="3960" y="22"/>
                  </a:lnTo>
                  <a:lnTo>
                    <a:pt x="3945" y="22"/>
                  </a:lnTo>
                  <a:lnTo>
                    <a:pt x="3928" y="23"/>
                  </a:lnTo>
                  <a:lnTo>
                    <a:pt x="3913" y="23"/>
                  </a:lnTo>
                  <a:lnTo>
                    <a:pt x="3897" y="23"/>
                  </a:lnTo>
                  <a:lnTo>
                    <a:pt x="3891" y="24"/>
                  </a:lnTo>
                  <a:lnTo>
                    <a:pt x="3886" y="24"/>
                  </a:lnTo>
                  <a:lnTo>
                    <a:pt x="3874" y="24"/>
                  </a:lnTo>
                  <a:lnTo>
                    <a:pt x="3862" y="24"/>
                  </a:lnTo>
                  <a:lnTo>
                    <a:pt x="3851" y="25"/>
                  </a:lnTo>
                  <a:lnTo>
                    <a:pt x="3839" y="25"/>
                  </a:lnTo>
                  <a:lnTo>
                    <a:pt x="3819" y="25"/>
                  </a:lnTo>
                  <a:lnTo>
                    <a:pt x="3800" y="26"/>
                  </a:lnTo>
                  <a:lnTo>
                    <a:pt x="3779" y="26"/>
                  </a:lnTo>
                  <a:lnTo>
                    <a:pt x="3759" y="27"/>
                  </a:lnTo>
                  <a:lnTo>
                    <a:pt x="3752" y="27"/>
                  </a:lnTo>
                  <a:lnTo>
                    <a:pt x="3746" y="27"/>
                  </a:lnTo>
                  <a:lnTo>
                    <a:pt x="3729" y="29"/>
                  </a:lnTo>
                  <a:lnTo>
                    <a:pt x="3713" y="29"/>
                  </a:lnTo>
                  <a:lnTo>
                    <a:pt x="3697" y="30"/>
                  </a:lnTo>
                  <a:lnTo>
                    <a:pt x="3681" y="30"/>
                  </a:lnTo>
                  <a:lnTo>
                    <a:pt x="3670" y="30"/>
                  </a:lnTo>
                  <a:lnTo>
                    <a:pt x="3658" y="31"/>
                  </a:lnTo>
                  <a:lnTo>
                    <a:pt x="3646" y="31"/>
                  </a:lnTo>
                  <a:lnTo>
                    <a:pt x="3635" y="32"/>
                  </a:lnTo>
                  <a:lnTo>
                    <a:pt x="3625" y="32"/>
                  </a:lnTo>
                  <a:lnTo>
                    <a:pt x="3616" y="32"/>
                  </a:lnTo>
                  <a:lnTo>
                    <a:pt x="3589" y="33"/>
                  </a:lnTo>
                  <a:lnTo>
                    <a:pt x="3563" y="34"/>
                  </a:lnTo>
                  <a:lnTo>
                    <a:pt x="3538" y="34"/>
                  </a:lnTo>
                  <a:lnTo>
                    <a:pt x="3512" y="35"/>
                  </a:lnTo>
                  <a:lnTo>
                    <a:pt x="3485" y="36"/>
                  </a:lnTo>
                  <a:lnTo>
                    <a:pt x="3459" y="37"/>
                  </a:lnTo>
                  <a:lnTo>
                    <a:pt x="3434" y="38"/>
                  </a:lnTo>
                  <a:lnTo>
                    <a:pt x="3408" y="38"/>
                  </a:lnTo>
                  <a:lnTo>
                    <a:pt x="3400" y="39"/>
                  </a:lnTo>
                  <a:lnTo>
                    <a:pt x="3391" y="39"/>
                  </a:lnTo>
                  <a:lnTo>
                    <a:pt x="3379" y="39"/>
                  </a:lnTo>
                  <a:lnTo>
                    <a:pt x="3368" y="40"/>
                  </a:lnTo>
                  <a:lnTo>
                    <a:pt x="3352" y="40"/>
                  </a:lnTo>
                  <a:lnTo>
                    <a:pt x="3337" y="41"/>
                  </a:lnTo>
                  <a:lnTo>
                    <a:pt x="3321" y="41"/>
                  </a:lnTo>
                  <a:lnTo>
                    <a:pt x="3306" y="42"/>
                  </a:lnTo>
                  <a:lnTo>
                    <a:pt x="3298" y="42"/>
                  </a:lnTo>
                  <a:lnTo>
                    <a:pt x="3288" y="43"/>
                  </a:lnTo>
                  <a:lnTo>
                    <a:pt x="3279" y="43"/>
                  </a:lnTo>
                  <a:lnTo>
                    <a:pt x="3270" y="43"/>
                  </a:lnTo>
                  <a:lnTo>
                    <a:pt x="3255" y="44"/>
                  </a:lnTo>
                  <a:lnTo>
                    <a:pt x="3241" y="44"/>
                  </a:lnTo>
                  <a:lnTo>
                    <a:pt x="3232" y="45"/>
                  </a:lnTo>
                  <a:lnTo>
                    <a:pt x="3222" y="45"/>
                  </a:lnTo>
                  <a:lnTo>
                    <a:pt x="3213" y="45"/>
                  </a:lnTo>
                  <a:lnTo>
                    <a:pt x="3203" y="46"/>
                  </a:lnTo>
                  <a:lnTo>
                    <a:pt x="3190" y="46"/>
                  </a:lnTo>
                  <a:lnTo>
                    <a:pt x="3177" y="47"/>
                  </a:lnTo>
                  <a:lnTo>
                    <a:pt x="3164" y="47"/>
                  </a:lnTo>
                  <a:lnTo>
                    <a:pt x="3151" y="47"/>
                  </a:lnTo>
                  <a:lnTo>
                    <a:pt x="3136" y="48"/>
                  </a:lnTo>
                  <a:lnTo>
                    <a:pt x="3120" y="49"/>
                  </a:lnTo>
                  <a:lnTo>
                    <a:pt x="3108" y="49"/>
                  </a:lnTo>
                  <a:lnTo>
                    <a:pt x="3096" y="50"/>
                  </a:lnTo>
                  <a:lnTo>
                    <a:pt x="3076" y="50"/>
                  </a:lnTo>
                  <a:lnTo>
                    <a:pt x="3056" y="51"/>
                  </a:lnTo>
                  <a:lnTo>
                    <a:pt x="3037" y="52"/>
                  </a:lnTo>
                  <a:lnTo>
                    <a:pt x="3017" y="53"/>
                  </a:lnTo>
                  <a:lnTo>
                    <a:pt x="3011" y="53"/>
                  </a:lnTo>
                  <a:lnTo>
                    <a:pt x="3004" y="53"/>
                  </a:lnTo>
                  <a:lnTo>
                    <a:pt x="2997" y="53"/>
                  </a:lnTo>
                  <a:lnTo>
                    <a:pt x="2989" y="54"/>
                  </a:lnTo>
                  <a:lnTo>
                    <a:pt x="2963" y="55"/>
                  </a:lnTo>
                  <a:lnTo>
                    <a:pt x="2937" y="56"/>
                  </a:lnTo>
                  <a:lnTo>
                    <a:pt x="2910" y="57"/>
                  </a:lnTo>
                  <a:lnTo>
                    <a:pt x="2884" y="58"/>
                  </a:lnTo>
                  <a:lnTo>
                    <a:pt x="2856" y="59"/>
                  </a:lnTo>
                  <a:lnTo>
                    <a:pt x="2830" y="60"/>
                  </a:lnTo>
                  <a:lnTo>
                    <a:pt x="2802" y="63"/>
                  </a:lnTo>
                  <a:lnTo>
                    <a:pt x="2775" y="64"/>
                  </a:lnTo>
                  <a:lnTo>
                    <a:pt x="2770" y="64"/>
                  </a:lnTo>
                  <a:lnTo>
                    <a:pt x="2765" y="64"/>
                  </a:lnTo>
                  <a:lnTo>
                    <a:pt x="2765" y="64"/>
                  </a:lnTo>
                  <a:lnTo>
                    <a:pt x="2764" y="64"/>
                  </a:lnTo>
                  <a:lnTo>
                    <a:pt x="2762" y="64"/>
                  </a:lnTo>
                  <a:lnTo>
                    <a:pt x="2758" y="64"/>
                  </a:lnTo>
                  <a:lnTo>
                    <a:pt x="2728" y="66"/>
                  </a:lnTo>
                  <a:lnTo>
                    <a:pt x="2698" y="67"/>
                  </a:lnTo>
                  <a:lnTo>
                    <a:pt x="2668" y="69"/>
                  </a:lnTo>
                  <a:lnTo>
                    <a:pt x="2638" y="70"/>
                  </a:lnTo>
                  <a:lnTo>
                    <a:pt x="2635" y="70"/>
                  </a:lnTo>
                  <a:lnTo>
                    <a:pt x="2632" y="70"/>
                  </a:lnTo>
                  <a:lnTo>
                    <a:pt x="2617" y="71"/>
                  </a:lnTo>
                  <a:lnTo>
                    <a:pt x="2603" y="72"/>
                  </a:lnTo>
                  <a:lnTo>
                    <a:pt x="2581" y="73"/>
                  </a:lnTo>
                  <a:lnTo>
                    <a:pt x="2559" y="74"/>
                  </a:lnTo>
                  <a:lnTo>
                    <a:pt x="2536" y="75"/>
                  </a:lnTo>
                  <a:lnTo>
                    <a:pt x="2514" y="76"/>
                  </a:lnTo>
                  <a:lnTo>
                    <a:pt x="2508" y="76"/>
                  </a:lnTo>
                  <a:lnTo>
                    <a:pt x="2502" y="77"/>
                  </a:lnTo>
                  <a:lnTo>
                    <a:pt x="2492" y="77"/>
                  </a:lnTo>
                  <a:lnTo>
                    <a:pt x="2480" y="78"/>
                  </a:lnTo>
                  <a:lnTo>
                    <a:pt x="2450" y="79"/>
                  </a:lnTo>
                  <a:lnTo>
                    <a:pt x="2421" y="81"/>
                  </a:lnTo>
                  <a:lnTo>
                    <a:pt x="2393" y="82"/>
                  </a:lnTo>
                  <a:lnTo>
                    <a:pt x="2364" y="84"/>
                  </a:lnTo>
                  <a:lnTo>
                    <a:pt x="2351" y="84"/>
                  </a:lnTo>
                  <a:lnTo>
                    <a:pt x="2339" y="85"/>
                  </a:lnTo>
                  <a:lnTo>
                    <a:pt x="2332" y="85"/>
                  </a:lnTo>
                  <a:lnTo>
                    <a:pt x="2325" y="86"/>
                  </a:lnTo>
                  <a:lnTo>
                    <a:pt x="2287" y="88"/>
                  </a:lnTo>
                  <a:lnTo>
                    <a:pt x="2250" y="90"/>
                  </a:lnTo>
                  <a:lnTo>
                    <a:pt x="2213" y="92"/>
                  </a:lnTo>
                  <a:lnTo>
                    <a:pt x="2176" y="94"/>
                  </a:lnTo>
                  <a:lnTo>
                    <a:pt x="2170" y="94"/>
                  </a:lnTo>
                  <a:lnTo>
                    <a:pt x="2163" y="95"/>
                  </a:lnTo>
                  <a:lnTo>
                    <a:pt x="2151" y="96"/>
                  </a:lnTo>
                  <a:lnTo>
                    <a:pt x="2139" y="96"/>
                  </a:lnTo>
                  <a:lnTo>
                    <a:pt x="2128" y="98"/>
                  </a:lnTo>
                  <a:lnTo>
                    <a:pt x="2115" y="99"/>
                  </a:lnTo>
                  <a:lnTo>
                    <a:pt x="2105" y="99"/>
                  </a:lnTo>
                  <a:lnTo>
                    <a:pt x="2095" y="100"/>
                  </a:lnTo>
                  <a:lnTo>
                    <a:pt x="2084" y="101"/>
                  </a:lnTo>
                  <a:lnTo>
                    <a:pt x="2074" y="101"/>
                  </a:lnTo>
                  <a:lnTo>
                    <a:pt x="2059" y="102"/>
                  </a:lnTo>
                  <a:lnTo>
                    <a:pt x="2044" y="103"/>
                  </a:lnTo>
                  <a:lnTo>
                    <a:pt x="2030" y="104"/>
                  </a:lnTo>
                  <a:lnTo>
                    <a:pt x="2015" y="105"/>
                  </a:lnTo>
                  <a:lnTo>
                    <a:pt x="2003" y="106"/>
                  </a:lnTo>
                  <a:lnTo>
                    <a:pt x="1990" y="106"/>
                  </a:lnTo>
                  <a:lnTo>
                    <a:pt x="1977" y="107"/>
                  </a:lnTo>
                  <a:lnTo>
                    <a:pt x="1965" y="108"/>
                  </a:lnTo>
                  <a:lnTo>
                    <a:pt x="1959" y="108"/>
                  </a:lnTo>
                  <a:lnTo>
                    <a:pt x="1952" y="109"/>
                  </a:lnTo>
                  <a:lnTo>
                    <a:pt x="1938" y="110"/>
                  </a:lnTo>
                  <a:lnTo>
                    <a:pt x="1924" y="111"/>
                  </a:lnTo>
                  <a:lnTo>
                    <a:pt x="1906" y="112"/>
                  </a:lnTo>
                  <a:lnTo>
                    <a:pt x="1890" y="113"/>
                  </a:lnTo>
                  <a:lnTo>
                    <a:pt x="1872" y="114"/>
                  </a:lnTo>
                  <a:lnTo>
                    <a:pt x="1855" y="115"/>
                  </a:lnTo>
                  <a:lnTo>
                    <a:pt x="1843" y="116"/>
                  </a:lnTo>
                  <a:lnTo>
                    <a:pt x="1832" y="117"/>
                  </a:lnTo>
                  <a:lnTo>
                    <a:pt x="1822" y="117"/>
                  </a:lnTo>
                  <a:lnTo>
                    <a:pt x="1810" y="118"/>
                  </a:lnTo>
                  <a:lnTo>
                    <a:pt x="1795" y="119"/>
                  </a:lnTo>
                  <a:lnTo>
                    <a:pt x="1779" y="120"/>
                  </a:lnTo>
                  <a:lnTo>
                    <a:pt x="1764" y="121"/>
                  </a:lnTo>
                  <a:lnTo>
                    <a:pt x="1748" y="122"/>
                  </a:lnTo>
                  <a:lnTo>
                    <a:pt x="1737" y="123"/>
                  </a:lnTo>
                  <a:lnTo>
                    <a:pt x="1726" y="124"/>
                  </a:lnTo>
                  <a:lnTo>
                    <a:pt x="1715" y="125"/>
                  </a:lnTo>
                  <a:lnTo>
                    <a:pt x="1704" y="126"/>
                  </a:lnTo>
                  <a:lnTo>
                    <a:pt x="1685" y="127"/>
                  </a:lnTo>
                  <a:lnTo>
                    <a:pt x="1668" y="128"/>
                  </a:lnTo>
                  <a:lnTo>
                    <a:pt x="1649" y="130"/>
                  </a:lnTo>
                  <a:lnTo>
                    <a:pt x="1631" y="132"/>
                  </a:lnTo>
                  <a:lnTo>
                    <a:pt x="1622" y="133"/>
                  </a:lnTo>
                  <a:lnTo>
                    <a:pt x="1611" y="133"/>
                  </a:lnTo>
                  <a:lnTo>
                    <a:pt x="1602" y="134"/>
                  </a:lnTo>
                  <a:lnTo>
                    <a:pt x="1592" y="135"/>
                  </a:lnTo>
                  <a:lnTo>
                    <a:pt x="1570" y="136"/>
                  </a:lnTo>
                  <a:lnTo>
                    <a:pt x="1547" y="138"/>
                  </a:lnTo>
                  <a:lnTo>
                    <a:pt x="1526" y="140"/>
                  </a:lnTo>
                  <a:lnTo>
                    <a:pt x="1504" y="142"/>
                  </a:lnTo>
                  <a:lnTo>
                    <a:pt x="1495" y="142"/>
                  </a:lnTo>
                  <a:lnTo>
                    <a:pt x="1487" y="143"/>
                  </a:lnTo>
                  <a:lnTo>
                    <a:pt x="1486" y="143"/>
                  </a:lnTo>
                  <a:lnTo>
                    <a:pt x="1484" y="143"/>
                  </a:lnTo>
                  <a:lnTo>
                    <a:pt x="1459" y="145"/>
                  </a:lnTo>
                  <a:lnTo>
                    <a:pt x="1433" y="147"/>
                  </a:lnTo>
                  <a:lnTo>
                    <a:pt x="1408" y="149"/>
                  </a:lnTo>
                  <a:lnTo>
                    <a:pt x="1382" y="152"/>
                  </a:lnTo>
                  <a:lnTo>
                    <a:pt x="1375" y="152"/>
                  </a:lnTo>
                  <a:lnTo>
                    <a:pt x="1367" y="153"/>
                  </a:lnTo>
                  <a:lnTo>
                    <a:pt x="1359" y="154"/>
                  </a:lnTo>
                  <a:lnTo>
                    <a:pt x="1352" y="154"/>
                  </a:lnTo>
                  <a:lnTo>
                    <a:pt x="1333" y="156"/>
                  </a:lnTo>
                  <a:lnTo>
                    <a:pt x="1315" y="157"/>
                  </a:lnTo>
                  <a:lnTo>
                    <a:pt x="1299" y="159"/>
                  </a:lnTo>
                  <a:lnTo>
                    <a:pt x="1281" y="160"/>
                  </a:lnTo>
                  <a:lnTo>
                    <a:pt x="1273" y="161"/>
                  </a:lnTo>
                  <a:lnTo>
                    <a:pt x="1266" y="162"/>
                  </a:lnTo>
                  <a:lnTo>
                    <a:pt x="1256" y="163"/>
                  </a:lnTo>
                  <a:lnTo>
                    <a:pt x="1245" y="164"/>
                  </a:lnTo>
                  <a:lnTo>
                    <a:pt x="1231" y="166"/>
                  </a:lnTo>
                  <a:lnTo>
                    <a:pt x="1216" y="167"/>
                  </a:lnTo>
                  <a:lnTo>
                    <a:pt x="1202" y="169"/>
                  </a:lnTo>
                  <a:lnTo>
                    <a:pt x="1188" y="170"/>
                  </a:lnTo>
                  <a:lnTo>
                    <a:pt x="1178" y="171"/>
                  </a:lnTo>
                  <a:lnTo>
                    <a:pt x="1169" y="172"/>
                  </a:lnTo>
                  <a:lnTo>
                    <a:pt x="1160" y="173"/>
                  </a:lnTo>
                  <a:lnTo>
                    <a:pt x="1151" y="174"/>
                  </a:lnTo>
                  <a:lnTo>
                    <a:pt x="1136" y="175"/>
                  </a:lnTo>
                  <a:lnTo>
                    <a:pt x="1122" y="176"/>
                  </a:lnTo>
                  <a:lnTo>
                    <a:pt x="1107" y="178"/>
                  </a:lnTo>
                  <a:lnTo>
                    <a:pt x="1093" y="179"/>
                  </a:lnTo>
                  <a:lnTo>
                    <a:pt x="1081" y="180"/>
                  </a:lnTo>
                  <a:lnTo>
                    <a:pt x="1070" y="181"/>
                  </a:lnTo>
                  <a:lnTo>
                    <a:pt x="1066" y="182"/>
                  </a:lnTo>
                  <a:lnTo>
                    <a:pt x="1062" y="182"/>
                  </a:lnTo>
                  <a:lnTo>
                    <a:pt x="1047" y="184"/>
                  </a:lnTo>
                  <a:lnTo>
                    <a:pt x="1033" y="185"/>
                  </a:lnTo>
                  <a:lnTo>
                    <a:pt x="1020" y="187"/>
                  </a:lnTo>
                  <a:lnTo>
                    <a:pt x="1005" y="188"/>
                  </a:lnTo>
                  <a:lnTo>
                    <a:pt x="991" y="190"/>
                  </a:lnTo>
                  <a:lnTo>
                    <a:pt x="977" y="191"/>
                  </a:lnTo>
                  <a:lnTo>
                    <a:pt x="961" y="193"/>
                  </a:lnTo>
                  <a:lnTo>
                    <a:pt x="945" y="195"/>
                  </a:lnTo>
                  <a:lnTo>
                    <a:pt x="930" y="196"/>
                  </a:lnTo>
                  <a:lnTo>
                    <a:pt x="914" y="198"/>
                  </a:lnTo>
                  <a:lnTo>
                    <a:pt x="906" y="200"/>
                  </a:lnTo>
                  <a:lnTo>
                    <a:pt x="897" y="201"/>
                  </a:lnTo>
                  <a:lnTo>
                    <a:pt x="897" y="201"/>
                  </a:lnTo>
                  <a:lnTo>
                    <a:pt x="896" y="201"/>
                  </a:lnTo>
                  <a:lnTo>
                    <a:pt x="884" y="203"/>
                  </a:lnTo>
                  <a:lnTo>
                    <a:pt x="871" y="204"/>
                  </a:lnTo>
                  <a:lnTo>
                    <a:pt x="859" y="205"/>
                  </a:lnTo>
                  <a:lnTo>
                    <a:pt x="847" y="207"/>
                  </a:lnTo>
                  <a:lnTo>
                    <a:pt x="838" y="208"/>
                  </a:lnTo>
                  <a:lnTo>
                    <a:pt x="829" y="209"/>
                  </a:lnTo>
                  <a:lnTo>
                    <a:pt x="820" y="210"/>
                  </a:lnTo>
                  <a:lnTo>
                    <a:pt x="811" y="211"/>
                  </a:lnTo>
                  <a:lnTo>
                    <a:pt x="795" y="213"/>
                  </a:lnTo>
                  <a:lnTo>
                    <a:pt x="779" y="215"/>
                  </a:lnTo>
                  <a:lnTo>
                    <a:pt x="764" y="217"/>
                  </a:lnTo>
                  <a:lnTo>
                    <a:pt x="749" y="219"/>
                  </a:lnTo>
                  <a:lnTo>
                    <a:pt x="749" y="219"/>
                  </a:lnTo>
                  <a:lnTo>
                    <a:pt x="749" y="219"/>
                  </a:lnTo>
                  <a:lnTo>
                    <a:pt x="736" y="220"/>
                  </a:lnTo>
                  <a:lnTo>
                    <a:pt x="725" y="222"/>
                  </a:lnTo>
                  <a:lnTo>
                    <a:pt x="713" y="223"/>
                  </a:lnTo>
                  <a:lnTo>
                    <a:pt x="703" y="225"/>
                  </a:lnTo>
                  <a:lnTo>
                    <a:pt x="692" y="226"/>
                  </a:lnTo>
                  <a:lnTo>
                    <a:pt x="682" y="228"/>
                  </a:lnTo>
                  <a:lnTo>
                    <a:pt x="671" y="229"/>
                  </a:lnTo>
                  <a:lnTo>
                    <a:pt x="662" y="230"/>
                  </a:lnTo>
                  <a:lnTo>
                    <a:pt x="652" y="232"/>
                  </a:lnTo>
                  <a:lnTo>
                    <a:pt x="642" y="234"/>
                  </a:lnTo>
                  <a:lnTo>
                    <a:pt x="629" y="236"/>
                  </a:lnTo>
                  <a:lnTo>
                    <a:pt x="618" y="238"/>
                  </a:lnTo>
                  <a:lnTo>
                    <a:pt x="617" y="238"/>
                  </a:lnTo>
                  <a:lnTo>
                    <a:pt x="617" y="238"/>
                  </a:lnTo>
                  <a:lnTo>
                    <a:pt x="601" y="240"/>
                  </a:lnTo>
                  <a:lnTo>
                    <a:pt x="586" y="242"/>
                  </a:lnTo>
                  <a:lnTo>
                    <a:pt x="571" y="244"/>
                  </a:lnTo>
                  <a:lnTo>
                    <a:pt x="557" y="247"/>
                  </a:lnTo>
                  <a:lnTo>
                    <a:pt x="545" y="248"/>
                  </a:lnTo>
                  <a:lnTo>
                    <a:pt x="535" y="250"/>
                  </a:lnTo>
                  <a:lnTo>
                    <a:pt x="526" y="251"/>
                  </a:lnTo>
                  <a:lnTo>
                    <a:pt x="517" y="253"/>
                  </a:lnTo>
                  <a:lnTo>
                    <a:pt x="508" y="254"/>
                  </a:lnTo>
                  <a:lnTo>
                    <a:pt x="499" y="255"/>
                  </a:lnTo>
                  <a:lnTo>
                    <a:pt x="499" y="256"/>
                  </a:lnTo>
                  <a:lnTo>
                    <a:pt x="498" y="256"/>
                  </a:lnTo>
                  <a:lnTo>
                    <a:pt x="490" y="257"/>
                  </a:lnTo>
                  <a:lnTo>
                    <a:pt x="483" y="258"/>
                  </a:lnTo>
                  <a:lnTo>
                    <a:pt x="472" y="260"/>
                  </a:lnTo>
                  <a:lnTo>
                    <a:pt x="463" y="262"/>
                  </a:lnTo>
                  <a:lnTo>
                    <a:pt x="454" y="263"/>
                  </a:lnTo>
                  <a:lnTo>
                    <a:pt x="444" y="265"/>
                  </a:lnTo>
                  <a:lnTo>
                    <a:pt x="434" y="266"/>
                  </a:lnTo>
                  <a:lnTo>
                    <a:pt x="425" y="269"/>
                  </a:lnTo>
                  <a:lnTo>
                    <a:pt x="411" y="272"/>
                  </a:lnTo>
                  <a:lnTo>
                    <a:pt x="398" y="274"/>
                  </a:lnTo>
                  <a:lnTo>
                    <a:pt x="396" y="274"/>
                  </a:lnTo>
                  <a:lnTo>
                    <a:pt x="394" y="275"/>
                  </a:lnTo>
                  <a:lnTo>
                    <a:pt x="384" y="277"/>
                  </a:lnTo>
                  <a:lnTo>
                    <a:pt x="373" y="279"/>
                  </a:lnTo>
                  <a:lnTo>
                    <a:pt x="359" y="281"/>
                  </a:lnTo>
                  <a:lnTo>
                    <a:pt x="346" y="284"/>
                  </a:lnTo>
                  <a:lnTo>
                    <a:pt x="335" y="286"/>
                  </a:lnTo>
                  <a:lnTo>
                    <a:pt x="326" y="288"/>
                  </a:lnTo>
                  <a:lnTo>
                    <a:pt x="318" y="290"/>
                  </a:lnTo>
                  <a:lnTo>
                    <a:pt x="308" y="291"/>
                  </a:lnTo>
                  <a:lnTo>
                    <a:pt x="304" y="292"/>
                  </a:lnTo>
                  <a:lnTo>
                    <a:pt x="300" y="293"/>
                  </a:lnTo>
                  <a:lnTo>
                    <a:pt x="291" y="295"/>
                  </a:lnTo>
                  <a:lnTo>
                    <a:pt x="282" y="297"/>
                  </a:lnTo>
                  <a:lnTo>
                    <a:pt x="269" y="300"/>
                  </a:lnTo>
                  <a:lnTo>
                    <a:pt x="258" y="304"/>
                  </a:lnTo>
                  <a:lnTo>
                    <a:pt x="250" y="306"/>
                  </a:lnTo>
                  <a:lnTo>
                    <a:pt x="241" y="308"/>
                  </a:lnTo>
                  <a:lnTo>
                    <a:pt x="236" y="309"/>
                  </a:lnTo>
                  <a:lnTo>
                    <a:pt x="231" y="310"/>
                  </a:lnTo>
                  <a:lnTo>
                    <a:pt x="225" y="312"/>
                  </a:lnTo>
                  <a:lnTo>
                    <a:pt x="219" y="313"/>
                  </a:lnTo>
                  <a:lnTo>
                    <a:pt x="210" y="315"/>
                  </a:lnTo>
                  <a:lnTo>
                    <a:pt x="203" y="317"/>
                  </a:lnTo>
                  <a:lnTo>
                    <a:pt x="193" y="320"/>
                  </a:lnTo>
                  <a:lnTo>
                    <a:pt x="183" y="323"/>
                  </a:lnTo>
                  <a:lnTo>
                    <a:pt x="175" y="325"/>
                  </a:lnTo>
                  <a:lnTo>
                    <a:pt x="169" y="327"/>
                  </a:lnTo>
                  <a:lnTo>
                    <a:pt x="167" y="327"/>
                  </a:lnTo>
                  <a:lnTo>
                    <a:pt x="165" y="328"/>
                  </a:lnTo>
                  <a:lnTo>
                    <a:pt x="156" y="331"/>
                  </a:lnTo>
                  <a:lnTo>
                    <a:pt x="148" y="333"/>
                  </a:lnTo>
                  <a:lnTo>
                    <a:pt x="142" y="335"/>
                  </a:lnTo>
                  <a:lnTo>
                    <a:pt x="137" y="338"/>
                  </a:lnTo>
                  <a:lnTo>
                    <a:pt x="125" y="342"/>
                  </a:lnTo>
                  <a:lnTo>
                    <a:pt x="113" y="346"/>
                  </a:lnTo>
                  <a:lnTo>
                    <a:pt x="111" y="347"/>
                  </a:lnTo>
                  <a:lnTo>
                    <a:pt x="108" y="348"/>
                  </a:lnTo>
                  <a:lnTo>
                    <a:pt x="96" y="352"/>
                  </a:lnTo>
                  <a:lnTo>
                    <a:pt x="84" y="357"/>
                  </a:lnTo>
                  <a:lnTo>
                    <a:pt x="81" y="359"/>
                  </a:lnTo>
                  <a:lnTo>
                    <a:pt x="76" y="360"/>
                  </a:lnTo>
                  <a:lnTo>
                    <a:pt x="70" y="363"/>
                  </a:lnTo>
                  <a:lnTo>
                    <a:pt x="64" y="366"/>
                  </a:lnTo>
                  <a:lnTo>
                    <a:pt x="63" y="366"/>
                  </a:lnTo>
                  <a:lnTo>
                    <a:pt x="62" y="367"/>
                  </a:lnTo>
                  <a:lnTo>
                    <a:pt x="58" y="369"/>
                  </a:lnTo>
                  <a:lnTo>
                    <a:pt x="55" y="372"/>
                  </a:lnTo>
                  <a:lnTo>
                    <a:pt x="49" y="375"/>
                  </a:lnTo>
                  <a:lnTo>
                    <a:pt x="44" y="378"/>
                  </a:lnTo>
                  <a:lnTo>
                    <a:pt x="40" y="380"/>
                  </a:lnTo>
                  <a:lnTo>
                    <a:pt x="36" y="382"/>
                  </a:lnTo>
                  <a:lnTo>
                    <a:pt x="33" y="384"/>
                  </a:lnTo>
                  <a:lnTo>
                    <a:pt x="30" y="386"/>
                  </a:lnTo>
                  <a:lnTo>
                    <a:pt x="29" y="387"/>
                  </a:lnTo>
                  <a:lnTo>
                    <a:pt x="28" y="388"/>
                  </a:lnTo>
                  <a:lnTo>
                    <a:pt x="25" y="391"/>
                  </a:lnTo>
                  <a:lnTo>
                    <a:pt x="22" y="393"/>
                  </a:lnTo>
                  <a:lnTo>
                    <a:pt x="19" y="396"/>
                  </a:lnTo>
                  <a:lnTo>
                    <a:pt x="16" y="398"/>
                  </a:lnTo>
                  <a:lnTo>
                    <a:pt x="14" y="401"/>
                  </a:lnTo>
                  <a:lnTo>
                    <a:pt x="12" y="403"/>
                  </a:lnTo>
                  <a:lnTo>
                    <a:pt x="9" y="406"/>
                  </a:lnTo>
                  <a:lnTo>
                    <a:pt x="8" y="407"/>
                  </a:lnTo>
                  <a:lnTo>
                    <a:pt x="7" y="409"/>
                  </a:lnTo>
                  <a:lnTo>
                    <a:pt x="6" y="411"/>
                  </a:lnTo>
                  <a:lnTo>
                    <a:pt x="5" y="412"/>
                  </a:lnTo>
                  <a:lnTo>
                    <a:pt x="4" y="413"/>
                  </a:lnTo>
                  <a:lnTo>
                    <a:pt x="2" y="418"/>
                  </a:lnTo>
                  <a:lnTo>
                    <a:pt x="0" y="423"/>
                  </a:lnTo>
                  <a:lnTo>
                    <a:pt x="0" y="426"/>
                  </a:lnTo>
                  <a:lnTo>
                    <a:pt x="0" y="428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43"/>
                  </a:lnTo>
                  <a:lnTo>
                    <a:pt x="4" y="448"/>
                  </a:lnTo>
                  <a:lnTo>
                    <a:pt x="89" y="607"/>
                  </a:lnTo>
                  <a:lnTo>
                    <a:pt x="172" y="767"/>
                  </a:lnTo>
                  <a:lnTo>
                    <a:pt x="257" y="927"/>
                  </a:lnTo>
                  <a:lnTo>
                    <a:pt x="341" y="1086"/>
                  </a:lnTo>
                  <a:lnTo>
                    <a:pt x="426" y="1246"/>
                  </a:lnTo>
                  <a:lnTo>
                    <a:pt x="509" y="1406"/>
                  </a:lnTo>
                  <a:lnTo>
                    <a:pt x="594" y="1565"/>
                  </a:lnTo>
                  <a:lnTo>
                    <a:pt x="678" y="1725"/>
                  </a:lnTo>
                  <a:lnTo>
                    <a:pt x="763" y="1885"/>
                  </a:lnTo>
                  <a:lnTo>
                    <a:pt x="846" y="2044"/>
                  </a:lnTo>
                  <a:lnTo>
                    <a:pt x="931" y="2204"/>
                  </a:lnTo>
                  <a:lnTo>
                    <a:pt x="1015" y="2364"/>
                  </a:lnTo>
                  <a:lnTo>
                    <a:pt x="1100" y="2523"/>
                  </a:lnTo>
                  <a:lnTo>
                    <a:pt x="1184" y="2683"/>
                  </a:lnTo>
                  <a:lnTo>
                    <a:pt x="1268" y="2843"/>
                  </a:lnTo>
                  <a:lnTo>
                    <a:pt x="1353" y="3002"/>
                  </a:lnTo>
                  <a:lnTo>
                    <a:pt x="1356" y="3008"/>
                  </a:lnTo>
                  <a:lnTo>
                    <a:pt x="1359" y="3012"/>
                  </a:lnTo>
                  <a:lnTo>
                    <a:pt x="1360" y="3013"/>
                  </a:lnTo>
                  <a:lnTo>
                    <a:pt x="1362" y="3015"/>
                  </a:lnTo>
                  <a:lnTo>
                    <a:pt x="1365" y="3018"/>
                  </a:lnTo>
                  <a:lnTo>
                    <a:pt x="1368" y="3020"/>
                  </a:lnTo>
                  <a:lnTo>
                    <a:pt x="1370" y="3022"/>
                  </a:lnTo>
                  <a:lnTo>
                    <a:pt x="1372" y="3024"/>
                  </a:lnTo>
                  <a:lnTo>
                    <a:pt x="1376" y="3026"/>
                  </a:lnTo>
                  <a:lnTo>
                    <a:pt x="1380" y="3029"/>
                  </a:lnTo>
                  <a:lnTo>
                    <a:pt x="1383" y="3030"/>
                  </a:lnTo>
                  <a:lnTo>
                    <a:pt x="1387" y="3032"/>
                  </a:lnTo>
                  <a:lnTo>
                    <a:pt x="1391" y="3035"/>
                  </a:lnTo>
                  <a:lnTo>
                    <a:pt x="1396" y="3038"/>
                  </a:lnTo>
                  <a:lnTo>
                    <a:pt x="1399" y="3040"/>
                  </a:lnTo>
                  <a:lnTo>
                    <a:pt x="1403" y="3042"/>
                  </a:lnTo>
                  <a:lnTo>
                    <a:pt x="1408" y="3044"/>
                  </a:lnTo>
                  <a:lnTo>
                    <a:pt x="1414" y="3046"/>
                  </a:lnTo>
                  <a:lnTo>
                    <a:pt x="1419" y="3048"/>
                  </a:lnTo>
                  <a:lnTo>
                    <a:pt x="1422" y="3050"/>
                  </a:lnTo>
                  <a:lnTo>
                    <a:pt x="1429" y="3052"/>
                  </a:lnTo>
                  <a:lnTo>
                    <a:pt x="1436" y="3055"/>
                  </a:lnTo>
                  <a:lnTo>
                    <a:pt x="1440" y="3056"/>
                  </a:lnTo>
                  <a:lnTo>
                    <a:pt x="1444" y="3058"/>
                  </a:lnTo>
                  <a:lnTo>
                    <a:pt x="1455" y="3061"/>
                  </a:lnTo>
                  <a:lnTo>
                    <a:pt x="1465" y="3064"/>
                  </a:lnTo>
                  <a:lnTo>
                    <a:pt x="1467" y="3065"/>
                  </a:lnTo>
                  <a:lnTo>
                    <a:pt x="1469" y="3066"/>
                  </a:lnTo>
                  <a:lnTo>
                    <a:pt x="1482" y="3070"/>
                  </a:lnTo>
                  <a:lnTo>
                    <a:pt x="1497" y="3075"/>
                  </a:lnTo>
                  <a:lnTo>
                    <a:pt x="1502" y="3076"/>
                  </a:lnTo>
                  <a:lnTo>
                    <a:pt x="1506" y="3077"/>
                  </a:lnTo>
                  <a:lnTo>
                    <a:pt x="1516" y="3080"/>
                  </a:lnTo>
                  <a:lnTo>
                    <a:pt x="1528" y="3083"/>
                  </a:lnTo>
                  <a:lnTo>
                    <a:pt x="1534" y="3084"/>
                  </a:lnTo>
                  <a:lnTo>
                    <a:pt x="1540" y="3086"/>
                  </a:lnTo>
                  <a:lnTo>
                    <a:pt x="1550" y="3088"/>
                  </a:lnTo>
                  <a:lnTo>
                    <a:pt x="1561" y="3091"/>
                  </a:lnTo>
                  <a:lnTo>
                    <a:pt x="1568" y="3092"/>
                  </a:lnTo>
                  <a:lnTo>
                    <a:pt x="1575" y="3094"/>
                  </a:lnTo>
                  <a:lnTo>
                    <a:pt x="1587" y="3096"/>
                  </a:lnTo>
                  <a:lnTo>
                    <a:pt x="1597" y="3098"/>
                  </a:lnTo>
                  <a:lnTo>
                    <a:pt x="1605" y="3100"/>
                  </a:lnTo>
                  <a:lnTo>
                    <a:pt x="1613" y="3102"/>
                  </a:lnTo>
                  <a:lnTo>
                    <a:pt x="1625" y="3104"/>
                  </a:lnTo>
                  <a:lnTo>
                    <a:pt x="1636" y="3107"/>
                  </a:lnTo>
                  <a:lnTo>
                    <a:pt x="1644" y="3109"/>
                  </a:lnTo>
                  <a:lnTo>
                    <a:pt x="1654" y="3110"/>
                  </a:lnTo>
                  <a:lnTo>
                    <a:pt x="1666" y="3113"/>
                  </a:lnTo>
                  <a:lnTo>
                    <a:pt x="1678" y="3115"/>
                  </a:lnTo>
                  <a:lnTo>
                    <a:pt x="1687" y="3116"/>
                  </a:lnTo>
                  <a:lnTo>
                    <a:pt x="1696" y="3118"/>
                  </a:lnTo>
                  <a:lnTo>
                    <a:pt x="1710" y="3120"/>
                  </a:lnTo>
                  <a:lnTo>
                    <a:pt x="1726" y="3123"/>
                  </a:lnTo>
                  <a:lnTo>
                    <a:pt x="1733" y="3124"/>
                  </a:lnTo>
                  <a:lnTo>
                    <a:pt x="1740" y="3125"/>
                  </a:lnTo>
                  <a:lnTo>
                    <a:pt x="1751" y="3127"/>
                  </a:lnTo>
                  <a:lnTo>
                    <a:pt x="1763" y="3129"/>
                  </a:lnTo>
                  <a:lnTo>
                    <a:pt x="1775" y="3131"/>
                  </a:lnTo>
                  <a:lnTo>
                    <a:pt x="1786" y="3132"/>
                  </a:lnTo>
                  <a:lnTo>
                    <a:pt x="1795" y="3134"/>
                  </a:lnTo>
                  <a:lnTo>
                    <a:pt x="1803" y="3135"/>
                  </a:lnTo>
                  <a:lnTo>
                    <a:pt x="1811" y="3136"/>
                  </a:lnTo>
                  <a:lnTo>
                    <a:pt x="1819" y="3137"/>
                  </a:lnTo>
                  <a:lnTo>
                    <a:pt x="1828" y="3138"/>
                  </a:lnTo>
                  <a:lnTo>
                    <a:pt x="1836" y="3141"/>
                  </a:lnTo>
                  <a:lnTo>
                    <a:pt x="1847" y="3142"/>
                  </a:lnTo>
                  <a:lnTo>
                    <a:pt x="1859" y="3144"/>
                  </a:lnTo>
                  <a:lnTo>
                    <a:pt x="1873" y="3146"/>
                  </a:lnTo>
                  <a:lnTo>
                    <a:pt x="1889" y="3148"/>
                  </a:lnTo>
                  <a:lnTo>
                    <a:pt x="1901" y="3149"/>
                  </a:lnTo>
                  <a:lnTo>
                    <a:pt x="1912" y="3151"/>
                  </a:lnTo>
                  <a:lnTo>
                    <a:pt x="1928" y="3153"/>
                  </a:lnTo>
                  <a:lnTo>
                    <a:pt x="1943" y="3155"/>
                  </a:lnTo>
                  <a:lnTo>
                    <a:pt x="1957" y="3156"/>
                  </a:lnTo>
                  <a:lnTo>
                    <a:pt x="1969" y="3158"/>
                  </a:lnTo>
                  <a:lnTo>
                    <a:pt x="1977" y="3159"/>
                  </a:lnTo>
                  <a:lnTo>
                    <a:pt x="1984" y="3160"/>
                  </a:lnTo>
                  <a:lnTo>
                    <a:pt x="1993" y="3161"/>
                  </a:lnTo>
                  <a:lnTo>
                    <a:pt x="2001" y="3162"/>
                  </a:lnTo>
                  <a:lnTo>
                    <a:pt x="2013" y="3163"/>
                  </a:lnTo>
                  <a:lnTo>
                    <a:pt x="2027" y="3165"/>
                  </a:lnTo>
                  <a:lnTo>
                    <a:pt x="2036" y="3166"/>
                  </a:lnTo>
                  <a:lnTo>
                    <a:pt x="2044" y="3167"/>
                  </a:lnTo>
                  <a:lnTo>
                    <a:pt x="2052" y="3168"/>
                  </a:lnTo>
                  <a:lnTo>
                    <a:pt x="2061" y="3169"/>
                  </a:lnTo>
                  <a:lnTo>
                    <a:pt x="2074" y="3170"/>
                  </a:lnTo>
                  <a:lnTo>
                    <a:pt x="2087" y="3172"/>
                  </a:lnTo>
                  <a:lnTo>
                    <a:pt x="2097" y="3173"/>
                  </a:lnTo>
                  <a:lnTo>
                    <a:pt x="2106" y="3175"/>
                  </a:lnTo>
                  <a:lnTo>
                    <a:pt x="2115" y="3176"/>
                  </a:lnTo>
                  <a:lnTo>
                    <a:pt x="2126" y="3177"/>
                  </a:lnTo>
                  <a:lnTo>
                    <a:pt x="2138" y="3178"/>
                  </a:lnTo>
                  <a:lnTo>
                    <a:pt x="2150" y="3179"/>
                  </a:lnTo>
                  <a:lnTo>
                    <a:pt x="2166" y="3181"/>
                  </a:lnTo>
                  <a:lnTo>
                    <a:pt x="2181" y="3182"/>
                  </a:lnTo>
                  <a:lnTo>
                    <a:pt x="2197" y="3184"/>
                  </a:lnTo>
                  <a:lnTo>
                    <a:pt x="2212" y="3186"/>
                  </a:lnTo>
                  <a:lnTo>
                    <a:pt x="2225" y="3187"/>
                  </a:lnTo>
                  <a:lnTo>
                    <a:pt x="2236" y="3188"/>
                  </a:lnTo>
                  <a:lnTo>
                    <a:pt x="2246" y="3189"/>
                  </a:lnTo>
                  <a:lnTo>
                    <a:pt x="2258" y="3190"/>
                  </a:lnTo>
                  <a:lnTo>
                    <a:pt x="2269" y="3191"/>
                  </a:lnTo>
                  <a:lnTo>
                    <a:pt x="2279" y="3192"/>
                  </a:lnTo>
                  <a:lnTo>
                    <a:pt x="2295" y="3193"/>
                  </a:lnTo>
                  <a:lnTo>
                    <a:pt x="2310" y="3195"/>
                  </a:lnTo>
                  <a:lnTo>
                    <a:pt x="2319" y="3196"/>
                  </a:lnTo>
                  <a:lnTo>
                    <a:pt x="2329" y="3196"/>
                  </a:lnTo>
                  <a:lnTo>
                    <a:pt x="2338" y="3197"/>
                  </a:lnTo>
                  <a:lnTo>
                    <a:pt x="2348" y="3198"/>
                  </a:lnTo>
                  <a:lnTo>
                    <a:pt x="2356" y="3199"/>
                  </a:lnTo>
                  <a:lnTo>
                    <a:pt x="2365" y="3200"/>
                  </a:lnTo>
                  <a:lnTo>
                    <a:pt x="2373" y="3200"/>
                  </a:lnTo>
                  <a:lnTo>
                    <a:pt x="2381" y="3201"/>
                  </a:lnTo>
                  <a:lnTo>
                    <a:pt x="2390" y="3202"/>
                  </a:lnTo>
                  <a:lnTo>
                    <a:pt x="2400" y="3203"/>
                  </a:lnTo>
                  <a:lnTo>
                    <a:pt x="2410" y="3203"/>
                  </a:lnTo>
                  <a:lnTo>
                    <a:pt x="2419" y="3204"/>
                  </a:lnTo>
                  <a:lnTo>
                    <a:pt x="2428" y="3205"/>
                  </a:lnTo>
                  <a:lnTo>
                    <a:pt x="2437" y="3206"/>
                  </a:lnTo>
                  <a:lnTo>
                    <a:pt x="2445" y="3206"/>
                  </a:lnTo>
                  <a:lnTo>
                    <a:pt x="2453" y="3207"/>
                  </a:lnTo>
                  <a:lnTo>
                    <a:pt x="2464" y="3209"/>
                  </a:lnTo>
                  <a:lnTo>
                    <a:pt x="2473" y="3210"/>
                  </a:lnTo>
                  <a:lnTo>
                    <a:pt x="2483" y="3211"/>
                  </a:lnTo>
                  <a:lnTo>
                    <a:pt x="2494" y="3211"/>
                  </a:lnTo>
                  <a:lnTo>
                    <a:pt x="2502" y="3212"/>
                  </a:lnTo>
                  <a:lnTo>
                    <a:pt x="2510" y="3213"/>
                  </a:lnTo>
                  <a:lnTo>
                    <a:pt x="2519" y="3213"/>
                  </a:lnTo>
                  <a:lnTo>
                    <a:pt x="2528" y="3214"/>
                  </a:lnTo>
                  <a:lnTo>
                    <a:pt x="2538" y="3215"/>
                  </a:lnTo>
                  <a:lnTo>
                    <a:pt x="2548" y="3216"/>
                  </a:lnTo>
                  <a:lnTo>
                    <a:pt x="2559" y="3216"/>
                  </a:lnTo>
                  <a:lnTo>
                    <a:pt x="2569" y="3217"/>
                  </a:lnTo>
                  <a:lnTo>
                    <a:pt x="2578" y="3218"/>
                  </a:lnTo>
                  <a:lnTo>
                    <a:pt x="2586" y="3219"/>
                  </a:lnTo>
                  <a:lnTo>
                    <a:pt x="2596" y="3219"/>
                  </a:lnTo>
                  <a:lnTo>
                    <a:pt x="2604" y="3220"/>
                  </a:lnTo>
                  <a:lnTo>
                    <a:pt x="2615" y="3221"/>
                  </a:lnTo>
                  <a:lnTo>
                    <a:pt x="2626" y="3221"/>
                  </a:lnTo>
                  <a:lnTo>
                    <a:pt x="2637" y="3222"/>
                  </a:lnTo>
                  <a:lnTo>
                    <a:pt x="2647" y="3223"/>
                  </a:lnTo>
                  <a:lnTo>
                    <a:pt x="2656" y="3224"/>
                  </a:lnTo>
                  <a:lnTo>
                    <a:pt x="2665" y="3224"/>
                  </a:lnTo>
                  <a:lnTo>
                    <a:pt x="2673" y="3225"/>
                  </a:lnTo>
                  <a:lnTo>
                    <a:pt x="2682" y="3226"/>
                  </a:lnTo>
                  <a:lnTo>
                    <a:pt x="2697" y="3227"/>
                  </a:lnTo>
                  <a:lnTo>
                    <a:pt x="2711" y="3228"/>
                  </a:lnTo>
                  <a:lnTo>
                    <a:pt x="2725" y="3229"/>
                  </a:lnTo>
                  <a:lnTo>
                    <a:pt x="2740" y="3230"/>
                  </a:lnTo>
                  <a:lnTo>
                    <a:pt x="2751" y="3230"/>
                  </a:lnTo>
                  <a:lnTo>
                    <a:pt x="2764" y="3231"/>
                  </a:lnTo>
                  <a:lnTo>
                    <a:pt x="2775" y="3232"/>
                  </a:lnTo>
                  <a:lnTo>
                    <a:pt x="2786" y="3233"/>
                  </a:lnTo>
                  <a:lnTo>
                    <a:pt x="2800" y="3234"/>
                  </a:lnTo>
                  <a:lnTo>
                    <a:pt x="2813" y="3234"/>
                  </a:lnTo>
                  <a:lnTo>
                    <a:pt x="2826" y="3235"/>
                  </a:lnTo>
                  <a:lnTo>
                    <a:pt x="2841" y="3236"/>
                  </a:lnTo>
                  <a:lnTo>
                    <a:pt x="2850" y="3237"/>
                  </a:lnTo>
                  <a:lnTo>
                    <a:pt x="2859" y="3237"/>
                  </a:lnTo>
                  <a:lnTo>
                    <a:pt x="2869" y="3238"/>
                  </a:lnTo>
                  <a:lnTo>
                    <a:pt x="2878" y="3239"/>
                  </a:lnTo>
                  <a:lnTo>
                    <a:pt x="2889" y="3239"/>
                  </a:lnTo>
                  <a:lnTo>
                    <a:pt x="2901" y="3240"/>
                  </a:lnTo>
                  <a:lnTo>
                    <a:pt x="2913" y="3241"/>
                  </a:lnTo>
                  <a:lnTo>
                    <a:pt x="2924" y="3242"/>
                  </a:lnTo>
                  <a:lnTo>
                    <a:pt x="2935" y="3242"/>
                  </a:lnTo>
                  <a:lnTo>
                    <a:pt x="2944" y="3244"/>
                  </a:lnTo>
                  <a:lnTo>
                    <a:pt x="2954" y="3244"/>
                  </a:lnTo>
                  <a:lnTo>
                    <a:pt x="2965" y="3245"/>
                  </a:lnTo>
                  <a:lnTo>
                    <a:pt x="2976" y="3246"/>
                  </a:lnTo>
                  <a:lnTo>
                    <a:pt x="2987" y="3246"/>
                  </a:lnTo>
                  <a:lnTo>
                    <a:pt x="2999" y="3247"/>
                  </a:lnTo>
                  <a:lnTo>
                    <a:pt x="3010" y="3248"/>
                  </a:lnTo>
                  <a:lnTo>
                    <a:pt x="3018" y="3248"/>
                  </a:lnTo>
                  <a:lnTo>
                    <a:pt x="3027" y="3249"/>
                  </a:lnTo>
                  <a:lnTo>
                    <a:pt x="3039" y="3249"/>
                  </a:lnTo>
                  <a:lnTo>
                    <a:pt x="3049" y="3250"/>
                  </a:lnTo>
                  <a:lnTo>
                    <a:pt x="3064" y="3251"/>
                  </a:lnTo>
                  <a:lnTo>
                    <a:pt x="3078" y="3251"/>
                  </a:lnTo>
                  <a:lnTo>
                    <a:pt x="3092" y="3252"/>
                  </a:lnTo>
                  <a:lnTo>
                    <a:pt x="3107" y="3253"/>
                  </a:lnTo>
                  <a:lnTo>
                    <a:pt x="3116" y="3254"/>
                  </a:lnTo>
                  <a:lnTo>
                    <a:pt x="3124" y="3254"/>
                  </a:lnTo>
                  <a:lnTo>
                    <a:pt x="3134" y="3255"/>
                  </a:lnTo>
                  <a:lnTo>
                    <a:pt x="3142" y="3255"/>
                  </a:lnTo>
                  <a:lnTo>
                    <a:pt x="3159" y="3256"/>
                  </a:lnTo>
                  <a:lnTo>
                    <a:pt x="3178" y="3257"/>
                  </a:lnTo>
                  <a:lnTo>
                    <a:pt x="3196" y="3258"/>
                  </a:lnTo>
                  <a:lnTo>
                    <a:pt x="3213" y="3259"/>
                  </a:lnTo>
                  <a:lnTo>
                    <a:pt x="3225" y="3259"/>
                  </a:lnTo>
                  <a:lnTo>
                    <a:pt x="3238" y="3260"/>
                  </a:lnTo>
                  <a:lnTo>
                    <a:pt x="3261" y="3261"/>
                  </a:lnTo>
                  <a:lnTo>
                    <a:pt x="3285" y="3262"/>
                  </a:lnTo>
                  <a:lnTo>
                    <a:pt x="3309" y="3264"/>
                  </a:lnTo>
                  <a:lnTo>
                    <a:pt x="3333" y="3265"/>
                  </a:lnTo>
                  <a:lnTo>
                    <a:pt x="3341" y="3265"/>
                  </a:lnTo>
                  <a:lnTo>
                    <a:pt x="3349" y="3265"/>
                  </a:lnTo>
                  <a:lnTo>
                    <a:pt x="3356" y="3266"/>
                  </a:lnTo>
                  <a:lnTo>
                    <a:pt x="3365" y="3266"/>
                  </a:lnTo>
                  <a:lnTo>
                    <a:pt x="3381" y="3267"/>
                  </a:lnTo>
                  <a:lnTo>
                    <a:pt x="3398" y="3268"/>
                  </a:lnTo>
                  <a:lnTo>
                    <a:pt x="3413" y="3268"/>
                  </a:lnTo>
                  <a:lnTo>
                    <a:pt x="3429" y="3269"/>
                  </a:lnTo>
                  <a:lnTo>
                    <a:pt x="3439" y="3270"/>
                  </a:lnTo>
                  <a:lnTo>
                    <a:pt x="3448" y="3270"/>
                  </a:lnTo>
                  <a:lnTo>
                    <a:pt x="3455" y="3270"/>
                  </a:lnTo>
                  <a:lnTo>
                    <a:pt x="3462" y="3271"/>
                  </a:lnTo>
                  <a:lnTo>
                    <a:pt x="3501" y="3272"/>
                  </a:lnTo>
                  <a:lnTo>
                    <a:pt x="3539" y="3274"/>
                  </a:lnTo>
                  <a:lnTo>
                    <a:pt x="3577" y="3276"/>
                  </a:lnTo>
                  <a:lnTo>
                    <a:pt x="3615" y="3278"/>
                  </a:lnTo>
                  <a:lnTo>
                    <a:pt x="3627" y="3279"/>
                  </a:lnTo>
                  <a:lnTo>
                    <a:pt x="3640" y="3279"/>
                  </a:lnTo>
                  <a:lnTo>
                    <a:pt x="3659" y="3280"/>
                  </a:lnTo>
                  <a:lnTo>
                    <a:pt x="3679" y="3281"/>
                  </a:lnTo>
                  <a:lnTo>
                    <a:pt x="3700" y="3282"/>
                  </a:lnTo>
                  <a:lnTo>
                    <a:pt x="3719" y="3282"/>
                  </a:lnTo>
                  <a:lnTo>
                    <a:pt x="3739" y="3283"/>
                  </a:lnTo>
                  <a:lnTo>
                    <a:pt x="3758" y="3284"/>
                  </a:lnTo>
                  <a:lnTo>
                    <a:pt x="3779" y="3285"/>
                  </a:lnTo>
                  <a:lnTo>
                    <a:pt x="3798" y="3285"/>
                  </a:lnTo>
                  <a:lnTo>
                    <a:pt x="3804" y="3286"/>
                  </a:lnTo>
                  <a:lnTo>
                    <a:pt x="3810" y="3286"/>
                  </a:lnTo>
                  <a:lnTo>
                    <a:pt x="3817" y="3286"/>
                  </a:lnTo>
                  <a:lnTo>
                    <a:pt x="3825" y="3286"/>
                  </a:lnTo>
                  <a:lnTo>
                    <a:pt x="3861" y="3288"/>
                  </a:lnTo>
                  <a:lnTo>
                    <a:pt x="3897" y="3289"/>
                  </a:lnTo>
                  <a:lnTo>
                    <a:pt x="3935" y="3290"/>
                  </a:lnTo>
                  <a:lnTo>
                    <a:pt x="3971" y="3291"/>
                  </a:lnTo>
                  <a:lnTo>
                    <a:pt x="3983" y="3292"/>
                  </a:lnTo>
                  <a:lnTo>
                    <a:pt x="3995" y="3292"/>
                  </a:lnTo>
                  <a:lnTo>
                    <a:pt x="4030" y="3293"/>
                  </a:lnTo>
                  <a:lnTo>
                    <a:pt x="4066" y="3294"/>
                  </a:lnTo>
                  <a:lnTo>
                    <a:pt x="4103" y="3295"/>
                  </a:lnTo>
                  <a:lnTo>
                    <a:pt x="4139" y="3296"/>
                  </a:lnTo>
                  <a:lnTo>
                    <a:pt x="4145" y="3297"/>
                  </a:lnTo>
                  <a:lnTo>
                    <a:pt x="4151" y="3297"/>
                  </a:lnTo>
                  <a:lnTo>
                    <a:pt x="4153" y="3297"/>
                  </a:lnTo>
                  <a:lnTo>
                    <a:pt x="4155" y="3297"/>
                  </a:lnTo>
                  <a:lnTo>
                    <a:pt x="4191" y="3298"/>
                  </a:lnTo>
                  <a:lnTo>
                    <a:pt x="4227" y="3299"/>
                  </a:lnTo>
                  <a:lnTo>
                    <a:pt x="4263" y="3300"/>
                  </a:lnTo>
                  <a:lnTo>
                    <a:pt x="4299" y="3301"/>
                  </a:lnTo>
                  <a:lnTo>
                    <a:pt x="4307" y="3301"/>
                  </a:lnTo>
                  <a:lnTo>
                    <a:pt x="4315" y="3301"/>
                  </a:lnTo>
                  <a:lnTo>
                    <a:pt x="4322" y="3301"/>
                  </a:lnTo>
                  <a:lnTo>
                    <a:pt x="4330" y="3302"/>
                  </a:lnTo>
                  <a:lnTo>
                    <a:pt x="4365" y="3303"/>
                  </a:lnTo>
                  <a:lnTo>
                    <a:pt x="4401" y="3303"/>
                  </a:lnTo>
                  <a:lnTo>
                    <a:pt x="4438" y="3304"/>
                  </a:lnTo>
                  <a:lnTo>
                    <a:pt x="4473" y="3305"/>
                  </a:lnTo>
                  <a:lnTo>
                    <a:pt x="4480" y="3305"/>
                  </a:lnTo>
                  <a:lnTo>
                    <a:pt x="4487" y="3305"/>
                  </a:lnTo>
                  <a:lnTo>
                    <a:pt x="4497" y="3306"/>
                  </a:lnTo>
                  <a:lnTo>
                    <a:pt x="4508" y="3306"/>
                  </a:lnTo>
                  <a:lnTo>
                    <a:pt x="4544" y="3307"/>
                  </a:lnTo>
                  <a:lnTo>
                    <a:pt x="4580" y="3307"/>
                  </a:lnTo>
                  <a:lnTo>
                    <a:pt x="4616" y="3308"/>
                  </a:lnTo>
                  <a:lnTo>
                    <a:pt x="4652" y="3309"/>
                  </a:lnTo>
                  <a:lnTo>
                    <a:pt x="4654" y="3309"/>
                  </a:lnTo>
                  <a:lnTo>
                    <a:pt x="4655" y="3309"/>
                  </a:lnTo>
                  <a:lnTo>
                    <a:pt x="4693" y="3310"/>
                  </a:lnTo>
                  <a:lnTo>
                    <a:pt x="4730" y="3310"/>
                  </a:lnTo>
                  <a:lnTo>
                    <a:pt x="4768" y="3312"/>
                  </a:lnTo>
                  <a:lnTo>
                    <a:pt x="4807" y="3313"/>
                  </a:lnTo>
                  <a:lnTo>
                    <a:pt x="4816" y="3313"/>
                  </a:lnTo>
                  <a:lnTo>
                    <a:pt x="4825" y="3313"/>
                  </a:lnTo>
                  <a:lnTo>
                    <a:pt x="4832" y="3313"/>
                  </a:lnTo>
                  <a:lnTo>
                    <a:pt x="4840" y="3313"/>
                  </a:lnTo>
                  <a:lnTo>
                    <a:pt x="4877" y="3314"/>
                  </a:lnTo>
                  <a:lnTo>
                    <a:pt x="4915" y="3314"/>
                  </a:lnTo>
                  <a:lnTo>
                    <a:pt x="4953" y="3315"/>
                  </a:lnTo>
                  <a:lnTo>
                    <a:pt x="4991" y="3315"/>
                  </a:lnTo>
                  <a:lnTo>
                    <a:pt x="5004" y="3315"/>
                  </a:lnTo>
                  <a:lnTo>
                    <a:pt x="5018" y="3316"/>
                  </a:lnTo>
                  <a:lnTo>
                    <a:pt x="5055" y="3316"/>
                  </a:lnTo>
                  <a:lnTo>
                    <a:pt x="5093" y="3317"/>
                  </a:lnTo>
                  <a:lnTo>
                    <a:pt x="5131" y="3317"/>
                  </a:lnTo>
                  <a:lnTo>
                    <a:pt x="5169" y="3317"/>
                  </a:lnTo>
                  <a:lnTo>
                    <a:pt x="5173" y="3318"/>
                  </a:lnTo>
                  <a:lnTo>
                    <a:pt x="5178" y="3318"/>
                  </a:lnTo>
                  <a:lnTo>
                    <a:pt x="5180" y="3318"/>
                  </a:lnTo>
                  <a:lnTo>
                    <a:pt x="5181" y="3318"/>
                  </a:lnTo>
                  <a:lnTo>
                    <a:pt x="5202" y="3318"/>
                  </a:lnTo>
                  <a:lnTo>
                    <a:pt x="5223" y="3318"/>
                  </a:lnTo>
                  <a:lnTo>
                    <a:pt x="5245" y="3318"/>
                  </a:lnTo>
                  <a:lnTo>
                    <a:pt x="5266" y="3318"/>
                  </a:lnTo>
                  <a:lnTo>
                    <a:pt x="5288" y="3319"/>
                  </a:lnTo>
                  <a:lnTo>
                    <a:pt x="5309" y="3319"/>
                  </a:lnTo>
                  <a:lnTo>
                    <a:pt x="5330" y="3319"/>
                  </a:lnTo>
                  <a:lnTo>
                    <a:pt x="5352" y="3319"/>
                  </a:lnTo>
                  <a:lnTo>
                    <a:pt x="5364" y="3319"/>
                  </a:lnTo>
                  <a:lnTo>
                    <a:pt x="5376" y="3319"/>
                  </a:lnTo>
                  <a:lnTo>
                    <a:pt x="5397" y="3319"/>
                  </a:lnTo>
                  <a:lnTo>
                    <a:pt x="5419" y="3320"/>
                  </a:lnTo>
                  <a:lnTo>
                    <a:pt x="5439" y="3320"/>
                  </a:lnTo>
                  <a:lnTo>
                    <a:pt x="5461" y="3320"/>
                  </a:lnTo>
                  <a:lnTo>
                    <a:pt x="5483" y="3320"/>
                  </a:lnTo>
                  <a:lnTo>
                    <a:pt x="5504" y="3320"/>
                  </a:lnTo>
                  <a:lnTo>
                    <a:pt x="5526" y="3320"/>
                  </a:lnTo>
                  <a:lnTo>
                    <a:pt x="5548" y="3320"/>
                  </a:lnTo>
                  <a:lnTo>
                    <a:pt x="5552" y="3320"/>
                  </a:lnTo>
                  <a:lnTo>
                    <a:pt x="5557" y="3320"/>
                  </a:lnTo>
                  <a:lnTo>
                    <a:pt x="5564" y="3320"/>
                  </a:lnTo>
                  <a:lnTo>
                    <a:pt x="5570" y="3320"/>
                  </a:lnTo>
                  <a:lnTo>
                    <a:pt x="5591" y="3320"/>
                  </a:lnTo>
                  <a:lnTo>
                    <a:pt x="5612" y="3320"/>
                  </a:lnTo>
                  <a:lnTo>
                    <a:pt x="5631" y="3320"/>
                  </a:lnTo>
                  <a:lnTo>
                    <a:pt x="5652" y="3321"/>
                  </a:lnTo>
                  <a:lnTo>
                    <a:pt x="5672" y="3321"/>
                  </a:lnTo>
                  <a:lnTo>
                    <a:pt x="5692" y="3321"/>
                  </a:lnTo>
                  <a:lnTo>
                    <a:pt x="5713" y="3321"/>
                  </a:lnTo>
                  <a:lnTo>
                    <a:pt x="5733" y="3321"/>
                  </a:lnTo>
                  <a:lnTo>
                    <a:pt x="5764" y="3321"/>
                  </a:lnTo>
                  <a:lnTo>
                    <a:pt x="5794" y="3321"/>
                  </a:lnTo>
                  <a:lnTo>
                    <a:pt x="5825" y="3321"/>
                  </a:lnTo>
                  <a:lnTo>
                    <a:pt x="5856" y="3321"/>
                  </a:lnTo>
                  <a:lnTo>
                    <a:pt x="5886" y="3321"/>
                  </a:lnTo>
                  <a:lnTo>
                    <a:pt x="5917" y="3321"/>
                  </a:lnTo>
                  <a:lnTo>
                    <a:pt x="5947" y="3321"/>
                  </a:lnTo>
                  <a:lnTo>
                    <a:pt x="5977" y="3321"/>
                  </a:lnTo>
                  <a:lnTo>
                    <a:pt x="5980" y="3321"/>
                  </a:lnTo>
                  <a:lnTo>
                    <a:pt x="5982" y="3321"/>
                  </a:lnTo>
                  <a:lnTo>
                    <a:pt x="5985" y="3321"/>
                  </a:lnTo>
                  <a:lnTo>
                    <a:pt x="5988" y="3320"/>
                  </a:lnTo>
                  <a:lnTo>
                    <a:pt x="6018" y="3320"/>
                  </a:lnTo>
                  <a:lnTo>
                    <a:pt x="6047" y="3320"/>
                  </a:lnTo>
                  <a:lnTo>
                    <a:pt x="6076" y="3320"/>
                  </a:lnTo>
                  <a:lnTo>
                    <a:pt x="6105" y="3320"/>
                  </a:lnTo>
                  <a:lnTo>
                    <a:pt x="6135" y="3320"/>
                  </a:lnTo>
                  <a:lnTo>
                    <a:pt x="6164" y="3320"/>
                  </a:lnTo>
                  <a:lnTo>
                    <a:pt x="6193" y="3320"/>
                  </a:lnTo>
                  <a:lnTo>
                    <a:pt x="6222" y="3319"/>
                  </a:lnTo>
                  <a:lnTo>
                    <a:pt x="6232" y="3319"/>
                  </a:lnTo>
                  <a:lnTo>
                    <a:pt x="6242" y="3319"/>
                  </a:lnTo>
                  <a:lnTo>
                    <a:pt x="6270" y="3319"/>
                  </a:lnTo>
                  <a:lnTo>
                    <a:pt x="6298" y="3319"/>
                  </a:lnTo>
                  <a:lnTo>
                    <a:pt x="6327" y="3319"/>
                  </a:lnTo>
                  <a:lnTo>
                    <a:pt x="6355" y="3318"/>
                  </a:lnTo>
                  <a:lnTo>
                    <a:pt x="6383" y="3318"/>
                  </a:lnTo>
                  <a:lnTo>
                    <a:pt x="6410" y="3318"/>
                  </a:lnTo>
                  <a:lnTo>
                    <a:pt x="6438" y="3318"/>
                  </a:lnTo>
                  <a:lnTo>
                    <a:pt x="6466" y="3317"/>
                  </a:lnTo>
                  <a:lnTo>
                    <a:pt x="6472" y="3317"/>
                  </a:lnTo>
                  <a:lnTo>
                    <a:pt x="6477" y="3317"/>
                  </a:lnTo>
                  <a:lnTo>
                    <a:pt x="6483" y="3317"/>
                  </a:lnTo>
                  <a:lnTo>
                    <a:pt x="6488" y="3317"/>
                  </a:lnTo>
                  <a:lnTo>
                    <a:pt x="6510" y="3317"/>
                  </a:lnTo>
                  <a:lnTo>
                    <a:pt x="6533" y="3317"/>
                  </a:lnTo>
                  <a:lnTo>
                    <a:pt x="6556" y="3316"/>
                  </a:lnTo>
                  <a:lnTo>
                    <a:pt x="6578" y="3316"/>
                  </a:lnTo>
                  <a:lnTo>
                    <a:pt x="6601" y="3316"/>
                  </a:lnTo>
                  <a:lnTo>
                    <a:pt x="6624" y="3315"/>
                  </a:lnTo>
                  <a:lnTo>
                    <a:pt x="6646" y="3315"/>
                  </a:lnTo>
                  <a:lnTo>
                    <a:pt x="6669" y="3315"/>
                  </a:lnTo>
                  <a:lnTo>
                    <a:pt x="6682" y="3315"/>
                  </a:lnTo>
                  <a:lnTo>
                    <a:pt x="6697" y="3314"/>
                  </a:lnTo>
                  <a:lnTo>
                    <a:pt x="6720" y="3314"/>
                  </a:lnTo>
                  <a:lnTo>
                    <a:pt x="6741" y="3314"/>
                  </a:lnTo>
                  <a:lnTo>
                    <a:pt x="6763" y="3313"/>
                  </a:lnTo>
                  <a:lnTo>
                    <a:pt x="6786" y="3313"/>
                  </a:lnTo>
                  <a:lnTo>
                    <a:pt x="6807" y="3313"/>
                  </a:lnTo>
                  <a:lnTo>
                    <a:pt x="6829" y="3312"/>
                  </a:lnTo>
                  <a:lnTo>
                    <a:pt x="6852" y="3312"/>
                  </a:lnTo>
                  <a:lnTo>
                    <a:pt x="6873" y="3312"/>
                  </a:lnTo>
                  <a:lnTo>
                    <a:pt x="6888" y="3310"/>
                  </a:lnTo>
                  <a:lnTo>
                    <a:pt x="6901" y="3310"/>
                  </a:lnTo>
                  <a:lnTo>
                    <a:pt x="6924" y="3310"/>
                  </a:lnTo>
                  <a:lnTo>
                    <a:pt x="6945" y="3309"/>
                  </a:lnTo>
                  <a:lnTo>
                    <a:pt x="6967" y="3309"/>
                  </a:lnTo>
                  <a:lnTo>
                    <a:pt x="6989" y="3308"/>
                  </a:lnTo>
                  <a:lnTo>
                    <a:pt x="7010" y="3308"/>
                  </a:lnTo>
                  <a:lnTo>
                    <a:pt x="7032" y="3308"/>
                  </a:lnTo>
                  <a:lnTo>
                    <a:pt x="7054" y="3307"/>
                  </a:lnTo>
                  <a:lnTo>
                    <a:pt x="7075" y="3307"/>
                  </a:lnTo>
                  <a:lnTo>
                    <a:pt x="7088" y="3306"/>
                  </a:lnTo>
                  <a:lnTo>
                    <a:pt x="7101" y="3306"/>
                  </a:lnTo>
                  <a:lnTo>
                    <a:pt x="7123" y="3306"/>
                  </a:lnTo>
                  <a:lnTo>
                    <a:pt x="7144" y="3305"/>
                  </a:lnTo>
                  <a:lnTo>
                    <a:pt x="7166" y="3305"/>
                  </a:lnTo>
                  <a:lnTo>
                    <a:pt x="7188" y="3304"/>
                  </a:lnTo>
                  <a:lnTo>
                    <a:pt x="7209" y="3304"/>
                  </a:lnTo>
                  <a:lnTo>
                    <a:pt x="7231" y="3303"/>
                  </a:lnTo>
                  <a:lnTo>
                    <a:pt x="7251" y="3303"/>
                  </a:lnTo>
                  <a:lnTo>
                    <a:pt x="7273" y="3302"/>
                  </a:lnTo>
                  <a:lnTo>
                    <a:pt x="7277" y="3302"/>
                  </a:lnTo>
                  <a:lnTo>
                    <a:pt x="7282" y="3302"/>
                  </a:lnTo>
                  <a:lnTo>
                    <a:pt x="7298" y="3301"/>
                  </a:lnTo>
                  <a:lnTo>
                    <a:pt x="7313" y="3301"/>
                  </a:lnTo>
                  <a:lnTo>
                    <a:pt x="7329" y="3301"/>
                  </a:lnTo>
                  <a:lnTo>
                    <a:pt x="7344" y="3300"/>
                  </a:lnTo>
                  <a:lnTo>
                    <a:pt x="7360" y="3300"/>
                  </a:lnTo>
                  <a:lnTo>
                    <a:pt x="7375" y="3299"/>
                  </a:lnTo>
                  <a:lnTo>
                    <a:pt x="7388" y="3299"/>
                  </a:lnTo>
                  <a:lnTo>
                    <a:pt x="7400" y="3299"/>
                  </a:lnTo>
                  <a:lnTo>
                    <a:pt x="7413" y="3298"/>
                  </a:lnTo>
                  <a:lnTo>
                    <a:pt x="7426" y="3298"/>
                  </a:lnTo>
                  <a:lnTo>
                    <a:pt x="7439" y="3298"/>
                  </a:lnTo>
                  <a:lnTo>
                    <a:pt x="7453" y="3297"/>
                  </a:lnTo>
                  <a:lnTo>
                    <a:pt x="7468" y="3297"/>
                  </a:lnTo>
                  <a:lnTo>
                    <a:pt x="7481" y="3296"/>
                  </a:lnTo>
                  <a:lnTo>
                    <a:pt x="7495" y="3296"/>
                  </a:lnTo>
                  <a:lnTo>
                    <a:pt x="7507" y="3296"/>
                  </a:lnTo>
                  <a:lnTo>
                    <a:pt x="7519" y="3295"/>
                  </a:lnTo>
                  <a:lnTo>
                    <a:pt x="7532" y="3295"/>
                  </a:lnTo>
                  <a:lnTo>
                    <a:pt x="7546" y="3295"/>
                  </a:lnTo>
                  <a:lnTo>
                    <a:pt x="7560" y="3294"/>
                  </a:lnTo>
                  <a:lnTo>
                    <a:pt x="7574" y="3294"/>
                  </a:lnTo>
                  <a:lnTo>
                    <a:pt x="7587" y="3293"/>
                  </a:lnTo>
                  <a:lnTo>
                    <a:pt x="7601" y="3293"/>
                  </a:lnTo>
                  <a:lnTo>
                    <a:pt x="7613" y="3292"/>
                  </a:lnTo>
                  <a:lnTo>
                    <a:pt x="7626" y="3292"/>
                  </a:lnTo>
                  <a:lnTo>
                    <a:pt x="7638" y="3292"/>
                  </a:lnTo>
                  <a:lnTo>
                    <a:pt x="7651" y="3291"/>
                  </a:lnTo>
                  <a:lnTo>
                    <a:pt x="7665" y="3291"/>
                  </a:lnTo>
                  <a:lnTo>
                    <a:pt x="7678" y="3290"/>
                  </a:lnTo>
                  <a:lnTo>
                    <a:pt x="7692" y="3290"/>
                  </a:lnTo>
                  <a:lnTo>
                    <a:pt x="7704" y="3289"/>
                  </a:lnTo>
                  <a:lnTo>
                    <a:pt x="7716" y="3289"/>
                  </a:lnTo>
                  <a:lnTo>
                    <a:pt x="7729" y="3289"/>
                  </a:lnTo>
                  <a:lnTo>
                    <a:pt x="7741" y="3288"/>
                  </a:lnTo>
                  <a:lnTo>
                    <a:pt x="7755" y="3288"/>
                  </a:lnTo>
                  <a:lnTo>
                    <a:pt x="7770" y="3287"/>
                  </a:lnTo>
                  <a:lnTo>
                    <a:pt x="7784" y="3287"/>
                  </a:lnTo>
                  <a:lnTo>
                    <a:pt x="7799" y="3286"/>
                  </a:lnTo>
                  <a:lnTo>
                    <a:pt x="7811" y="3286"/>
                  </a:lnTo>
                  <a:lnTo>
                    <a:pt x="7825" y="3285"/>
                  </a:lnTo>
                  <a:lnTo>
                    <a:pt x="7837" y="3285"/>
                  </a:lnTo>
                  <a:lnTo>
                    <a:pt x="7849" y="3284"/>
                  </a:lnTo>
                  <a:lnTo>
                    <a:pt x="7872" y="3283"/>
                  </a:lnTo>
                  <a:lnTo>
                    <a:pt x="7895" y="3283"/>
                  </a:lnTo>
                  <a:lnTo>
                    <a:pt x="7917" y="3282"/>
                  </a:lnTo>
                  <a:lnTo>
                    <a:pt x="7939" y="3281"/>
                  </a:lnTo>
                  <a:lnTo>
                    <a:pt x="7952" y="3280"/>
                  </a:lnTo>
                  <a:lnTo>
                    <a:pt x="7965" y="3280"/>
                  </a:lnTo>
                  <a:lnTo>
                    <a:pt x="7978" y="3279"/>
                  </a:lnTo>
                  <a:lnTo>
                    <a:pt x="7992" y="3279"/>
                  </a:lnTo>
                  <a:lnTo>
                    <a:pt x="8003" y="3278"/>
                  </a:lnTo>
                  <a:lnTo>
                    <a:pt x="8014" y="3278"/>
                  </a:lnTo>
                  <a:lnTo>
                    <a:pt x="8026" y="3276"/>
                  </a:lnTo>
                  <a:lnTo>
                    <a:pt x="8037" y="3276"/>
                  </a:lnTo>
                  <a:lnTo>
                    <a:pt x="8050" y="3275"/>
                  </a:lnTo>
                  <a:lnTo>
                    <a:pt x="8064" y="3275"/>
                  </a:lnTo>
                  <a:lnTo>
                    <a:pt x="8077" y="3274"/>
                  </a:lnTo>
                  <a:lnTo>
                    <a:pt x="8090" y="3274"/>
                  </a:lnTo>
                  <a:lnTo>
                    <a:pt x="8102" y="3273"/>
                  </a:lnTo>
                  <a:lnTo>
                    <a:pt x="8112" y="3273"/>
                  </a:lnTo>
                  <a:lnTo>
                    <a:pt x="8123" y="3272"/>
                  </a:lnTo>
                  <a:lnTo>
                    <a:pt x="8134" y="3272"/>
                  </a:lnTo>
                  <a:lnTo>
                    <a:pt x="8144" y="3271"/>
                  </a:lnTo>
                  <a:lnTo>
                    <a:pt x="8153" y="3271"/>
                  </a:lnTo>
                  <a:lnTo>
                    <a:pt x="8162" y="3271"/>
                  </a:lnTo>
                  <a:lnTo>
                    <a:pt x="8170" y="3270"/>
                  </a:lnTo>
                  <a:lnTo>
                    <a:pt x="8207" y="3269"/>
                  </a:lnTo>
                  <a:lnTo>
                    <a:pt x="8244" y="3267"/>
                  </a:lnTo>
                  <a:lnTo>
                    <a:pt x="8281" y="3265"/>
                  </a:lnTo>
                  <a:lnTo>
                    <a:pt x="8317" y="3263"/>
                  </a:lnTo>
                  <a:lnTo>
                    <a:pt x="8330" y="3263"/>
                  </a:lnTo>
                  <a:lnTo>
                    <a:pt x="8342" y="3262"/>
                  </a:lnTo>
                  <a:lnTo>
                    <a:pt x="8379" y="3260"/>
                  </a:lnTo>
                  <a:lnTo>
                    <a:pt x="8415" y="3258"/>
                  </a:lnTo>
                  <a:lnTo>
                    <a:pt x="8451" y="3257"/>
                  </a:lnTo>
                  <a:lnTo>
                    <a:pt x="8487" y="3255"/>
                  </a:lnTo>
                  <a:lnTo>
                    <a:pt x="8498" y="3254"/>
                  </a:lnTo>
                  <a:lnTo>
                    <a:pt x="8508" y="3253"/>
                  </a:lnTo>
                  <a:lnTo>
                    <a:pt x="8544" y="3251"/>
                  </a:lnTo>
                  <a:lnTo>
                    <a:pt x="8580" y="3249"/>
                  </a:lnTo>
                  <a:lnTo>
                    <a:pt x="8616" y="3247"/>
                  </a:lnTo>
                  <a:lnTo>
                    <a:pt x="8651" y="3245"/>
                  </a:lnTo>
                  <a:lnTo>
                    <a:pt x="8659" y="3245"/>
                  </a:lnTo>
                  <a:lnTo>
                    <a:pt x="8669" y="3244"/>
                  </a:lnTo>
                  <a:lnTo>
                    <a:pt x="8704" y="3241"/>
                  </a:lnTo>
                  <a:lnTo>
                    <a:pt x="8739" y="3239"/>
                  </a:lnTo>
                  <a:lnTo>
                    <a:pt x="8773" y="3237"/>
                  </a:lnTo>
                  <a:lnTo>
                    <a:pt x="8808" y="3235"/>
                  </a:lnTo>
                  <a:lnTo>
                    <a:pt x="8810" y="3234"/>
                  </a:lnTo>
                  <a:lnTo>
                    <a:pt x="8813" y="3234"/>
                  </a:lnTo>
                  <a:lnTo>
                    <a:pt x="8826" y="3233"/>
                  </a:lnTo>
                  <a:lnTo>
                    <a:pt x="8840" y="3232"/>
                  </a:lnTo>
                  <a:lnTo>
                    <a:pt x="8853" y="3232"/>
                  </a:lnTo>
                  <a:lnTo>
                    <a:pt x="8866" y="3231"/>
                  </a:lnTo>
                  <a:lnTo>
                    <a:pt x="8879" y="3230"/>
                  </a:lnTo>
                  <a:lnTo>
                    <a:pt x="8891" y="3229"/>
                  </a:lnTo>
                  <a:lnTo>
                    <a:pt x="8901" y="3228"/>
                  </a:lnTo>
                  <a:lnTo>
                    <a:pt x="8910" y="3228"/>
                  </a:lnTo>
                  <a:lnTo>
                    <a:pt x="8919" y="3227"/>
                  </a:lnTo>
                  <a:lnTo>
                    <a:pt x="8928" y="3226"/>
                  </a:lnTo>
                  <a:lnTo>
                    <a:pt x="8941" y="3225"/>
                  </a:lnTo>
                  <a:lnTo>
                    <a:pt x="8953" y="3225"/>
                  </a:lnTo>
                  <a:lnTo>
                    <a:pt x="8966" y="3224"/>
                  </a:lnTo>
                  <a:lnTo>
                    <a:pt x="8978" y="3223"/>
                  </a:lnTo>
                  <a:lnTo>
                    <a:pt x="8986" y="3222"/>
                  </a:lnTo>
                  <a:lnTo>
                    <a:pt x="8995" y="3222"/>
                  </a:lnTo>
                  <a:lnTo>
                    <a:pt x="9004" y="3221"/>
                  </a:lnTo>
                  <a:lnTo>
                    <a:pt x="9012" y="3220"/>
                  </a:lnTo>
                  <a:lnTo>
                    <a:pt x="9025" y="3219"/>
                  </a:lnTo>
                  <a:lnTo>
                    <a:pt x="9039" y="3218"/>
                  </a:lnTo>
                  <a:lnTo>
                    <a:pt x="9052" y="3217"/>
                  </a:lnTo>
                  <a:lnTo>
                    <a:pt x="9066" y="3216"/>
                  </a:lnTo>
                  <a:lnTo>
                    <a:pt x="9079" y="3215"/>
                  </a:lnTo>
                  <a:lnTo>
                    <a:pt x="9093" y="3214"/>
                  </a:lnTo>
                  <a:lnTo>
                    <a:pt x="9113" y="3213"/>
                  </a:lnTo>
                  <a:lnTo>
                    <a:pt x="9133" y="3211"/>
                  </a:lnTo>
                  <a:lnTo>
                    <a:pt x="9152" y="3209"/>
                  </a:lnTo>
                  <a:lnTo>
                    <a:pt x="9172" y="3207"/>
                  </a:lnTo>
                  <a:lnTo>
                    <a:pt x="9172" y="3207"/>
                  </a:lnTo>
                  <a:lnTo>
                    <a:pt x="9173" y="3207"/>
                  </a:lnTo>
                  <a:lnTo>
                    <a:pt x="9187" y="3206"/>
                  </a:lnTo>
                  <a:lnTo>
                    <a:pt x="9202" y="3204"/>
                  </a:lnTo>
                  <a:lnTo>
                    <a:pt x="9216" y="3203"/>
                  </a:lnTo>
                  <a:lnTo>
                    <a:pt x="9230" y="3202"/>
                  </a:lnTo>
                  <a:lnTo>
                    <a:pt x="9235" y="3202"/>
                  </a:lnTo>
                  <a:lnTo>
                    <a:pt x="9240" y="3201"/>
                  </a:lnTo>
                  <a:lnTo>
                    <a:pt x="9264" y="3199"/>
                  </a:lnTo>
                  <a:lnTo>
                    <a:pt x="9289" y="3197"/>
                  </a:lnTo>
                  <a:lnTo>
                    <a:pt x="9314" y="3195"/>
                  </a:lnTo>
                  <a:lnTo>
                    <a:pt x="9338" y="3192"/>
                  </a:lnTo>
                  <a:lnTo>
                    <a:pt x="9362" y="3190"/>
                  </a:lnTo>
                  <a:lnTo>
                    <a:pt x="9386" y="3188"/>
                  </a:lnTo>
                  <a:lnTo>
                    <a:pt x="9410" y="3186"/>
                  </a:lnTo>
                  <a:lnTo>
                    <a:pt x="9432" y="3183"/>
                  </a:lnTo>
                  <a:lnTo>
                    <a:pt x="9434" y="3183"/>
                  </a:lnTo>
                  <a:lnTo>
                    <a:pt x="9434" y="3183"/>
                  </a:lnTo>
                  <a:lnTo>
                    <a:pt x="9458" y="3181"/>
                  </a:lnTo>
                  <a:lnTo>
                    <a:pt x="9483" y="3178"/>
                  </a:lnTo>
                  <a:lnTo>
                    <a:pt x="9508" y="3176"/>
                  </a:lnTo>
                  <a:lnTo>
                    <a:pt x="9531" y="3172"/>
                  </a:lnTo>
                  <a:lnTo>
                    <a:pt x="9538" y="3171"/>
                  </a:lnTo>
                  <a:lnTo>
                    <a:pt x="9545" y="3171"/>
                  </a:lnTo>
                  <a:lnTo>
                    <a:pt x="9566" y="3168"/>
                  </a:lnTo>
                  <a:lnTo>
                    <a:pt x="9589" y="3166"/>
                  </a:lnTo>
                  <a:lnTo>
                    <a:pt x="9611" y="3163"/>
                  </a:lnTo>
                  <a:lnTo>
                    <a:pt x="9632" y="3160"/>
                  </a:lnTo>
                  <a:lnTo>
                    <a:pt x="9637" y="3160"/>
                  </a:lnTo>
                  <a:lnTo>
                    <a:pt x="9641" y="3159"/>
                  </a:lnTo>
                  <a:lnTo>
                    <a:pt x="9645" y="3159"/>
                  </a:lnTo>
                  <a:lnTo>
                    <a:pt x="9648" y="3159"/>
                  </a:lnTo>
                  <a:lnTo>
                    <a:pt x="9668" y="3156"/>
                  </a:lnTo>
                  <a:lnTo>
                    <a:pt x="9687" y="3154"/>
                  </a:lnTo>
                  <a:lnTo>
                    <a:pt x="9707" y="3151"/>
                  </a:lnTo>
                  <a:lnTo>
                    <a:pt x="9725" y="3149"/>
                  </a:lnTo>
                  <a:lnTo>
                    <a:pt x="9731" y="3148"/>
                  </a:lnTo>
                  <a:lnTo>
                    <a:pt x="9739" y="3147"/>
                  </a:lnTo>
                  <a:lnTo>
                    <a:pt x="9756" y="3145"/>
                  </a:lnTo>
                  <a:lnTo>
                    <a:pt x="9774" y="3142"/>
                  </a:lnTo>
                  <a:lnTo>
                    <a:pt x="9791" y="3139"/>
                  </a:lnTo>
                  <a:lnTo>
                    <a:pt x="9808" y="3137"/>
                  </a:lnTo>
                  <a:lnTo>
                    <a:pt x="9810" y="3136"/>
                  </a:lnTo>
                  <a:lnTo>
                    <a:pt x="9813" y="3136"/>
                  </a:lnTo>
                  <a:lnTo>
                    <a:pt x="9813" y="3136"/>
                  </a:lnTo>
                  <a:lnTo>
                    <a:pt x="9814" y="3136"/>
                  </a:lnTo>
                  <a:lnTo>
                    <a:pt x="9831" y="3133"/>
                  </a:lnTo>
                  <a:lnTo>
                    <a:pt x="9848" y="3131"/>
                  </a:lnTo>
                  <a:lnTo>
                    <a:pt x="9863" y="3128"/>
                  </a:lnTo>
                  <a:lnTo>
                    <a:pt x="9880" y="3126"/>
                  </a:lnTo>
                  <a:lnTo>
                    <a:pt x="9886" y="3125"/>
                  </a:lnTo>
                  <a:lnTo>
                    <a:pt x="9893" y="3123"/>
                  </a:lnTo>
                  <a:lnTo>
                    <a:pt x="9909" y="3121"/>
                  </a:lnTo>
                  <a:lnTo>
                    <a:pt x="9924" y="3118"/>
                  </a:lnTo>
                  <a:lnTo>
                    <a:pt x="9939" y="3116"/>
                  </a:lnTo>
                  <a:lnTo>
                    <a:pt x="9953" y="3113"/>
                  </a:lnTo>
                  <a:lnTo>
                    <a:pt x="9954" y="3113"/>
                  </a:lnTo>
                  <a:lnTo>
                    <a:pt x="9956" y="3113"/>
                  </a:lnTo>
                  <a:lnTo>
                    <a:pt x="9958" y="3112"/>
                  </a:lnTo>
                  <a:lnTo>
                    <a:pt x="9961" y="3112"/>
                  </a:lnTo>
                  <a:lnTo>
                    <a:pt x="9975" y="3109"/>
                  </a:lnTo>
                  <a:lnTo>
                    <a:pt x="9987" y="3107"/>
                  </a:lnTo>
                  <a:lnTo>
                    <a:pt x="10000" y="3103"/>
                  </a:lnTo>
                  <a:lnTo>
                    <a:pt x="10013" y="3101"/>
                  </a:lnTo>
                  <a:lnTo>
                    <a:pt x="10017" y="3100"/>
                  </a:lnTo>
                  <a:lnTo>
                    <a:pt x="10020" y="3099"/>
                  </a:lnTo>
                  <a:lnTo>
                    <a:pt x="10033" y="3097"/>
                  </a:lnTo>
                  <a:lnTo>
                    <a:pt x="10046" y="3094"/>
                  </a:lnTo>
                  <a:lnTo>
                    <a:pt x="10057" y="3091"/>
                  </a:lnTo>
                  <a:lnTo>
                    <a:pt x="10069" y="3089"/>
                  </a:lnTo>
                  <a:lnTo>
                    <a:pt x="10072" y="3088"/>
                  </a:lnTo>
                  <a:lnTo>
                    <a:pt x="10075" y="3088"/>
                  </a:lnTo>
                  <a:lnTo>
                    <a:pt x="10079" y="3087"/>
                  </a:lnTo>
                  <a:lnTo>
                    <a:pt x="10084" y="3085"/>
                  </a:lnTo>
                  <a:lnTo>
                    <a:pt x="10089" y="3084"/>
                  </a:lnTo>
                  <a:lnTo>
                    <a:pt x="10095" y="3083"/>
                  </a:lnTo>
                  <a:lnTo>
                    <a:pt x="10105" y="3080"/>
                  </a:lnTo>
                  <a:lnTo>
                    <a:pt x="10113" y="3078"/>
                  </a:lnTo>
                  <a:lnTo>
                    <a:pt x="10118" y="3077"/>
                  </a:lnTo>
                  <a:lnTo>
                    <a:pt x="10123" y="3076"/>
                  </a:lnTo>
                  <a:lnTo>
                    <a:pt x="10132" y="3073"/>
                  </a:lnTo>
                  <a:lnTo>
                    <a:pt x="10142" y="3069"/>
                  </a:lnTo>
                  <a:lnTo>
                    <a:pt x="10145" y="3068"/>
                  </a:lnTo>
                  <a:lnTo>
                    <a:pt x="10148" y="3067"/>
                  </a:lnTo>
                  <a:lnTo>
                    <a:pt x="10159" y="3064"/>
                  </a:lnTo>
                  <a:lnTo>
                    <a:pt x="10169" y="3061"/>
                  </a:lnTo>
                  <a:lnTo>
                    <a:pt x="10171" y="3060"/>
                  </a:lnTo>
                  <a:lnTo>
                    <a:pt x="10171" y="3060"/>
                  </a:lnTo>
                  <a:lnTo>
                    <a:pt x="10175" y="3059"/>
                  </a:lnTo>
                  <a:lnTo>
                    <a:pt x="10179" y="3058"/>
                  </a:lnTo>
                  <a:lnTo>
                    <a:pt x="10186" y="3055"/>
                  </a:lnTo>
                  <a:lnTo>
                    <a:pt x="10192" y="3053"/>
                  </a:lnTo>
                  <a:lnTo>
                    <a:pt x="10196" y="3051"/>
                  </a:lnTo>
                  <a:lnTo>
                    <a:pt x="10199" y="3050"/>
                  </a:lnTo>
                  <a:lnTo>
                    <a:pt x="10206" y="3047"/>
                  </a:lnTo>
                  <a:lnTo>
                    <a:pt x="10212" y="3045"/>
                  </a:lnTo>
                  <a:lnTo>
                    <a:pt x="10215" y="3044"/>
                  </a:lnTo>
                  <a:lnTo>
                    <a:pt x="10218" y="3042"/>
                  </a:lnTo>
                  <a:lnTo>
                    <a:pt x="10223" y="3040"/>
                  </a:lnTo>
                  <a:lnTo>
                    <a:pt x="10228" y="3036"/>
                  </a:lnTo>
                  <a:lnTo>
                    <a:pt x="10231" y="3035"/>
                  </a:lnTo>
                  <a:lnTo>
                    <a:pt x="10233" y="3033"/>
                  </a:lnTo>
                  <a:lnTo>
                    <a:pt x="10236" y="3032"/>
                  </a:lnTo>
                  <a:lnTo>
                    <a:pt x="10240" y="3030"/>
                  </a:lnTo>
                  <a:lnTo>
                    <a:pt x="10241" y="3029"/>
                  </a:lnTo>
                  <a:lnTo>
                    <a:pt x="10243" y="3028"/>
                  </a:lnTo>
                  <a:lnTo>
                    <a:pt x="10244" y="3027"/>
                  </a:lnTo>
                  <a:lnTo>
                    <a:pt x="10246" y="3026"/>
                  </a:lnTo>
                  <a:lnTo>
                    <a:pt x="10250" y="3024"/>
                  </a:lnTo>
                  <a:lnTo>
                    <a:pt x="10253" y="3021"/>
                  </a:lnTo>
                  <a:lnTo>
                    <a:pt x="10255" y="3020"/>
                  </a:lnTo>
                  <a:lnTo>
                    <a:pt x="10256" y="3018"/>
                  </a:lnTo>
                  <a:lnTo>
                    <a:pt x="10259" y="3016"/>
                  </a:lnTo>
                  <a:lnTo>
                    <a:pt x="10262" y="3013"/>
                  </a:lnTo>
                  <a:lnTo>
                    <a:pt x="10263" y="3012"/>
                  </a:lnTo>
                  <a:lnTo>
                    <a:pt x="10264" y="3011"/>
                  </a:lnTo>
                  <a:lnTo>
                    <a:pt x="10267" y="3007"/>
                  </a:lnTo>
                  <a:lnTo>
                    <a:pt x="10269" y="3002"/>
                  </a:lnTo>
                  <a:lnTo>
                    <a:pt x="10354" y="2843"/>
                  </a:lnTo>
                  <a:lnTo>
                    <a:pt x="10438" y="2683"/>
                  </a:lnTo>
                  <a:lnTo>
                    <a:pt x="10522" y="2523"/>
                  </a:lnTo>
                  <a:lnTo>
                    <a:pt x="10607" y="2364"/>
                  </a:lnTo>
                  <a:lnTo>
                    <a:pt x="10691" y="2204"/>
                  </a:lnTo>
                  <a:lnTo>
                    <a:pt x="10776" y="2044"/>
                  </a:lnTo>
                  <a:lnTo>
                    <a:pt x="10859" y="1885"/>
                  </a:lnTo>
                  <a:lnTo>
                    <a:pt x="10944" y="1725"/>
                  </a:lnTo>
                  <a:lnTo>
                    <a:pt x="11028" y="1565"/>
                  </a:lnTo>
                  <a:lnTo>
                    <a:pt x="11113" y="1406"/>
                  </a:lnTo>
                  <a:lnTo>
                    <a:pt x="11196" y="1246"/>
                  </a:lnTo>
                  <a:lnTo>
                    <a:pt x="11281" y="1086"/>
                  </a:lnTo>
                  <a:lnTo>
                    <a:pt x="11365" y="927"/>
                  </a:lnTo>
                  <a:lnTo>
                    <a:pt x="11450" y="767"/>
                  </a:lnTo>
                  <a:lnTo>
                    <a:pt x="11534" y="607"/>
                  </a:lnTo>
                  <a:lnTo>
                    <a:pt x="11618" y="448"/>
                  </a:lnTo>
                  <a:lnTo>
                    <a:pt x="11620" y="443"/>
                  </a:lnTo>
                  <a:lnTo>
                    <a:pt x="11622" y="438"/>
                  </a:lnTo>
                  <a:lnTo>
                    <a:pt x="11623" y="432"/>
                  </a:lnTo>
                  <a:lnTo>
                    <a:pt x="11622" y="4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A8535410-2FC4-BDE2-0329-141DD322076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383994" y="3314700"/>
              <a:ext cx="3073400" cy="228600"/>
            </a:xfrm>
            <a:custGeom>
              <a:avLst/>
              <a:gdLst>
                <a:gd name="T0" fmla="*/ 11582 w 11622"/>
                <a:gd name="T1" fmla="*/ 482 h 862"/>
                <a:gd name="T2" fmla="*/ 11414 w 11622"/>
                <a:gd name="T3" fmla="*/ 546 h 862"/>
                <a:gd name="T4" fmla="*/ 11125 w 11622"/>
                <a:gd name="T5" fmla="*/ 605 h 862"/>
                <a:gd name="T6" fmla="*/ 10728 w 11622"/>
                <a:gd name="T7" fmla="*/ 661 h 862"/>
                <a:gd name="T8" fmla="*/ 10230 w 11622"/>
                <a:gd name="T9" fmla="*/ 710 h 862"/>
                <a:gd name="T10" fmla="*/ 9643 w 11622"/>
                <a:gd name="T11" fmla="*/ 755 h 862"/>
                <a:gd name="T12" fmla="*/ 8976 w 11622"/>
                <a:gd name="T13" fmla="*/ 792 h 862"/>
                <a:gd name="T14" fmla="*/ 8239 w 11622"/>
                <a:gd name="T15" fmla="*/ 823 h 862"/>
                <a:gd name="T16" fmla="*/ 7442 w 11622"/>
                <a:gd name="T17" fmla="*/ 844 h 862"/>
                <a:gd name="T18" fmla="*/ 6596 w 11622"/>
                <a:gd name="T19" fmla="*/ 858 h 862"/>
                <a:gd name="T20" fmla="*/ 5709 w 11622"/>
                <a:gd name="T21" fmla="*/ 862 h 862"/>
                <a:gd name="T22" fmla="*/ 4826 w 11622"/>
                <a:gd name="T23" fmla="*/ 856 h 862"/>
                <a:gd name="T24" fmla="*/ 3986 w 11622"/>
                <a:gd name="T25" fmla="*/ 840 h 862"/>
                <a:gd name="T26" fmla="*/ 3201 w 11622"/>
                <a:gd name="T27" fmla="*/ 816 h 862"/>
                <a:gd name="T28" fmla="*/ 2478 w 11622"/>
                <a:gd name="T29" fmla="*/ 784 h 862"/>
                <a:gd name="T30" fmla="*/ 1829 w 11622"/>
                <a:gd name="T31" fmla="*/ 744 h 862"/>
                <a:gd name="T32" fmla="*/ 1263 w 11622"/>
                <a:gd name="T33" fmla="*/ 699 h 862"/>
                <a:gd name="T34" fmla="*/ 789 w 11622"/>
                <a:gd name="T35" fmla="*/ 648 h 862"/>
                <a:gd name="T36" fmla="*/ 418 w 11622"/>
                <a:gd name="T37" fmla="*/ 591 h 862"/>
                <a:gd name="T38" fmla="*/ 158 w 11622"/>
                <a:gd name="T39" fmla="*/ 531 h 862"/>
                <a:gd name="T40" fmla="*/ 20 w 11622"/>
                <a:gd name="T41" fmla="*/ 467 h 862"/>
                <a:gd name="T42" fmla="*/ 14 w 11622"/>
                <a:gd name="T43" fmla="*/ 401 h 862"/>
                <a:gd name="T44" fmla="*/ 139 w 11622"/>
                <a:gd name="T45" fmla="*/ 337 h 862"/>
                <a:gd name="T46" fmla="*/ 388 w 11622"/>
                <a:gd name="T47" fmla="*/ 276 h 862"/>
                <a:gd name="T48" fmla="*/ 751 w 11622"/>
                <a:gd name="T49" fmla="*/ 219 h 862"/>
                <a:gd name="T50" fmla="*/ 1215 w 11622"/>
                <a:gd name="T51" fmla="*/ 167 h 862"/>
                <a:gd name="T52" fmla="*/ 1774 w 11622"/>
                <a:gd name="T53" fmla="*/ 121 h 862"/>
                <a:gd name="T54" fmla="*/ 2416 w 11622"/>
                <a:gd name="T55" fmla="*/ 81 h 862"/>
                <a:gd name="T56" fmla="*/ 3131 w 11622"/>
                <a:gd name="T57" fmla="*/ 48 h 862"/>
                <a:gd name="T58" fmla="*/ 3909 w 11622"/>
                <a:gd name="T59" fmla="*/ 23 h 862"/>
                <a:gd name="T60" fmla="*/ 4740 w 11622"/>
                <a:gd name="T61" fmla="*/ 7 h 862"/>
                <a:gd name="T62" fmla="*/ 5614 w 11622"/>
                <a:gd name="T63" fmla="*/ 0 h 862"/>
                <a:gd name="T64" fmla="*/ 6506 w 11622"/>
                <a:gd name="T65" fmla="*/ 3 h 862"/>
                <a:gd name="T66" fmla="*/ 7362 w 11622"/>
                <a:gd name="T67" fmla="*/ 15 h 862"/>
                <a:gd name="T68" fmla="*/ 8166 w 11622"/>
                <a:gd name="T69" fmla="*/ 37 h 862"/>
                <a:gd name="T70" fmla="*/ 8911 w 11622"/>
                <a:gd name="T71" fmla="*/ 67 h 862"/>
                <a:gd name="T72" fmla="*/ 9585 w 11622"/>
                <a:gd name="T73" fmla="*/ 103 h 862"/>
                <a:gd name="T74" fmla="*/ 10180 w 11622"/>
                <a:gd name="T75" fmla="*/ 147 h 862"/>
                <a:gd name="T76" fmla="*/ 10686 w 11622"/>
                <a:gd name="T77" fmla="*/ 196 h 862"/>
                <a:gd name="T78" fmla="*/ 11092 w 11622"/>
                <a:gd name="T79" fmla="*/ 251 h 862"/>
                <a:gd name="T80" fmla="*/ 11391 w 11622"/>
                <a:gd name="T81" fmla="*/ 310 h 862"/>
                <a:gd name="T82" fmla="*/ 11570 w 11622"/>
                <a:gd name="T83" fmla="*/ 373 h 862"/>
                <a:gd name="T84" fmla="*/ 11622 w 11622"/>
                <a:gd name="T85" fmla="*/ 43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622" h="862">
                  <a:moveTo>
                    <a:pt x="11622" y="438"/>
                  </a:moveTo>
                  <a:lnTo>
                    <a:pt x="11608" y="460"/>
                  </a:lnTo>
                  <a:lnTo>
                    <a:pt x="11582" y="482"/>
                  </a:lnTo>
                  <a:lnTo>
                    <a:pt x="11539" y="503"/>
                  </a:lnTo>
                  <a:lnTo>
                    <a:pt x="11483" y="525"/>
                  </a:lnTo>
                  <a:lnTo>
                    <a:pt x="11414" y="546"/>
                  </a:lnTo>
                  <a:lnTo>
                    <a:pt x="11330" y="566"/>
                  </a:lnTo>
                  <a:lnTo>
                    <a:pt x="11234" y="586"/>
                  </a:lnTo>
                  <a:lnTo>
                    <a:pt x="11125" y="605"/>
                  </a:lnTo>
                  <a:lnTo>
                    <a:pt x="11004" y="624"/>
                  </a:lnTo>
                  <a:lnTo>
                    <a:pt x="10871" y="642"/>
                  </a:lnTo>
                  <a:lnTo>
                    <a:pt x="10728" y="661"/>
                  </a:lnTo>
                  <a:lnTo>
                    <a:pt x="10572" y="677"/>
                  </a:lnTo>
                  <a:lnTo>
                    <a:pt x="10407" y="694"/>
                  </a:lnTo>
                  <a:lnTo>
                    <a:pt x="10230" y="710"/>
                  </a:lnTo>
                  <a:lnTo>
                    <a:pt x="10044" y="726"/>
                  </a:lnTo>
                  <a:lnTo>
                    <a:pt x="9848" y="740"/>
                  </a:lnTo>
                  <a:lnTo>
                    <a:pt x="9643" y="755"/>
                  </a:lnTo>
                  <a:lnTo>
                    <a:pt x="9428" y="768"/>
                  </a:lnTo>
                  <a:lnTo>
                    <a:pt x="9206" y="781"/>
                  </a:lnTo>
                  <a:lnTo>
                    <a:pt x="8976" y="792"/>
                  </a:lnTo>
                  <a:lnTo>
                    <a:pt x="8737" y="803"/>
                  </a:lnTo>
                  <a:lnTo>
                    <a:pt x="8491" y="813"/>
                  </a:lnTo>
                  <a:lnTo>
                    <a:pt x="8239" y="823"/>
                  </a:lnTo>
                  <a:lnTo>
                    <a:pt x="7979" y="831"/>
                  </a:lnTo>
                  <a:lnTo>
                    <a:pt x="7713" y="838"/>
                  </a:lnTo>
                  <a:lnTo>
                    <a:pt x="7442" y="844"/>
                  </a:lnTo>
                  <a:lnTo>
                    <a:pt x="7165" y="850"/>
                  </a:lnTo>
                  <a:lnTo>
                    <a:pt x="6882" y="855"/>
                  </a:lnTo>
                  <a:lnTo>
                    <a:pt x="6596" y="858"/>
                  </a:lnTo>
                  <a:lnTo>
                    <a:pt x="6304" y="860"/>
                  </a:lnTo>
                  <a:lnTo>
                    <a:pt x="6008" y="861"/>
                  </a:lnTo>
                  <a:lnTo>
                    <a:pt x="5709" y="862"/>
                  </a:lnTo>
                  <a:lnTo>
                    <a:pt x="5411" y="861"/>
                  </a:lnTo>
                  <a:lnTo>
                    <a:pt x="5116" y="859"/>
                  </a:lnTo>
                  <a:lnTo>
                    <a:pt x="4826" y="856"/>
                  </a:lnTo>
                  <a:lnTo>
                    <a:pt x="4541" y="852"/>
                  </a:lnTo>
                  <a:lnTo>
                    <a:pt x="4260" y="846"/>
                  </a:lnTo>
                  <a:lnTo>
                    <a:pt x="3986" y="840"/>
                  </a:lnTo>
                  <a:lnTo>
                    <a:pt x="3718" y="833"/>
                  </a:lnTo>
                  <a:lnTo>
                    <a:pt x="3456" y="825"/>
                  </a:lnTo>
                  <a:lnTo>
                    <a:pt x="3201" y="816"/>
                  </a:lnTo>
                  <a:lnTo>
                    <a:pt x="2952" y="806"/>
                  </a:lnTo>
                  <a:lnTo>
                    <a:pt x="2711" y="795"/>
                  </a:lnTo>
                  <a:lnTo>
                    <a:pt x="2478" y="784"/>
                  </a:lnTo>
                  <a:lnTo>
                    <a:pt x="2253" y="771"/>
                  </a:lnTo>
                  <a:lnTo>
                    <a:pt x="2037" y="758"/>
                  </a:lnTo>
                  <a:lnTo>
                    <a:pt x="1829" y="744"/>
                  </a:lnTo>
                  <a:lnTo>
                    <a:pt x="1631" y="730"/>
                  </a:lnTo>
                  <a:lnTo>
                    <a:pt x="1442" y="715"/>
                  </a:lnTo>
                  <a:lnTo>
                    <a:pt x="1263" y="699"/>
                  </a:lnTo>
                  <a:lnTo>
                    <a:pt x="1094" y="683"/>
                  </a:lnTo>
                  <a:lnTo>
                    <a:pt x="936" y="665"/>
                  </a:lnTo>
                  <a:lnTo>
                    <a:pt x="789" y="648"/>
                  </a:lnTo>
                  <a:lnTo>
                    <a:pt x="654" y="629"/>
                  </a:lnTo>
                  <a:lnTo>
                    <a:pt x="529" y="611"/>
                  </a:lnTo>
                  <a:lnTo>
                    <a:pt x="418" y="591"/>
                  </a:lnTo>
                  <a:lnTo>
                    <a:pt x="319" y="571"/>
                  </a:lnTo>
                  <a:lnTo>
                    <a:pt x="231" y="552"/>
                  </a:lnTo>
                  <a:lnTo>
                    <a:pt x="158" y="531"/>
                  </a:lnTo>
                  <a:lnTo>
                    <a:pt x="98" y="511"/>
                  </a:lnTo>
                  <a:lnTo>
                    <a:pt x="52" y="489"/>
                  </a:lnTo>
                  <a:lnTo>
                    <a:pt x="20" y="467"/>
                  </a:lnTo>
                  <a:lnTo>
                    <a:pt x="3" y="446"/>
                  </a:lnTo>
                  <a:lnTo>
                    <a:pt x="0" y="423"/>
                  </a:lnTo>
                  <a:lnTo>
                    <a:pt x="14" y="401"/>
                  </a:lnTo>
                  <a:lnTo>
                    <a:pt x="40" y="379"/>
                  </a:lnTo>
                  <a:lnTo>
                    <a:pt x="83" y="358"/>
                  </a:lnTo>
                  <a:lnTo>
                    <a:pt x="139" y="337"/>
                  </a:lnTo>
                  <a:lnTo>
                    <a:pt x="208" y="316"/>
                  </a:lnTo>
                  <a:lnTo>
                    <a:pt x="292" y="295"/>
                  </a:lnTo>
                  <a:lnTo>
                    <a:pt x="388" y="276"/>
                  </a:lnTo>
                  <a:lnTo>
                    <a:pt x="497" y="256"/>
                  </a:lnTo>
                  <a:lnTo>
                    <a:pt x="618" y="238"/>
                  </a:lnTo>
                  <a:lnTo>
                    <a:pt x="751" y="219"/>
                  </a:lnTo>
                  <a:lnTo>
                    <a:pt x="894" y="201"/>
                  </a:lnTo>
                  <a:lnTo>
                    <a:pt x="1050" y="184"/>
                  </a:lnTo>
                  <a:lnTo>
                    <a:pt x="1215" y="167"/>
                  </a:lnTo>
                  <a:lnTo>
                    <a:pt x="1392" y="151"/>
                  </a:lnTo>
                  <a:lnTo>
                    <a:pt x="1578" y="136"/>
                  </a:lnTo>
                  <a:lnTo>
                    <a:pt x="1774" y="121"/>
                  </a:lnTo>
                  <a:lnTo>
                    <a:pt x="1979" y="107"/>
                  </a:lnTo>
                  <a:lnTo>
                    <a:pt x="2194" y="93"/>
                  </a:lnTo>
                  <a:lnTo>
                    <a:pt x="2416" y="81"/>
                  </a:lnTo>
                  <a:lnTo>
                    <a:pt x="2646" y="70"/>
                  </a:lnTo>
                  <a:lnTo>
                    <a:pt x="2885" y="58"/>
                  </a:lnTo>
                  <a:lnTo>
                    <a:pt x="3131" y="48"/>
                  </a:lnTo>
                  <a:lnTo>
                    <a:pt x="3383" y="39"/>
                  </a:lnTo>
                  <a:lnTo>
                    <a:pt x="3643" y="31"/>
                  </a:lnTo>
                  <a:lnTo>
                    <a:pt x="3909" y="23"/>
                  </a:lnTo>
                  <a:lnTo>
                    <a:pt x="4180" y="17"/>
                  </a:lnTo>
                  <a:lnTo>
                    <a:pt x="4457" y="12"/>
                  </a:lnTo>
                  <a:lnTo>
                    <a:pt x="4740" y="7"/>
                  </a:lnTo>
                  <a:lnTo>
                    <a:pt x="5026" y="4"/>
                  </a:lnTo>
                  <a:lnTo>
                    <a:pt x="5318" y="2"/>
                  </a:lnTo>
                  <a:lnTo>
                    <a:pt x="5614" y="0"/>
                  </a:lnTo>
                  <a:lnTo>
                    <a:pt x="5913" y="0"/>
                  </a:lnTo>
                  <a:lnTo>
                    <a:pt x="6211" y="1"/>
                  </a:lnTo>
                  <a:lnTo>
                    <a:pt x="6506" y="3"/>
                  </a:lnTo>
                  <a:lnTo>
                    <a:pt x="6796" y="6"/>
                  </a:lnTo>
                  <a:lnTo>
                    <a:pt x="7081" y="10"/>
                  </a:lnTo>
                  <a:lnTo>
                    <a:pt x="7362" y="15"/>
                  </a:lnTo>
                  <a:lnTo>
                    <a:pt x="7636" y="21"/>
                  </a:lnTo>
                  <a:lnTo>
                    <a:pt x="7904" y="29"/>
                  </a:lnTo>
                  <a:lnTo>
                    <a:pt x="8166" y="37"/>
                  </a:lnTo>
                  <a:lnTo>
                    <a:pt x="8421" y="46"/>
                  </a:lnTo>
                  <a:lnTo>
                    <a:pt x="8670" y="55"/>
                  </a:lnTo>
                  <a:lnTo>
                    <a:pt x="8911" y="67"/>
                  </a:lnTo>
                  <a:lnTo>
                    <a:pt x="9144" y="78"/>
                  </a:lnTo>
                  <a:lnTo>
                    <a:pt x="9369" y="90"/>
                  </a:lnTo>
                  <a:lnTo>
                    <a:pt x="9585" y="103"/>
                  </a:lnTo>
                  <a:lnTo>
                    <a:pt x="9793" y="117"/>
                  </a:lnTo>
                  <a:lnTo>
                    <a:pt x="9991" y="132"/>
                  </a:lnTo>
                  <a:lnTo>
                    <a:pt x="10180" y="147"/>
                  </a:lnTo>
                  <a:lnTo>
                    <a:pt x="10359" y="162"/>
                  </a:lnTo>
                  <a:lnTo>
                    <a:pt x="10528" y="179"/>
                  </a:lnTo>
                  <a:lnTo>
                    <a:pt x="10686" y="196"/>
                  </a:lnTo>
                  <a:lnTo>
                    <a:pt x="10833" y="214"/>
                  </a:lnTo>
                  <a:lnTo>
                    <a:pt x="10968" y="231"/>
                  </a:lnTo>
                  <a:lnTo>
                    <a:pt x="11092" y="251"/>
                  </a:lnTo>
                  <a:lnTo>
                    <a:pt x="11204" y="270"/>
                  </a:lnTo>
                  <a:lnTo>
                    <a:pt x="11303" y="289"/>
                  </a:lnTo>
                  <a:lnTo>
                    <a:pt x="11391" y="310"/>
                  </a:lnTo>
                  <a:lnTo>
                    <a:pt x="11464" y="330"/>
                  </a:lnTo>
                  <a:lnTo>
                    <a:pt x="11524" y="351"/>
                  </a:lnTo>
                  <a:lnTo>
                    <a:pt x="11570" y="373"/>
                  </a:lnTo>
                  <a:lnTo>
                    <a:pt x="11602" y="394"/>
                  </a:lnTo>
                  <a:lnTo>
                    <a:pt x="11619" y="416"/>
                  </a:lnTo>
                  <a:lnTo>
                    <a:pt x="11622" y="438"/>
                  </a:lnTo>
                  <a:close/>
                </a:path>
              </a:pathLst>
            </a:custGeom>
            <a:gradFill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7F12C35-BDAE-1045-250A-1E873DB2ED90}"/>
                </a:ext>
              </a:extLst>
            </p:cNvPr>
            <p:cNvSpPr/>
            <p:nvPr/>
          </p:nvSpPr>
          <p:spPr>
            <a:xfrm rot="16200000">
              <a:off x="7949672" y="3167389"/>
              <a:ext cx="81824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192876-7DDD-BDC2-93CF-45EB0E1586D9}"/>
              </a:ext>
            </a:extLst>
          </p:cNvPr>
          <p:cNvGrpSpPr/>
          <p:nvPr/>
        </p:nvGrpSpPr>
        <p:grpSpPr>
          <a:xfrm rot="5400000">
            <a:off x="6415924" y="3451802"/>
            <a:ext cx="819150" cy="2276475"/>
            <a:chOff x="8765720" y="2290761"/>
            <a:chExt cx="819150" cy="2276475"/>
          </a:xfrm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9BA735B4-2D56-C0E8-A536-A63FBC336D4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37057" y="3019424"/>
              <a:ext cx="2276475" cy="819150"/>
            </a:xfrm>
            <a:custGeom>
              <a:avLst/>
              <a:gdLst>
                <a:gd name="T0" fmla="*/ 8518 w 8606"/>
                <a:gd name="T1" fmla="*/ 254 h 3097"/>
                <a:gd name="T2" fmla="*/ 8298 w 8606"/>
                <a:gd name="T3" fmla="*/ 200 h 3097"/>
                <a:gd name="T4" fmla="*/ 8055 w 8606"/>
                <a:gd name="T5" fmla="*/ 163 h 3097"/>
                <a:gd name="T6" fmla="*/ 7705 w 8606"/>
                <a:gd name="T7" fmla="*/ 124 h 3097"/>
                <a:gd name="T8" fmla="*/ 7400 w 8606"/>
                <a:gd name="T9" fmla="*/ 97 h 3097"/>
                <a:gd name="T10" fmla="*/ 7078 w 8606"/>
                <a:gd name="T11" fmla="*/ 75 h 3097"/>
                <a:gd name="T12" fmla="*/ 6816 w 8606"/>
                <a:gd name="T13" fmla="*/ 60 h 3097"/>
                <a:gd name="T14" fmla="*/ 6319 w 8606"/>
                <a:gd name="T15" fmla="*/ 37 h 3097"/>
                <a:gd name="T16" fmla="*/ 5818 w 8606"/>
                <a:gd name="T17" fmla="*/ 20 h 3097"/>
                <a:gd name="T18" fmla="*/ 5359 w 8606"/>
                <a:gd name="T19" fmla="*/ 9 h 3097"/>
                <a:gd name="T20" fmla="*/ 5056 w 8606"/>
                <a:gd name="T21" fmla="*/ 4 h 3097"/>
                <a:gd name="T22" fmla="*/ 4814 w 8606"/>
                <a:gd name="T23" fmla="*/ 2 h 3097"/>
                <a:gd name="T24" fmla="*/ 4476 w 8606"/>
                <a:gd name="T25" fmla="*/ 0 h 3097"/>
                <a:gd name="T26" fmla="*/ 4106 w 8606"/>
                <a:gd name="T27" fmla="*/ 0 h 3097"/>
                <a:gd name="T28" fmla="*/ 3828 w 8606"/>
                <a:gd name="T29" fmla="*/ 2 h 3097"/>
                <a:gd name="T30" fmla="*/ 3408 w 8606"/>
                <a:gd name="T31" fmla="*/ 6 h 3097"/>
                <a:gd name="T32" fmla="*/ 2947 w 8606"/>
                <a:gd name="T33" fmla="*/ 15 h 3097"/>
                <a:gd name="T34" fmla="*/ 2682 w 8606"/>
                <a:gd name="T35" fmla="*/ 23 h 3097"/>
                <a:gd name="T36" fmla="*/ 2391 w 8606"/>
                <a:gd name="T37" fmla="*/ 33 h 3097"/>
                <a:gd name="T38" fmla="*/ 2047 w 8606"/>
                <a:gd name="T39" fmla="*/ 47 h 3097"/>
                <a:gd name="T40" fmla="*/ 1724 w 8606"/>
                <a:gd name="T41" fmla="*/ 64 h 3097"/>
                <a:gd name="T42" fmla="*/ 1295 w 8606"/>
                <a:gd name="T43" fmla="*/ 91 h 3097"/>
                <a:gd name="T44" fmla="*/ 937 w 8606"/>
                <a:gd name="T45" fmla="*/ 120 h 3097"/>
                <a:gd name="T46" fmla="*/ 686 w 8606"/>
                <a:gd name="T47" fmla="*/ 146 h 3097"/>
                <a:gd name="T48" fmla="*/ 456 w 8606"/>
                <a:gd name="T49" fmla="*/ 176 h 3097"/>
                <a:gd name="T50" fmla="*/ 277 w 8606"/>
                <a:gd name="T51" fmla="*/ 206 h 3097"/>
                <a:gd name="T52" fmla="*/ 122 w 8606"/>
                <a:gd name="T53" fmla="*/ 243 h 3097"/>
                <a:gd name="T54" fmla="*/ 23 w 8606"/>
                <a:gd name="T55" fmla="*/ 285 h 3097"/>
                <a:gd name="T56" fmla="*/ 340 w 8606"/>
                <a:gd name="T57" fmla="*/ 970 h 3097"/>
                <a:gd name="T58" fmla="*/ 1362 w 8606"/>
                <a:gd name="T59" fmla="*/ 2898 h 3097"/>
                <a:gd name="T60" fmla="*/ 1412 w 8606"/>
                <a:gd name="T61" fmla="*/ 2924 h 3097"/>
                <a:gd name="T62" fmla="*/ 1476 w 8606"/>
                <a:gd name="T63" fmla="*/ 2942 h 3097"/>
                <a:gd name="T64" fmla="*/ 1585 w 8606"/>
                <a:gd name="T65" fmla="*/ 2964 h 3097"/>
                <a:gd name="T66" fmla="*/ 1724 w 8606"/>
                <a:gd name="T67" fmla="*/ 2984 h 3097"/>
                <a:gd name="T68" fmla="*/ 1912 w 8606"/>
                <a:gd name="T69" fmla="*/ 3007 h 3097"/>
                <a:gd name="T70" fmla="*/ 2107 w 8606"/>
                <a:gd name="T71" fmla="*/ 3024 h 3097"/>
                <a:gd name="T72" fmla="*/ 2284 w 8606"/>
                <a:gd name="T73" fmla="*/ 3038 h 3097"/>
                <a:gd name="T74" fmla="*/ 2465 w 8606"/>
                <a:gd name="T75" fmla="*/ 3049 h 3097"/>
                <a:gd name="T76" fmla="*/ 2722 w 8606"/>
                <a:gd name="T77" fmla="*/ 3063 h 3097"/>
                <a:gd name="T78" fmla="*/ 2905 w 8606"/>
                <a:gd name="T79" fmla="*/ 3071 h 3097"/>
                <a:gd name="T80" fmla="*/ 3093 w 8606"/>
                <a:gd name="T81" fmla="*/ 3078 h 3097"/>
                <a:gd name="T82" fmla="*/ 3321 w 8606"/>
                <a:gd name="T83" fmla="*/ 3084 h 3097"/>
                <a:gd name="T84" fmla="*/ 3567 w 8606"/>
                <a:gd name="T85" fmla="*/ 3090 h 3097"/>
                <a:gd name="T86" fmla="*/ 3850 w 8606"/>
                <a:gd name="T87" fmla="*/ 3095 h 3097"/>
                <a:gd name="T88" fmla="*/ 4101 w 8606"/>
                <a:gd name="T89" fmla="*/ 3097 h 3097"/>
                <a:gd name="T90" fmla="*/ 4428 w 8606"/>
                <a:gd name="T91" fmla="*/ 3097 h 3097"/>
                <a:gd name="T92" fmla="*/ 4726 w 8606"/>
                <a:gd name="T93" fmla="*/ 3095 h 3097"/>
                <a:gd name="T94" fmla="*/ 4988 w 8606"/>
                <a:gd name="T95" fmla="*/ 3091 h 3097"/>
                <a:gd name="T96" fmla="*/ 5222 w 8606"/>
                <a:gd name="T97" fmla="*/ 3086 h 3097"/>
                <a:gd name="T98" fmla="*/ 5491 w 8606"/>
                <a:gd name="T99" fmla="*/ 3078 h 3097"/>
                <a:gd name="T100" fmla="*/ 5746 w 8606"/>
                <a:gd name="T101" fmla="*/ 3069 h 3097"/>
                <a:gd name="T102" fmla="*/ 6003 w 8606"/>
                <a:gd name="T103" fmla="*/ 3057 h 3097"/>
                <a:gd name="T104" fmla="*/ 6226 w 8606"/>
                <a:gd name="T105" fmla="*/ 3044 h 3097"/>
                <a:gd name="T106" fmla="*/ 6397 w 8606"/>
                <a:gd name="T107" fmla="*/ 3033 h 3097"/>
                <a:gd name="T108" fmla="*/ 6587 w 8606"/>
                <a:gd name="T109" fmla="*/ 3017 h 3097"/>
                <a:gd name="T110" fmla="*/ 6756 w 8606"/>
                <a:gd name="T111" fmla="*/ 3000 h 3097"/>
                <a:gd name="T112" fmla="*/ 6914 w 8606"/>
                <a:gd name="T113" fmla="*/ 2980 h 3097"/>
                <a:gd name="T114" fmla="*/ 7036 w 8606"/>
                <a:gd name="T115" fmla="*/ 2961 h 3097"/>
                <a:gd name="T116" fmla="*/ 7128 w 8606"/>
                <a:gd name="T117" fmla="*/ 2942 h 3097"/>
                <a:gd name="T118" fmla="*/ 7203 w 8606"/>
                <a:gd name="T119" fmla="*/ 2919 h 3097"/>
                <a:gd name="T120" fmla="*/ 7246 w 8606"/>
                <a:gd name="T121" fmla="*/ 2897 h 3097"/>
                <a:gd name="T122" fmla="*/ 8378 w 8606"/>
                <a:gd name="T123" fmla="*/ 758 h 3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06" h="3097">
                  <a:moveTo>
                    <a:pt x="8606" y="315"/>
                  </a:moveTo>
                  <a:lnTo>
                    <a:pt x="8606" y="313"/>
                  </a:lnTo>
                  <a:lnTo>
                    <a:pt x="8605" y="312"/>
                  </a:lnTo>
                  <a:lnTo>
                    <a:pt x="8604" y="309"/>
                  </a:lnTo>
                  <a:lnTo>
                    <a:pt x="8603" y="305"/>
                  </a:lnTo>
                  <a:lnTo>
                    <a:pt x="8602" y="304"/>
                  </a:lnTo>
                  <a:lnTo>
                    <a:pt x="8601" y="302"/>
                  </a:lnTo>
                  <a:lnTo>
                    <a:pt x="8598" y="299"/>
                  </a:lnTo>
                  <a:lnTo>
                    <a:pt x="8594" y="296"/>
                  </a:lnTo>
                  <a:lnTo>
                    <a:pt x="8593" y="295"/>
                  </a:lnTo>
                  <a:lnTo>
                    <a:pt x="8592" y="293"/>
                  </a:lnTo>
                  <a:lnTo>
                    <a:pt x="8586" y="288"/>
                  </a:lnTo>
                  <a:lnTo>
                    <a:pt x="8580" y="283"/>
                  </a:lnTo>
                  <a:lnTo>
                    <a:pt x="8579" y="283"/>
                  </a:lnTo>
                  <a:lnTo>
                    <a:pt x="8578" y="282"/>
                  </a:lnTo>
                  <a:lnTo>
                    <a:pt x="8572" y="278"/>
                  </a:lnTo>
                  <a:lnTo>
                    <a:pt x="8565" y="274"/>
                  </a:lnTo>
                  <a:lnTo>
                    <a:pt x="8561" y="273"/>
                  </a:lnTo>
                  <a:lnTo>
                    <a:pt x="8558" y="271"/>
                  </a:lnTo>
                  <a:lnTo>
                    <a:pt x="8552" y="268"/>
                  </a:lnTo>
                  <a:lnTo>
                    <a:pt x="8546" y="265"/>
                  </a:lnTo>
                  <a:lnTo>
                    <a:pt x="8542" y="264"/>
                  </a:lnTo>
                  <a:lnTo>
                    <a:pt x="8538" y="262"/>
                  </a:lnTo>
                  <a:lnTo>
                    <a:pt x="8531" y="259"/>
                  </a:lnTo>
                  <a:lnTo>
                    <a:pt x="8522" y="255"/>
                  </a:lnTo>
                  <a:lnTo>
                    <a:pt x="8518" y="254"/>
                  </a:lnTo>
                  <a:lnTo>
                    <a:pt x="8514" y="253"/>
                  </a:lnTo>
                  <a:lnTo>
                    <a:pt x="8502" y="248"/>
                  </a:lnTo>
                  <a:lnTo>
                    <a:pt x="8488" y="244"/>
                  </a:lnTo>
                  <a:lnTo>
                    <a:pt x="8485" y="243"/>
                  </a:lnTo>
                  <a:lnTo>
                    <a:pt x="8482" y="242"/>
                  </a:lnTo>
                  <a:lnTo>
                    <a:pt x="8470" y="239"/>
                  </a:lnTo>
                  <a:lnTo>
                    <a:pt x="8457" y="236"/>
                  </a:lnTo>
                  <a:lnTo>
                    <a:pt x="8452" y="234"/>
                  </a:lnTo>
                  <a:lnTo>
                    <a:pt x="8446" y="233"/>
                  </a:lnTo>
                  <a:lnTo>
                    <a:pt x="8435" y="230"/>
                  </a:lnTo>
                  <a:lnTo>
                    <a:pt x="8423" y="227"/>
                  </a:lnTo>
                  <a:lnTo>
                    <a:pt x="8417" y="225"/>
                  </a:lnTo>
                  <a:lnTo>
                    <a:pt x="8411" y="224"/>
                  </a:lnTo>
                  <a:lnTo>
                    <a:pt x="8398" y="220"/>
                  </a:lnTo>
                  <a:lnTo>
                    <a:pt x="8384" y="217"/>
                  </a:lnTo>
                  <a:lnTo>
                    <a:pt x="8379" y="216"/>
                  </a:lnTo>
                  <a:lnTo>
                    <a:pt x="8373" y="215"/>
                  </a:lnTo>
                  <a:lnTo>
                    <a:pt x="8364" y="213"/>
                  </a:lnTo>
                  <a:lnTo>
                    <a:pt x="8353" y="211"/>
                  </a:lnTo>
                  <a:lnTo>
                    <a:pt x="8343" y="209"/>
                  </a:lnTo>
                  <a:lnTo>
                    <a:pt x="8333" y="207"/>
                  </a:lnTo>
                  <a:lnTo>
                    <a:pt x="8328" y="206"/>
                  </a:lnTo>
                  <a:lnTo>
                    <a:pt x="8322" y="205"/>
                  </a:lnTo>
                  <a:lnTo>
                    <a:pt x="8314" y="203"/>
                  </a:lnTo>
                  <a:lnTo>
                    <a:pt x="8306" y="202"/>
                  </a:lnTo>
                  <a:lnTo>
                    <a:pt x="8298" y="200"/>
                  </a:lnTo>
                  <a:lnTo>
                    <a:pt x="8288" y="199"/>
                  </a:lnTo>
                  <a:lnTo>
                    <a:pt x="8280" y="197"/>
                  </a:lnTo>
                  <a:lnTo>
                    <a:pt x="8272" y="196"/>
                  </a:lnTo>
                  <a:lnTo>
                    <a:pt x="8265" y="194"/>
                  </a:lnTo>
                  <a:lnTo>
                    <a:pt x="8256" y="193"/>
                  </a:lnTo>
                  <a:lnTo>
                    <a:pt x="8248" y="192"/>
                  </a:lnTo>
                  <a:lnTo>
                    <a:pt x="8241" y="190"/>
                  </a:lnTo>
                  <a:lnTo>
                    <a:pt x="8232" y="189"/>
                  </a:lnTo>
                  <a:lnTo>
                    <a:pt x="8223" y="188"/>
                  </a:lnTo>
                  <a:lnTo>
                    <a:pt x="8214" y="185"/>
                  </a:lnTo>
                  <a:lnTo>
                    <a:pt x="8205" y="184"/>
                  </a:lnTo>
                  <a:lnTo>
                    <a:pt x="8195" y="182"/>
                  </a:lnTo>
                  <a:lnTo>
                    <a:pt x="8185" y="181"/>
                  </a:lnTo>
                  <a:lnTo>
                    <a:pt x="8179" y="180"/>
                  </a:lnTo>
                  <a:lnTo>
                    <a:pt x="8172" y="179"/>
                  </a:lnTo>
                  <a:lnTo>
                    <a:pt x="8158" y="177"/>
                  </a:lnTo>
                  <a:lnTo>
                    <a:pt x="8146" y="175"/>
                  </a:lnTo>
                  <a:lnTo>
                    <a:pt x="8133" y="173"/>
                  </a:lnTo>
                  <a:lnTo>
                    <a:pt x="8118" y="171"/>
                  </a:lnTo>
                  <a:lnTo>
                    <a:pt x="8117" y="171"/>
                  </a:lnTo>
                  <a:lnTo>
                    <a:pt x="8115" y="171"/>
                  </a:lnTo>
                  <a:lnTo>
                    <a:pt x="8105" y="169"/>
                  </a:lnTo>
                  <a:lnTo>
                    <a:pt x="8095" y="168"/>
                  </a:lnTo>
                  <a:lnTo>
                    <a:pt x="8082" y="166"/>
                  </a:lnTo>
                  <a:lnTo>
                    <a:pt x="8069" y="165"/>
                  </a:lnTo>
                  <a:lnTo>
                    <a:pt x="8055" y="163"/>
                  </a:lnTo>
                  <a:lnTo>
                    <a:pt x="8042" y="161"/>
                  </a:lnTo>
                  <a:lnTo>
                    <a:pt x="8030" y="160"/>
                  </a:lnTo>
                  <a:lnTo>
                    <a:pt x="8016" y="158"/>
                  </a:lnTo>
                  <a:lnTo>
                    <a:pt x="8003" y="156"/>
                  </a:lnTo>
                  <a:lnTo>
                    <a:pt x="7988" y="155"/>
                  </a:lnTo>
                  <a:lnTo>
                    <a:pt x="7975" y="152"/>
                  </a:lnTo>
                  <a:lnTo>
                    <a:pt x="7962" y="150"/>
                  </a:lnTo>
                  <a:lnTo>
                    <a:pt x="7947" y="149"/>
                  </a:lnTo>
                  <a:lnTo>
                    <a:pt x="7932" y="147"/>
                  </a:lnTo>
                  <a:lnTo>
                    <a:pt x="7918" y="145"/>
                  </a:lnTo>
                  <a:lnTo>
                    <a:pt x="7906" y="144"/>
                  </a:lnTo>
                  <a:lnTo>
                    <a:pt x="7901" y="143"/>
                  </a:lnTo>
                  <a:lnTo>
                    <a:pt x="7896" y="143"/>
                  </a:lnTo>
                  <a:lnTo>
                    <a:pt x="7890" y="142"/>
                  </a:lnTo>
                  <a:lnTo>
                    <a:pt x="7884" y="142"/>
                  </a:lnTo>
                  <a:lnTo>
                    <a:pt x="7866" y="140"/>
                  </a:lnTo>
                  <a:lnTo>
                    <a:pt x="7846" y="138"/>
                  </a:lnTo>
                  <a:lnTo>
                    <a:pt x="7827" y="136"/>
                  </a:lnTo>
                  <a:lnTo>
                    <a:pt x="7807" y="134"/>
                  </a:lnTo>
                  <a:lnTo>
                    <a:pt x="7803" y="133"/>
                  </a:lnTo>
                  <a:lnTo>
                    <a:pt x="7798" y="133"/>
                  </a:lnTo>
                  <a:lnTo>
                    <a:pt x="7777" y="131"/>
                  </a:lnTo>
                  <a:lnTo>
                    <a:pt x="7754" y="128"/>
                  </a:lnTo>
                  <a:lnTo>
                    <a:pt x="7733" y="126"/>
                  </a:lnTo>
                  <a:lnTo>
                    <a:pt x="7710" y="124"/>
                  </a:lnTo>
                  <a:lnTo>
                    <a:pt x="7705" y="124"/>
                  </a:lnTo>
                  <a:lnTo>
                    <a:pt x="7700" y="123"/>
                  </a:lnTo>
                  <a:lnTo>
                    <a:pt x="7694" y="123"/>
                  </a:lnTo>
                  <a:lnTo>
                    <a:pt x="7688" y="122"/>
                  </a:lnTo>
                  <a:lnTo>
                    <a:pt x="7671" y="121"/>
                  </a:lnTo>
                  <a:lnTo>
                    <a:pt x="7653" y="118"/>
                  </a:lnTo>
                  <a:lnTo>
                    <a:pt x="7635" y="117"/>
                  </a:lnTo>
                  <a:lnTo>
                    <a:pt x="7617" y="115"/>
                  </a:lnTo>
                  <a:lnTo>
                    <a:pt x="7612" y="115"/>
                  </a:lnTo>
                  <a:lnTo>
                    <a:pt x="7607" y="114"/>
                  </a:lnTo>
                  <a:lnTo>
                    <a:pt x="7587" y="112"/>
                  </a:lnTo>
                  <a:lnTo>
                    <a:pt x="7567" y="111"/>
                  </a:lnTo>
                  <a:lnTo>
                    <a:pt x="7546" y="109"/>
                  </a:lnTo>
                  <a:lnTo>
                    <a:pt x="7525" y="107"/>
                  </a:lnTo>
                  <a:lnTo>
                    <a:pt x="7520" y="107"/>
                  </a:lnTo>
                  <a:lnTo>
                    <a:pt x="7515" y="106"/>
                  </a:lnTo>
                  <a:lnTo>
                    <a:pt x="7506" y="106"/>
                  </a:lnTo>
                  <a:lnTo>
                    <a:pt x="7497" y="105"/>
                  </a:lnTo>
                  <a:lnTo>
                    <a:pt x="7483" y="104"/>
                  </a:lnTo>
                  <a:lnTo>
                    <a:pt x="7471" y="103"/>
                  </a:lnTo>
                  <a:lnTo>
                    <a:pt x="7459" y="102"/>
                  </a:lnTo>
                  <a:lnTo>
                    <a:pt x="7446" y="101"/>
                  </a:lnTo>
                  <a:lnTo>
                    <a:pt x="7438" y="100"/>
                  </a:lnTo>
                  <a:lnTo>
                    <a:pt x="7430" y="100"/>
                  </a:lnTo>
                  <a:lnTo>
                    <a:pt x="7421" y="99"/>
                  </a:lnTo>
                  <a:lnTo>
                    <a:pt x="7413" y="98"/>
                  </a:lnTo>
                  <a:lnTo>
                    <a:pt x="7400" y="97"/>
                  </a:lnTo>
                  <a:lnTo>
                    <a:pt x="7386" y="96"/>
                  </a:lnTo>
                  <a:lnTo>
                    <a:pt x="7374" y="95"/>
                  </a:lnTo>
                  <a:lnTo>
                    <a:pt x="7361" y="95"/>
                  </a:lnTo>
                  <a:lnTo>
                    <a:pt x="7348" y="94"/>
                  </a:lnTo>
                  <a:lnTo>
                    <a:pt x="7337" y="93"/>
                  </a:lnTo>
                  <a:lnTo>
                    <a:pt x="7335" y="93"/>
                  </a:lnTo>
                  <a:lnTo>
                    <a:pt x="7333" y="93"/>
                  </a:lnTo>
                  <a:lnTo>
                    <a:pt x="7313" y="91"/>
                  </a:lnTo>
                  <a:lnTo>
                    <a:pt x="7293" y="90"/>
                  </a:lnTo>
                  <a:lnTo>
                    <a:pt x="7272" y="88"/>
                  </a:lnTo>
                  <a:lnTo>
                    <a:pt x="7251" y="87"/>
                  </a:lnTo>
                  <a:lnTo>
                    <a:pt x="7245" y="86"/>
                  </a:lnTo>
                  <a:lnTo>
                    <a:pt x="7239" y="86"/>
                  </a:lnTo>
                  <a:lnTo>
                    <a:pt x="7222" y="84"/>
                  </a:lnTo>
                  <a:lnTo>
                    <a:pt x="7204" y="83"/>
                  </a:lnTo>
                  <a:lnTo>
                    <a:pt x="7185" y="82"/>
                  </a:lnTo>
                  <a:lnTo>
                    <a:pt x="7168" y="80"/>
                  </a:lnTo>
                  <a:lnTo>
                    <a:pt x="7165" y="80"/>
                  </a:lnTo>
                  <a:lnTo>
                    <a:pt x="7161" y="80"/>
                  </a:lnTo>
                  <a:lnTo>
                    <a:pt x="7146" y="79"/>
                  </a:lnTo>
                  <a:lnTo>
                    <a:pt x="7132" y="78"/>
                  </a:lnTo>
                  <a:lnTo>
                    <a:pt x="7122" y="77"/>
                  </a:lnTo>
                  <a:lnTo>
                    <a:pt x="7110" y="77"/>
                  </a:lnTo>
                  <a:lnTo>
                    <a:pt x="7100" y="76"/>
                  </a:lnTo>
                  <a:lnTo>
                    <a:pt x="7089" y="75"/>
                  </a:lnTo>
                  <a:lnTo>
                    <a:pt x="7078" y="75"/>
                  </a:lnTo>
                  <a:lnTo>
                    <a:pt x="7068" y="74"/>
                  </a:lnTo>
                  <a:lnTo>
                    <a:pt x="7058" y="74"/>
                  </a:lnTo>
                  <a:lnTo>
                    <a:pt x="7047" y="73"/>
                  </a:lnTo>
                  <a:lnTo>
                    <a:pt x="7037" y="72"/>
                  </a:lnTo>
                  <a:lnTo>
                    <a:pt x="7027" y="72"/>
                  </a:lnTo>
                  <a:lnTo>
                    <a:pt x="7016" y="71"/>
                  </a:lnTo>
                  <a:lnTo>
                    <a:pt x="7007" y="71"/>
                  </a:lnTo>
                  <a:lnTo>
                    <a:pt x="7000" y="70"/>
                  </a:lnTo>
                  <a:lnTo>
                    <a:pt x="6993" y="70"/>
                  </a:lnTo>
                  <a:lnTo>
                    <a:pt x="6978" y="69"/>
                  </a:lnTo>
                  <a:lnTo>
                    <a:pt x="6965" y="68"/>
                  </a:lnTo>
                  <a:lnTo>
                    <a:pt x="6954" y="68"/>
                  </a:lnTo>
                  <a:lnTo>
                    <a:pt x="6943" y="67"/>
                  </a:lnTo>
                  <a:lnTo>
                    <a:pt x="6933" y="66"/>
                  </a:lnTo>
                  <a:lnTo>
                    <a:pt x="6922" y="66"/>
                  </a:lnTo>
                  <a:lnTo>
                    <a:pt x="6912" y="65"/>
                  </a:lnTo>
                  <a:lnTo>
                    <a:pt x="6903" y="65"/>
                  </a:lnTo>
                  <a:lnTo>
                    <a:pt x="6893" y="64"/>
                  </a:lnTo>
                  <a:lnTo>
                    <a:pt x="6883" y="64"/>
                  </a:lnTo>
                  <a:lnTo>
                    <a:pt x="6872" y="63"/>
                  </a:lnTo>
                  <a:lnTo>
                    <a:pt x="6862" y="62"/>
                  </a:lnTo>
                  <a:lnTo>
                    <a:pt x="6850" y="62"/>
                  </a:lnTo>
                  <a:lnTo>
                    <a:pt x="6840" y="61"/>
                  </a:lnTo>
                  <a:lnTo>
                    <a:pt x="6831" y="61"/>
                  </a:lnTo>
                  <a:lnTo>
                    <a:pt x="6823" y="60"/>
                  </a:lnTo>
                  <a:lnTo>
                    <a:pt x="6816" y="60"/>
                  </a:lnTo>
                  <a:lnTo>
                    <a:pt x="6810" y="60"/>
                  </a:lnTo>
                  <a:lnTo>
                    <a:pt x="6773" y="58"/>
                  </a:lnTo>
                  <a:lnTo>
                    <a:pt x="6736" y="56"/>
                  </a:lnTo>
                  <a:lnTo>
                    <a:pt x="6698" y="54"/>
                  </a:lnTo>
                  <a:lnTo>
                    <a:pt x="6661" y="52"/>
                  </a:lnTo>
                  <a:lnTo>
                    <a:pt x="6657" y="52"/>
                  </a:lnTo>
                  <a:lnTo>
                    <a:pt x="6653" y="52"/>
                  </a:lnTo>
                  <a:lnTo>
                    <a:pt x="6647" y="52"/>
                  </a:lnTo>
                  <a:lnTo>
                    <a:pt x="6643" y="52"/>
                  </a:lnTo>
                  <a:lnTo>
                    <a:pt x="6605" y="49"/>
                  </a:lnTo>
                  <a:lnTo>
                    <a:pt x="6568" y="47"/>
                  </a:lnTo>
                  <a:lnTo>
                    <a:pt x="6530" y="45"/>
                  </a:lnTo>
                  <a:lnTo>
                    <a:pt x="6492" y="44"/>
                  </a:lnTo>
                  <a:lnTo>
                    <a:pt x="6489" y="44"/>
                  </a:lnTo>
                  <a:lnTo>
                    <a:pt x="6487" y="44"/>
                  </a:lnTo>
                  <a:lnTo>
                    <a:pt x="6481" y="43"/>
                  </a:lnTo>
                  <a:lnTo>
                    <a:pt x="6477" y="43"/>
                  </a:lnTo>
                  <a:lnTo>
                    <a:pt x="6458" y="42"/>
                  </a:lnTo>
                  <a:lnTo>
                    <a:pt x="6438" y="42"/>
                  </a:lnTo>
                  <a:lnTo>
                    <a:pt x="6419" y="41"/>
                  </a:lnTo>
                  <a:lnTo>
                    <a:pt x="6399" y="40"/>
                  </a:lnTo>
                  <a:lnTo>
                    <a:pt x="6379" y="39"/>
                  </a:lnTo>
                  <a:lnTo>
                    <a:pt x="6359" y="38"/>
                  </a:lnTo>
                  <a:lnTo>
                    <a:pt x="6339" y="38"/>
                  </a:lnTo>
                  <a:lnTo>
                    <a:pt x="6320" y="37"/>
                  </a:lnTo>
                  <a:lnTo>
                    <a:pt x="6319" y="37"/>
                  </a:lnTo>
                  <a:lnTo>
                    <a:pt x="6318" y="37"/>
                  </a:lnTo>
                  <a:lnTo>
                    <a:pt x="6314" y="37"/>
                  </a:lnTo>
                  <a:lnTo>
                    <a:pt x="6311" y="37"/>
                  </a:lnTo>
                  <a:lnTo>
                    <a:pt x="6273" y="35"/>
                  </a:lnTo>
                  <a:lnTo>
                    <a:pt x="6236" y="34"/>
                  </a:lnTo>
                  <a:lnTo>
                    <a:pt x="6198" y="32"/>
                  </a:lnTo>
                  <a:lnTo>
                    <a:pt x="6160" y="31"/>
                  </a:lnTo>
                  <a:lnTo>
                    <a:pt x="6156" y="31"/>
                  </a:lnTo>
                  <a:lnTo>
                    <a:pt x="6152" y="31"/>
                  </a:lnTo>
                  <a:lnTo>
                    <a:pt x="6150" y="31"/>
                  </a:lnTo>
                  <a:lnTo>
                    <a:pt x="6148" y="31"/>
                  </a:lnTo>
                  <a:lnTo>
                    <a:pt x="6111" y="29"/>
                  </a:lnTo>
                  <a:lnTo>
                    <a:pt x="6074" y="28"/>
                  </a:lnTo>
                  <a:lnTo>
                    <a:pt x="6036" y="27"/>
                  </a:lnTo>
                  <a:lnTo>
                    <a:pt x="5999" y="26"/>
                  </a:lnTo>
                  <a:lnTo>
                    <a:pt x="5993" y="26"/>
                  </a:lnTo>
                  <a:lnTo>
                    <a:pt x="5987" y="25"/>
                  </a:lnTo>
                  <a:lnTo>
                    <a:pt x="5982" y="25"/>
                  </a:lnTo>
                  <a:lnTo>
                    <a:pt x="5976" y="25"/>
                  </a:lnTo>
                  <a:lnTo>
                    <a:pt x="5941" y="24"/>
                  </a:lnTo>
                  <a:lnTo>
                    <a:pt x="5907" y="23"/>
                  </a:lnTo>
                  <a:lnTo>
                    <a:pt x="5871" y="22"/>
                  </a:lnTo>
                  <a:lnTo>
                    <a:pt x="5836" y="21"/>
                  </a:lnTo>
                  <a:lnTo>
                    <a:pt x="5832" y="21"/>
                  </a:lnTo>
                  <a:lnTo>
                    <a:pt x="5827" y="21"/>
                  </a:lnTo>
                  <a:lnTo>
                    <a:pt x="5818" y="20"/>
                  </a:lnTo>
                  <a:lnTo>
                    <a:pt x="5808" y="20"/>
                  </a:lnTo>
                  <a:lnTo>
                    <a:pt x="5779" y="19"/>
                  </a:lnTo>
                  <a:lnTo>
                    <a:pt x="5749" y="19"/>
                  </a:lnTo>
                  <a:lnTo>
                    <a:pt x="5719" y="18"/>
                  </a:lnTo>
                  <a:lnTo>
                    <a:pt x="5688" y="17"/>
                  </a:lnTo>
                  <a:lnTo>
                    <a:pt x="5682" y="17"/>
                  </a:lnTo>
                  <a:lnTo>
                    <a:pt x="5675" y="17"/>
                  </a:lnTo>
                  <a:lnTo>
                    <a:pt x="5672" y="17"/>
                  </a:lnTo>
                  <a:lnTo>
                    <a:pt x="5669" y="17"/>
                  </a:lnTo>
                  <a:lnTo>
                    <a:pt x="5637" y="15"/>
                  </a:lnTo>
                  <a:lnTo>
                    <a:pt x="5604" y="14"/>
                  </a:lnTo>
                  <a:lnTo>
                    <a:pt x="5572" y="13"/>
                  </a:lnTo>
                  <a:lnTo>
                    <a:pt x="5540" y="13"/>
                  </a:lnTo>
                  <a:lnTo>
                    <a:pt x="5537" y="13"/>
                  </a:lnTo>
                  <a:lnTo>
                    <a:pt x="5535" y="13"/>
                  </a:lnTo>
                  <a:lnTo>
                    <a:pt x="5528" y="12"/>
                  </a:lnTo>
                  <a:lnTo>
                    <a:pt x="5521" y="12"/>
                  </a:lnTo>
                  <a:lnTo>
                    <a:pt x="5495" y="12"/>
                  </a:lnTo>
                  <a:lnTo>
                    <a:pt x="5469" y="11"/>
                  </a:lnTo>
                  <a:lnTo>
                    <a:pt x="5444" y="11"/>
                  </a:lnTo>
                  <a:lnTo>
                    <a:pt x="5418" y="10"/>
                  </a:lnTo>
                  <a:lnTo>
                    <a:pt x="5407" y="10"/>
                  </a:lnTo>
                  <a:lnTo>
                    <a:pt x="5397" y="10"/>
                  </a:lnTo>
                  <a:lnTo>
                    <a:pt x="5385" y="10"/>
                  </a:lnTo>
                  <a:lnTo>
                    <a:pt x="5372" y="9"/>
                  </a:lnTo>
                  <a:lnTo>
                    <a:pt x="5359" y="9"/>
                  </a:lnTo>
                  <a:lnTo>
                    <a:pt x="5345" y="9"/>
                  </a:lnTo>
                  <a:lnTo>
                    <a:pt x="5331" y="9"/>
                  </a:lnTo>
                  <a:lnTo>
                    <a:pt x="5317" y="8"/>
                  </a:lnTo>
                  <a:lnTo>
                    <a:pt x="5301" y="8"/>
                  </a:lnTo>
                  <a:lnTo>
                    <a:pt x="5287" y="8"/>
                  </a:lnTo>
                  <a:lnTo>
                    <a:pt x="5276" y="8"/>
                  </a:lnTo>
                  <a:lnTo>
                    <a:pt x="5265" y="8"/>
                  </a:lnTo>
                  <a:lnTo>
                    <a:pt x="5251" y="7"/>
                  </a:lnTo>
                  <a:lnTo>
                    <a:pt x="5236" y="7"/>
                  </a:lnTo>
                  <a:lnTo>
                    <a:pt x="5223" y="7"/>
                  </a:lnTo>
                  <a:lnTo>
                    <a:pt x="5209" y="7"/>
                  </a:lnTo>
                  <a:lnTo>
                    <a:pt x="5200" y="7"/>
                  </a:lnTo>
                  <a:lnTo>
                    <a:pt x="5192" y="6"/>
                  </a:lnTo>
                  <a:lnTo>
                    <a:pt x="5183" y="6"/>
                  </a:lnTo>
                  <a:lnTo>
                    <a:pt x="5174" y="6"/>
                  </a:lnTo>
                  <a:lnTo>
                    <a:pt x="5165" y="6"/>
                  </a:lnTo>
                  <a:lnTo>
                    <a:pt x="5156" y="6"/>
                  </a:lnTo>
                  <a:lnTo>
                    <a:pt x="5143" y="6"/>
                  </a:lnTo>
                  <a:lnTo>
                    <a:pt x="5128" y="5"/>
                  </a:lnTo>
                  <a:lnTo>
                    <a:pt x="5115" y="5"/>
                  </a:lnTo>
                  <a:lnTo>
                    <a:pt x="5100" y="5"/>
                  </a:lnTo>
                  <a:lnTo>
                    <a:pt x="5092" y="5"/>
                  </a:lnTo>
                  <a:lnTo>
                    <a:pt x="5083" y="5"/>
                  </a:lnTo>
                  <a:lnTo>
                    <a:pt x="5075" y="5"/>
                  </a:lnTo>
                  <a:lnTo>
                    <a:pt x="5065" y="5"/>
                  </a:lnTo>
                  <a:lnTo>
                    <a:pt x="5056" y="4"/>
                  </a:lnTo>
                  <a:lnTo>
                    <a:pt x="5047" y="4"/>
                  </a:lnTo>
                  <a:lnTo>
                    <a:pt x="5038" y="4"/>
                  </a:lnTo>
                  <a:lnTo>
                    <a:pt x="5029" y="4"/>
                  </a:lnTo>
                  <a:lnTo>
                    <a:pt x="5021" y="4"/>
                  </a:lnTo>
                  <a:lnTo>
                    <a:pt x="5013" y="4"/>
                  </a:lnTo>
                  <a:lnTo>
                    <a:pt x="5004" y="4"/>
                  </a:lnTo>
                  <a:lnTo>
                    <a:pt x="4997" y="4"/>
                  </a:lnTo>
                  <a:lnTo>
                    <a:pt x="4989" y="4"/>
                  </a:lnTo>
                  <a:lnTo>
                    <a:pt x="4981" y="4"/>
                  </a:lnTo>
                  <a:lnTo>
                    <a:pt x="4972" y="3"/>
                  </a:lnTo>
                  <a:lnTo>
                    <a:pt x="4964" y="3"/>
                  </a:lnTo>
                  <a:lnTo>
                    <a:pt x="4956" y="3"/>
                  </a:lnTo>
                  <a:lnTo>
                    <a:pt x="4948" y="3"/>
                  </a:lnTo>
                  <a:lnTo>
                    <a:pt x="4938" y="3"/>
                  </a:lnTo>
                  <a:lnTo>
                    <a:pt x="4929" y="3"/>
                  </a:lnTo>
                  <a:lnTo>
                    <a:pt x="4920" y="3"/>
                  </a:lnTo>
                  <a:lnTo>
                    <a:pt x="4911" y="3"/>
                  </a:lnTo>
                  <a:lnTo>
                    <a:pt x="4903" y="3"/>
                  </a:lnTo>
                  <a:lnTo>
                    <a:pt x="4896" y="3"/>
                  </a:lnTo>
                  <a:lnTo>
                    <a:pt x="4877" y="3"/>
                  </a:lnTo>
                  <a:lnTo>
                    <a:pt x="4858" y="2"/>
                  </a:lnTo>
                  <a:lnTo>
                    <a:pt x="4839" y="2"/>
                  </a:lnTo>
                  <a:lnTo>
                    <a:pt x="4820" y="2"/>
                  </a:lnTo>
                  <a:lnTo>
                    <a:pt x="4819" y="2"/>
                  </a:lnTo>
                  <a:lnTo>
                    <a:pt x="4818" y="2"/>
                  </a:lnTo>
                  <a:lnTo>
                    <a:pt x="4814" y="2"/>
                  </a:lnTo>
                  <a:lnTo>
                    <a:pt x="4811" y="2"/>
                  </a:lnTo>
                  <a:lnTo>
                    <a:pt x="4789" y="2"/>
                  </a:lnTo>
                  <a:lnTo>
                    <a:pt x="4768" y="2"/>
                  </a:lnTo>
                  <a:lnTo>
                    <a:pt x="4747" y="1"/>
                  </a:lnTo>
                  <a:lnTo>
                    <a:pt x="4726" y="1"/>
                  </a:lnTo>
                  <a:lnTo>
                    <a:pt x="4718" y="1"/>
                  </a:lnTo>
                  <a:lnTo>
                    <a:pt x="4710" y="1"/>
                  </a:lnTo>
                  <a:lnTo>
                    <a:pt x="4709" y="1"/>
                  </a:lnTo>
                  <a:lnTo>
                    <a:pt x="4708" y="1"/>
                  </a:lnTo>
                  <a:lnTo>
                    <a:pt x="4695" y="1"/>
                  </a:lnTo>
                  <a:lnTo>
                    <a:pt x="4683" y="1"/>
                  </a:lnTo>
                  <a:lnTo>
                    <a:pt x="4669" y="1"/>
                  </a:lnTo>
                  <a:lnTo>
                    <a:pt x="4657" y="1"/>
                  </a:lnTo>
                  <a:lnTo>
                    <a:pt x="4641" y="1"/>
                  </a:lnTo>
                  <a:lnTo>
                    <a:pt x="4623" y="1"/>
                  </a:lnTo>
                  <a:lnTo>
                    <a:pt x="4606" y="1"/>
                  </a:lnTo>
                  <a:lnTo>
                    <a:pt x="4589" y="0"/>
                  </a:lnTo>
                  <a:lnTo>
                    <a:pt x="4572" y="0"/>
                  </a:lnTo>
                  <a:lnTo>
                    <a:pt x="4554" y="0"/>
                  </a:lnTo>
                  <a:lnTo>
                    <a:pt x="4536" y="0"/>
                  </a:lnTo>
                  <a:lnTo>
                    <a:pt x="4520" y="0"/>
                  </a:lnTo>
                  <a:lnTo>
                    <a:pt x="4507" y="0"/>
                  </a:lnTo>
                  <a:lnTo>
                    <a:pt x="4494" y="0"/>
                  </a:lnTo>
                  <a:lnTo>
                    <a:pt x="4490" y="0"/>
                  </a:lnTo>
                  <a:lnTo>
                    <a:pt x="4485" y="0"/>
                  </a:lnTo>
                  <a:lnTo>
                    <a:pt x="4476" y="0"/>
                  </a:lnTo>
                  <a:lnTo>
                    <a:pt x="4467" y="0"/>
                  </a:lnTo>
                  <a:lnTo>
                    <a:pt x="4459" y="0"/>
                  </a:lnTo>
                  <a:lnTo>
                    <a:pt x="4450" y="0"/>
                  </a:lnTo>
                  <a:lnTo>
                    <a:pt x="4432" y="0"/>
                  </a:lnTo>
                  <a:lnTo>
                    <a:pt x="4416" y="0"/>
                  </a:lnTo>
                  <a:lnTo>
                    <a:pt x="4398" y="0"/>
                  </a:lnTo>
                  <a:lnTo>
                    <a:pt x="4381" y="0"/>
                  </a:lnTo>
                  <a:lnTo>
                    <a:pt x="4380" y="0"/>
                  </a:lnTo>
                  <a:lnTo>
                    <a:pt x="4378" y="0"/>
                  </a:lnTo>
                  <a:lnTo>
                    <a:pt x="4362" y="0"/>
                  </a:lnTo>
                  <a:lnTo>
                    <a:pt x="4347" y="0"/>
                  </a:lnTo>
                  <a:lnTo>
                    <a:pt x="4331" y="0"/>
                  </a:lnTo>
                  <a:lnTo>
                    <a:pt x="4316" y="0"/>
                  </a:lnTo>
                  <a:lnTo>
                    <a:pt x="4299" y="0"/>
                  </a:lnTo>
                  <a:lnTo>
                    <a:pt x="4283" y="0"/>
                  </a:lnTo>
                  <a:lnTo>
                    <a:pt x="4266" y="0"/>
                  </a:lnTo>
                  <a:lnTo>
                    <a:pt x="4251" y="0"/>
                  </a:lnTo>
                  <a:lnTo>
                    <a:pt x="4234" y="0"/>
                  </a:lnTo>
                  <a:lnTo>
                    <a:pt x="4218" y="0"/>
                  </a:lnTo>
                  <a:lnTo>
                    <a:pt x="4203" y="0"/>
                  </a:lnTo>
                  <a:lnTo>
                    <a:pt x="4186" y="0"/>
                  </a:lnTo>
                  <a:lnTo>
                    <a:pt x="4170" y="0"/>
                  </a:lnTo>
                  <a:lnTo>
                    <a:pt x="4154" y="0"/>
                  </a:lnTo>
                  <a:lnTo>
                    <a:pt x="4138" y="0"/>
                  </a:lnTo>
                  <a:lnTo>
                    <a:pt x="4122" y="0"/>
                  </a:lnTo>
                  <a:lnTo>
                    <a:pt x="4106" y="0"/>
                  </a:lnTo>
                  <a:lnTo>
                    <a:pt x="4090" y="0"/>
                  </a:lnTo>
                  <a:lnTo>
                    <a:pt x="4074" y="0"/>
                  </a:lnTo>
                  <a:lnTo>
                    <a:pt x="4057" y="0"/>
                  </a:lnTo>
                  <a:lnTo>
                    <a:pt x="4053" y="0"/>
                  </a:lnTo>
                  <a:lnTo>
                    <a:pt x="4049" y="0"/>
                  </a:lnTo>
                  <a:lnTo>
                    <a:pt x="4045" y="0"/>
                  </a:lnTo>
                  <a:lnTo>
                    <a:pt x="4041" y="0"/>
                  </a:lnTo>
                  <a:lnTo>
                    <a:pt x="4027" y="0"/>
                  </a:lnTo>
                  <a:lnTo>
                    <a:pt x="4014" y="0"/>
                  </a:lnTo>
                  <a:lnTo>
                    <a:pt x="4000" y="1"/>
                  </a:lnTo>
                  <a:lnTo>
                    <a:pt x="3987" y="1"/>
                  </a:lnTo>
                  <a:lnTo>
                    <a:pt x="3977" y="1"/>
                  </a:lnTo>
                  <a:lnTo>
                    <a:pt x="3967" y="1"/>
                  </a:lnTo>
                  <a:lnTo>
                    <a:pt x="3958" y="1"/>
                  </a:lnTo>
                  <a:lnTo>
                    <a:pt x="3949" y="1"/>
                  </a:lnTo>
                  <a:lnTo>
                    <a:pt x="3940" y="1"/>
                  </a:lnTo>
                  <a:lnTo>
                    <a:pt x="3931" y="1"/>
                  </a:lnTo>
                  <a:lnTo>
                    <a:pt x="3920" y="1"/>
                  </a:lnTo>
                  <a:lnTo>
                    <a:pt x="3909" y="1"/>
                  </a:lnTo>
                  <a:lnTo>
                    <a:pt x="3890" y="1"/>
                  </a:lnTo>
                  <a:lnTo>
                    <a:pt x="3871" y="1"/>
                  </a:lnTo>
                  <a:lnTo>
                    <a:pt x="3851" y="1"/>
                  </a:lnTo>
                  <a:lnTo>
                    <a:pt x="3831" y="2"/>
                  </a:lnTo>
                  <a:lnTo>
                    <a:pt x="3831" y="2"/>
                  </a:lnTo>
                  <a:lnTo>
                    <a:pt x="3830" y="2"/>
                  </a:lnTo>
                  <a:lnTo>
                    <a:pt x="3828" y="2"/>
                  </a:lnTo>
                  <a:lnTo>
                    <a:pt x="3827" y="2"/>
                  </a:lnTo>
                  <a:lnTo>
                    <a:pt x="3809" y="2"/>
                  </a:lnTo>
                  <a:lnTo>
                    <a:pt x="3791" y="2"/>
                  </a:lnTo>
                  <a:lnTo>
                    <a:pt x="3773" y="2"/>
                  </a:lnTo>
                  <a:lnTo>
                    <a:pt x="3755" y="2"/>
                  </a:lnTo>
                  <a:lnTo>
                    <a:pt x="3742" y="2"/>
                  </a:lnTo>
                  <a:lnTo>
                    <a:pt x="3728" y="3"/>
                  </a:lnTo>
                  <a:lnTo>
                    <a:pt x="3720" y="3"/>
                  </a:lnTo>
                  <a:lnTo>
                    <a:pt x="3712" y="3"/>
                  </a:lnTo>
                  <a:lnTo>
                    <a:pt x="3704" y="3"/>
                  </a:lnTo>
                  <a:lnTo>
                    <a:pt x="3694" y="3"/>
                  </a:lnTo>
                  <a:lnTo>
                    <a:pt x="3686" y="3"/>
                  </a:lnTo>
                  <a:lnTo>
                    <a:pt x="3678" y="3"/>
                  </a:lnTo>
                  <a:lnTo>
                    <a:pt x="3668" y="3"/>
                  </a:lnTo>
                  <a:lnTo>
                    <a:pt x="3656" y="3"/>
                  </a:lnTo>
                  <a:lnTo>
                    <a:pt x="3627" y="4"/>
                  </a:lnTo>
                  <a:lnTo>
                    <a:pt x="3597" y="4"/>
                  </a:lnTo>
                  <a:lnTo>
                    <a:pt x="3568" y="4"/>
                  </a:lnTo>
                  <a:lnTo>
                    <a:pt x="3538" y="5"/>
                  </a:lnTo>
                  <a:lnTo>
                    <a:pt x="3527" y="5"/>
                  </a:lnTo>
                  <a:lnTo>
                    <a:pt x="3517" y="5"/>
                  </a:lnTo>
                  <a:lnTo>
                    <a:pt x="3514" y="5"/>
                  </a:lnTo>
                  <a:lnTo>
                    <a:pt x="3511" y="5"/>
                  </a:lnTo>
                  <a:lnTo>
                    <a:pt x="3477" y="5"/>
                  </a:lnTo>
                  <a:lnTo>
                    <a:pt x="3442" y="6"/>
                  </a:lnTo>
                  <a:lnTo>
                    <a:pt x="3408" y="6"/>
                  </a:lnTo>
                  <a:lnTo>
                    <a:pt x="3374" y="7"/>
                  </a:lnTo>
                  <a:lnTo>
                    <a:pt x="3367" y="7"/>
                  </a:lnTo>
                  <a:lnTo>
                    <a:pt x="3358" y="7"/>
                  </a:lnTo>
                  <a:lnTo>
                    <a:pt x="3344" y="7"/>
                  </a:lnTo>
                  <a:lnTo>
                    <a:pt x="3328" y="8"/>
                  </a:lnTo>
                  <a:lnTo>
                    <a:pt x="3314" y="8"/>
                  </a:lnTo>
                  <a:lnTo>
                    <a:pt x="3299" y="8"/>
                  </a:lnTo>
                  <a:lnTo>
                    <a:pt x="3292" y="8"/>
                  </a:lnTo>
                  <a:lnTo>
                    <a:pt x="3285" y="8"/>
                  </a:lnTo>
                  <a:lnTo>
                    <a:pt x="3253" y="9"/>
                  </a:lnTo>
                  <a:lnTo>
                    <a:pt x="3221" y="10"/>
                  </a:lnTo>
                  <a:lnTo>
                    <a:pt x="3189" y="10"/>
                  </a:lnTo>
                  <a:lnTo>
                    <a:pt x="3157" y="11"/>
                  </a:lnTo>
                  <a:lnTo>
                    <a:pt x="3149" y="11"/>
                  </a:lnTo>
                  <a:lnTo>
                    <a:pt x="3141" y="11"/>
                  </a:lnTo>
                  <a:lnTo>
                    <a:pt x="3133" y="11"/>
                  </a:lnTo>
                  <a:lnTo>
                    <a:pt x="3124" y="12"/>
                  </a:lnTo>
                  <a:lnTo>
                    <a:pt x="3090" y="12"/>
                  </a:lnTo>
                  <a:lnTo>
                    <a:pt x="3056" y="13"/>
                  </a:lnTo>
                  <a:lnTo>
                    <a:pt x="3022" y="14"/>
                  </a:lnTo>
                  <a:lnTo>
                    <a:pt x="2988" y="14"/>
                  </a:lnTo>
                  <a:lnTo>
                    <a:pt x="2985" y="15"/>
                  </a:lnTo>
                  <a:lnTo>
                    <a:pt x="2982" y="15"/>
                  </a:lnTo>
                  <a:lnTo>
                    <a:pt x="2971" y="15"/>
                  </a:lnTo>
                  <a:lnTo>
                    <a:pt x="2959" y="15"/>
                  </a:lnTo>
                  <a:lnTo>
                    <a:pt x="2947" y="15"/>
                  </a:lnTo>
                  <a:lnTo>
                    <a:pt x="2936" y="17"/>
                  </a:lnTo>
                  <a:lnTo>
                    <a:pt x="2923" y="17"/>
                  </a:lnTo>
                  <a:lnTo>
                    <a:pt x="2911" y="17"/>
                  </a:lnTo>
                  <a:lnTo>
                    <a:pt x="2900" y="18"/>
                  </a:lnTo>
                  <a:lnTo>
                    <a:pt x="2887" y="18"/>
                  </a:lnTo>
                  <a:lnTo>
                    <a:pt x="2882" y="18"/>
                  </a:lnTo>
                  <a:lnTo>
                    <a:pt x="2877" y="18"/>
                  </a:lnTo>
                  <a:lnTo>
                    <a:pt x="2866" y="18"/>
                  </a:lnTo>
                  <a:lnTo>
                    <a:pt x="2853" y="19"/>
                  </a:lnTo>
                  <a:lnTo>
                    <a:pt x="2842" y="19"/>
                  </a:lnTo>
                  <a:lnTo>
                    <a:pt x="2830" y="19"/>
                  </a:lnTo>
                  <a:lnTo>
                    <a:pt x="2819" y="20"/>
                  </a:lnTo>
                  <a:lnTo>
                    <a:pt x="2809" y="20"/>
                  </a:lnTo>
                  <a:lnTo>
                    <a:pt x="2799" y="20"/>
                  </a:lnTo>
                  <a:lnTo>
                    <a:pt x="2788" y="20"/>
                  </a:lnTo>
                  <a:lnTo>
                    <a:pt x="2781" y="21"/>
                  </a:lnTo>
                  <a:lnTo>
                    <a:pt x="2774" y="21"/>
                  </a:lnTo>
                  <a:lnTo>
                    <a:pt x="2763" y="21"/>
                  </a:lnTo>
                  <a:lnTo>
                    <a:pt x="2751" y="22"/>
                  </a:lnTo>
                  <a:lnTo>
                    <a:pt x="2740" y="22"/>
                  </a:lnTo>
                  <a:lnTo>
                    <a:pt x="2729" y="22"/>
                  </a:lnTo>
                  <a:lnTo>
                    <a:pt x="2717" y="22"/>
                  </a:lnTo>
                  <a:lnTo>
                    <a:pt x="2707" y="23"/>
                  </a:lnTo>
                  <a:lnTo>
                    <a:pt x="2697" y="23"/>
                  </a:lnTo>
                  <a:lnTo>
                    <a:pt x="2686" y="23"/>
                  </a:lnTo>
                  <a:lnTo>
                    <a:pt x="2682" y="23"/>
                  </a:lnTo>
                  <a:lnTo>
                    <a:pt x="2677" y="24"/>
                  </a:lnTo>
                  <a:lnTo>
                    <a:pt x="2658" y="24"/>
                  </a:lnTo>
                  <a:lnTo>
                    <a:pt x="2639" y="25"/>
                  </a:lnTo>
                  <a:lnTo>
                    <a:pt x="2619" y="25"/>
                  </a:lnTo>
                  <a:lnTo>
                    <a:pt x="2600" y="26"/>
                  </a:lnTo>
                  <a:lnTo>
                    <a:pt x="2581" y="27"/>
                  </a:lnTo>
                  <a:lnTo>
                    <a:pt x="2562" y="27"/>
                  </a:lnTo>
                  <a:lnTo>
                    <a:pt x="2543" y="28"/>
                  </a:lnTo>
                  <a:lnTo>
                    <a:pt x="2523" y="28"/>
                  </a:lnTo>
                  <a:lnTo>
                    <a:pt x="2517" y="29"/>
                  </a:lnTo>
                  <a:lnTo>
                    <a:pt x="2511" y="29"/>
                  </a:lnTo>
                  <a:lnTo>
                    <a:pt x="2502" y="29"/>
                  </a:lnTo>
                  <a:lnTo>
                    <a:pt x="2494" y="29"/>
                  </a:lnTo>
                  <a:lnTo>
                    <a:pt x="2482" y="30"/>
                  </a:lnTo>
                  <a:lnTo>
                    <a:pt x="2471" y="30"/>
                  </a:lnTo>
                  <a:lnTo>
                    <a:pt x="2460" y="31"/>
                  </a:lnTo>
                  <a:lnTo>
                    <a:pt x="2448" y="31"/>
                  </a:lnTo>
                  <a:lnTo>
                    <a:pt x="2448" y="31"/>
                  </a:lnTo>
                  <a:lnTo>
                    <a:pt x="2448" y="31"/>
                  </a:lnTo>
                  <a:lnTo>
                    <a:pt x="2448" y="31"/>
                  </a:lnTo>
                  <a:lnTo>
                    <a:pt x="2440" y="31"/>
                  </a:lnTo>
                  <a:lnTo>
                    <a:pt x="2431" y="32"/>
                  </a:lnTo>
                  <a:lnTo>
                    <a:pt x="2421" y="32"/>
                  </a:lnTo>
                  <a:lnTo>
                    <a:pt x="2411" y="32"/>
                  </a:lnTo>
                  <a:lnTo>
                    <a:pt x="2402" y="33"/>
                  </a:lnTo>
                  <a:lnTo>
                    <a:pt x="2391" y="33"/>
                  </a:lnTo>
                  <a:lnTo>
                    <a:pt x="2382" y="33"/>
                  </a:lnTo>
                  <a:lnTo>
                    <a:pt x="2372" y="34"/>
                  </a:lnTo>
                  <a:lnTo>
                    <a:pt x="2357" y="34"/>
                  </a:lnTo>
                  <a:lnTo>
                    <a:pt x="2344" y="35"/>
                  </a:lnTo>
                  <a:lnTo>
                    <a:pt x="2334" y="35"/>
                  </a:lnTo>
                  <a:lnTo>
                    <a:pt x="2324" y="35"/>
                  </a:lnTo>
                  <a:lnTo>
                    <a:pt x="2314" y="36"/>
                  </a:lnTo>
                  <a:lnTo>
                    <a:pt x="2305" y="36"/>
                  </a:lnTo>
                  <a:lnTo>
                    <a:pt x="2299" y="36"/>
                  </a:lnTo>
                  <a:lnTo>
                    <a:pt x="2293" y="37"/>
                  </a:lnTo>
                  <a:lnTo>
                    <a:pt x="2280" y="37"/>
                  </a:lnTo>
                  <a:lnTo>
                    <a:pt x="2269" y="37"/>
                  </a:lnTo>
                  <a:lnTo>
                    <a:pt x="2256" y="38"/>
                  </a:lnTo>
                  <a:lnTo>
                    <a:pt x="2245" y="38"/>
                  </a:lnTo>
                  <a:lnTo>
                    <a:pt x="2234" y="39"/>
                  </a:lnTo>
                  <a:lnTo>
                    <a:pt x="2222" y="39"/>
                  </a:lnTo>
                  <a:lnTo>
                    <a:pt x="2218" y="39"/>
                  </a:lnTo>
                  <a:lnTo>
                    <a:pt x="2213" y="40"/>
                  </a:lnTo>
                  <a:lnTo>
                    <a:pt x="2194" y="40"/>
                  </a:lnTo>
                  <a:lnTo>
                    <a:pt x="2175" y="41"/>
                  </a:lnTo>
                  <a:lnTo>
                    <a:pt x="2155" y="42"/>
                  </a:lnTo>
                  <a:lnTo>
                    <a:pt x="2136" y="43"/>
                  </a:lnTo>
                  <a:lnTo>
                    <a:pt x="2113" y="44"/>
                  </a:lnTo>
                  <a:lnTo>
                    <a:pt x="2092" y="45"/>
                  </a:lnTo>
                  <a:lnTo>
                    <a:pt x="2069" y="46"/>
                  </a:lnTo>
                  <a:lnTo>
                    <a:pt x="2047" y="47"/>
                  </a:lnTo>
                  <a:lnTo>
                    <a:pt x="2040" y="47"/>
                  </a:lnTo>
                  <a:lnTo>
                    <a:pt x="2034" y="47"/>
                  </a:lnTo>
                  <a:lnTo>
                    <a:pt x="2013" y="48"/>
                  </a:lnTo>
                  <a:lnTo>
                    <a:pt x="1994" y="49"/>
                  </a:lnTo>
                  <a:lnTo>
                    <a:pt x="1974" y="51"/>
                  </a:lnTo>
                  <a:lnTo>
                    <a:pt x="1954" y="52"/>
                  </a:lnTo>
                  <a:lnTo>
                    <a:pt x="1951" y="52"/>
                  </a:lnTo>
                  <a:lnTo>
                    <a:pt x="1949" y="52"/>
                  </a:lnTo>
                  <a:lnTo>
                    <a:pt x="1937" y="53"/>
                  </a:lnTo>
                  <a:lnTo>
                    <a:pt x="1925" y="53"/>
                  </a:lnTo>
                  <a:lnTo>
                    <a:pt x="1908" y="54"/>
                  </a:lnTo>
                  <a:lnTo>
                    <a:pt x="1893" y="55"/>
                  </a:lnTo>
                  <a:lnTo>
                    <a:pt x="1877" y="56"/>
                  </a:lnTo>
                  <a:lnTo>
                    <a:pt x="1862" y="56"/>
                  </a:lnTo>
                  <a:lnTo>
                    <a:pt x="1858" y="57"/>
                  </a:lnTo>
                  <a:lnTo>
                    <a:pt x="1852" y="57"/>
                  </a:lnTo>
                  <a:lnTo>
                    <a:pt x="1845" y="57"/>
                  </a:lnTo>
                  <a:lnTo>
                    <a:pt x="1837" y="58"/>
                  </a:lnTo>
                  <a:lnTo>
                    <a:pt x="1814" y="59"/>
                  </a:lnTo>
                  <a:lnTo>
                    <a:pt x="1792" y="60"/>
                  </a:lnTo>
                  <a:lnTo>
                    <a:pt x="1769" y="61"/>
                  </a:lnTo>
                  <a:lnTo>
                    <a:pt x="1747" y="62"/>
                  </a:lnTo>
                  <a:lnTo>
                    <a:pt x="1739" y="63"/>
                  </a:lnTo>
                  <a:lnTo>
                    <a:pt x="1732" y="63"/>
                  </a:lnTo>
                  <a:lnTo>
                    <a:pt x="1728" y="63"/>
                  </a:lnTo>
                  <a:lnTo>
                    <a:pt x="1724" y="64"/>
                  </a:lnTo>
                  <a:lnTo>
                    <a:pt x="1695" y="65"/>
                  </a:lnTo>
                  <a:lnTo>
                    <a:pt x="1667" y="67"/>
                  </a:lnTo>
                  <a:lnTo>
                    <a:pt x="1638" y="68"/>
                  </a:lnTo>
                  <a:lnTo>
                    <a:pt x="1610" y="70"/>
                  </a:lnTo>
                  <a:lnTo>
                    <a:pt x="1606" y="70"/>
                  </a:lnTo>
                  <a:lnTo>
                    <a:pt x="1602" y="70"/>
                  </a:lnTo>
                  <a:lnTo>
                    <a:pt x="1596" y="71"/>
                  </a:lnTo>
                  <a:lnTo>
                    <a:pt x="1591" y="71"/>
                  </a:lnTo>
                  <a:lnTo>
                    <a:pt x="1556" y="73"/>
                  </a:lnTo>
                  <a:lnTo>
                    <a:pt x="1521" y="75"/>
                  </a:lnTo>
                  <a:lnTo>
                    <a:pt x="1485" y="77"/>
                  </a:lnTo>
                  <a:lnTo>
                    <a:pt x="1450" y="80"/>
                  </a:lnTo>
                  <a:lnTo>
                    <a:pt x="1448" y="80"/>
                  </a:lnTo>
                  <a:lnTo>
                    <a:pt x="1445" y="80"/>
                  </a:lnTo>
                  <a:lnTo>
                    <a:pt x="1436" y="81"/>
                  </a:lnTo>
                  <a:lnTo>
                    <a:pt x="1427" y="81"/>
                  </a:lnTo>
                  <a:lnTo>
                    <a:pt x="1412" y="82"/>
                  </a:lnTo>
                  <a:lnTo>
                    <a:pt x="1399" y="83"/>
                  </a:lnTo>
                  <a:lnTo>
                    <a:pt x="1385" y="84"/>
                  </a:lnTo>
                  <a:lnTo>
                    <a:pt x="1372" y="86"/>
                  </a:lnTo>
                  <a:lnTo>
                    <a:pt x="1357" y="87"/>
                  </a:lnTo>
                  <a:lnTo>
                    <a:pt x="1341" y="88"/>
                  </a:lnTo>
                  <a:lnTo>
                    <a:pt x="1330" y="89"/>
                  </a:lnTo>
                  <a:lnTo>
                    <a:pt x="1318" y="89"/>
                  </a:lnTo>
                  <a:lnTo>
                    <a:pt x="1306" y="90"/>
                  </a:lnTo>
                  <a:lnTo>
                    <a:pt x="1295" y="91"/>
                  </a:lnTo>
                  <a:lnTo>
                    <a:pt x="1287" y="92"/>
                  </a:lnTo>
                  <a:lnTo>
                    <a:pt x="1278" y="92"/>
                  </a:lnTo>
                  <a:lnTo>
                    <a:pt x="1270" y="93"/>
                  </a:lnTo>
                  <a:lnTo>
                    <a:pt x="1262" y="93"/>
                  </a:lnTo>
                  <a:lnTo>
                    <a:pt x="1247" y="94"/>
                  </a:lnTo>
                  <a:lnTo>
                    <a:pt x="1234" y="95"/>
                  </a:lnTo>
                  <a:lnTo>
                    <a:pt x="1220" y="96"/>
                  </a:lnTo>
                  <a:lnTo>
                    <a:pt x="1206" y="97"/>
                  </a:lnTo>
                  <a:lnTo>
                    <a:pt x="1193" y="98"/>
                  </a:lnTo>
                  <a:lnTo>
                    <a:pt x="1180" y="99"/>
                  </a:lnTo>
                  <a:lnTo>
                    <a:pt x="1160" y="101"/>
                  </a:lnTo>
                  <a:lnTo>
                    <a:pt x="1140" y="102"/>
                  </a:lnTo>
                  <a:lnTo>
                    <a:pt x="1121" y="104"/>
                  </a:lnTo>
                  <a:lnTo>
                    <a:pt x="1100" y="106"/>
                  </a:lnTo>
                  <a:lnTo>
                    <a:pt x="1080" y="107"/>
                  </a:lnTo>
                  <a:lnTo>
                    <a:pt x="1061" y="109"/>
                  </a:lnTo>
                  <a:lnTo>
                    <a:pt x="1042" y="110"/>
                  </a:lnTo>
                  <a:lnTo>
                    <a:pt x="1023" y="112"/>
                  </a:lnTo>
                  <a:lnTo>
                    <a:pt x="1013" y="113"/>
                  </a:lnTo>
                  <a:lnTo>
                    <a:pt x="1004" y="114"/>
                  </a:lnTo>
                  <a:lnTo>
                    <a:pt x="990" y="115"/>
                  </a:lnTo>
                  <a:lnTo>
                    <a:pt x="975" y="116"/>
                  </a:lnTo>
                  <a:lnTo>
                    <a:pt x="962" y="117"/>
                  </a:lnTo>
                  <a:lnTo>
                    <a:pt x="947" y="120"/>
                  </a:lnTo>
                  <a:lnTo>
                    <a:pt x="942" y="120"/>
                  </a:lnTo>
                  <a:lnTo>
                    <a:pt x="937" y="120"/>
                  </a:lnTo>
                  <a:lnTo>
                    <a:pt x="931" y="121"/>
                  </a:lnTo>
                  <a:lnTo>
                    <a:pt x="924" y="122"/>
                  </a:lnTo>
                  <a:lnTo>
                    <a:pt x="912" y="123"/>
                  </a:lnTo>
                  <a:lnTo>
                    <a:pt x="901" y="124"/>
                  </a:lnTo>
                  <a:lnTo>
                    <a:pt x="890" y="125"/>
                  </a:lnTo>
                  <a:lnTo>
                    <a:pt x="878" y="126"/>
                  </a:lnTo>
                  <a:lnTo>
                    <a:pt x="865" y="127"/>
                  </a:lnTo>
                  <a:lnTo>
                    <a:pt x="853" y="128"/>
                  </a:lnTo>
                  <a:lnTo>
                    <a:pt x="842" y="129"/>
                  </a:lnTo>
                  <a:lnTo>
                    <a:pt x="832" y="130"/>
                  </a:lnTo>
                  <a:lnTo>
                    <a:pt x="823" y="131"/>
                  </a:lnTo>
                  <a:lnTo>
                    <a:pt x="812" y="132"/>
                  </a:lnTo>
                  <a:lnTo>
                    <a:pt x="802" y="133"/>
                  </a:lnTo>
                  <a:lnTo>
                    <a:pt x="793" y="134"/>
                  </a:lnTo>
                  <a:lnTo>
                    <a:pt x="789" y="135"/>
                  </a:lnTo>
                  <a:lnTo>
                    <a:pt x="785" y="135"/>
                  </a:lnTo>
                  <a:lnTo>
                    <a:pt x="775" y="136"/>
                  </a:lnTo>
                  <a:lnTo>
                    <a:pt x="767" y="137"/>
                  </a:lnTo>
                  <a:lnTo>
                    <a:pt x="759" y="138"/>
                  </a:lnTo>
                  <a:lnTo>
                    <a:pt x="750" y="139"/>
                  </a:lnTo>
                  <a:lnTo>
                    <a:pt x="736" y="140"/>
                  </a:lnTo>
                  <a:lnTo>
                    <a:pt x="723" y="142"/>
                  </a:lnTo>
                  <a:lnTo>
                    <a:pt x="713" y="143"/>
                  </a:lnTo>
                  <a:lnTo>
                    <a:pt x="704" y="144"/>
                  </a:lnTo>
                  <a:lnTo>
                    <a:pt x="695" y="145"/>
                  </a:lnTo>
                  <a:lnTo>
                    <a:pt x="686" y="146"/>
                  </a:lnTo>
                  <a:lnTo>
                    <a:pt x="675" y="147"/>
                  </a:lnTo>
                  <a:lnTo>
                    <a:pt x="665" y="148"/>
                  </a:lnTo>
                  <a:lnTo>
                    <a:pt x="664" y="148"/>
                  </a:lnTo>
                  <a:lnTo>
                    <a:pt x="663" y="148"/>
                  </a:lnTo>
                  <a:lnTo>
                    <a:pt x="658" y="149"/>
                  </a:lnTo>
                  <a:lnTo>
                    <a:pt x="653" y="149"/>
                  </a:lnTo>
                  <a:lnTo>
                    <a:pt x="632" y="152"/>
                  </a:lnTo>
                  <a:lnTo>
                    <a:pt x="611" y="155"/>
                  </a:lnTo>
                  <a:lnTo>
                    <a:pt x="592" y="158"/>
                  </a:lnTo>
                  <a:lnTo>
                    <a:pt x="572" y="160"/>
                  </a:lnTo>
                  <a:lnTo>
                    <a:pt x="564" y="161"/>
                  </a:lnTo>
                  <a:lnTo>
                    <a:pt x="556" y="162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46" y="163"/>
                  </a:lnTo>
                  <a:lnTo>
                    <a:pt x="538" y="164"/>
                  </a:lnTo>
                  <a:lnTo>
                    <a:pt x="530" y="165"/>
                  </a:lnTo>
                  <a:lnTo>
                    <a:pt x="523" y="166"/>
                  </a:lnTo>
                  <a:lnTo>
                    <a:pt x="513" y="168"/>
                  </a:lnTo>
                  <a:lnTo>
                    <a:pt x="504" y="169"/>
                  </a:lnTo>
                  <a:lnTo>
                    <a:pt x="496" y="170"/>
                  </a:lnTo>
                  <a:lnTo>
                    <a:pt x="488" y="171"/>
                  </a:lnTo>
                  <a:lnTo>
                    <a:pt x="479" y="172"/>
                  </a:lnTo>
                  <a:lnTo>
                    <a:pt x="471" y="173"/>
                  </a:lnTo>
                  <a:lnTo>
                    <a:pt x="463" y="175"/>
                  </a:lnTo>
                  <a:lnTo>
                    <a:pt x="456" y="176"/>
                  </a:lnTo>
                  <a:lnTo>
                    <a:pt x="444" y="177"/>
                  </a:lnTo>
                  <a:lnTo>
                    <a:pt x="433" y="179"/>
                  </a:lnTo>
                  <a:lnTo>
                    <a:pt x="423" y="180"/>
                  </a:lnTo>
                  <a:lnTo>
                    <a:pt x="411" y="182"/>
                  </a:lnTo>
                  <a:lnTo>
                    <a:pt x="407" y="183"/>
                  </a:lnTo>
                  <a:lnTo>
                    <a:pt x="403" y="183"/>
                  </a:lnTo>
                  <a:lnTo>
                    <a:pt x="395" y="185"/>
                  </a:lnTo>
                  <a:lnTo>
                    <a:pt x="387" y="186"/>
                  </a:lnTo>
                  <a:lnTo>
                    <a:pt x="378" y="188"/>
                  </a:lnTo>
                  <a:lnTo>
                    <a:pt x="370" y="190"/>
                  </a:lnTo>
                  <a:lnTo>
                    <a:pt x="369" y="190"/>
                  </a:lnTo>
                  <a:lnTo>
                    <a:pt x="368" y="190"/>
                  </a:lnTo>
                  <a:lnTo>
                    <a:pt x="365" y="190"/>
                  </a:lnTo>
                  <a:lnTo>
                    <a:pt x="362" y="191"/>
                  </a:lnTo>
                  <a:lnTo>
                    <a:pt x="354" y="192"/>
                  </a:lnTo>
                  <a:lnTo>
                    <a:pt x="345" y="194"/>
                  </a:lnTo>
                  <a:lnTo>
                    <a:pt x="337" y="195"/>
                  </a:lnTo>
                  <a:lnTo>
                    <a:pt x="329" y="197"/>
                  </a:lnTo>
                  <a:lnTo>
                    <a:pt x="322" y="198"/>
                  </a:lnTo>
                  <a:lnTo>
                    <a:pt x="315" y="199"/>
                  </a:lnTo>
                  <a:lnTo>
                    <a:pt x="305" y="201"/>
                  </a:lnTo>
                  <a:lnTo>
                    <a:pt x="295" y="202"/>
                  </a:lnTo>
                  <a:lnTo>
                    <a:pt x="293" y="203"/>
                  </a:lnTo>
                  <a:lnTo>
                    <a:pt x="291" y="203"/>
                  </a:lnTo>
                  <a:lnTo>
                    <a:pt x="284" y="205"/>
                  </a:lnTo>
                  <a:lnTo>
                    <a:pt x="277" y="206"/>
                  </a:lnTo>
                  <a:lnTo>
                    <a:pt x="266" y="208"/>
                  </a:lnTo>
                  <a:lnTo>
                    <a:pt x="255" y="210"/>
                  </a:lnTo>
                  <a:lnTo>
                    <a:pt x="249" y="212"/>
                  </a:lnTo>
                  <a:lnTo>
                    <a:pt x="241" y="213"/>
                  </a:lnTo>
                  <a:lnTo>
                    <a:pt x="235" y="214"/>
                  </a:lnTo>
                  <a:lnTo>
                    <a:pt x="229" y="216"/>
                  </a:lnTo>
                  <a:lnTo>
                    <a:pt x="225" y="216"/>
                  </a:lnTo>
                  <a:lnTo>
                    <a:pt x="222" y="217"/>
                  </a:lnTo>
                  <a:lnTo>
                    <a:pt x="216" y="218"/>
                  </a:lnTo>
                  <a:lnTo>
                    <a:pt x="208" y="220"/>
                  </a:lnTo>
                  <a:lnTo>
                    <a:pt x="200" y="223"/>
                  </a:lnTo>
                  <a:lnTo>
                    <a:pt x="191" y="225"/>
                  </a:lnTo>
                  <a:lnTo>
                    <a:pt x="185" y="226"/>
                  </a:lnTo>
                  <a:lnTo>
                    <a:pt x="179" y="228"/>
                  </a:lnTo>
                  <a:lnTo>
                    <a:pt x="175" y="229"/>
                  </a:lnTo>
                  <a:lnTo>
                    <a:pt x="171" y="230"/>
                  </a:lnTo>
                  <a:lnTo>
                    <a:pt x="167" y="231"/>
                  </a:lnTo>
                  <a:lnTo>
                    <a:pt x="162" y="232"/>
                  </a:lnTo>
                  <a:lnTo>
                    <a:pt x="156" y="233"/>
                  </a:lnTo>
                  <a:lnTo>
                    <a:pt x="151" y="235"/>
                  </a:lnTo>
                  <a:lnTo>
                    <a:pt x="142" y="237"/>
                  </a:lnTo>
                  <a:lnTo>
                    <a:pt x="134" y="239"/>
                  </a:lnTo>
                  <a:lnTo>
                    <a:pt x="130" y="241"/>
                  </a:lnTo>
                  <a:lnTo>
                    <a:pt x="125" y="242"/>
                  </a:lnTo>
                  <a:lnTo>
                    <a:pt x="124" y="242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16" y="245"/>
                  </a:lnTo>
                  <a:lnTo>
                    <a:pt x="109" y="247"/>
                  </a:lnTo>
                  <a:lnTo>
                    <a:pt x="105" y="248"/>
                  </a:lnTo>
                  <a:lnTo>
                    <a:pt x="102" y="249"/>
                  </a:lnTo>
                  <a:lnTo>
                    <a:pt x="92" y="252"/>
                  </a:lnTo>
                  <a:lnTo>
                    <a:pt x="83" y="257"/>
                  </a:lnTo>
                  <a:lnTo>
                    <a:pt x="82" y="257"/>
                  </a:lnTo>
                  <a:lnTo>
                    <a:pt x="81" y="257"/>
                  </a:lnTo>
                  <a:lnTo>
                    <a:pt x="71" y="261"/>
                  </a:lnTo>
                  <a:lnTo>
                    <a:pt x="62" y="265"/>
                  </a:lnTo>
                  <a:lnTo>
                    <a:pt x="60" y="266"/>
                  </a:lnTo>
                  <a:lnTo>
                    <a:pt x="58" y="267"/>
                  </a:lnTo>
                  <a:lnTo>
                    <a:pt x="53" y="269"/>
                  </a:lnTo>
                  <a:lnTo>
                    <a:pt x="48" y="271"/>
                  </a:lnTo>
                  <a:lnTo>
                    <a:pt x="47" y="272"/>
                  </a:lnTo>
                  <a:lnTo>
                    <a:pt x="46" y="272"/>
                  </a:lnTo>
                  <a:lnTo>
                    <a:pt x="43" y="273"/>
                  </a:lnTo>
                  <a:lnTo>
                    <a:pt x="40" y="275"/>
                  </a:lnTo>
                  <a:lnTo>
                    <a:pt x="36" y="277"/>
                  </a:lnTo>
                  <a:lnTo>
                    <a:pt x="32" y="279"/>
                  </a:lnTo>
                  <a:lnTo>
                    <a:pt x="30" y="281"/>
                  </a:lnTo>
                  <a:lnTo>
                    <a:pt x="27" y="283"/>
                  </a:lnTo>
                  <a:lnTo>
                    <a:pt x="25" y="284"/>
                  </a:lnTo>
                  <a:lnTo>
                    <a:pt x="23" y="285"/>
                  </a:lnTo>
                  <a:lnTo>
                    <a:pt x="22" y="286"/>
                  </a:lnTo>
                  <a:lnTo>
                    <a:pt x="21" y="287"/>
                  </a:lnTo>
                  <a:lnTo>
                    <a:pt x="19" y="289"/>
                  </a:lnTo>
                  <a:lnTo>
                    <a:pt x="17" y="291"/>
                  </a:lnTo>
                  <a:lnTo>
                    <a:pt x="14" y="293"/>
                  </a:lnTo>
                  <a:lnTo>
                    <a:pt x="12" y="296"/>
                  </a:lnTo>
                  <a:lnTo>
                    <a:pt x="9" y="297"/>
                  </a:lnTo>
                  <a:lnTo>
                    <a:pt x="8" y="299"/>
                  </a:lnTo>
                  <a:lnTo>
                    <a:pt x="7" y="300"/>
                  </a:lnTo>
                  <a:lnTo>
                    <a:pt x="6" y="301"/>
                  </a:lnTo>
                  <a:lnTo>
                    <a:pt x="6" y="302"/>
                  </a:lnTo>
                  <a:lnTo>
                    <a:pt x="5" y="303"/>
                  </a:lnTo>
                  <a:lnTo>
                    <a:pt x="2" y="308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19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0" y="323"/>
                  </a:lnTo>
                  <a:lnTo>
                    <a:pt x="1" y="328"/>
                  </a:lnTo>
                  <a:lnTo>
                    <a:pt x="3" y="332"/>
                  </a:lnTo>
                  <a:lnTo>
                    <a:pt x="88" y="491"/>
                  </a:lnTo>
                  <a:lnTo>
                    <a:pt x="171" y="651"/>
                  </a:lnTo>
                  <a:lnTo>
                    <a:pt x="256" y="811"/>
                  </a:lnTo>
                  <a:lnTo>
                    <a:pt x="340" y="970"/>
                  </a:lnTo>
                  <a:lnTo>
                    <a:pt x="424" y="1130"/>
                  </a:lnTo>
                  <a:lnTo>
                    <a:pt x="508" y="1290"/>
                  </a:lnTo>
                  <a:lnTo>
                    <a:pt x="593" y="1449"/>
                  </a:lnTo>
                  <a:lnTo>
                    <a:pt x="677" y="1609"/>
                  </a:lnTo>
                  <a:lnTo>
                    <a:pt x="761" y="1769"/>
                  </a:lnTo>
                  <a:lnTo>
                    <a:pt x="845" y="1928"/>
                  </a:lnTo>
                  <a:lnTo>
                    <a:pt x="930" y="2088"/>
                  </a:lnTo>
                  <a:lnTo>
                    <a:pt x="1014" y="2248"/>
                  </a:lnTo>
                  <a:lnTo>
                    <a:pt x="1098" y="2407"/>
                  </a:lnTo>
                  <a:lnTo>
                    <a:pt x="1182" y="2567"/>
                  </a:lnTo>
                  <a:lnTo>
                    <a:pt x="1267" y="2727"/>
                  </a:lnTo>
                  <a:lnTo>
                    <a:pt x="1351" y="2886"/>
                  </a:lnTo>
                  <a:lnTo>
                    <a:pt x="1351" y="2887"/>
                  </a:lnTo>
                  <a:lnTo>
                    <a:pt x="1353" y="2888"/>
                  </a:lnTo>
                  <a:lnTo>
                    <a:pt x="1354" y="2891"/>
                  </a:lnTo>
                  <a:lnTo>
                    <a:pt x="1355" y="2892"/>
                  </a:lnTo>
                  <a:lnTo>
                    <a:pt x="1355" y="2892"/>
                  </a:lnTo>
                  <a:lnTo>
                    <a:pt x="1356" y="2893"/>
                  </a:lnTo>
                  <a:lnTo>
                    <a:pt x="1357" y="2894"/>
                  </a:lnTo>
                  <a:lnTo>
                    <a:pt x="1358" y="2895"/>
                  </a:lnTo>
                  <a:lnTo>
                    <a:pt x="1358" y="2895"/>
                  </a:lnTo>
                  <a:lnTo>
                    <a:pt x="1358" y="2895"/>
                  </a:lnTo>
                  <a:lnTo>
                    <a:pt x="1359" y="2896"/>
                  </a:lnTo>
                  <a:lnTo>
                    <a:pt x="1360" y="2897"/>
                  </a:lnTo>
                  <a:lnTo>
                    <a:pt x="1361" y="2898"/>
                  </a:lnTo>
                  <a:lnTo>
                    <a:pt x="1362" y="2898"/>
                  </a:lnTo>
                  <a:lnTo>
                    <a:pt x="1363" y="2899"/>
                  </a:lnTo>
                  <a:lnTo>
                    <a:pt x="1364" y="2900"/>
                  </a:lnTo>
                  <a:lnTo>
                    <a:pt x="1366" y="2901"/>
                  </a:lnTo>
                  <a:lnTo>
                    <a:pt x="1367" y="2902"/>
                  </a:lnTo>
                  <a:lnTo>
                    <a:pt x="1368" y="2903"/>
                  </a:lnTo>
                  <a:lnTo>
                    <a:pt x="1369" y="2904"/>
                  </a:lnTo>
                  <a:lnTo>
                    <a:pt x="1371" y="2905"/>
                  </a:lnTo>
                  <a:lnTo>
                    <a:pt x="1373" y="2906"/>
                  </a:lnTo>
                  <a:lnTo>
                    <a:pt x="1374" y="2907"/>
                  </a:lnTo>
                  <a:lnTo>
                    <a:pt x="1376" y="2908"/>
                  </a:lnTo>
                  <a:lnTo>
                    <a:pt x="1378" y="2909"/>
                  </a:lnTo>
                  <a:lnTo>
                    <a:pt x="1379" y="2909"/>
                  </a:lnTo>
                  <a:lnTo>
                    <a:pt x="1381" y="2911"/>
                  </a:lnTo>
                  <a:lnTo>
                    <a:pt x="1384" y="2912"/>
                  </a:lnTo>
                  <a:lnTo>
                    <a:pt x="1385" y="2912"/>
                  </a:lnTo>
                  <a:lnTo>
                    <a:pt x="1387" y="2913"/>
                  </a:lnTo>
                  <a:lnTo>
                    <a:pt x="1390" y="2914"/>
                  </a:lnTo>
                  <a:lnTo>
                    <a:pt x="1392" y="2915"/>
                  </a:lnTo>
                  <a:lnTo>
                    <a:pt x="1395" y="2916"/>
                  </a:lnTo>
                  <a:lnTo>
                    <a:pt x="1397" y="2917"/>
                  </a:lnTo>
                  <a:lnTo>
                    <a:pt x="1398" y="2918"/>
                  </a:lnTo>
                  <a:lnTo>
                    <a:pt x="1399" y="2918"/>
                  </a:lnTo>
                  <a:lnTo>
                    <a:pt x="1403" y="2919"/>
                  </a:lnTo>
                  <a:lnTo>
                    <a:pt x="1406" y="2921"/>
                  </a:lnTo>
                  <a:lnTo>
                    <a:pt x="1409" y="2922"/>
                  </a:lnTo>
                  <a:lnTo>
                    <a:pt x="1412" y="2924"/>
                  </a:lnTo>
                  <a:lnTo>
                    <a:pt x="1412" y="2924"/>
                  </a:lnTo>
                  <a:lnTo>
                    <a:pt x="1413" y="2924"/>
                  </a:lnTo>
                  <a:lnTo>
                    <a:pt x="1416" y="2925"/>
                  </a:lnTo>
                  <a:lnTo>
                    <a:pt x="1418" y="2926"/>
                  </a:lnTo>
                  <a:lnTo>
                    <a:pt x="1422" y="2927"/>
                  </a:lnTo>
                  <a:lnTo>
                    <a:pt x="1425" y="2928"/>
                  </a:lnTo>
                  <a:lnTo>
                    <a:pt x="1427" y="2928"/>
                  </a:lnTo>
                  <a:lnTo>
                    <a:pt x="1429" y="2929"/>
                  </a:lnTo>
                  <a:lnTo>
                    <a:pt x="1429" y="2929"/>
                  </a:lnTo>
                  <a:lnTo>
                    <a:pt x="1429" y="2929"/>
                  </a:lnTo>
                  <a:lnTo>
                    <a:pt x="1433" y="2930"/>
                  </a:lnTo>
                  <a:lnTo>
                    <a:pt x="1437" y="2931"/>
                  </a:lnTo>
                  <a:lnTo>
                    <a:pt x="1441" y="2933"/>
                  </a:lnTo>
                  <a:lnTo>
                    <a:pt x="1446" y="2934"/>
                  </a:lnTo>
                  <a:lnTo>
                    <a:pt x="1447" y="2934"/>
                  </a:lnTo>
                  <a:lnTo>
                    <a:pt x="1447" y="2934"/>
                  </a:lnTo>
                  <a:lnTo>
                    <a:pt x="1449" y="2935"/>
                  </a:lnTo>
                  <a:lnTo>
                    <a:pt x="1452" y="2936"/>
                  </a:lnTo>
                  <a:lnTo>
                    <a:pt x="1454" y="2936"/>
                  </a:lnTo>
                  <a:lnTo>
                    <a:pt x="1456" y="2936"/>
                  </a:lnTo>
                  <a:lnTo>
                    <a:pt x="1461" y="2938"/>
                  </a:lnTo>
                  <a:lnTo>
                    <a:pt x="1466" y="2939"/>
                  </a:lnTo>
                  <a:lnTo>
                    <a:pt x="1467" y="2939"/>
                  </a:lnTo>
                  <a:lnTo>
                    <a:pt x="1468" y="2940"/>
                  </a:lnTo>
                  <a:lnTo>
                    <a:pt x="1472" y="2941"/>
                  </a:lnTo>
                  <a:lnTo>
                    <a:pt x="1476" y="2942"/>
                  </a:lnTo>
                  <a:lnTo>
                    <a:pt x="1481" y="2943"/>
                  </a:lnTo>
                  <a:lnTo>
                    <a:pt x="1487" y="2944"/>
                  </a:lnTo>
                  <a:lnTo>
                    <a:pt x="1489" y="2944"/>
                  </a:lnTo>
                  <a:lnTo>
                    <a:pt x="1491" y="2945"/>
                  </a:lnTo>
                  <a:lnTo>
                    <a:pt x="1495" y="2946"/>
                  </a:lnTo>
                  <a:lnTo>
                    <a:pt x="1499" y="2947"/>
                  </a:lnTo>
                  <a:lnTo>
                    <a:pt x="1504" y="2948"/>
                  </a:lnTo>
                  <a:lnTo>
                    <a:pt x="1508" y="2949"/>
                  </a:lnTo>
                  <a:lnTo>
                    <a:pt x="1511" y="2949"/>
                  </a:lnTo>
                  <a:lnTo>
                    <a:pt x="1514" y="2950"/>
                  </a:lnTo>
                  <a:lnTo>
                    <a:pt x="1519" y="2951"/>
                  </a:lnTo>
                  <a:lnTo>
                    <a:pt x="1524" y="2952"/>
                  </a:lnTo>
                  <a:lnTo>
                    <a:pt x="1529" y="2953"/>
                  </a:lnTo>
                  <a:lnTo>
                    <a:pt x="1533" y="2954"/>
                  </a:lnTo>
                  <a:lnTo>
                    <a:pt x="1537" y="2954"/>
                  </a:lnTo>
                  <a:lnTo>
                    <a:pt x="1540" y="2955"/>
                  </a:lnTo>
                  <a:lnTo>
                    <a:pt x="1545" y="2956"/>
                  </a:lnTo>
                  <a:lnTo>
                    <a:pt x="1550" y="2958"/>
                  </a:lnTo>
                  <a:lnTo>
                    <a:pt x="1555" y="2959"/>
                  </a:lnTo>
                  <a:lnTo>
                    <a:pt x="1558" y="2959"/>
                  </a:lnTo>
                  <a:lnTo>
                    <a:pt x="1563" y="2960"/>
                  </a:lnTo>
                  <a:lnTo>
                    <a:pt x="1568" y="2961"/>
                  </a:lnTo>
                  <a:lnTo>
                    <a:pt x="1573" y="2962"/>
                  </a:lnTo>
                  <a:lnTo>
                    <a:pt x="1578" y="2963"/>
                  </a:lnTo>
                  <a:lnTo>
                    <a:pt x="1581" y="2964"/>
                  </a:lnTo>
                  <a:lnTo>
                    <a:pt x="1585" y="2964"/>
                  </a:lnTo>
                  <a:lnTo>
                    <a:pt x="1592" y="2965"/>
                  </a:lnTo>
                  <a:lnTo>
                    <a:pt x="1598" y="2966"/>
                  </a:lnTo>
                  <a:lnTo>
                    <a:pt x="1603" y="2967"/>
                  </a:lnTo>
                  <a:lnTo>
                    <a:pt x="1608" y="2968"/>
                  </a:lnTo>
                  <a:lnTo>
                    <a:pt x="1611" y="2968"/>
                  </a:lnTo>
                  <a:lnTo>
                    <a:pt x="1613" y="2969"/>
                  </a:lnTo>
                  <a:lnTo>
                    <a:pt x="1621" y="2970"/>
                  </a:lnTo>
                  <a:lnTo>
                    <a:pt x="1628" y="2971"/>
                  </a:lnTo>
                  <a:lnTo>
                    <a:pt x="1633" y="2972"/>
                  </a:lnTo>
                  <a:lnTo>
                    <a:pt x="1638" y="2973"/>
                  </a:lnTo>
                  <a:lnTo>
                    <a:pt x="1641" y="2973"/>
                  </a:lnTo>
                  <a:lnTo>
                    <a:pt x="1645" y="2974"/>
                  </a:lnTo>
                  <a:lnTo>
                    <a:pt x="1651" y="2975"/>
                  </a:lnTo>
                  <a:lnTo>
                    <a:pt x="1658" y="2975"/>
                  </a:lnTo>
                  <a:lnTo>
                    <a:pt x="1665" y="2976"/>
                  </a:lnTo>
                  <a:lnTo>
                    <a:pt x="1671" y="2977"/>
                  </a:lnTo>
                  <a:lnTo>
                    <a:pt x="1675" y="2978"/>
                  </a:lnTo>
                  <a:lnTo>
                    <a:pt x="1679" y="2978"/>
                  </a:lnTo>
                  <a:lnTo>
                    <a:pt x="1684" y="2979"/>
                  </a:lnTo>
                  <a:lnTo>
                    <a:pt x="1691" y="2980"/>
                  </a:lnTo>
                  <a:lnTo>
                    <a:pt x="1698" y="2981"/>
                  </a:lnTo>
                  <a:lnTo>
                    <a:pt x="1706" y="2982"/>
                  </a:lnTo>
                  <a:lnTo>
                    <a:pt x="1710" y="2983"/>
                  </a:lnTo>
                  <a:lnTo>
                    <a:pt x="1714" y="2983"/>
                  </a:lnTo>
                  <a:lnTo>
                    <a:pt x="1718" y="2984"/>
                  </a:lnTo>
                  <a:lnTo>
                    <a:pt x="1724" y="2984"/>
                  </a:lnTo>
                  <a:lnTo>
                    <a:pt x="1733" y="2986"/>
                  </a:lnTo>
                  <a:lnTo>
                    <a:pt x="1742" y="2987"/>
                  </a:lnTo>
                  <a:lnTo>
                    <a:pt x="1750" y="2988"/>
                  </a:lnTo>
                  <a:lnTo>
                    <a:pt x="1760" y="2989"/>
                  </a:lnTo>
                  <a:lnTo>
                    <a:pt x="1769" y="2990"/>
                  </a:lnTo>
                  <a:lnTo>
                    <a:pt x="1778" y="2992"/>
                  </a:lnTo>
                  <a:lnTo>
                    <a:pt x="1783" y="2993"/>
                  </a:lnTo>
                  <a:lnTo>
                    <a:pt x="1787" y="2993"/>
                  </a:lnTo>
                  <a:lnTo>
                    <a:pt x="1793" y="2994"/>
                  </a:lnTo>
                  <a:lnTo>
                    <a:pt x="1798" y="2994"/>
                  </a:lnTo>
                  <a:lnTo>
                    <a:pt x="1807" y="2995"/>
                  </a:lnTo>
                  <a:lnTo>
                    <a:pt x="1815" y="2996"/>
                  </a:lnTo>
                  <a:lnTo>
                    <a:pt x="1821" y="2997"/>
                  </a:lnTo>
                  <a:lnTo>
                    <a:pt x="1828" y="2998"/>
                  </a:lnTo>
                  <a:lnTo>
                    <a:pt x="1833" y="2998"/>
                  </a:lnTo>
                  <a:lnTo>
                    <a:pt x="1838" y="2999"/>
                  </a:lnTo>
                  <a:lnTo>
                    <a:pt x="1846" y="3000"/>
                  </a:lnTo>
                  <a:lnTo>
                    <a:pt x="1854" y="3001"/>
                  </a:lnTo>
                  <a:lnTo>
                    <a:pt x="1862" y="3001"/>
                  </a:lnTo>
                  <a:lnTo>
                    <a:pt x="1870" y="3002"/>
                  </a:lnTo>
                  <a:lnTo>
                    <a:pt x="1874" y="3003"/>
                  </a:lnTo>
                  <a:lnTo>
                    <a:pt x="1879" y="3003"/>
                  </a:lnTo>
                  <a:lnTo>
                    <a:pt x="1886" y="3004"/>
                  </a:lnTo>
                  <a:lnTo>
                    <a:pt x="1894" y="3005"/>
                  </a:lnTo>
                  <a:lnTo>
                    <a:pt x="1903" y="3006"/>
                  </a:lnTo>
                  <a:lnTo>
                    <a:pt x="1912" y="3007"/>
                  </a:lnTo>
                  <a:lnTo>
                    <a:pt x="1916" y="3007"/>
                  </a:lnTo>
                  <a:lnTo>
                    <a:pt x="1920" y="3007"/>
                  </a:lnTo>
                  <a:lnTo>
                    <a:pt x="1928" y="3008"/>
                  </a:lnTo>
                  <a:lnTo>
                    <a:pt x="1936" y="3009"/>
                  </a:lnTo>
                  <a:lnTo>
                    <a:pt x="1945" y="3010"/>
                  </a:lnTo>
                  <a:lnTo>
                    <a:pt x="1953" y="3011"/>
                  </a:lnTo>
                  <a:lnTo>
                    <a:pt x="1960" y="3011"/>
                  </a:lnTo>
                  <a:lnTo>
                    <a:pt x="1965" y="3012"/>
                  </a:lnTo>
                  <a:lnTo>
                    <a:pt x="1973" y="3012"/>
                  </a:lnTo>
                  <a:lnTo>
                    <a:pt x="1981" y="3013"/>
                  </a:lnTo>
                  <a:lnTo>
                    <a:pt x="1988" y="3014"/>
                  </a:lnTo>
                  <a:lnTo>
                    <a:pt x="1997" y="3015"/>
                  </a:lnTo>
                  <a:lnTo>
                    <a:pt x="2004" y="3015"/>
                  </a:lnTo>
                  <a:lnTo>
                    <a:pt x="2011" y="3016"/>
                  </a:lnTo>
                  <a:lnTo>
                    <a:pt x="2019" y="3017"/>
                  </a:lnTo>
                  <a:lnTo>
                    <a:pt x="2028" y="3017"/>
                  </a:lnTo>
                  <a:lnTo>
                    <a:pt x="2034" y="3018"/>
                  </a:lnTo>
                  <a:lnTo>
                    <a:pt x="2041" y="3018"/>
                  </a:lnTo>
                  <a:lnTo>
                    <a:pt x="2049" y="3019"/>
                  </a:lnTo>
                  <a:lnTo>
                    <a:pt x="2059" y="3020"/>
                  </a:lnTo>
                  <a:lnTo>
                    <a:pt x="2067" y="3021"/>
                  </a:lnTo>
                  <a:lnTo>
                    <a:pt x="2075" y="3021"/>
                  </a:lnTo>
                  <a:lnTo>
                    <a:pt x="2081" y="3022"/>
                  </a:lnTo>
                  <a:lnTo>
                    <a:pt x="2086" y="3022"/>
                  </a:lnTo>
                  <a:lnTo>
                    <a:pt x="2097" y="3023"/>
                  </a:lnTo>
                  <a:lnTo>
                    <a:pt x="2107" y="3024"/>
                  </a:lnTo>
                  <a:lnTo>
                    <a:pt x="2116" y="3026"/>
                  </a:lnTo>
                  <a:lnTo>
                    <a:pt x="2126" y="3026"/>
                  </a:lnTo>
                  <a:lnTo>
                    <a:pt x="2130" y="3027"/>
                  </a:lnTo>
                  <a:lnTo>
                    <a:pt x="2133" y="3027"/>
                  </a:lnTo>
                  <a:lnTo>
                    <a:pt x="2145" y="3028"/>
                  </a:lnTo>
                  <a:lnTo>
                    <a:pt x="2159" y="3029"/>
                  </a:lnTo>
                  <a:lnTo>
                    <a:pt x="2167" y="3030"/>
                  </a:lnTo>
                  <a:lnTo>
                    <a:pt x="2176" y="3030"/>
                  </a:lnTo>
                  <a:lnTo>
                    <a:pt x="2178" y="3030"/>
                  </a:lnTo>
                  <a:lnTo>
                    <a:pt x="2181" y="3031"/>
                  </a:lnTo>
                  <a:lnTo>
                    <a:pt x="2188" y="3031"/>
                  </a:lnTo>
                  <a:lnTo>
                    <a:pt x="2197" y="3032"/>
                  </a:lnTo>
                  <a:lnTo>
                    <a:pt x="2205" y="3032"/>
                  </a:lnTo>
                  <a:lnTo>
                    <a:pt x="2213" y="3033"/>
                  </a:lnTo>
                  <a:lnTo>
                    <a:pt x="2221" y="3034"/>
                  </a:lnTo>
                  <a:lnTo>
                    <a:pt x="2231" y="3034"/>
                  </a:lnTo>
                  <a:lnTo>
                    <a:pt x="2240" y="3035"/>
                  </a:lnTo>
                  <a:lnTo>
                    <a:pt x="2249" y="3036"/>
                  </a:lnTo>
                  <a:lnTo>
                    <a:pt x="2259" y="3036"/>
                  </a:lnTo>
                  <a:lnTo>
                    <a:pt x="2268" y="3037"/>
                  </a:lnTo>
                  <a:lnTo>
                    <a:pt x="2274" y="3037"/>
                  </a:lnTo>
                  <a:lnTo>
                    <a:pt x="2280" y="3038"/>
                  </a:lnTo>
                  <a:lnTo>
                    <a:pt x="2281" y="3038"/>
                  </a:lnTo>
                  <a:lnTo>
                    <a:pt x="2283" y="3038"/>
                  </a:lnTo>
                  <a:lnTo>
                    <a:pt x="2283" y="3038"/>
                  </a:lnTo>
                  <a:lnTo>
                    <a:pt x="2284" y="3038"/>
                  </a:lnTo>
                  <a:lnTo>
                    <a:pt x="2294" y="3039"/>
                  </a:lnTo>
                  <a:lnTo>
                    <a:pt x="2304" y="3039"/>
                  </a:lnTo>
                  <a:lnTo>
                    <a:pt x="2313" y="3040"/>
                  </a:lnTo>
                  <a:lnTo>
                    <a:pt x="2323" y="3040"/>
                  </a:lnTo>
                  <a:lnTo>
                    <a:pt x="2328" y="3041"/>
                  </a:lnTo>
                  <a:lnTo>
                    <a:pt x="2332" y="3041"/>
                  </a:lnTo>
                  <a:lnTo>
                    <a:pt x="2335" y="3041"/>
                  </a:lnTo>
                  <a:lnTo>
                    <a:pt x="2338" y="3041"/>
                  </a:lnTo>
                  <a:lnTo>
                    <a:pt x="2345" y="3042"/>
                  </a:lnTo>
                  <a:lnTo>
                    <a:pt x="2352" y="3042"/>
                  </a:lnTo>
                  <a:lnTo>
                    <a:pt x="2363" y="3043"/>
                  </a:lnTo>
                  <a:lnTo>
                    <a:pt x="2373" y="3044"/>
                  </a:lnTo>
                  <a:lnTo>
                    <a:pt x="2384" y="3044"/>
                  </a:lnTo>
                  <a:lnTo>
                    <a:pt x="2395" y="3045"/>
                  </a:lnTo>
                  <a:lnTo>
                    <a:pt x="2403" y="3046"/>
                  </a:lnTo>
                  <a:lnTo>
                    <a:pt x="2412" y="3046"/>
                  </a:lnTo>
                  <a:lnTo>
                    <a:pt x="2426" y="3047"/>
                  </a:lnTo>
                  <a:lnTo>
                    <a:pt x="2439" y="3048"/>
                  </a:lnTo>
                  <a:lnTo>
                    <a:pt x="2441" y="3048"/>
                  </a:lnTo>
                  <a:lnTo>
                    <a:pt x="2443" y="3048"/>
                  </a:lnTo>
                  <a:lnTo>
                    <a:pt x="2448" y="3048"/>
                  </a:lnTo>
                  <a:lnTo>
                    <a:pt x="2452" y="3048"/>
                  </a:lnTo>
                  <a:lnTo>
                    <a:pt x="2456" y="3049"/>
                  </a:lnTo>
                  <a:lnTo>
                    <a:pt x="2461" y="3049"/>
                  </a:lnTo>
                  <a:lnTo>
                    <a:pt x="2463" y="3049"/>
                  </a:lnTo>
                  <a:lnTo>
                    <a:pt x="2465" y="3049"/>
                  </a:lnTo>
                  <a:lnTo>
                    <a:pt x="2479" y="3050"/>
                  </a:lnTo>
                  <a:lnTo>
                    <a:pt x="2494" y="3051"/>
                  </a:lnTo>
                  <a:lnTo>
                    <a:pt x="2500" y="3051"/>
                  </a:lnTo>
                  <a:lnTo>
                    <a:pt x="2505" y="3051"/>
                  </a:lnTo>
                  <a:lnTo>
                    <a:pt x="2516" y="3052"/>
                  </a:lnTo>
                  <a:lnTo>
                    <a:pt x="2528" y="3053"/>
                  </a:lnTo>
                  <a:lnTo>
                    <a:pt x="2538" y="3053"/>
                  </a:lnTo>
                  <a:lnTo>
                    <a:pt x="2549" y="3054"/>
                  </a:lnTo>
                  <a:lnTo>
                    <a:pt x="2557" y="3054"/>
                  </a:lnTo>
                  <a:lnTo>
                    <a:pt x="2566" y="3055"/>
                  </a:lnTo>
                  <a:lnTo>
                    <a:pt x="2576" y="3055"/>
                  </a:lnTo>
                  <a:lnTo>
                    <a:pt x="2586" y="3056"/>
                  </a:lnTo>
                  <a:lnTo>
                    <a:pt x="2596" y="3056"/>
                  </a:lnTo>
                  <a:lnTo>
                    <a:pt x="2606" y="3057"/>
                  </a:lnTo>
                  <a:lnTo>
                    <a:pt x="2616" y="3057"/>
                  </a:lnTo>
                  <a:lnTo>
                    <a:pt x="2627" y="3058"/>
                  </a:lnTo>
                  <a:lnTo>
                    <a:pt x="2636" y="3058"/>
                  </a:lnTo>
                  <a:lnTo>
                    <a:pt x="2645" y="3059"/>
                  </a:lnTo>
                  <a:lnTo>
                    <a:pt x="2654" y="3059"/>
                  </a:lnTo>
                  <a:lnTo>
                    <a:pt x="2664" y="3061"/>
                  </a:lnTo>
                  <a:lnTo>
                    <a:pt x="2675" y="3061"/>
                  </a:lnTo>
                  <a:lnTo>
                    <a:pt x="2686" y="3062"/>
                  </a:lnTo>
                  <a:lnTo>
                    <a:pt x="2695" y="3062"/>
                  </a:lnTo>
                  <a:lnTo>
                    <a:pt x="2704" y="3063"/>
                  </a:lnTo>
                  <a:lnTo>
                    <a:pt x="2713" y="3063"/>
                  </a:lnTo>
                  <a:lnTo>
                    <a:pt x="2722" y="3063"/>
                  </a:lnTo>
                  <a:lnTo>
                    <a:pt x="2728" y="3064"/>
                  </a:lnTo>
                  <a:lnTo>
                    <a:pt x="2734" y="3064"/>
                  </a:lnTo>
                  <a:lnTo>
                    <a:pt x="2736" y="3064"/>
                  </a:lnTo>
                  <a:lnTo>
                    <a:pt x="2738" y="3064"/>
                  </a:lnTo>
                  <a:lnTo>
                    <a:pt x="2743" y="3064"/>
                  </a:lnTo>
                  <a:lnTo>
                    <a:pt x="2748" y="3064"/>
                  </a:lnTo>
                  <a:lnTo>
                    <a:pt x="2756" y="3065"/>
                  </a:lnTo>
                  <a:lnTo>
                    <a:pt x="2765" y="3065"/>
                  </a:lnTo>
                  <a:lnTo>
                    <a:pt x="2774" y="3066"/>
                  </a:lnTo>
                  <a:lnTo>
                    <a:pt x="2782" y="3066"/>
                  </a:lnTo>
                  <a:lnTo>
                    <a:pt x="2795" y="3066"/>
                  </a:lnTo>
                  <a:lnTo>
                    <a:pt x="2806" y="3067"/>
                  </a:lnTo>
                  <a:lnTo>
                    <a:pt x="2815" y="3067"/>
                  </a:lnTo>
                  <a:lnTo>
                    <a:pt x="2824" y="3068"/>
                  </a:lnTo>
                  <a:lnTo>
                    <a:pt x="2834" y="3068"/>
                  </a:lnTo>
                  <a:lnTo>
                    <a:pt x="2843" y="3069"/>
                  </a:lnTo>
                  <a:lnTo>
                    <a:pt x="2848" y="3069"/>
                  </a:lnTo>
                  <a:lnTo>
                    <a:pt x="2853" y="3069"/>
                  </a:lnTo>
                  <a:lnTo>
                    <a:pt x="2858" y="3069"/>
                  </a:lnTo>
                  <a:lnTo>
                    <a:pt x="2864" y="3069"/>
                  </a:lnTo>
                  <a:lnTo>
                    <a:pt x="2866" y="3069"/>
                  </a:lnTo>
                  <a:lnTo>
                    <a:pt x="2867" y="3070"/>
                  </a:lnTo>
                  <a:lnTo>
                    <a:pt x="2876" y="3070"/>
                  </a:lnTo>
                  <a:lnTo>
                    <a:pt x="2886" y="3070"/>
                  </a:lnTo>
                  <a:lnTo>
                    <a:pt x="2896" y="3071"/>
                  </a:lnTo>
                  <a:lnTo>
                    <a:pt x="2905" y="3071"/>
                  </a:lnTo>
                  <a:lnTo>
                    <a:pt x="2917" y="3072"/>
                  </a:lnTo>
                  <a:lnTo>
                    <a:pt x="2930" y="3072"/>
                  </a:lnTo>
                  <a:lnTo>
                    <a:pt x="2939" y="3072"/>
                  </a:lnTo>
                  <a:lnTo>
                    <a:pt x="2948" y="3073"/>
                  </a:lnTo>
                  <a:lnTo>
                    <a:pt x="2957" y="3073"/>
                  </a:lnTo>
                  <a:lnTo>
                    <a:pt x="2967" y="3073"/>
                  </a:lnTo>
                  <a:lnTo>
                    <a:pt x="2971" y="3074"/>
                  </a:lnTo>
                  <a:lnTo>
                    <a:pt x="2976" y="3074"/>
                  </a:lnTo>
                  <a:lnTo>
                    <a:pt x="2977" y="3074"/>
                  </a:lnTo>
                  <a:lnTo>
                    <a:pt x="2978" y="3074"/>
                  </a:lnTo>
                  <a:lnTo>
                    <a:pt x="2981" y="3074"/>
                  </a:lnTo>
                  <a:lnTo>
                    <a:pt x="2984" y="3074"/>
                  </a:lnTo>
                  <a:lnTo>
                    <a:pt x="2988" y="3074"/>
                  </a:lnTo>
                  <a:lnTo>
                    <a:pt x="2993" y="3074"/>
                  </a:lnTo>
                  <a:lnTo>
                    <a:pt x="3003" y="3075"/>
                  </a:lnTo>
                  <a:lnTo>
                    <a:pt x="3012" y="3075"/>
                  </a:lnTo>
                  <a:lnTo>
                    <a:pt x="3021" y="3075"/>
                  </a:lnTo>
                  <a:lnTo>
                    <a:pt x="3031" y="3076"/>
                  </a:lnTo>
                  <a:lnTo>
                    <a:pt x="3043" y="3076"/>
                  </a:lnTo>
                  <a:lnTo>
                    <a:pt x="3056" y="3076"/>
                  </a:lnTo>
                  <a:lnTo>
                    <a:pt x="3065" y="3077"/>
                  </a:lnTo>
                  <a:lnTo>
                    <a:pt x="3072" y="3077"/>
                  </a:lnTo>
                  <a:lnTo>
                    <a:pt x="3080" y="3077"/>
                  </a:lnTo>
                  <a:lnTo>
                    <a:pt x="3087" y="3078"/>
                  </a:lnTo>
                  <a:lnTo>
                    <a:pt x="3090" y="3078"/>
                  </a:lnTo>
                  <a:lnTo>
                    <a:pt x="3093" y="3078"/>
                  </a:lnTo>
                  <a:lnTo>
                    <a:pt x="3093" y="3078"/>
                  </a:lnTo>
                  <a:lnTo>
                    <a:pt x="3094" y="3078"/>
                  </a:lnTo>
                  <a:lnTo>
                    <a:pt x="3108" y="3078"/>
                  </a:lnTo>
                  <a:lnTo>
                    <a:pt x="3121" y="3079"/>
                  </a:lnTo>
                  <a:lnTo>
                    <a:pt x="3131" y="3079"/>
                  </a:lnTo>
                  <a:lnTo>
                    <a:pt x="3140" y="3079"/>
                  </a:lnTo>
                  <a:lnTo>
                    <a:pt x="3150" y="3079"/>
                  </a:lnTo>
                  <a:lnTo>
                    <a:pt x="3159" y="3080"/>
                  </a:lnTo>
                  <a:lnTo>
                    <a:pt x="3173" y="3080"/>
                  </a:lnTo>
                  <a:lnTo>
                    <a:pt x="3187" y="3081"/>
                  </a:lnTo>
                  <a:lnTo>
                    <a:pt x="3197" y="3081"/>
                  </a:lnTo>
                  <a:lnTo>
                    <a:pt x="3206" y="3081"/>
                  </a:lnTo>
                  <a:lnTo>
                    <a:pt x="3215" y="3081"/>
                  </a:lnTo>
                  <a:lnTo>
                    <a:pt x="3225" y="3082"/>
                  </a:lnTo>
                  <a:lnTo>
                    <a:pt x="3240" y="3082"/>
                  </a:lnTo>
                  <a:lnTo>
                    <a:pt x="3253" y="3083"/>
                  </a:lnTo>
                  <a:lnTo>
                    <a:pt x="3262" y="3083"/>
                  </a:lnTo>
                  <a:lnTo>
                    <a:pt x="3272" y="3083"/>
                  </a:lnTo>
                  <a:lnTo>
                    <a:pt x="3282" y="3083"/>
                  </a:lnTo>
                  <a:lnTo>
                    <a:pt x="3291" y="3083"/>
                  </a:lnTo>
                  <a:lnTo>
                    <a:pt x="3302" y="3084"/>
                  </a:lnTo>
                  <a:lnTo>
                    <a:pt x="3313" y="3084"/>
                  </a:lnTo>
                  <a:lnTo>
                    <a:pt x="3315" y="3084"/>
                  </a:lnTo>
                  <a:lnTo>
                    <a:pt x="3317" y="3084"/>
                  </a:lnTo>
                  <a:lnTo>
                    <a:pt x="3319" y="3084"/>
                  </a:lnTo>
                  <a:lnTo>
                    <a:pt x="3321" y="3084"/>
                  </a:lnTo>
                  <a:lnTo>
                    <a:pt x="3330" y="3085"/>
                  </a:lnTo>
                  <a:lnTo>
                    <a:pt x="3340" y="3085"/>
                  </a:lnTo>
                  <a:lnTo>
                    <a:pt x="3349" y="3085"/>
                  </a:lnTo>
                  <a:lnTo>
                    <a:pt x="3358" y="3085"/>
                  </a:lnTo>
                  <a:lnTo>
                    <a:pt x="3374" y="3086"/>
                  </a:lnTo>
                  <a:lnTo>
                    <a:pt x="3388" y="3086"/>
                  </a:lnTo>
                  <a:lnTo>
                    <a:pt x="3396" y="3086"/>
                  </a:lnTo>
                  <a:lnTo>
                    <a:pt x="3405" y="3086"/>
                  </a:lnTo>
                  <a:lnTo>
                    <a:pt x="3413" y="3086"/>
                  </a:lnTo>
                  <a:lnTo>
                    <a:pt x="3420" y="3087"/>
                  </a:lnTo>
                  <a:lnTo>
                    <a:pt x="3423" y="3087"/>
                  </a:lnTo>
                  <a:lnTo>
                    <a:pt x="3426" y="3087"/>
                  </a:lnTo>
                  <a:lnTo>
                    <a:pt x="3428" y="3087"/>
                  </a:lnTo>
                  <a:lnTo>
                    <a:pt x="3432" y="3087"/>
                  </a:lnTo>
                  <a:lnTo>
                    <a:pt x="3444" y="3087"/>
                  </a:lnTo>
                  <a:lnTo>
                    <a:pt x="3457" y="3087"/>
                  </a:lnTo>
                  <a:lnTo>
                    <a:pt x="3467" y="3088"/>
                  </a:lnTo>
                  <a:lnTo>
                    <a:pt x="3477" y="3088"/>
                  </a:lnTo>
                  <a:lnTo>
                    <a:pt x="3486" y="3088"/>
                  </a:lnTo>
                  <a:lnTo>
                    <a:pt x="3495" y="3088"/>
                  </a:lnTo>
                  <a:lnTo>
                    <a:pt x="3511" y="3089"/>
                  </a:lnTo>
                  <a:lnTo>
                    <a:pt x="3525" y="3089"/>
                  </a:lnTo>
                  <a:lnTo>
                    <a:pt x="3536" y="3089"/>
                  </a:lnTo>
                  <a:lnTo>
                    <a:pt x="3546" y="3089"/>
                  </a:lnTo>
                  <a:lnTo>
                    <a:pt x="3556" y="3089"/>
                  </a:lnTo>
                  <a:lnTo>
                    <a:pt x="3567" y="3090"/>
                  </a:lnTo>
                  <a:lnTo>
                    <a:pt x="3581" y="3090"/>
                  </a:lnTo>
                  <a:lnTo>
                    <a:pt x="3595" y="3090"/>
                  </a:lnTo>
                  <a:lnTo>
                    <a:pt x="3606" y="3090"/>
                  </a:lnTo>
                  <a:lnTo>
                    <a:pt x="3616" y="3091"/>
                  </a:lnTo>
                  <a:lnTo>
                    <a:pt x="3626" y="3091"/>
                  </a:lnTo>
                  <a:lnTo>
                    <a:pt x="3636" y="3091"/>
                  </a:lnTo>
                  <a:lnTo>
                    <a:pt x="3651" y="3091"/>
                  </a:lnTo>
                  <a:lnTo>
                    <a:pt x="3667" y="3091"/>
                  </a:lnTo>
                  <a:lnTo>
                    <a:pt x="3677" y="3092"/>
                  </a:lnTo>
                  <a:lnTo>
                    <a:pt x="3687" y="3092"/>
                  </a:lnTo>
                  <a:lnTo>
                    <a:pt x="3697" y="3092"/>
                  </a:lnTo>
                  <a:lnTo>
                    <a:pt x="3708" y="3092"/>
                  </a:lnTo>
                  <a:lnTo>
                    <a:pt x="3722" y="3092"/>
                  </a:lnTo>
                  <a:lnTo>
                    <a:pt x="3738" y="3092"/>
                  </a:lnTo>
                  <a:lnTo>
                    <a:pt x="3751" y="3093"/>
                  </a:lnTo>
                  <a:lnTo>
                    <a:pt x="3765" y="3093"/>
                  </a:lnTo>
                  <a:lnTo>
                    <a:pt x="3767" y="3093"/>
                  </a:lnTo>
                  <a:lnTo>
                    <a:pt x="3767" y="3093"/>
                  </a:lnTo>
                  <a:lnTo>
                    <a:pt x="3773" y="3093"/>
                  </a:lnTo>
                  <a:lnTo>
                    <a:pt x="3779" y="3093"/>
                  </a:lnTo>
                  <a:lnTo>
                    <a:pt x="3794" y="3093"/>
                  </a:lnTo>
                  <a:lnTo>
                    <a:pt x="3810" y="3093"/>
                  </a:lnTo>
                  <a:lnTo>
                    <a:pt x="3819" y="3095"/>
                  </a:lnTo>
                  <a:lnTo>
                    <a:pt x="3829" y="3095"/>
                  </a:lnTo>
                  <a:lnTo>
                    <a:pt x="3840" y="3095"/>
                  </a:lnTo>
                  <a:lnTo>
                    <a:pt x="3850" y="3095"/>
                  </a:lnTo>
                  <a:lnTo>
                    <a:pt x="3864" y="3095"/>
                  </a:lnTo>
                  <a:lnTo>
                    <a:pt x="3879" y="3095"/>
                  </a:lnTo>
                  <a:lnTo>
                    <a:pt x="3881" y="3095"/>
                  </a:lnTo>
                  <a:lnTo>
                    <a:pt x="3884" y="3095"/>
                  </a:lnTo>
                  <a:lnTo>
                    <a:pt x="3885" y="3095"/>
                  </a:lnTo>
                  <a:lnTo>
                    <a:pt x="3886" y="3095"/>
                  </a:lnTo>
                  <a:lnTo>
                    <a:pt x="3895" y="3095"/>
                  </a:lnTo>
                  <a:lnTo>
                    <a:pt x="3905" y="3095"/>
                  </a:lnTo>
                  <a:lnTo>
                    <a:pt x="3915" y="3095"/>
                  </a:lnTo>
                  <a:lnTo>
                    <a:pt x="3924" y="3096"/>
                  </a:lnTo>
                  <a:lnTo>
                    <a:pt x="3940" y="3096"/>
                  </a:lnTo>
                  <a:lnTo>
                    <a:pt x="3954" y="3096"/>
                  </a:lnTo>
                  <a:lnTo>
                    <a:pt x="3965" y="3096"/>
                  </a:lnTo>
                  <a:lnTo>
                    <a:pt x="3976" y="3096"/>
                  </a:lnTo>
                  <a:lnTo>
                    <a:pt x="3986" y="3096"/>
                  </a:lnTo>
                  <a:lnTo>
                    <a:pt x="3996" y="3096"/>
                  </a:lnTo>
                  <a:lnTo>
                    <a:pt x="4005" y="3096"/>
                  </a:lnTo>
                  <a:lnTo>
                    <a:pt x="4013" y="3096"/>
                  </a:lnTo>
                  <a:lnTo>
                    <a:pt x="4020" y="3096"/>
                  </a:lnTo>
                  <a:lnTo>
                    <a:pt x="4028" y="3096"/>
                  </a:lnTo>
                  <a:lnTo>
                    <a:pt x="4040" y="3097"/>
                  </a:lnTo>
                  <a:lnTo>
                    <a:pt x="4051" y="3097"/>
                  </a:lnTo>
                  <a:lnTo>
                    <a:pt x="4062" y="3097"/>
                  </a:lnTo>
                  <a:lnTo>
                    <a:pt x="4074" y="3097"/>
                  </a:lnTo>
                  <a:lnTo>
                    <a:pt x="4088" y="3097"/>
                  </a:lnTo>
                  <a:lnTo>
                    <a:pt x="4101" y="3097"/>
                  </a:lnTo>
                  <a:lnTo>
                    <a:pt x="4117" y="3097"/>
                  </a:lnTo>
                  <a:lnTo>
                    <a:pt x="4131" y="3097"/>
                  </a:lnTo>
                  <a:lnTo>
                    <a:pt x="4133" y="3097"/>
                  </a:lnTo>
                  <a:lnTo>
                    <a:pt x="4134" y="3097"/>
                  </a:lnTo>
                  <a:lnTo>
                    <a:pt x="4139" y="3097"/>
                  </a:lnTo>
                  <a:lnTo>
                    <a:pt x="4143" y="3097"/>
                  </a:lnTo>
                  <a:lnTo>
                    <a:pt x="4146" y="3097"/>
                  </a:lnTo>
                  <a:lnTo>
                    <a:pt x="4150" y="3097"/>
                  </a:lnTo>
                  <a:lnTo>
                    <a:pt x="4163" y="3097"/>
                  </a:lnTo>
                  <a:lnTo>
                    <a:pt x="4177" y="3097"/>
                  </a:lnTo>
                  <a:lnTo>
                    <a:pt x="4195" y="3097"/>
                  </a:lnTo>
                  <a:lnTo>
                    <a:pt x="4214" y="3097"/>
                  </a:lnTo>
                  <a:lnTo>
                    <a:pt x="4232" y="3097"/>
                  </a:lnTo>
                  <a:lnTo>
                    <a:pt x="4252" y="3097"/>
                  </a:lnTo>
                  <a:lnTo>
                    <a:pt x="4289" y="3097"/>
                  </a:lnTo>
                  <a:lnTo>
                    <a:pt x="4327" y="3097"/>
                  </a:lnTo>
                  <a:lnTo>
                    <a:pt x="4365" y="3097"/>
                  </a:lnTo>
                  <a:lnTo>
                    <a:pt x="4402" y="3097"/>
                  </a:lnTo>
                  <a:lnTo>
                    <a:pt x="4409" y="3097"/>
                  </a:lnTo>
                  <a:lnTo>
                    <a:pt x="4415" y="3097"/>
                  </a:lnTo>
                  <a:lnTo>
                    <a:pt x="4415" y="3097"/>
                  </a:lnTo>
                  <a:lnTo>
                    <a:pt x="4415" y="3097"/>
                  </a:lnTo>
                  <a:lnTo>
                    <a:pt x="4416" y="3097"/>
                  </a:lnTo>
                  <a:lnTo>
                    <a:pt x="4417" y="3097"/>
                  </a:lnTo>
                  <a:lnTo>
                    <a:pt x="4423" y="3097"/>
                  </a:lnTo>
                  <a:lnTo>
                    <a:pt x="4428" y="3097"/>
                  </a:lnTo>
                  <a:lnTo>
                    <a:pt x="4441" y="3097"/>
                  </a:lnTo>
                  <a:lnTo>
                    <a:pt x="4453" y="3097"/>
                  </a:lnTo>
                  <a:lnTo>
                    <a:pt x="4465" y="3097"/>
                  </a:lnTo>
                  <a:lnTo>
                    <a:pt x="4478" y="3097"/>
                  </a:lnTo>
                  <a:lnTo>
                    <a:pt x="4488" y="3097"/>
                  </a:lnTo>
                  <a:lnTo>
                    <a:pt x="4498" y="3097"/>
                  </a:lnTo>
                  <a:lnTo>
                    <a:pt x="4512" y="3097"/>
                  </a:lnTo>
                  <a:lnTo>
                    <a:pt x="4525" y="3097"/>
                  </a:lnTo>
                  <a:lnTo>
                    <a:pt x="4539" y="3097"/>
                  </a:lnTo>
                  <a:lnTo>
                    <a:pt x="4552" y="3097"/>
                  </a:lnTo>
                  <a:lnTo>
                    <a:pt x="4564" y="3097"/>
                  </a:lnTo>
                  <a:lnTo>
                    <a:pt x="4578" y="3096"/>
                  </a:lnTo>
                  <a:lnTo>
                    <a:pt x="4581" y="3096"/>
                  </a:lnTo>
                  <a:lnTo>
                    <a:pt x="4585" y="3096"/>
                  </a:lnTo>
                  <a:lnTo>
                    <a:pt x="4595" y="3096"/>
                  </a:lnTo>
                  <a:lnTo>
                    <a:pt x="4606" y="3096"/>
                  </a:lnTo>
                  <a:lnTo>
                    <a:pt x="4616" y="3096"/>
                  </a:lnTo>
                  <a:lnTo>
                    <a:pt x="4626" y="3096"/>
                  </a:lnTo>
                  <a:lnTo>
                    <a:pt x="4639" y="3096"/>
                  </a:lnTo>
                  <a:lnTo>
                    <a:pt x="4652" y="3096"/>
                  </a:lnTo>
                  <a:lnTo>
                    <a:pt x="4663" y="3096"/>
                  </a:lnTo>
                  <a:lnTo>
                    <a:pt x="4676" y="3096"/>
                  </a:lnTo>
                  <a:lnTo>
                    <a:pt x="4688" y="3096"/>
                  </a:lnTo>
                  <a:lnTo>
                    <a:pt x="4699" y="3095"/>
                  </a:lnTo>
                  <a:lnTo>
                    <a:pt x="4713" y="3095"/>
                  </a:lnTo>
                  <a:lnTo>
                    <a:pt x="4726" y="3095"/>
                  </a:lnTo>
                  <a:lnTo>
                    <a:pt x="4731" y="3095"/>
                  </a:lnTo>
                  <a:lnTo>
                    <a:pt x="4736" y="3095"/>
                  </a:lnTo>
                  <a:lnTo>
                    <a:pt x="4741" y="3095"/>
                  </a:lnTo>
                  <a:lnTo>
                    <a:pt x="4744" y="3095"/>
                  </a:lnTo>
                  <a:lnTo>
                    <a:pt x="4747" y="3095"/>
                  </a:lnTo>
                  <a:lnTo>
                    <a:pt x="4750" y="3095"/>
                  </a:lnTo>
                  <a:lnTo>
                    <a:pt x="4761" y="3095"/>
                  </a:lnTo>
                  <a:lnTo>
                    <a:pt x="4773" y="3095"/>
                  </a:lnTo>
                  <a:lnTo>
                    <a:pt x="4787" y="3093"/>
                  </a:lnTo>
                  <a:lnTo>
                    <a:pt x="4801" y="3093"/>
                  </a:lnTo>
                  <a:lnTo>
                    <a:pt x="4812" y="3093"/>
                  </a:lnTo>
                  <a:lnTo>
                    <a:pt x="4823" y="3093"/>
                  </a:lnTo>
                  <a:lnTo>
                    <a:pt x="4833" y="3093"/>
                  </a:lnTo>
                  <a:lnTo>
                    <a:pt x="4845" y="3093"/>
                  </a:lnTo>
                  <a:lnTo>
                    <a:pt x="4859" y="3093"/>
                  </a:lnTo>
                  <a:lnTo>
                    <a:pt x="4874" y="3092"/>
                  </a:lnTo>
                  <a:lnTo>
                    <a:pt x="4880" y="3092"/>
                  </a:lnTo>
                  <a:lnTo>
                    <a:pt x="4886" y="3092"/>
                  </a:lnTo>
                  <a:lnTo>
                    <a:pt x="4901" y="3092"/>
                  </a:lnTo>
                  <a:lnTo>
                    <a:pt x="4917" y="3092"/>
                  </a:lnTo>
                  <a:lnTo>
                    <a:pt x="4929" y="3092"/>
                  </a:lnTo>
                  <a:lnTo>
                    <a:pt x="4942" y="3091"/>
                  </a:lnTo>
                  <a:lnTo>
                    <a:pt x="4953" y="3091"/>
                  </a:lnTo>
                  <a:lnTo>
                    <a:pt x="4965" y="3091"/>
                  </a:lnTo>
                  <a:lnTo>
                    <a:pt x="4977" y="3091"/>
                  </a:lnTo>
                  <a:lnTo>
                    <a:pt x="4988" y="3091"/>
                  </a:lnTo>
                  <a:lnTo>
                    <a:pt x="4999" y="3090"/>
                  </a:lnTo>
                  <a:lnTo>
                    <a:pt x="5010" y="3090"/>
                  </a:lnTo>
                  <a:lnTo>
                    <a:pt x="5015" y="3090"/>
                  </a:lnTo>
                  <a:lnTo>
                    <a:pt x="5019" y="3090"/>
                  </a:lnTo>
                  <a:lnTo>
                    <a:pt x="5029" y="3090"/>
                  </a:lnTo>
                  <a:lnTo>
                    <a:pt x="5038" y="3090"/>
                  </a:lnTo>
                  <a:lnTo>
                    <a:pt x="5049" y="3090"/>
                  </a:lnTo>
                  <a:lnTo>
                    <a:pt x="5058" y="3089"/>
                  </a:lnTo>
                  <a:lnTo>
                    <a:pt x="5071" y="3089"/>
                  </a:lnTo>
                  <a:lnTo>
                    <a:pt x="5085" y="3089"/>
                  </a:lnTo>
                  <a:lnTo>
                    <a:pt x="5095" y="3089"/>
                  </a:lnTo>
                  <a:lnTo>
                    <a:pt x="5106" y="3088"/>
                  </a:lnTo>
                  <a:lnTo>
                    <a:pt x="5117" y="3088"/>
                  </a:lnTo>
                  <a:lnTo>
                    <a:pt x="5127" y="3088"/>
                  </a:lnTo>
                  <a:lnTo>
                    <a:pt x="5136" y="3088"/>
                  </a:lnTo>
                  <a:lnTo>
                    <a:pt x="5146" y="3088"/>
                  </a:lnTo>
                  <a:lnTo>
                    <a:pt x="5147" y="3088"/>
                  </a:lnTo>
                  <a:lnTo>
                    <a:pt x="5147" y="3088"/>
                  </a:lnTo>
                  <a:lnTo>
                    <a:pt x="5151" y="3087"/>
                  </a:lnTo>
                  <a:lnTo>
                    <a:pt x="5154" y="3087"/>
                  </a:lnTo>
                  <a:lnTo>
                    <a:pt x="5165" y="3087"/>
                  </a:lnTo>
                  <a:lnTo>
                    <a:pt x="5176" y="3087"/>
                  </a:lnTo>
                  <a:lnTo>
                    <a:pt x="5187" y="3087"/>
                  </a:lnTo>
                  <a:lnTo>
                    <a:pt x="5197" y="3086"/>
                  </a:lnTo>
                  <a:lnTo>
                    <a:pt x="5210" y="3086"/>
                  </a:lnTo>
                  <a:lnTo>
                    <a:pt x="5222" y="3086"/>
                  </a:lnTo>
                  <a:lnTo>
                    <a:pt x="5233" y="3086"/>
                  </a:lnTo>
                  <a:lnTo>
                    <a:pt x="5244" y="3085"/>
                  </a:lnTo>
                  <a:lnTo>
                    <a:pt x="5255" y="3085"/>
                  </a:lnTo>
                  <a:lnTo>
                    <a:pt x="5265" y="3085"/>
                  </a:lnTo>
                  <a:lnTo>
                    <a:pt x="5279" y="3084"/>
                  </a:lnTo>
                  <a:lnTo>
                    <a:pt x="5291" y="3084"/>
                  </a:lnTo>
                  <a:lnTo>
                    <a:pt x="5301" y="3084"/>
                  </a:lnTo>
                  <a:lnTo>
                    <a:pt x="5312" y="3084"/>
                  </a:lnTo>
                  <a:lnTo>
                    <a:pt x="5322" y="3083"/>
                  </a:lnTo>
                  <a:lnTo>
                    <a:pt x="5332" y="3083"/>
                  </a:lnTo>
                  <a:lnTo>
                    <a:pt x="5346" y="3083"/>
                  </a:lnTo>
                  <a:lnTo>
                    <a:pt x="5359" y="3082"/>
                  </a:lnTo>
                  <a:lnTo>
                    <a:pt x="5369" y="3082"/>
                  </a:lnTo>
                  <a:lnTo>
                    <a:pt x="5380" y="3082"/>
                  </a:lnTo>
                  <a:lnTo>
                    <a:pt x="5390" y="3081"/>
                  </a:lnTo>
                  <a:lnTo>
                    <a:pt x="5399" y="3081"/>
                  </a:lnTo>
                  <a:lnTo>
                    <a:pt x="5412" y="3081"/>
                  </a:lnTo>
                  <a:lnTo>
                    <a:pt x="5424" y="3080"/>
                  </a:lnTo>
                  <a:lnTo>
                    <a:pt x="5427" y="3080"/>
                  </a:lnTo>
                  <a:lnTo>
                    <a:pt x="5429" y="3080"/>
                  </a:lnTo>
                  <a:lnTo>
                    <a:pt x="5438" y="3080"/>
                  </a:lnTo>
                  <a:lnTo>
                    <a:pt x="5448" y="3080"/>
                  </a:lnTo>
                  <a:lnTo>
                    <a:pt x="5457" y="3079"/>
                  </a:lnTo>
                  <a:lnTo>
                    <a:pt x="5466" y="3079"/>
                  </a:lnTo>
                  <a:lnTo>
                    <a:pt x="5479" y="3079"/>
                  </a:lnTo>
                  <a:lnTo>
                    <a:pt x="5491" y="3078"/>
                  </a:lnTo>
                  <a:lnTo>
                    <a:pt x="5500" y="3078"/>
                  </a:lnTo>
                  <a:lnTo>
                    <a:pt x="5511" y="3078"/>
                  </a:lnTo>
                  <a:lnTo>
                    <a:pt x="5521" y="3077"/>
                  </a:lnTo>
                  <a:lnTo>
                    <a:pt x="5531" y="3077"/>
                  </a:lnTo>
                  <a:lnTo>
                    <a:pt x="5543" y="3077"/>
                  </a:lnTo>
                  <a:lnTo>
                    <a:pt x="5556" y="3076"/>
                  </a:lnTo>
                  <a:lnTo>
                    <a:pt x="5564" y="3076"/>
                  </a:lnTo>
                  <a:lnTo>
                    <a:pt x="5572" y="3076"/>
                  </a:lnTo>
                  <a:lnTo>
                    <a:pt x="5573" y="3076"/>
                  </a:lnTo>
                  <a:lnTo>
                    <a:pt x="5574" y="3076"/>
                  </a:lnTo>
                  <a:lnTo>
                    <a:pt x="5585" y="3075"/>
                  </a:lnTo>
                  <a:lnTo>
                    <a:pt x="5595" y="3075"/>
                  </a:lnTo>
                  <a:lnTo>
                    <a:pt x="5607" y="3075"/>
                  </a:lnTo>
                  <a:lnTo>
                    <a:pt x="5621" y="3074"/>
                  </a:lnTo>
                  <a:lnTo>
                    <a:pt x="5630" y="3074"/>
                  </a:lnTo>
                  <a:lnTo>
                    <a:pt x="5639" y="3073"/>
                  </a:lnTo>
                  <a:lnTo>
                    <a:pt x="5650" y="3073"/>
                  </a:lnTo>
                  <a:lnTo>
                    <a:pt x="5659" y="3073"/>
                  </a:lnTo>
                  <a:lnTo>
                    <a:pt x="5671" y="3072"/>
                  </a:lnTo>
                  <a:lnTo>
                    <a:pt x="5683" y="3072"/>
                  </a:lnTo>
                  <a:lnTo>
                    <a:pt x="5693" y="3071"/>
                  </a:lnTo>
                  <a:lnTo>
                    <a:pt x="5702" y="3071"/>
                  </a:lnTo>
                  <a:lnTo>
                    <a:pt x="5712" y="3071"/>
                  </a:lnTo>
                  <a:lnTo>
                    <a:pt x="5722" y="3070"/>
                  </a:lnTo>
                  <a:lnTo>
                    <a:pt x="5733" y="3070"/>
                  </a:lnTo>
                  <a:lnTo>
                    <a:pt x="5746" y="3069"/>
                  </a:lnTo>
                  <a:lnTo>
                    <a:pt x="5755" y="3069"/>
                  </a:lnTo>
                  <a:lnTo>
                    <a:pt x="5765" y="3068"/>
                  </a:lnTo>
                  <a:lnTo>
                    <a:pt x="5774" y="3068"/>
                  </a:lnTo>
                  <a:lnTo>
                    <a:pt x="5784" y="3068"/>
                  </a:lnTo>
                  <a:lnTo>
                    <a:pt x="5795" y="3067"/>
                  </a:lnTo>
                  <a:lnTo>
                    <a:pt x="5806" y="3067"/>
                  </a:lnTo>
                  <a:lnTo>
                    <a:pt x="5816" y="3066"/>
                  </a:lnTo>
                  <a:lnTo>
                    <a:pt x="5826" y="3066"/>
                  </a:lnTo>
                  <a:lnTo>
                    <a:pt x="5835" y="3065"/>
                  </a:lnTo>
                  <a:lnTo>
                    <a:pt x="5844" y="3065"/>
                  </a:lnTo>
                  <a:lnTo>
                    <a:pt x="5856" y="3065"/>
                  </a:lnTo>
                  <a:lnTo>
                    <a:pt x="5866" y="3064"/>
                  </a:lnTo>
                  <a:lnTo>
                    <a:pt x="5876" y="3064"/>
                  </a:lnTo>
                  <a:lnTo>
                    <a:pt x="5886" y="3063"/>
                  </a:lnTo>
                  <a:lnTo>
                    <a:pt x="5895" y="3063"/>
                  </a:lnTo>
                  <a:lnTo>
                    <a:pt x="5904" y="3062"/>
                  </a:lnTo>
                  <a:lnTo>
                    <a:pt x="5916" y="3062"/>
                  </a:lnTo>
                  <a:lnTo>
                    <a:pt x="5927" y="3061"/>
                  </a:lnTo>
                  <a:lnTo>
                    <a:pt x="5936" y="3061"/>
                  </a:lnTo>
                  <a:lnTo>
                    <a:pt x="5945" y="3059"/>
                  </a:lnTo>
                  <a:lnTo>
                    <a:pt x="5954" y="3059"/>
                  </a:lnTo>
                  <a:lnTo>
                    <a:pt x="5963" y="3059"/>
                  </a:lnTo>
                  <a:lnTo>
                    <a:pt x="5974" y="3058"/>
                  </a:lnTo>
                  <a:lnTo>
                    <a:pt x="5986" y="3057"/>
                  </a:lnTo>
                  <a:lnTo>
                    <a:pt x="5995" y="3057"/>
                  </a:lnTo>
                  <a:lnTo>
                    <a:pt x="6003" y="3057"/>
                  </a:lnTo>
                  <a:lnTo>
                    <a:pt x="6012" y="3056"/>
                  </a:lnTo>
                  <a:lnTo>
                    <a:pt x="6021" y="3056"/>
                  </a:lnTo>
                  <a:lnTo>
                    <a:pt x="6032" y="3055"/>
                  </a:lnTo>
                  <a:lnTo>
                    <a:pt x="6043" y="3054"/>
                  </a:lnTo>
                  <a:lnTo>
                    <a:pt x="6053" y="3054"/>
                  </a:lnTo>
                  <a:lnTo>
                    <a:pt x="6061" y="3054"/>
                  </a:lnTo>
                  <a:lnTo>
                    <a:pt x="6069" y="3053"/>
                  </a:lnTo>
                  <a:lnTo>
                    <a:pt x="6078" y="3053"/>
                  </a:lnTo>
                  <a:lnTo>
                    <a:pt x="6081" y="3053"/>
                  </a:lnTo>
                  <a:lnTo>
                    <a:pt x="6083" y="3052"/>
                  </a:lnTo>
                  <a:lnTo>
                    <a:pt x="6091" y="3052"/>
                  </a:lnTo>
                  <a:lnTo>
                    <a:pt x="6099" y="3052"/>
                  </a:lnTo>
                  <a:lnTo>
                    <a:pt x="6108" y="3051"/>
                  </a:lnTo>
                  <a:lnTo>
                    <a:pt x="6117" y="3051"/>
                  </a:lnTo>
                  <a:lnTo>
                    <a:pt x="6126" y="3050"/>
                  </a:lnTo>
                  <a:lnTo>
                    <a:pt x="6134" y="3050"/>
                  </a:lnTo>
                  <a:lnTo>
                    <a:pt x="6144" y="3049"/>
                  </a:lnTo>
                  <a:lnTo>
                    <a:pt x="6155" y="3048"/>
                  </a:lnTo>
                  <a:lnTo>
                    <a:pt x="6169" y="3047"/>
                  </a:lnTo>
                  <a:lnTo>
                    <a:pt x="6185" y="3047"/>
                  </a:lnTo>
                  <a:lnTo>
                    <a:pt x="6189" y="3046"/>
                  </a:lnTo>
                  <a:lnTo>
                    <a:pt x="6192" y="3046"/>
                  </a:lnTo>
                  <a:lnTo>
                    <a:pt x="6200" y="3046"/>
                  </a:lnTo>
                  <a:lnTo>
                    <a:pt x="6208" y="3045"/>
                  </a:lnTo>
                  <a:lnTo>
                    <a:pt x="6218" y="3045"/>
                  </a:lnTo>
                  <a:lnTo>
                    <a:pt x="6226" y="3044"/>
                  </a:lnTo>
                  <a:lnTo>
                    <a:pt x="6234" y="3044"/>
                  </a:lnTo>
                  <a:lnTo>
                    <a:pt x="6243" y="3043"/>
                  </a:lnTo>
                  <a:lnTo>
                    <a:pt x="6253" y="3042"/>
                  </a:lnTo>
                  <a:lnTo>
                    <a:pt x="6262" y="3042"/>
                  </a:lnTo>
                  <a:lnTo>
                    <a:pt x="6275" y="3041"/>
                  </a:lnTo>
                  <a:lnTo>
                    <a:pt x="6289" y="3040"/>
                  </a:lnTo>
                  <a:lnTo>
                    <a:pt x="6290" y="3040"/>
                  </a:lnTo>
                  <a:lnTo>
                    <a:pt x="6291" y="3040"/>
                  </a:lnTo>
                  <a:lnTo>
                    <a:pt x="6295" y="3040"/>
                  </a:lnTo>
                  <a:lnTo>
                    <a:pt x="6298" y="3040"/>
                  </a:lnTo>
                  <a:lnTo>
                    <a:pt x="6306" y="3039"/>
                  </a:lnTo>
                  <a:lnTo>
                    <a:pt x="6314" y="3038"/>
                  </a:lnTo>
                  <a:lnTo>
                    <a:pt x="6323" y="3038"/>
                  </a:lnTo>
                  <a:lnTo>
                    <a:pt x="6331" y="3037"/>
                  </a:lnTo>
                  <a:lnTo>
                    <a:pt x="6339" y="3037"/>
                  </a:lnTo>
                  <a:lnTo>
                    <a:pt x="6347" y="3036"/>
                  </a:lnTo>
                  <a:lnTo>
                    <a:pt x="6347" y="3036"/>
                  </a:lnTo>
                  <a:lnTo>
                    <a:pt x="6348" y="3036"/>
                  </a:lnTo>
                  <a:lnTo>
                    <a:pt x="6351" y="3036"/>
                  </a:lnTo>
                  <a:lnTo>
                    <a:pt x="6354" y="3036"/>
                  </a:lnTo>
                  <a:lnTo>
                    <a:pt x="6360" y="3035"/>
                  </a:lnTo>
                  <a:lnTo>
                    <a:pt x="6365" y="3035"/>
                  </a:lnTo>
                  <a:lnTo>
                    <a:pt x="6373" y="3034"/>
                  </a:lnTo>
                  <a:lnTo>
                    <a:pt x="6381" y="3034"/>
                  </a:lnTo>
                  <a:lnTo>
                    <a:pt x="6390" y="3033"/>
                  </a:lnTo>
                  <a:lnTo>
                    <a:pt x="6397" y="3033"/>
                  </a:lnTo>
                  <a:lnTo>
                    <a:pt x="6404" y="3032"/>
                  </a:lnTo>
                  <a:lnTo>
                    <a:pt x="6410" y="3032"/>
                  </a:lnTo>
                  <a:lnTo>
                    <a:pt x="6414" y="3031"/>
                  </a:lnTo>
                  <a:lnTo>
                    <a:pt x="6420" y="3031"/>
                  </a:lnTo>
                  <a:lnTo>
                    <a:pt x="6433" y="3030"/>
                  </a:lnTo>
                  <a:lnTo>
                    <a:pt x="6446" y="3029"/>
                  </a:lnTo>
                  <a:lnTo>
                    <a:pt x="6455" y="3028"/>
                  </a:lnTo>
                  <a:lnTo>
                    <a:pt x="6464" y="3028"/>
                  </a:lnTo>
                  <a:lnTo>
                    <a:pt x="6469" y="3027"/>
                  </a:lnTo>
                  <a:lnTo>
                    <a:pt x="6475" y="3027"/>
                  </a:lnTo>
                  <a:lnTo>
                    <a:pt x="6486" y="3026"/>
                  </a:lnTo>
                  <a:lnTo>
                    <a:pt x="6495" y="3024"/>
                  </a:lnTo>
                  <a:lnTo>
                    <a:pt x="6503" y="3024"/>
                  </a:lnTo>
                  <a:lnTo>
                    <a:pt x="6511" y="3023"/>
                  </a:lnTo>
                  <a:lnTo>
                    <a:pt x="6520" y="3022"/>
                  </a:lnTo>
                  <a:lnTo>
                    <a:pt x="6528" y="3022"/>
                  </a:lnTo>
                  <a:lnTo>
                    <a:pt x="6528" y="3022"/>
                  </a:lnTo>
                  <a:lnTo>
                    <a:pt x="6529" y="3021"/>
                  </a:lnTo>
                  <a:lnTo>
                    <a:pt x="6531" y="3021"/>
                  </a:lnTo>
                  <a:lnTo>
                    <a:pt x="6532" y="3021"/>
                  </a:lnTo>
                  <a:lnTo>
                    <a:pt x="6537" y="3021"/>
                  </a:lnTo>
                  <a:lnTo>
                    <a:pt x="6541" y="3020"/>
                  </a:lnTo>
                  <a:lnTo>
                    <a:pt x="6549" y="3020"/>
                  </a:lnTo>
                  <a:lnTo>
                    <a:pt x="6558" y="3019"/>
                  </a:lnTo>
                  <a:lnTo>
                    <a:pt x="6572" y="3018"/>
                  </a:lnTo>
                  <a:lnTo>
                    <a:pt x="6587" y="3017"/>
                  </a:lnTo>
                  <a:lnTo>
                    <a:pt x="6595" y="3016"/>
                  </a:lnTo>
                  <a:lnTo>
                    <a:pt x="6603" y="3015"/>
                  </a:lnTo>
                  <a:lnTo>
                    <a:pt x="6610" y="3014"/>
                  </a:lnTo>
                  <a:lnTo>
                    <a:pt x="6618" y="3014"/>
                  </a:lnTo>
                  <a:lnTo>
                    <a:pt x="6618" y="3014"/>
                  </a:lnTo>
                  <a:lnTo>
                    <a:pt x="6618" y="3014"/>
                  </a:lnTo>
                  <a:lnTo>
                    <a:pt x="6625" y="3013"/>
                  </a:lnTo>
                  <a:lnTo>
                    <a:pt x="6631" y="3013"/>
                  </a:lnTo>
                  <a:lnTo>
                    <a:pt x="6639" y="3012"/>
                  </a:lnTo>
                  <a:lnTo>
                    <a:pt x="6646" y="3011"/>
                  </a:lnTo>
                  <a:lnTo>
                    <a:pt x="6661" y="3010"/>
                  </a:lnTo>
                  <a:lnTo>
                    <a:pt x="6674" y="3008"/>
                  </a:lnTo>
                  <a:lnTo>
                    <a:pt x="6681" y="3008"/>
                  </a:lnTo>
                  <a:lnTo>
                    <a:pt x="6689" y="3007"/>
                  </a:lnTo>
                  <a:lnTo>
                    <a:pt x="6695" y="3007"/>
                  </a:lnTo>
                  <a:lnTo>
                    <a:pt x="6700" y="3006"/>
                  </a:lnTo>
                  <a:lnTo>
                    <a:pt x="6701" y="3006"/>
                  </a:lnTo>
                  <a:lnTo>
                    <a:pt x="6701" y="3006"/>
                  </a:lnTo>
                  <a:lnTo>
                    <a:pt x="6701" y="3006"/>
                  </a:lnTo>
                  <a:lnTo>
                    <a:pt x="6701" y="3006"/>
                  </a:lnTo>
                  <a:lnTo>
                    <a:pt x="6708" y="3005"/>
                  </a:lnTo>
                  <a:lnTo>
                    <a:pt x="6715" y="3004"/>
                  </a:lnTo>
                  <a:lnTo>
                    <a:pt x="6723" y="3004"/>
                  </a:lnTo>
                  <a:lnTo>
                    <a:pt x="6730" y="3003"/>
                  </a:lnTo>
                  <a:lnTo>
                    <a:pt x="6743" y="3002"/>
                  </a:lnTo>
                  <a:lnTo>
                    <a:pt x="6756" y="3000"/>
                  </a:lnTo>
                  <a:lnTo>
                    <a:pt x="6762" y="3000"/>
                  </a:lnTo>
                  <a:lnTo>
                    <a:pt x="6768" y="2999"/>
                  </a:lnTo>
                  <a:lnTo>
                    <a:pt x="6771" y="2999"/>
                  </a:lnTo>
                  <a:lnTo>
                    <a:pt x="6775" y="2998"/>
                  </a:lnTo>
                  <a:lnTo>
                    <a:pt x="6785" y="2997"/>
                  </a:lnTo>
                  <a:lnTo>
                    <a:pt x="6795" y="2996"/>
                  </a:lnTo>
                  <a:lnTo>
                    <a:pt x="6801" y="2995"/>
                  </a:lnTo>
                  <a:lnTo>
                    <a:pt x="6808" y="2994"/>
                  </a:lnTo>
                  <a:lnTo>
                    <a:pt x="6821" y="2993"/>
                  </a:lnTo>
                  <a:lnTo>
                    <a:pt x="6832" y="2992"/>
                  </a:lnTo>
                  <a:lnTo>
                    <a:pt x="6835" y="2990"/>
                  </a:lnTo>
                  <a:lnTo>
                    <a:pt x="6839" y="2990"/>
                  </a:lnTo>
                  <a:lnTo>
                    <a:pt x="6842" y="2990"/>
                  </a:lnTo>
                  <a:lnTo>
                    <a:pt x="6844" y="2989"/>
                  </a:lnTo>
                  <a:lnTo>
                    <a:pt x="6845" y="2989"/>
                  </a:lnTo>
                  <a:lnTo>
                    <a:pt x="6845" y="2989"/>
                  </a:lnTo>
                  <a:lnTo>
                    <a:pt x="6857" y="2988"/>
                  </a:lnTo>
                  <a:lnTo>
                    <a:pt x="6868" y="2986"/>
                  </a:lnTo>
                  <a:lnTo>
                    <a:pt x="6874" y="2985"/>
                  </a:lnTo>
                  <a:lnTo>
                    <a:pt x="6880" y="2985"/>
                  </a:lnTo>
                  <a:lnTo>
                    <a:pt x="6888" y="2984"/>
                  </a:lnTo>
                  <a:lnTo>
                    <a:pt x="6895" y="2983"/>
                  </a:lnTo>
                  <a:lnTo>
                    <a:pt x="6899" y="2982"/>
                  </a:lnTo>
                  <a:lnTo>
                    <a:pt x="6903" y="2982"/>
                  </a:lnTo>
                  <a:lnTo>
                    <a:pt x="6909" y="2981"/>
                  </a:lnTo>
                  <a:lnTo>
                    <a:pt x="6914" y="2980"/>
                  </a:lnTo>
                  <a:lnTo>
                    <a:pt x="6926" y="2979"/>
                  </a:lnTo>
                  <a:lnTo>
                    <a:pt x="6936" y="2977"/>
                  </a:lnTo>
                  <a:lnTo>
                    <a:pt x="6941" y="2976"/>
                  </a:lnTo>
                  <a:lnTo>
                    <a:pt x="6947" y="2976"/>
                  </a:lnTo>
                  <a:lnTo>
                    <a:pt x="6948" y="2975"/>
                  </a:lnTo>
                  <a:lnTo>
                    <a:pt x="6949" y="2975"/>
                  </a:lnTo>
                  <a:lnTo>
                    <a:pt x="6950" y="2975"/>
                  </a:lnTo>
                  <a:lnTo>
                    <a:pt x="6953" y="2975"/>
                  </a:lnTo>
                  <a:lnTo>
                    <a:pt x="6953" y="2975"/>
                  </a:lnTo>
                  <a:lnTo>
                    <a:pt x="6954" y="2975"/>
                  </a:lnTo>
                  <a:lnTo>
                    <a:pt x="6961" y="2974"/>
                  </a:lnTo>
                  <a:lnTo>
                    <a:pt x="6968" y="2973"/>
                  </a:lnTo>
                  <a:lnTo>
                    <a:pt x="6973" y="2972"/>
                  </a:lnTo>
                  <a:lnTo>
                    <a:pt x="6978" y="2971"/>
                  </a:lnTo>
                  <a:lnTo>
                    <a:pt x="6989" y="2969"/>
                  </a:lnTo>
                  <a:lnTo>
                    <a:pt x="6998" y="2968"/>
                  </a:lnTo>
                  <a:lnTo>
                    <a:pt x="6998" y="2968"/>
                  </a:lnTo>
                  <a:lnTo>
                    <a:pt x="6998" y="2968"/>
                  </a:lnTo>
                  <a:lnTo>
                    <a:pt x="7001" y="2968"/>
                  </a:lnTo>
                  <a:lnTo>
                    <a:pt x="7003" y="2967"/>
                  </a:lnTo>
                  <a:lnTo>
                    <a:pt x="7005" y="2967"/>
                  </a:lnTo>
                  <a:lnTo>
                    <a:pt x="7008" y="2966"/>
                  </a:lnTo>
                  <a:lnTo>
                    <a:pt x="7017" y="2965"/>
                  </a:lnTo>
                  <a:lnTo>
                    <a:pt x="7027" y="2963"/>
                  </a:lnTo>
                  <a:lnTo>
                    <a:pt x="7032" y="2962"/>
                  </a:lnTo>
                  <a:lnTo>
                    <a:pt x="7036" y="2961"/>
                  </a:lnTo>
                  <a:lnTo>
                    <a:pt x="7041" y="2961"/>
                  </a:lnTo>
                  <a:lnTo>
                    <a:pt x="7045" y="2960"/>
                  </a:lnTo>
                  <a:lnTo>
                    <a:pt x="7046" y="2960"/>
                  </a:lnTo>
                  <a:lnTo>
                    <a:pt x="7047" y="2960"/>
                  </a:lnTo>
                  <a:lnTo>
                    <a:pt x="7048" y="2959"/>
                  </a:lnTo>
                  <a:lnTo>
                    <a:pt x="7050" y="2959"/>
                  </a:lnTo>
                  <a:lnTo>
                    <a:pt x="7051" y="2959"/>
                  </a:lnTo>
                  <a:lnTo>
                    <a:pt x="7054" y="2958"/>
                  </a:lnTo>
                  <a:lnTo>
                    <a:pt x="7058" y="2958"/>
                  </a:lnTo>
                  <a:lnTo>
                    <a:pt x="7063" y="2956"/>
                  </a:lnTo>
                  <a:lnTo>
                    <a:pt x="7071" y="2954"/>
                  </a:lnTo>
                  <a:lnTo>
                    <a:pt x="7079" y="2953"/>
                  </a:lnTo>
                  <a:lnTo>
                    <a:pt x="7082" y="2952"/>
                  </a:lnTo>
                  <a:lnTo>
                    <a:pt x="7087" y="2951"/>
                  </a:lnTo>
                  <a:lnTo>
                    <a:pt x="7089" y="2951"/>
                  </a:lnTo>
                  <a:lnTo>
                    <a:pt x="7090" y="2950"/>
                  </a:lnTo>
                  <a:lnTo>
                    <a:pt x="7097" y="2949"/>
                  </a:lnTo>
                  <a:lnTo>
                    <a:pt x="7103" y="2948"/>
                  </a:lnTo>
                  <a:lnTo>
                    <a:pt x="7107" y="2947"/>
                  </a:lnTo>
                  <a:lnTo>
                    <a:pt x="7111" y="2946"/>
                  </a:lnTo>
                  <a:lnTo>
                    <a:pt x="7116" y="2945"/>
                  </a:lnTo>
                  <a:lnTo>
                    <a:pt x="7123" y="2943"/>
                  </a:lnTo>
                  <a:lnTo>
                    <a:pt x="7124" y="2943"/>
                  </a:lnTo>
                  <a:lnTo>
                    <a:pt x="7126" y="2943"/>
                  </a:lnTo>
                  <a:lnTo>
                    <a:pt x="7127" y="2942"/>
                  </a:lnTo>
                  <a:lnTo>
                    <a:pt x="7128" y="2942"/>
                  </a:lnTo>
                  <a:lnTo>
                    <a:pt x="7130" y="2941"/>
                  </a:lnTo>
                  <a:lnTo>
                    <a:pt x="7133" y="2941"/>
                  </a:lnTo>
                  <a:lnTo>
                    <a:pt x="7139" y="2939"/>
                  </a:lnTo>
                  <a:lnTo>
                    <a:pt x="7145" y="2938"/>
                  </a:lnTo>
                  <a:lnTo>
                    <a:pt x="7149" y="2937"/>
                  </a:lnTo>
                  <a:lnTo>
                    <a:pt x="7152" y="2936"/>
                  </a:lnTo>
                  <a:lnTo>
                    <a:pt x="7156" y="2935"/>
                  </a:lnTo>
                  <a:lnTo>
                    <a:pt x="7159" y="2934"/>
                  </a:lnTo>
                  <a:lnTo>
                    <a:pt x="7161" y="2934"/>
                  </a:lnTo>
                  <a:lnTo>
                    <a:pt x="7162" y="2933"/>
                  </a:lnTo>
                  <a:lnTo>
                    <a:pt x="7164" y="2933"/>
                  </a:lnTo>
                  <a:lnTo>
                    <a:pt x="7165" y="2933"/>
                  </a:lnTo>
                  <a:lnTo>
                    <a:pt x="7168" y="2932"/>
                  </a:lnTo>
                  <a:lnTo>
                    <a:pt x="7171" y="2931"/>
                  </a:lnTo>
                  <a:lnTo>
                    <a:pt x="7176" y="2929"/>
                  </a:lnTo>
                  <a:lnTo>
                    <a:pt x="7182" y="2928"/>
                  </a:lnTo>
                  <a:lnTo>
                    <a:pt x="7184" y="2927"/>
                  </a:lnTo>
                  <a:lnTo>
                    <a:pt x="7188" y="2926"/>
                  </a:lnTo>
                  <a:lnTo>
                    <a:pt x="7189" y="2926"/>
                  </a:lnTo>
                  <a:lnTo>
                    <a:pt x="7189" y="2925"/>
                  </a:lnTo>
                  <a:lnTo>
                    <a:pt x="7190" y="2925"/>
                  </a:lnTo>
                  <a:lnTo>
                    <a:pt x="7190" y="2925"/>
                  </a:lnTo>
                  <a:lnTo>
                    <a:pt x="7194" y="2924"/>
                  </a:lnTo>
                  <a:lnTo>
                    <a:pt x="7198" y="2921"/>
                  </a:lnTo>
                  <a:lnTo>
                    <a:pt x="7200" y="2920"/>
                  </a:lnTo>
                  <a:lnTo>
                    <a:pt x="7203" y="2919"/>
                  </a:lnTo>
                  <a:lnTo>
                    <a:pt x="7207" y="2918"/>
                  </a:lnTo>
                  <a:lnTo>
                    <a:pt x="7211" y="2916"/>
                  </a:lnTo>
                  <a:lnTo>
                    <a:pt x="7213" y="2916"/>
                  </a:lnTo>
                  <a:lnTo>
                    <a:pt x="7214" y="2915"/>
                  </a:lnTo>
                  <a:lnTo>
                    <a:pt x="7215" y="2915"/>
                  </a:lnTo>
                  <a:lnTo>
                    <a:pt x="7216" y="2914"/>
                  </a:lnTo>
                  <a:lnTo>
                    <a:pt x="7219" y="2913"/>
                  </a:lnTo>
                  <a:lnTo>
                    <a:pt x="7224" y="2911"/>
                  </a:lnTo>
                  <a:lnTo>
                    <a:pt x="7226" y="2910"/>
                  </a:lnTo>
                  <a:lnTo>
                    <a:pt x="7228" y="2909"/>
                  </a:lnTo>
                  <a:lnTo>
                    <a:pt x="7231" y="2907"/>
                  </a:lnTo>
                  <a:lnTo>
                    <a:pt x="7233" y="2906"/>
                  </a:lnTo>
                  <a:lnTo>
                    <a:pt x="7234" y="2906"/>
                  </a:lnTo>
                  <a:lnTo>
                    <a:pt x="7234" y="2905"/>
                  </a:lnTo>
                  <a:lnTo>
                    <a:pt x="7235" y="2905"/>
                  </a:lnTo>
                  <a:lnTo>
                    <a:pt x="7235" y="2905"/>
                  </a:lnTo>
                  <a:lnTo>
                    <a:pt x="7236" y="2905"/>
                  </a:lnTo>
                  <a:lnTo>
                    <a:pt x="7236" y="2904"/>
                  </a:lnTo>
                  <a:lnTo>
                    <a:pt x="7236" y="2904"/>
                  </a:lnTo>
                  <a:lnTo>
                    <a:pt x="7237" y="2904"/>
                  </a:lnTo>
                  <a:lnTo>
                    <a:pt x="7239" y="2902"/>
                  </a:lnTo>
                  <a:lnTo>
                    <a:pt x="7242" y="2900"/>
                  </a:lnTo>
                  <a:lnTo>
                    <a:pt x="7243" y="2899"/>
                  </a:lnTo>
                  <a:lnTo>
                    <a:pt x="7244" y="2898"/>
                  </a:lnTo>
                  <a:lnTo>
                    <a:pt x="7245" y="2897"/>
                  </a:lnTo>
                  <a:lnTo>
                    <a:pt x="7246" y="2897"/>
                  </a:lnTo>
                  <a:lnTo>
                    <a:pt x="7247" y="2896"/>
                  </a:lnTo>
                  <a:lnTo>
                    <a:pt x="7248" y="2895"/>
                  </a:lnTo>
                  <a:lnTo>
                    <a:pt x="7248" y="2895"/>
                  </a:lnTo>
                  <a:lnTo>
                    <a:pt x="7248" y="2895"/>
                  </a:lnTo>
                  <a:lnTo>
                    <a:pt x="7249" y="2894"/>
                  </a:lnTo>
                  <a:lnTo>
                    <a:pt x="7250" y="2893"/>
                  </a:lnTo>
                  <a:lnTo>
                    <a:pt x="7252" y="2891"/>
                  </a:lnTo>
                  <a:lnTo>
                    <a:pt x="7253" y="2890"/>
                  </a:lnTo>
                  <a:lnTo>
                    <a:pt x="7253" y="2888"/>
                  </a:lnTo>
                  <a:lnTo>
                    <a:pt x="7255" y="2887"/>
                  </a:lnTo>
                  <a:lnTo>
                    <a:pt x="7255" y="2886"/>
                  </a:lnTo>
                  <a:lnTo>
                    <a:pt x="7255" y="2886"/>
                  </a:lnTo>
                  <a:lnTo>
                    <a:pt x="8147" y="1196"/>
                  </a:lnTo>
                  <a:lnTo>
                    <a:pt x="8152" y="1186"/>
                  </a:lnTo>
                  <a:lnTo>
                    <a:pt x="8158" y="1174"/>
                  </a:lnTo>
                  <a:lnTo>
                    <a:pt x="8164" y="1164"/>
                  </a:lnTo>
                  <a:lnTo>
                    <a:pt x="8169" y="1154"/>
                  </a:lnTo>
                  <a:lnTo>
                    <a:pt x="8228" y="1044"/>
                  </a:lnTo>
                  <a:lnTo>
                    <a:pt x="8246" y="1007"/>
                  </a:lnTo>
                  <a:lnTo>
                    <a:pt x="8266" y="971"/>
                  </a:lnTo>
                  <a:lnTo>
                    <a:pt x="8284" y="935"/>
                  </a:lnTo>
                  <a:lnTo>
                    <a:pt x="8304" y="899"/>
                  </a:lnTo>
                  <a:lnTo>
                    <a:pt x="8322" y="864"/>
                  </a:lnTo>
                  <a:lnTo>
                    <a:pt x="8341" y="828"/>
                  </a:lnTo>
                  <a:lnTo>
                    <a:pt x="8359" y="793"/>
                  </a:lnTo>
                  <a:lnTo>
                    <a:pt x="8378" y="758"/>
                  </a:lnTo>
                  <a:lnTo>
                    <a:pt x="8420" y="679"/>
                  </a:lnTo>
                  <a:lnTo>
                    <a:pt x="8438" y="645"/>
                  </a:lnTo>
                  <a:lnTo>
                    <a:pt x="8455" y="612"/>
                  </a:lnTo>
                  <a:lnTo>
                    <a:pt x="8473" y="579"/>
                  </a:lnTo>
                  <a:lnTo>
                    <a:pt x="8489" y="546"/>
                  </a:lnTo>
                  <a:lnTo>
                    <a:pt x="8507" y="514"/>
                  </a:lnTo>
                  <a:lnTo>
                    <a:pt x="8524" y="481"/>
                  </a:lnTo>
                  <a:lnTo>
                    <a:pt x="8541" y="449"/>
                  </a:lnTo>
                  <a:lnTo>
                    <a:pt x="8557" y="417"/>
                  </a:lnTo>
                  <a:lnTo>
                    <a:pt x="8603" y="332"/>
                  </a:lnTo>
                  <a:lnTo>
                    <a:pt x="8605" y="328"/>
                  </a:lnTo>
                  <a:lnTo>
                    <a:pt x="8606" y="325"/>
                  </a:lnTo>
                  <a:lnTo>
                    <a:pt x="8606" y="319"/>
                  </a:lnTo>
                  <a:lnTo>
                    <a:pt x="8606" y="3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BA723A2B-FB81-FE54-9303-4D035D74175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11620" y="3344861"/>
              <a:ext cx="2276475" cy="168275"/>
            </a:xfrm>
            <a:custGeom>
              <a:avLst/>
              <a:gdLst>
                <a:gd name="T0" fmla="*/ 8576 w 8606"/>
                <a:gd name="T1" fmla="*/ 357 h 638"/>
                <a:gd name="T2" fmla="*/ 8451 w 8606"/>
                <a:gd name="T3" fmla="*/ 404 h 638"/>
                <a:gd name="T4" fmla="*/ 8238 w 8606"/>
                <a:gd name="T5" fmla="*/ 448 h 638"/>
                <a:gd name="T6" fmla="*/ 7944 w 8606"/>
                <a:gd name="T7" fmla="*/ 489 h 638"/>
                <a:gd name="T8" fmla="*/ 7575 w 8606"/>
                <a:gd name="T9" fmla="*/ 526 h 638"/>
                <a:gd name="T10" fmla="*/ 7140 w 8606"/>
                <a:gd name="T11" fmla="*/ 558 h 638"/>
                <a:gd name="T12" fmla="*/ 6646 w 8606"/>
                <a:gd name="T13" fmla="*/ 586 h 638"/>
                <a:gd name="T14" fmla="*/ 6101 w 8606"/>
                <a:gd name="T15" fmla="*/ 609 h 638"/>
                <a:gd name="T16" fmla="*/ 5511 w 8606"/>
                <a:gd name="T17" fmla="*/ 625 h 638"/>
                <a:gd name="T18" fmla="*/ 4884 w 8606"/>
                <a:gd name="T19" fmla="*/ 635 h 638"/>
                <a:gd name="T20" fmla="*/ 4228 w 8606"/>
                <a:gd name="T21" fmla="*/ 638 h 638"/>
                <a:gd name="T22" fmla="*/ 3574 w 8606"/>
                <a:gd name="T23" fmla="*/ 634 h 638"/>
                <a:gd name="T24" fmla="*/ 2952 w 8606"/>
                <a:gd name="T25" fmla="*/ 622 h 638"/>
                <a:gd name="T26" fmla="*/ 2370 w 8606"/>
                <a:gd name="T27" fmla="*/ 604 h 638"/>
                <a:gd name="T28" fmla="*/ 1835 w 8606"/>
                <a:gd name="T29" fmla="*/ 580 h 638"/>
                <a:gd name="T30" fmla="*/ 1355 w 8606"/>
                <a:gd name="T31" fmla="*/ 551 h 638"/>
                <a:gd name="T32" fmla="*/ 935 w 8606"/>
                <a:gd name="T33" fmla="*/ 517 h 638"/>
                <a:gd name="T34" fmla="*/ 585 w 8606"/>
                <a:gd name="T35" fmla="*/ 479 h 638"/>
                <a:gd name="T36" fmla="*/ 309 w 8606"/>
                <a:gd name="T37" fmla="*/ 438 h 638"/>
                <a:gd name="T38" fmla="*/ 117 w 8606"/>
                <a:gd name="T39" fmla="*/ 394 h 638"/>
                <a:gd name="T40" fmla="*/ 15 w 8606"/>
                <a:gd name="T41" fmla="*/ 346 h 638"/>
                <a:gd name="T42" fmla="*/ 9 w 8606"/>
                <a:gd name="T43" fmla="*/ 297 h 638"/>
                <a:gd name="T44" fmla="*/ 103 w 8606"/>
                <a:gd name="T45" fmla="*/ 249 h 638"/>
                <a:gd name="T46" fmla="*/ 288 w 8606"/>
                <a:gd name="T47" fmla="*/ 204 h 638"/>
                <a:gd name="T48" fmla="*/ 556 w 8606"/>
                <a:gd name="T49" fmla="*/ 162 h 638"/>
                <a:gd name="T50" fmla="*/ 900 w 8606"/>
                <a:gd name="T51" fmla="*/ 124 h 638"/>
                <a:gd name="T52" fmla="*/ 1313 w 8606"/>
                <a:gd name="T53" fmla="*/ 90 h 638"/>
                <a:gd name="T54" fmla="*/ 1789 w 8606"/>
                <a:gd name="T55" fmla="*/ 60 h 638"/>
                <a:gd name="T56" fmla="*/ 2318 w 8606"/>
                <a:gd name="T57" fmla="*/ 36 h 638"/>
                <a:gd name="T58" fmla="*/ 2894 w 8606"/>
                <a:gd name="T59" fmla="*/ 18 h 638"/>
                <a:gd name="T60" fmla="*/ 3510 w 8606"/>
                <a:gd name="T61" fmla="*/ 5 h 638"/>
                <a:gd name="T62" fmla="*/ 4156 w 8606"/>
                <a:gd name="T63" fmla="*/ 0 h 638"/>
                <a:gd name="T64" fmla="*/ 4818 w 8606"/>
                <a:gd name="T65" fmla="*/ 2 h 638"/>
                <a:gd name="T66" fmla="*/ 5451 w 8606"/>
                <a:gd name="T67" fmla="*/ 11 h 638"/>
                <a:gd name="T68" fmla="*/ 6046 w 8606"/>
                <a:gd name="T69" fmla="*/ 27 h 638"/>
                <a:gd name="T70" fmla="*/ 6598 w 8606"/>
                <a:gd name="T71" fmla="*/ 48 h 638"/>
                <a:gd name="T72" fmla="*/ 7098 w 8606"/>
                <a:gd name="T73" fmla="*/ 76 h 638"/>
                <a:gd name="T74" fmla="*/ 7538 w 8606"/>
                <a:gd name="T75" fmla="*/ 108 h 638"/>
                <a:gd name="T76" fmla="*/ 7913 w 8606"/>
                <a:gd name="T77" fmla="*/ 145 h 638"/>
                <a:gd name="T78" fmla="*/ 8214 w 8606"/>
                <a:gd name="T79" fmla="*/ 185 h 638"/>
                <a:gd name="T80" fmla="*/ 8435 w 8606"/>
                <a:gd name="T81" fmla="*/ 230 h 638"/>
                <a:gd name="T82" fmla="*/ 8568 w 8606"/>
                <a:gd name="T83" fmla="*/ 276 h 638"/>
                <a:gd name="T84" fmla="*/ 8606 w 8606"/>
                <a:gd name="T85" fmla="*/ 32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06" h="638">
                  <a:moveTo>
                    <a:pt x="8606" y="325"/>
                  </a:moveTo>
                  <a:lnTo>
                    <a:pt x="8597" y="341"/>
                  </a:lnTo>
                  <a:lnTo>
                    <a:pt x="8576" y="357"/>
                  </a:lnTo>
                  <a:lnTo>
                    <a:pt x="8545" y="373"/>
                  </a:lnTo>
                  <a:lnTo>
                    <a:pt x="8503" y="388"/>
                  </a:lnTo>
                  <a:lnTo>
                    <a:pt x="8451" y="404"/>
                  </a:lnTo>
                  <a:lnTo>
                    <a:pt x="8389" y="419"/>
                  </a:lnTo>
                  <a:lnTo>
                    <a:pt x="8318" y="434"/>
                  </a:lnTo>
                  <a:lnTo>
                    <a:pt x="8238" y="448"/>
                  </a:lnTo>
                  <a:lnTo>
                    <a:pt x="8149" y="463"/>
                  </a:lnTo>
                  <a:lnTo>
                    <a:pt x="8050" y="476"/>
                  </a:lnTo>
                  <a:lnTo>
                    <a:pt x="7944" y="489"/>
                  </a:lnTo>
                  <a:lnTo>
                    <a:pt x="7829" y="502"/>
                  </a:lnTo>
                  <a:lnTo>
                    <a:pt x="7706" y="514"/>
                  </a:lnTo>
                  <a:lnTo>
                    <a:pt x="7575" y="526"/>
                  </a:lnTo>
                  <a:lnTo>
                    <a:pt x="7437" y="538"/>
                  </a:lnTo>
                  <a:lnTo>
                    <a:pt x="7293" y="548"/>
                  </a:lnTo>
                  <a:lnTo>
                    <a:pt x="7140" y="558"/>
                  </a:lnTo>
                  <a:lnTo>
                    <a:pt x="6982" y="569"/>
                  </a:lnTo>
                  <a:lnTo>
                    <a:pt x="6817" y="578"/>
                  </a:lnTo>
                  <a:lnTo>
                    <a:pt x="6646" y="586"/>
                  </a:lnTo>
                  <a:lnTo>
                    <a:pt x="6470" y="594"/>
                  </a:lnTo>
                  <a:lnTo>
                    <a:pt x="6288" y="602"/>
                  </a:lnTo>
                  <a:lnTo>
                    <a:pt x="6101" y="609"/>
                  </a:lnTo>
                  <a:lnTo>
                    <a:pt x="5908" y="615"/>
                  </a:lnTo>
                  <a:lnTo>
                    <a:pt x="5712" y="620"/>
                  </a:lnTo>
                  <a:lnTo>
                    <a:pt x="5511" y="625"/>
                  </a:lnTo>
                  <a:lnTo>
                    <a:pt x="5305" y="629"/>
                  </a:lnTo>
                  <a:lnTo>
                    <a:pt x="5096" y="633"/>
                  </a:lnTo>
                  <a:lnTo>
                    <a:pt x="4884" y="635"/>
                  </a:lnTo>
                  <a:lnTo>
                    <a:pt x="4668" y="637"/>
                  </a:lnTo>
                  <a:lnTo>
                    <a:pt x="4450" y="638"/>
                  </a:lnTo>
                  <a:lnTo>
                    <a:pt x="4228" y="638"/>
                  </a:lnTo>
                  <a:lnTo>
                    <a:pt x="4007" y="637"/>
                  </a:lnTo>
                  <a:lnTo>
                    <a:pt x="3788" y="636"/>
                  </a:lnTo>
                  <a:lnTo>
                    <a:pt x="3574" y="634"/>
                  </a:lnTo>
                  <a:lnTo>
                    <a:pt x="3362" y="630"/>
                  </a:lnTo>
                  <a:lnTo>
                    <a:pt x="3155" y="626"/>
                  </a:lnTo>
                  <a:lnTo>
                    <a:pt x="2952" y="622"/>
                  </a:lnTo>
                  <a:lnTo>
                    <a:pt x="2753" y="617"/>
                  </a:lnTo>
                  <a:lnTo>
                    <a:pt x="2560" y="611"/>
                  </a:lnTo>
                  <a:lnTo>
                    <a:pt x="2370" y="604"/>
                  </a:lnTo>
                  <a:lnTo>
                    <a:pt x="2186" y="596"/>
                  </a:lnTo>
                  <a:lnTo>
                    <a:pt x="2008" y="589"/>
                  </a:lnTo>
                  <a:lnTo>
                    <a:pt x="1835" y="580"/>
                  </a:lnTo>
                  <a:lnTo>
                    <a:pt x="1669" y="571"/>
                  </a:lnTo>
                  <a:lnTo>
                    <a:pt x="1508" y="561"/>
                  </a:lnTo>
                  <a:lnTo>
                    <a:pt x="1355" y="551"/>
                  </a:lnTo>
                  <a:lnTo>
                    <a:pt x="1207" y="541"/>
                  </a:lnTo>
                  <a:lnTo>
                    <a:pt x="1068" y="530"/>
                  </a:lnTo>
                  <a:lnTo>
                    <a:pt x="935" y="517"/>
                  </a:lnTo>
                  <a:lnTo>
                    <a:pt x="810" y="505"/>
                  </a:lnTo>
                  <a:lnTo>
                    <a:pt x="693" y="492"/>
                  </a:lnTo>
                  <a:lnTo>
                    <a:pt x="585" y="479"/>
                  </a:lnTo>
                  <a:lnTo>
                    <a:pt x="484" y="466"/>
                  </a:lnTo>
                  <a:lnTo>
                    <a:pt x="392" y="452"/>
                  </a:lnTo>
                  <a:lnTo>
                    <a:pt x="309" y="438"/>
                  </a:lnTo>
                  <a:lnTo>
                    <a:pt x="235" y="423"/>
                  </a:lnTo>
                  <a:lnTo>
                    <a:pt x="171" y="408"/>
                  </a:lnTo>
                  <a:lnTo>
                    <a:pt x="117" y="394"/>
                  </a:lnTo>
                  <a:lnTo>
                    <a:pt x="72" y="378"/>
                  </a:lnTo>
                  <a:lnTo>
                    <a:pt x="38" y="362"/>
                  </a:lnTo>
                  <a:lnTo>
                    <a:pt x="15" y="346"/>
                  </a:lnTo>
                  <a:lnTo>
                    <a:pt x="2" y="330"/>
                  </a:lnTo>
                  <a:lnTo>
                    <a:pt x="0" y="313"/>
                  </a:lnTo>
                  <a:lnTo>
                    <a:pt x="9" y="297"/>
                  </a:lnTo>
                  <a:lnTo>
                    <a:pt x="30" y="280"/>
                  </a:lnTo>
                  <a:lnTo>
                    <a:pt x="61" y="265"/>
                  </a:lnTo>
                  <a:lnTo>
                    <a:pt x="103" y="249"/>
                  </a:lnTo>
                  <a:lnTo>
                    <a:pt x="155" y="234"/>
                  </a:lnTo>
                  <a:lnTo>
                    <a:pt x="217" y="218"/>
                  </a:lnTo>
                  <a:lnTo>
                    <a:pt x="288" y="204"/>
                  </a:lnTo>
                  <a:lnTo>
                    <a:pt x="368" y="190"/>
                  </a:lnTo>
                  <a:lnTo>
                    <a:pt x="457" y="175"/>
                  </a:lnTo>
                  <a:lnTo>
                    <a:pt x="556" y="162"/>
                  </a:lnTo>
                  <a:lnTo>
                    <a:pt x="662" y="148"/>
                  </a:lnTo>
                  <a:lnTo>
                    <a:pt x="777" y="136"/>
                  </a:lnTo>
                  <a:lnTo>
                    <a:pt x="900" y="124"/>
                  </a:lnTo>
                  <a:lnTo>
                    <a:pt x="1031" y="111"/>
                  </a:lnTo>
                  <a:lnTo>
                    <a:pt x="1169" y="100"/>
                  </a:lnTo>
                  <a:lnTo>
                    <a:pt x="1313" y="90"/>
                  </a:lnTo>
                  <a:lnTo>
                    <a:pt x="1466" y="79"/>
                  </a:lnTo>
                  <a:lnTo>
                    <a:pt x="1624" y="69"/>
                  </a:lnTo>
                  <a:lnTo>
                    <a:pt x="1789" y="60"/>
                  </a:lnTo>
                  <a:lnTo>
                    <a:pt x="1960" y="52"/>
                  </a:lnTo>
                  <a:lnTo>
                    <a:pt x="2136" y="43"/>
                  </a:lnTo>
                  <a:lnTo>
                    <a:pt x="2318" y="36"/>
                  </a:lnTo>
                  <a:lnTo>
                    <a:pt x="2505" y="29"/>
                  </a:lnTo>
                  <a:lnTo>
                    <a:pt x="2698" y="23"/>
                  </a:lnTo>
                  <a:lnTo>
                    <a:pt x="2894" y="18"/>
                  </a:lnTo>
                  <a:lnTo>
                    <a:pt x="3095" y="12"/>
                  </a:lnTo>
                  <a:lnTo>
                    <a:pt x="3301" y="8"/>
                  </a:lnTo>
                  <a:lnTo>
                    <a:pt x="3510" y="5"/>
                  </a:lnTo>
                  <a:lnTo>
                    <a:pt x="3722" y="3"/>
                  </a:lnTo>
                  <a:lnTo>
                    <a:pt x="3938" y="1"/>
                  </a:lnTo>
                  <a:lnTo>
                    <a:pt x="4156" y="0"/>
                  </a:lnTo>
                  <a:lnTo>
                    <a:pt x="4378" y="0"/>
                  </a:lnTo>
                  <a:lnTo>
                    <a:pt x="4599" y="1"/>
                  </a:lnTo>
                  <a:lnTo>
                    <a:pt x="4818" y="2"/>
                  </a:lnTo>
                  <a:lnTo>
                    <a:pt x="5032" y="4"/>
                  </a:lnTo>
                  <a:lnTo>
                    <a:pt x="5244" y="7"/>
                  </a:lnTo>
                  <a:lnTo>
                    <a:pt x="5451" y="11"/>
                  </a:lnTo>
                  <a:lnTo>
                    <a:pt x="5654" y="15"/>
                  </a:lnTo>
                  <a:lnTo>
                    <a:pt x="5853" y="21"/>
                  </a:lnTo>
                  <a:lnTo>
                    <a:pt x="6046" y="27"/>
                  </a:lnTo>
                  <a:lnTo>
                    <a:pt x="6236" y="34"/>
                  </a:lnTo>
                  <a:lnTo>
                    <a:pt x="6420" y="41"/>
                  </a:lnTo>
                  <a:lnTo>
                    <a:pt x="6598" y="48"/>
                  </a:lnTo>
                  <a:lnTo>
                    <a:pt x="6771" y="58"/>
                  </a:lnTo>
                  <a:lnTo>
                    <a:pt x="6937" y="67"/>
                  </a:lnTo>
                  <a:lnTo>
                    <a:pt x="7098" y="76"/>
                  </a:lnTo>
                  <a:lnTo>
                    <a:pt x="7251" y="87"/>
                  </a:lnTo>
                  <a:lnTo>
                    <a:pt x="7399" y="97"/>
                  </a:lnTo>
                  <a:lnTo>
                    <a:pt x="7538" y="108"/>
                  </a:lnTo>
                  <a:lnTo>
                    <a:pt x="7671" y="121"/>
                  </a:lnTo>
                  <a:lnTo>
                    <a:pt x="7796" y="133"/>
                  </a:lnTo>
                  <a:lnTo>
                    <a:pt x="7913" y="145"/>
                  </a:lnTo>
                  <a:lnTo>
                    <a:pt x="8021" y="159"/>
                  </a:lnTo>
                  <a:lnTo>
                    <a:pt x="8122" y="172"/>
                  </a:lnTo>
                  <a:lnTo>
                    <a:pt x="8214" y="185"/>
                  </a:lnTo>
                  <a:lnTo>
                    <a:pt x="8297" y="200"/>
                  </a:lnTo>
                  <a:lnTo>
                    <a:pt x="8371" y="214"/>
                  </a:lnTo>
                  <a:lnTo>
                    <a:pt x="8435" y="230"/>
                  </a:lnTo>
                  <a:lnTo>
                    <a:pt x="8489" y="244"/>
                  </a:lnTo>
                  <a:lnTo>
                    <a:pt x="8534" y="260"/>
                  </a:lnTo>
                  <a:lnTo>
                    <a:pt x="8568" y="276"/>
                  </a:lnTo>
                  <a:lnTo>
                    <a:pt x="8591" y="292"/>
                  </a:lnTo>
                  <a:lnTo>
                    <a:pt x="8604" y="308"/>
                  </a:lnTo>
                  <a:lnTo>
                    <a:pt x="8606" y="325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5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86581F9-1656-0F20-09E4-0FF1848BA90D}"/>
                </a:ext>
              </a:extLst>
            </p:cNvPr>
            <p:cNvSpPr/>
            <p:nvPr/>
          </p:nvSpPr>
          <p:spPr>
            <a:xfrm rot="16200000">
              <a:off x="8835680" y="3171775"/>
              <a:ext cx="81824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C284C0C-126C-FB0A-96BF-97C9A59A4196}"/>
              </a:ext>
            </a:extLst>
          </p:cNvPr>
          <p:cNvGrpSpPr/>
          <p:nvPr/>
        </p:nvGrpSpPr>
        <p:grpSpPr>
          <a:xfrm rot="5400000">
            <a:off x="5953615" y="4773600"/>
            <a:ext cx="760413" cy="1479551"/>
            <a:chOff x="9718425" y="2689224"/>
            <a:chExt cx="760413" cy="1479551"/>
          </a:xfrm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grpSpPr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64F4255-0505-5B89-FE02-AE059B97BB1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358857" y="3048793"/>
              <a:ext cx="1479550" cy="760413"/>
            </a:xfrm>
            <a:custGeom>
              <a:avLst/>
              <a:gdLst>
                <a:gd name="T0" fmla="*/ 5563 w 5592"/>
                <a:gd name="T1" fmla="*/ 177 h 2874"/>
                <a:gd name="T2" fmla="*/ 5491 w 5592"/>
                <a:gd name="T3" fmla="*/ 152 h 2874"/>
                <a:gd name="T4" fmla="*/ 5380 w 5592"/>
                <a:gd name="T5" fmla="*/ 128 h 2874"/>
                <a:gd name="T6" fmla="*/ 5270 w 5592"/>
                <a:gd name="T7" fmla="*/ 111 h 2874"/>
                <a:gd name="T8" fmla="*/ 5111 w 5592"/>
                <a:gd name="T9" fmla="*/ 90 h 2874"/>
                <a:gd name="T10" fmla="*/ 4958 w 5592"/>
                <a:gd name="T11" fmla="*/ 76 h 2874"/>
                <a:gd name="T12" fmla="*/ 4827 w 5592"/>
                <a:gd name="T13" fmla="*/ 65 h 2874"/>
                <a:gd name="T14" fmla="*/ 4621 w 5592"/>
                <a:gd name="T15" fmla="*/ 50 h 2874"/>
                <a:gd name="T16" fmla="*/ 4400 w 5592"/>
                <a:gd name="T17" fmla="*/ 37 h 2874"/>
                <a:gd name="T18" fmla="*/ 4182 w 5592"/>
                <a:gd name="T19" fmla="*/ 27 h 2874"/>
                <a:gd name="T20" fmla="*/ 3969 w 5592"/>
                <a:gd name="T21" fmla="*/ 19 h 2874"/>
                <a:gd name="T22" fmla="*/ 3757 w 5592"/>
                <a:gd name="T23" fmla="*/ 12 h 2874"/>
                <a:gd name="T24" fmla="*/ 3560 w 5592"/>
                <a:gd name="T25" fmla="*/ 8 h 2874"/>
                <a:gd name="T26" fmla="*/ 3419 w 5592"/>
                <a:gd name="T27" fmla="*/ 5 h 2874"/>
                <a:gd name="T28" fmla="*/ 3267 w 5592"/>
                <a:gd name="T29" fmla="*/ 3 h 2874"/>
                <a:gd name="T30" fmla="*/ 3132 w 5592"/>
                <a:gd name="T31" fmla="*/ 2 h 2874"/>
                <a:gd name="T32" fmla="*/ 2990 w 5592"/>
                <a:gd name="T33" fmla="*/ 1 h 2874"/>
                <a:gd name="T34" fmla="*/ 2857 w 5592"/>
                <a:gd name="T35" fmla="*/ 0 h 2874"/>
                <a:gd name="T36" fmla="*/ 2717 w 5592"/>
                <a:gd name="T37" fmla="*/ 0 h 2874"/>
                <a:gd name="T38" fmla="*/ 2585 w 5592"/>
                <a:gd name="T39" fmla="*/ 1 h 2874"/>
                <a:gd name="T40" fmla="*/ 2432 w 5592"/>
                <a:gd name="T41" fmla="*/ 2 h 2874"/>
                <a:gd name="T42" fmla="*/ 2281 w 5592"/>
                <a:gd name="T43" fmla="*/ 3 h 2874"/>
                <a:gd name="T44" fmla="*/ 2143 w 5592"/>
                <a:gd name="T45" fmla="*/ 6 h 2874"/>
                <a:gd name="T46" fmla="*/ 1875 w 5592"/>
                <a:gd name="T47" fmla="*/ 11 h 2874"/>
                <a:gd name="T48" fmla="*/ 1742 w 5592"/>
                <a:gd name="T49" fmla="*/ 15 h 2874"/>
                <a:gd name="T50" fmla="*/ 1620 w 5592"/>
                <a:gd name="T51" fmla="*/ 19 h 2874"/>
                <a:gd name="T52" fmla="*/ 1464 w 5592"/>
                <a:gd name="T53" fmla="*/ 25 h 2874"/>
                <a:gd name="T54" fmla="*/ 1236 w 5592"/>
                <a:gd name="T55" fmla="*/ 35 h 2874"/>
                <a:gd name="T56" fmla="*/ 1081 w 5592"/>
                <a:gd name="T57" fmla="*/ 43 h 2874"/>
                <a:gd name="T58" fmla="*/ 884 w 5592"/>
                <a:gd name="T59" fmla="*/ 55 h 2874"/>
                <a:gd name="T60" fmla="*/ 704 w 5592"/>
                <a:gd name="T61" fmla="*/ 70 h 2874"/>
                <a:gd name="T62" fmla="*/ 542 w 5592"/>
                <a:gd name="T63" fmla="*/ 84 h 2874"/>
                <a:gd name="T64" fmla="*/ 314 w 5592"/>
                <a:gd name="T65" fmla="*/ 112 h 2874"/>
                <a:gd name="T66" fmla="*/ 208 w 5592"/>
                <a:gd name="T67" fmla="*/ 129 h 2874"/>
                <a:gd name="T68" fmla="*/ 123 w 5592"/>
                <a:gd name="T69" fmla="*/ 146 h 2874"/>
                <a:gd name="T70" fmla="*/ 53 w 5592"/>
                <a:gd name="T71" fmla="*/ 167 h 2874"/>
                <a:gd name="T72" fmla="*/ 5 w 5592"/>
                <a:gd name="T73" fmla="*/ 196 h 2874"/>
                <a:gd name="T74" fmla="*/ 1356 w 5592"/>
                <a:gd name="T75" fmla="*/ 2776 h 2874"/>
                <a:gd name="T76" fmla="*/ 1378 w 5592"/>
                <a:gd name="T77" fmla="*/ 2787 h 2874"/>
                <a:gd name="T78" fmla="*/ 1424 w 5592"/>
                <a:gd name="T79" fmla="*/ 2800 h 2874"/>
                <a:gd name="T80" fmla="*/ 1503 w 5592"/>
                <a:gd name="T81" fmla="*/ 2814 h 2874"/>
                <a:gd name="T82" fmla="*/ 1639 w 5592"/>
                <a:gd name="T83" fmla="*/ 2831 h 2874"/>
                <a:gd name="T84" fmla="*/ 1721 w 5592"/>
                <a:gd name="T85" fmla="*/ 2838 h 2874"/>
                <a:gd name="T86" fmla="*/ 1964 w 5592"/>
                <a:gd name="T87" fmla="*/ 2854 h 2874"/>
                <a:gd name="T88" fmla="*/ 2120 w 5592"/>
                <a:gd name="T89" fmla="*/ 2861 h 2874"/>
                <a:gd name="T90" fmla="*/ 2310 w 5592"/>
                <a:gd name="T91" fmla="*/ 2867 h 2874"/>
                <a:gd name="T92" fmla="*/ 2478 w 5592"/>
                <a:gd name="T93" fmla="*/ 2871 h 2874"/>
                <a:gd name="T94" fmla="*/ 2707 w 5592"/>
                <a:gd name="T95" fmla="*/ 2873 h 2874"/>
                <a:gd name="T96" fmla="*/ 2934 w 5592"/>
                <a:gd name="T97" fmla="*/ 2873 h 2874"/>
                <a:gd name="T98" fmla="*/ 3211 w 5592"/>
                <a:gd name="T99" fmla="*/ 2869 h 2874"/>
                <a:gd name="T100" fmla="*/ 3370 w 5592"/>
                <a:gd name="T101" fmla="*/ 2865 h 2874"/>
                <a:gd name="T102" fmla="*/ 3505 w 5592"/>
                <a:gd name="T103" fmla="*/ 2859 h 2874"/>
                <a:gd name="T104" fmla="*/ 3595 w 5592"/>
                <a:gd name="T105" fmla="*/ 2855 h 2874"/>
                <a:gd name="T106" fmla="*/ 3726 w 5592"/>
                <a:gd name="T107" fmla="*/ 2848 h 2874"/>
                <a:gd name="T108" fmla="*/ 3818 w 5592"/>
                <a:gd name="T109" fmla="*/ 2842 h 2874"/>
                <a:gd name="T110" fmla="*/ 3945 w 5592"/>
                <a:gd name="T111" fmla="*/ 2832 h 2874"/>
                <a:gd name="T112" fmla="*/ 4066 w 5592"/>
                <a:gd name="T113" fmla="*/ 2817 h 2874"/>
                <a:gd name="T114" fmla="*/ 4126 w 5592"/>
                <a:gd name="T115" fmla="*/ 2808 h 2874"/>
                <a:gd name="T116" fmla="*/ 4173 w 5592"/>
                <a:gd name="T117" fmla="*/ 2799 h 2874"/>
                <a:gd name="T118" fmla="*/ 4208 w 5592"/>
                <a:gd name="T119" fmla="*/ 2789 h 2874"/>
                <a:gd name="T120" fmla="*/ 4231 w 5592"/>
                <a:gd name="T121" fmla="*/ 2779 h 2874"/>
                <a:gd name="T122" fmla="*/ 5592 w 5592"/>
                <a:gd name="T123" fmla="*/ 208 h 2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2" h="2874">
                  <a:moveTo>
                    <a:pt x="5591" y="203"/>
                  </a:moveTo>
                  <a:lnTo>
                    <a:pt x="5590" y="201"/>
                  </a:lnTo>
                  <a:lnTo>
                    <a:pt x="5589" y="199"/>
                  </a:lnTo>
                  <a:lnTo>
                    <a:pt x="5589" y="198"/>
                  </a:lnTo>
                  <a:lnTo>
                    <a:pt x="5588" y="197"/>
                  </a:lnTo>
                  <a:lnTo>
                    <a:pt x="5586" y="195"/>
                  </a:lnTo>
                  <a:lnTo>
                    <a:pt x="5584" y="192"/>
                  </a:lnTo>
                  <a:lnTo>
                    <a:pt x="5584" y="191"/>
                  </a:lnTo>
                  <a:lnTo>
                    <a:pt x="5583" y="190"/>
                  </a:lnTo>
                  <a:lnTo>
                    <a:pt x="5578" y="187"/>
                  </a:lnTo>
                  <a:lnTo>
                    <a:pt x="5574" y="184"/>
                  </a:lnTo>
                  <a:lnTo>
                    <a:pt x="5574" y="184"/>
                  </a:lnTo>
                  <a:lnTo>
                    <a:pt x="5573" y="183"/>
                  </a:lnTo>
                  <a:lnTo>
                    <a:pt x="5569" y="181"/>
                  </a:lnTo>
                  <a:lnTo>
                    <a:pt x="5565" y="178"/>
                  </a:lnTo>
                  <a:lnTo>
                    <a:pt x="5563" y="177"/>
                  </a:lnTo>
                  <a:lnTo>
                    <a:pt x="5561" y="176"/>
                  </a:lnTo>
                  <a:lnTo>
                    <a:pt x="5557" y="174"/>
                  </a:lnTo>
                  <a:lnTo>
                    <a:pt x="5553" y="173"/>
                  </a:lnTo>
                  <a:lnTo>
                    <a:pt x="5550" y="171"/>
                  </a:lnTo>
                  <a:lnTo>
                    <a:pt x="5548" y="170"/>
                  </a:lnTo>
                  <a:lnTo>
                    <a:pt x="5542" y="168"/>
                  </a:lnTo>
                  <a:lnTo>
                    <a:pt x="5537" y="167"/>
                  </a:lnTo>
                  <a:lnTo>
                    <a:pt x="5534" y="166"/>
                  </a:lnTo>
                  <a:lnTo>
                    <a:pt x="5532" y="165"/>
                  </a:lnTo>
                  <a:lnTo>
                    <a:pt x="5524" y="162"/>
                  </a:lnTo>
                  <a:lnTo>
                    <a:pt x="5515" y="158"/>
                  </a:lnTo>
                  <a:lnTo>
                    <a:pt x="5513" y="158"/>
                  </a:lnTo>
                  <a:lnTo>
                    <a:pt x="5510" y="157"/>
                  </a:lnTo>
                  <a:lnTo>
                    <a:pt x="5503" y="155"/>
                  </a:lnTo>
                  <a:lnTo>
                    <a:pt x="5495" y="153"/>
                  </a:lnTo>
                  <a:lnTo>
                    <a:pt x="5491" y="152"/>
                  </a:lnTo>
                  <a:lnTo>
                    <a:pt x="5487" y="151"/>
                  </a:lnTo>
                  <a:lnTo>
                    <a:pt x="5481" y="149"/>
                  </a:lnTo>
                  <a:lnTo>
                    <a:pt x="5473" y="147"/>
                  </a:lnTo>
                  <a:lnTo>
                    <a:pt x="5469" y="146"/>
                  </a:lnTo>
                  <a:lnTo>
                    <a:pt x="5464" y="145"/>
                  </a:lnTo>
                  <a:lnTo>
                    <a:pt x="5457" y="143"/>
                  </a:lnTo>
                  <a:lnTo>
                    <a:pt x="5449" y="142"/>
                  </a:lnTo>
                  <a:lnTo>
                    <a:pt x="5443" y="141"/>
                  </a:lnTo>
                  <a:lnTo>
                    <a:pt x="5439" y="140"/>
                  </a:lnTo>
                  <a:lnTo>
                    <a:pt x="5427" y="137"/>
                  </a:lnTo>
                  <a:lnTo>
                    <a:pt x="5415" y="135"/>
                  </a:lnTo>
                  <a:lnTo>
                    <a:pt x="5409" y="134"/>
                  </a:lnTo>
                  <a:lnTo>
                    <a:pt x="5405" y="133"/>
                  </a:lnTo>
                  <a:lnTo>
                    <a:pt x="5395" y="131"/>
                  </a:lnTo>
                  <a:lnTo>
                    <a:pt x="5386" y="129"/>
                  </a:lnTo>
                  <a:lnTo>
                    <a:pt x="5380" y="128"/>
                  </a:lnTo>
                  <a:lnTo>
                    <a:pt x="5373" y="127"/>
                  </a:lnTo>
                  <a:lnTo>
                    <a:pt x="5364" y="126"/>
                  </a:lnTo>
                  <a:lnTo>
                    <a:pt x="5355" y="123"/>
                  </a:lnTo>
                  <a:lnTo>
                    <a:pt x="5349" y="122"/>
                  </a:lnTo>
                  <a:lnTo>
                    <a:pt x="5341" y="121"/>
                  </a:lnTo>
                  <a:lnTo>
                    <a:pt x="5331" y="119"/>
                  </a:lnTo>
                  <a:lnTo>
                    <a:pt x="5321" y="118"/>
                  </a:lnTo>
                  <a:lnTo>
                    <a:pt x="5315" y="117"/>
                  </a:lnTo>
                  <a:lnTo>
                    <a:pt x="5308" y="116"/>
                  </a:lnTo>
                  <a:lnTo>
                    <a:pt x="5300" y="115"/>
                  </a:lnTo>
                  <a:lnTo>
                    <a:pt x="5292" y="114"/>
                  </a:lnTo>
                  <a:lnTo>
                    <a:pt x="5284" y="112"/>
                  </a:lnTo>
                  <a:lnTo>
                    <a:pt x="5275" y="111"/>
                  </a:lnTo>
                  <a:lnTo>
                    <a:pt x="5274" y="111"/>
                  </a:lnTo>
                  <a:lnTo>
                    <a:pt x="5272" y="111"/>
                  </a:lnTo>
                  <a:lnTo>
                    <a:pt x="5270" y="111"/>
                  </a:lnTo>
                  <a:lnTo>
                    <a:pt x="5268" y="110"/>
                  </a:lnTo>
                  <a:lnTo>
                    <a:pt x="5253" y="108"/>
                  </a:lnTo>
                  <a:lnTo>
                    <a:pt x="5238" y="106"/>
                  </a:lnTo>
                  <a:lnTo>
                    <a:pt x="5223" y="104"/>
                  </a:lnTo>
                  <a:lnTo>
                    <a:pt x="5206" y="102"/>
                  </a:lnTo>
                  <a:lnTo>
                    <a:pt x="5203" y="102"/>
                  </a:lnTo>
                  <a:lnTo>
                    <a:pt x="5199" y="102"/>
                  </a:lnTo>
                  <a:lnTo>
                    <a:pt x="5184" y="100"/>
                  </a:lnTo>
                  <a:lnTo>
                    <a:pt x="5167" y="98"/>
                  </a:lnTo>
                  <a:lnTo>
                    <a:pt x="5151" y="96"/>
                  </a:lnTo>
                  <a:lnTo>
                    <a:pt x="5133" y="94"/>
                  </a:lnTo>
                  <a:lnTo>
                    <a:pt x="5132" y="94"/>
                  </a:lnTo>
                  <a:lnTo>
                    <a:pt x="5130" y="94"/>
                  </a:lnTo>
                  <a:lnTo>
                    <a:pt x="5126" y="93"/>
                  </a:lnTo>
                  <a:lnTo>
                    <a:pt x="5122" y="93"/>
                  </a:lnTo>
                  <a:lnTo>
                    <a:pt x="5111" y="90"/>
                  </a:lnTo>
                  <a:lnTo>
                    <a:pt x="5099" y="89"/>
                  </a:lnTo>
                  <a:lnTo>
                    <a:pt x="5087" y="88"/>
                  </a:lnTo>
                  <a:lnTo>
                    <a:pt x="5075" y="87"/>
                  </a:lnTo>
                  <a:lnTo>
                    <a:pt x="5070" y="86"/>
                  </a:lnTo>
                  <a:lnTo>
                    <a:pt x="5065" y="86"/>
                  </a:lnTo>
                  <a:lnTo>
                    <a:pt x="5053" y="84"/>
                  </a:lnTo>
                  <a:lnTo>
                    <a:pt x="5039" y="83"/>
                  </a:lnTo>
                  <a:lnTo>
                    <a:pt x="5026" y="82"/>
                  </a:lnTo>
                  <a:lnTo>
                    <a:pt x="5013" y="81"/>
                  </a:lnTo>
                  <a:lnTo>
                    <a:pt x="5007" y="80"/>
                  </a:lnTo>
                  <a:lnTo>
                    <a:pt x="5002" y="80"/>
                  </a:lnTo>
                  <a:lnTo>
                    <a:pt x="4997" y="79"/>
                  </a:lnTo>
                  <a:lnTo>
                    <a:pt x="4993" y="79"/>
                  </a:lnTo>
                  <a:lnTo>
                    <a:pt x="4982" y="78"/>
                  </a:lnTo>
                  <a:lnTo>
                    <a:pt x="4970" y="77"/>
                  </a:lnTo>
                  <a:lnTo>
                    <a:pt x="4958" y="76"/>
                  </a:lnTo>
                  <a:lnTo>
                    <a:pt x="4947" y="75"/>
                  </a:lnTo>
                  <a:lnTo>
                    <a:pt x="4945" y="75"/>
                  </a:lnTo>
                  <a:lnTo>
                    <a:pt x="4944" y="74"/>
                  </a:lnTo>
                  <a:lnTo>
                    <a:pt x="4930" y="73"/>
                  </a:lnTo>
                  <a:lnTo>
                    <a:pt x="4917" y="72"/>
                  </a:lnTo>
                  <a:lnTo>
                    <a:pt x="4902" y="71"/>
                  </a:lnTo>
                  <a:lnTo>
                    <a:pt x="4889" y="70"/>
                  </a:lnTo>
                  <a:lnTo>
                    <a:pt x="4886" y="70"/>
                  </a:lnTo>
                  <a:lnTo>
                    <a:pt x="4883" y="69"/>
                  </a:lnTo>
                  <a:lnTo>
                    <a:pt x="4877" y="69"/>
                  </a:lnTo>
                  <a:lnTo>
                    <a:pt x="4870" y="68"/>
                  </a:lnTo>
                  <a:lnTo>
                    <a:pt x="4862" y="68"/>
                  </a:lnTo>
                  <a:lnTo>
                    <a:pt x="4855" y="67"/>
                  </a:lnTo>
                  <a:lnTo>
                    <a:pt x="4847" y="67"/>
                  </a:lnTo>
                  <a:lnTo>
                    <a:pt x="4838" y="66"/>
                  </a:lnTo>
                  <a:lnTo>
                    <a:pt x="4827" y="65"/>
                  </a:lnTo>
                  <a:lnTo>
                    <a:pt x="4816" y="64"/>
                  </a:lnTo>
                  <a:lnTo>
                    <a:pt x="4800" y="63"/>
                  </a:lnTo>
                  <a:lnTo>
                    <a:pt x="4785" y="62"/>
                  </a:lnTo>
                  <a:lnTo>
                    <a:pt x="4776" y="61"/>
                  </a:lnTo>
                  <a:lnTo>
                    <a:pt x="4767" y="61"/>
                  </a:lnTo>
                  <a:lnTo>
                    <a:pt x="4765" y="60"/>
                  </a:lnTo>
                  <a:lnTo>
                    <a:pt x="4763" y="60"/>
                  </a:lnTo>
                  <a:lnTo>
                    <a:pt x="4737" y="59"/>
                  </a:lnTo>
                  <a:lnTo>
                    <a:pt x="4711" y="57"/>
                  </a:lnTo>
                  <a:lnTo>
                    <a:pt x="4684" y="54"/>
                  </a:lnTo>
                  <a:lnTo>
                    <a:pt x="4657" y="52"/>
                  </a:lnTo>
                  <a:lnTo>
                    <a:pt x="4655" y="52"/>
                  </a:lnTo>
                  <a:lnTo>
                    <a:pt x="4653" y="52"/>
                  </a:lnTo>
                  <a:lnTo>
                    <a:pt x="4648" y="52"/>
                  </a:lnTo>
                  <a:lnTo>
                    <a:pt x="4644" y="51"/>
                  </a:lnTo>
                  <a:lnTo>
                    <a:pt x="4621" y="50"/>
                  </a:lnTo>
                  <a:lnTo>
                    <a:pt x="4597" y="48"/>
                  </a:lnTo>
                  <a:lnTo>
                    <a:pt x="4574" y="47"/>
                  </a:lnTo>
                  <a:lnTo>
                    <a:pt x="4550" y="46"/>
                  </a:lnTo>
                  <a:lnTo>
                    <a:pt x="4547" y="45"/>
                  </a:lnTo>
                  <a:lnTo>
                    <a:pt x="4544" y="45"/>
                  </a:lnTo>
                  <a:lnTo>
                    <a:pt x="4538" y="45"/>
                  </a:lnTo>
                  <a:lnTo>
                    <a:pt x="4533" y="45"/>
                  </a:lnTo>
                  <a:lnTo>
                    <a:pt x="4510" y="43"/>
                  </a:lnTo>
                  <a:lnTo>
                    <a:pt x="4487" y="42"/>
                  </a:lnTo>
                  <a:lnTo>
                    <a:pt x="4463" y="41"/>
                  </a:lnTo>
                  <a:lnTo>
                    <a:pt x="4440" y="40"/>
                  </a:lnTo>
                  <a:lnTo>
                    <a:pt x="4436" y="39"/>
                  </a:lnTo>
                  <a:lnTo>
                    <a:pt x="4433" y="39"/>
                  </a:lnTo>
                  <a:lnTo>
                    <a:pt x="4428" y="39"/>
                  </a:lnTo>
                  <a:lnTo>
                    <a:pt x="4424" y="39"/>
                  </a:lnTo>
                  <a:lnTo>
                    <a:pt x="4400" y="37"/>
                  </a:lnTo>
                  <a:lnTo>
                    <a:pt x="4376" y="36"/>
                  </a:lnTo>
                  <a:lnTo>
                    <a:pt x="4352" y="35"/>
                  </a:lnTo>
                  <a:lnTo>
                    <a:pt x="4327" y="34"/>
                  </a:lnTo>
                  <a:lnTo>
                    <a:pt x="4325" y="34"/>
                  </a:lnTo>
                  <a:lnTo>
                    <a:pt x="4323" y="34"/>
                  </a:lnTo>
                  <a:lnTo>
                    <a:pt x="4320" y="34"/>
                  </a:lnTo>
                  <a:lnTo>
                    <a:pt x="4316" y="33"/>
                  </a:lnTo>
                  <a:lnTo>
                    <a:pt x="4292" y="32"/>
                  </a:lnTo>
                  <a:lnTo>
                    <a:pt x="4268" y="31"/>
                  </a:lnTo>
                  <a:lnTo>
                    <a:pt x="4244" y="30"/>
                  </a:lnTo>
                  <a:lnTo>
                    <a:pt x="4219" y="29"/>
                  </a:lnTo>
                  <a:lnTo>
                    <a:pt x="4217" y="29"/>
                  </a:lnTo>
                  <a:lnTo>
                    <a:pt x="4214" y="29"/>
                  </a:lnTo>
                  <a:lnTo>
                    <a:pt x="4210" y="29"/>
                  </a:lnTo>
                  <a:lnTo>
                    <a:pt x="4206" y="28"/>
                  </a:lnTo>
                  <a:lnTo>
                    <a:pt x="4182" y="27"/>
                  </a:lnTo>
                  <a:lnTo>
                    <a:pt x="4158" y="27"/>
                  </a:lnTo>
                  <a:lnTo>
                    <a:pt x="4134" y="26"/>
                  </a:lnTo>
                  <a:lnTo>
                    <a:pt x="4111" y="25"/>
                  </a:lnTo>
                  <a:lnTo>
                    <a:pt x="4108" y="25"/>
                  </a:lnTo>
                  <a:lnTo>
                    <a:pt x="4105" y="24"/>
                  </a:lnTo>
                  <a:lnTo>
                    <a:pt x="4097" y="24"/>
                  </a:lnTo>
                  <a:lnTo>
                    <a:pt x="4089" y="24"/>
                  </a:lnTo>
                  <a:lnTo>
                    <a:pt x="4068" y="23"/>
                  </a:lnTo>
                  <a:lnTo>
                    <a:pt x="4048" y="21"/>
                  </a:lnTo>
                  <a:lnTo>
                    <a:pt x="4027" y="21"/>
                  </a:lnTo>
                  <a:lnTo>
                    <a:pt x="4006" y="20"/>
                  </a:lnTo>
                  <a:lnTo>
                    <a:pt x="4001" y="20"/>
                  </a:lnTo>
                  <a:lnTo>
                    <a:pt x="3996" y="20"/>
                  </a:lnTo>
                  <a:lnTo>
                    <a:pt x="3995" y="19"/>
                  </a:lnTo>
                  <a:lnTo>
                    <a:pt x="3993" y="19"/>
                  </a:lnTo>
                  <a:lnTo>
                    <a:pt x="3969" y="19"/>
                  </a:lnTo>
                  <a:lnTo>
                    <a:pt x="3945" y="18"/>
                  </a:lnTo>
                  <a:lnTo>
                    <a:pt x="3920" y="17"/>
                  </a:lnTo>
                  <a:lnTo>
                    <a:pt x="3895" y="16"/>
                  </a:lnTo>
                  <a:lnTo>
                    <a:pt x="3892" y="16"/>
                  </a:lnTo>
                  <a:lnTo>
                    <a:pt x="3890" y="16"/>
                  </a:lnTo>
                  <a:lnTo>
                    <a:pt x="3887" y="16"/>
                  </a:lnTo>
                  <a:lnTo>
                    <a:pt x="3885" y="16"/>
                  </a:lnTo>
                  <a:lnTo>
                    <a:pt x="3861" y="15"/>
                  </a:lnTo>
                  <a:lnTo>
                    <a:pt x="3838" y="15"/>
                  </a:lnTo>
                  <a:lnTo>
                    <a:pt x="3814" y="14"/>
                  </a:lnTo>
                  <a:lnTo>
                    <a:pt x="3789" y="13"/>
                  </a:lnTo>
                  <a:lnTo>
                    <a:pt x="3788" y="13"/>
                  </a:lnTo>
                  <a:lnTo>
                    <a:pt x="3786" y="13"/>
                  </a:lnTo>
                  <a:lnTo>
                    <a:pt x="3783" y="13"/>
                  </a:lnTo>
                  <a:lnTo>
                    <a:pt x="3780" y="13"/>
                  </a:lnTo>
                  <a:lnTo>
                    <a:pt x="3757" y="12"/>
                  </a:lnTo>
                  <a:lnTo>
                    <a:pt x="3734" y="12"/>
                  </a:lnTo>
                  <a:lnTo>
                    <a:pt x="3711" y="11"/>
                  </a:lnTo>
                  <a:lnTo>
                    <a:pt x="3688" y="11"/>
                  </a:lnTo>
                  <a:lnTo>
                    <a:pt x="3688" y="11"/>
                  </a:lnTo>
                  <a:lnTo>
                    <a:pt x="3687" y="11"/>
                  </a:lnTo>
                  <a:lnTo>
                    <a:pt x="3687" y="11"/>
                  </a:lnTo>
                  <a:lnTo>
                    <a:pt x="3687" y="11"/>
                  </a:lnTo>
                  <a:lnTo>
                    <a:pt x="3666" y="10"/>
                  </a:lnTo>
                  <a:lnTo>
                    <a:pt x="3646" y="10"/>
                  </a:lnTo>
                  <a:lnTo>
                    <a:pt x="3625" y="9"/>
                  </a:lnTo>
                  <a:lnTo>
                    <a:pt x="3605" y="9"/>
                  </a:lnTo>
                  <a:lnTo>
                    <a:pt x="3600" y="8"/>
                  </a:lnTo>
                  <a:lnTo>
                    <a:pt x="3596" y="8"/>
                  </a:lnTo>
                  <a:lnTo>
                    <a:pt x="3585" y="8"/>
                  </a:lnTo>
                  <a:lnTo>
                    <a:pt x="3573" y="8"/>
                  </a:lnTo>
                  <a:lnTo>
                    <a:pt x="3560" y="8"/>
                  </a:lnTo>
                  <a:lnTo>
                    <a:pt x="3548" y="7"/>
                  </a:lnTo>
                  <a:lnTo>
                    <a:pt x="3535" y="7"/>
                  </a:lnTo>
                  <a:lnTo>
                    <a:pt x="3522" y="7"/>
                  </a:lnTo>
                  <a:lnTo>
                    <a:pt x="3514" y="7"/>
                  </a:lnTo>
                  <a:lnTo>
                    <a:pt x="3507" y="7"/>
                  </a:lnTo>
                  <a:lnTo>
                    <a:pt x="3499" y="6"/>
                  </a:lnTo>
                  <a:lnTo>
                    <a:pt x="3492" y="6"/>
                  </a:lnTo>
                  <a:lnTo>
                    <a:pt x="3480" y="6"/>
                  </a:lnTo>
                  <a:lnTo>
                    <a:pt x="3466" y="6"/>
                  </a:lnTo>
                  <a:lnTo>
                    <a:pt x="3454" y="6"/>
                  </a:lnTo>
                  <a:lnTo>
                    <a:pt x="3442" y="6"/>
                  </a:lnTo>
                  <a:lnTo>
                    <a:pt x="3438" y="5"/>
                  </a:lnTo>
                  <a:lnTo>
                    <a:pt x="3435" y="5"/>
                  </a:lnTo>
                  <a:lnTo>
                    <a:pt x="3432" y="5"/>
                  </a:lnTo>
                  <a:lnTo>
                    <a:pt x="3429" y="5"/>
                  </a:lnTo>
                  <a:lnTo>
                    <a:pt x="3419" y="5"/>
                  </a:lnTo>
                  <a:lnTo>
                    <a:pt x="3409" y="5"/>
                  </a:lnTo>
                  <a:lnTo>
                    <a:pt x="3398" y="5"/>
                  </a:lnTo>
                  <a:lnTo>
                    <a:pt x="3387" y="5"/>
                  </a:lnTo>
                  <a:lnTo>
                    <a:pt x="3375" y="4"/>
                  </a:lnTo>
                  <a:lnTo>
                    <a:pt x="3362" y="4"/>
                  </a:lnTo>
                  <a:lnTo>
                    <a:pt x="3353" y="4"/>
                  </a:lnTo>
                  <a:lnTo>
                    <a:pt x="3344" y="4"/>
                  </a:lnTo>
                  <a:lnTo>
                    <a:pt x="3335" y="4"/>
                  </a:lnTo>
                  <a:lnTo>
                    <a:pt x="3325" y="4"/>
                  </a:lnTo>
                  <a:lnTo>
                    <a:pt x="3316" y="4"/>
                  </a:lnTo>
                  <a:lnTo>
                    <a:pt x="3308" y="3"/>
                  </a:lnTo>
                  <a:lnTo>
                    <a:pt x="3300" y="3"/>
                  </a:lnTo>
                  <a:lnTo>
                    <a:pt x="3291" y="3"/>
                  </a:lnTo>
                  <a:lnTo>
                    <a:pt x="3284" y="3"/>
                  </a:lnTo>
                  <a:lnTo>
                    <a:pt x="3277" y="3"/>
                  </a:lnTo>
                  <a:lnTo>
                    <a:pt x="3267" y="3"/>
                  </a:lnTo>
                  <a:lnTo>
                    <a:pt x="3256" y="3"/>
                  </a:lnTo>
                  <a:lnTo>
                    <a:pt x="3246" y="3"/>
                  </a:lnTo>
                  <a:lnTo>
                    <a:pt x="3237" y="3"/>
                  </a:lnTo>
                  <a:lnTo>
                    <a:pt x="3228" y="2"/>
                  </a:lnTo>
                  <a:lnTo>
                    <a:pt x="3220" y="2"/>
                  </a:lnTo>
                  <a:lnTo>
                    <a:pt x="3212" y="2"/>
                  </a:lnTo>
                  <a:lnTo>
                    <a:pt x="3204" y="2"/>
                  </a:lnTo>
                  <a:lnTo>
                    <a:pt x="3195" y="2"/>
                  </a:lnTo>
                  <a:lnTo>
                    <a:pt x="3186" y="2"/>
                  </a:lnTo>
                  <a:lnTo>
                    <a:pt x="3184" y="2"/>
                  </a:lnTo>
                  <a:lnTo>
                    <a:pt x="3181" y="2"/>
                  </a:lnTo>
                  <a:lnTo>
                    <a:pt x="3171" y="2"/>
                  </a:lnTo>
                  <a:lnTo>
                    <a:pt x="3160" y="2"/>
                  </a:lnTo>
                  <a:lnTo>
                    <a:pt x="3150" y="2"/>
                  </a:lnTo>
                  <a:lnTo>
                    <a:pt x="3141" y="2"/>
                  </a:lnTo>
                  <a:lnTo>
                    <a:pt x="3132" y="2"/>
                  </a:lnTo>
                  <a:lnTo>
                    <a:pt x="3122" y="1"/>
                  </a:lnTo>
                  <a:lnTo>
                    <a:pt x="3109" y="1"/>
                  </a:lnTo>
                  <a:lnTo>
                    <a:pt x="3096" y="1"/>
                  </a:lnTo>
                  <a:lnTo>
                    <a:pt x="3083" y="1"/>
                  </a:lnTo>
                  <a:lnTo>
                    <a:pt x="3071" y="1"/>
                  </a:lnTo>
                  <a:lnTo>
                    <a:pt x="3066" y="1"/>
                  </a:lnTo>
                  <a:lnTo>
                    <a:pt x="3061" y="1"/>
                  </a:lnTo>
                  <a:lnTo>
                    <a:pt x="3054" y="1"/>
                  </a:lnTo>
                  <a:lnTo>
                    <a:pt x="3046" y="1"/>
                  </a:lnTo>
                  <a:lnTo>
                    <a:pt x="3037" y="1"/>
                  </a:lnTo>
                  <a:lnTo>
                    <a:pt x="3026" y="1"/>
                  </a:lnTo>
                  <a:lnTo>
                    <a:pt x="3020" y="1"/>
                  </a:lnTo>
                  <a:lnTo>
                    <a:pt x="3015" y="1"/>
                  </a:lnTo>
                  <a:lnTo>
                    <a:pt x="3007" y="1"/>
                  </a:lnTo>
                  <a:lnTo>
                    <a:pt x="2999" y="1"/>
                  </a:lnTo>
                  <a:lnTo>
                    <a:pt x="2990" y="1"/>
                  </a:lnTo>
                  <a:lnTo>
                    <a:pt x="2982" y="1"/>
                  </a:lnTo>
                  <a:lnTo>
                    <a:pt x="2982" y="1"/>
                  </a:lnTo>
                  <a:lnTo>
                    <a:pt x="2981" y="1"/>
                  </a:lnTo>
                  <a:lnTo>
                    <a:pt x="2971" y="0"/>
                  </a:lnTo>
                  <a:lnTo>
                    <a:pt x="2959" y="0"/>
                  </a:lnTo>
                  <a:lnTo>
                    <a:pt x="2948" y="0"/>
                  </a:lnTo>
                  <a:lnTo>
                    <a:pt x="2937" y="0"/>
                  </a:lnTo>
                  <a:lnTo>
                    <a:pt x="2931" y="0"/>
                  </a:lnTo>
                  <a:lnTo>
                    <a:pt x="2924" y="0"/>
                  </a:lnTo>
                  <a:lnTo>
                    <a:pt x="2912" y="0"/>
                  </a:lnTo>
                  <a:lnTo>
                    <a:pt x="2900" y="0"/>
                  </a:lnTo>
                  <a:lnTo>
                    <a:pt x="2895" y="0"/>
                  </a:lnTo>
                  <a:lnTo>
                    <a:pt x="2891" y="0"/>
                  </a:lnTo>
                  <a:lnTo>
                    <a:pt x="2880" y="0"/>
                  </a:lnTo>
                  <a:lnTo>
                    <a:pt x="2869" y="0"/>
                  </a:lnTo>
                  <a:lnTo>
                    <a:pt x="2857" y="0"/>
                  </a:lnTo>
                  <a:lnTo>
                    <a:pt x="2846" y="0"/>
                  </a:lnTo>
                  <a:lnTo>
                    <a:pt x="2846" y="0"/>
                  </a:lnTo>
                  <a:lnTo>
                    <a:pt x="2845" y="0"/>
                  </a:lnTo>
                  <a:lnTo>
                    <a:pt x="2835" y="0"/>
                  </a:lnTo>
                  <a:lnTo>
                    <a:pt x="2824" y="0"/>
                  </a:lnTo>
                  <a:lnTo>
                    <a:pt x="2814" y="0"/>
                  </a:lnTo>
                  <a:lnTo>
                    <a:pt x="2804" y="0"/>
                  </a:lnTo>
                  <a:lnTo>
                    <a:pt x="2793" y="0"/>
                  </a:lnTo>
                  <a:lnTo>
                    <a:pt x="2783" y="0"/>
                  </a:lnTo>
                  <a:lnTo>
                    <a:pt x="2773" y="0"/>
                  </a:lnTo>
                  <a:lnTo>
                    <a:pt x="2763" y="0"/>
                  </a:lnTo>
                  <a:lnTo>
                    <a:pt x="2751" y="0"/>
                  </a:lnTo>
                  <a:lnTo>
                    <a:pt x="2741" y="0"/>
                  </a:lnTo>
                  <a:lnTo>
                    <a:pt x="2731" y="0"/>
                  </a:lnTo>
                  <a:lnTo>
                    <a:pt x="2720" y="0"/>
                  </a:lnTo>
                  <a:lnTo>
                    <a:pt x="2717" y="0"/>
                  </a:lnTo>
                  <a:lnTo>
                    <a:pt x="2714" y="0"/>
                  </a:lnTo>
                  <a:lnTo>
                    <a:pt x="2702" y="0"/>
                  </a:lnTo>
                  <a:lnTo>
                    <a:pt x="2689" y="0"/>
                  </a:lnTo>
                  <a:lnTo>
                    <a:pt x="2684" y="0"/>
                  </a:lnTo>
                  <a:lnTo>
                    <a:pt x="2678" y="0"/>
                  </a:lnTo>
                  <a:lnTo>
                    <a:pt x="2668" y="0"/>
                  </a:lnTo>
                  <a:lnTo>
                    <a:pt x="2657" y="0"/>
                  </a:lnTo>
                  <a:lnTo>
                    <a:pt x="2647" y="0"/>
                  </a:lnTo>
                  <a:lnTo>
                    <a:pt x="2637" y="0"/>
                  </a:lnTo>
                  <a:lnTo>
                    <a:pt x="2636" y="0"/>
                  </a:lnTo>
                  <a:lnTo>
                    <a:pt x="2635" y="0"/>
                  </a:lnTo>
                  <a:lnTo>
                    <a:pt x="2622" y="0"/>
                  </a:lnTo>
                  <a:lnTo>
                    <a:pt x="2609" y="1"/>
                  </a:lnTo>
                  <a:lnTo>
                    <a:pt x="2600" y="1"/>
                  </a:lnTo>
                  <a:lnTo>
                    <a:pt x="2590" y="1"/>
                  </a:lnTo>
                  <a:lnTo>
                    <a:pt x="2585" y="1"/>
                  </a:lnTo>
                  <a:lnTo>
                    <a:pt x="2580" y="1"/>
                  </a:lnTo>
                  <a:lnTo>
                    <a:pt x="2572" y="1"/>
                  </a:lnTo>
                  <a:lnTo>
                    <a:pt x="2564" y="1"/>
                  </a:lnTo>
                  <a:lnTo>
                    <a:pt x="2555" y="1"/>
                  </a:lnTo>
                  <a:lnTo>
                    <a:pt x="2547" y="1"/>
                  </a:lnTo>
                  <a:lnTo>
                    <a:pt x="2544" y="1"/>
                  </a:lnTo>
                  <a:lnTo>
                    <a:pt x="2540" y="1"/>
                  </a:lnTo>
                  <a:lnTo>
                    <a:pt x="2527" y="1"/>
                  </a:lnTo>
                  <a:lnTo>
                    <a:pt x="2514" y="1"/>
                  </a:lnTo>
                  <a:lnTo>
                    <a:pt x="2503" y="1"/>
                  </a:lnTo>
                  <a:lnTo>
                    <a:pt x="2491" y="1"/>
                  </a:lnTo>
                  <a:lnTo>
                    <a:pt x="2481" y="1"/>
                  </a:lnTo>
                  <a:lnTo>
                    <a:pt x="2470" y="1"/>
                  </a:lnTo>
                  <a:lnTo>
                    <a:pt x="2455" y="2"/>
                  </a:lnTo>
                  <a:lnTo>
                    <a:pt x="2440" y="2"/>
                  </a:lnTo>
                  <a:lnTo>
                    <a:pt x="2432" y="2"/>
                  </a:lnTo>
                  <a:lnTo>
                    <a:pt x="2423" y="2"/>
                  </a:lnTo>
                  <a:lnTo>
                    <a:pt x="2419" y="2"/>
                  </a:lnTo>
                  <a:lnTo>
                    <a:pt x="2414" y="2"/>
                  </a:lnTo>
                  <a:lnTo>
                    <a:pt x="2402" y="2"/>
                  </a:lnTo>
                  <a:lnTo>
                    <a:pt x="2389" y="2"/>
                  </a:lnTo>
                  <a:lnTo>
                    <a:pt x="2380" y="2"/>
                  </a:lnTo>
                  <a:lnTo>
                    <a:pt x="2371" y="2"/>
                  </a:lnTo>
                  <a:lnTo>
                    <a:pt x="2353" y="3"/>
                  </a:lnTo>
                  <a:lnTo>
                    <a:pt x="2337" y="3"/>
                  </a:lnTo>
                  <a:lnTo>
                    <a:pt x="2319" y="3"/>
                  </a:lnTo>
                  <a:lnTo>
                    <a:pt x="2302" y="3"/>
                  </a:lnTo>
                  <a:lnTo>
                    <a:pt x="2294" y="3"/>
                  </a:lnTo>
                  <a:lnTo>
                    <a:pt x="2285" y="3"/>
                  </a:lnTo>
                  <a:lnTo>
                    <a:pt x="2285" y="3"/>
                  </a:lnTo>
                  <a:lnTo>
                    <a:pt x="2283" y="3"/>
                  </a:lnTo>
                  <a:lnTo>
                    <a:pt x="2281" y="3"/>
                  </a:lnTo>
                  <a:lnTo>
                    <a:pt x="2261" y="4"/>
                  </a:lnTo>
                  <a:lnTo>
                    <a:pt x="2240" y="4"/>
                  </a:lnTo>
                  <a:lnTo>
                    <a:pt x="2219" y="4"/>
                  </a:lnTo>
                  <a:lnTo>
                    <a:pt x="2199" y="5"/>
                  </a:lnTo>
                  <a:lnTo>
                    <a:pt x="2190" y="5"/>
                  </a:lnTo>
                  <a:lnTo>
                    <a:pt x="2182" y="5"/>
                  </a:lnTo>
                  <a:lnTo>
                    <a:pt x="2173" y="5"/>
                  </a:lnTo>
                  <a:lnTo>
                    <a:pt x="2164" y="5"/>
                  </a:lnTo>
                  <a:lnTo>
                    <a:pt x="2155" y="5"/>
                  </a:lnTo>
                  <a:lnTo>
                    <a:pt x="2146" y="6"/>
                  </a:lnTo>
                  <a:lnTo>
                    <a:pt x="2145" y="6"/>
                  </a:lnTo>
                  <a:lnTo>
                    <a:pt x="2144" y="6"/>
                  </a:lnTo>
                  <a:lnTo>
                    <a:pt x="2144" y="6"/>
                  </a:lnTo>
                  <a:lnTo>
                    <a:pt x="2144" y="6"/>
                  </a:lnTo>
                  <a:lnTo>
                    <a:pt x="2143" y="6"/>
                  </a:lnTo>
                  <a:lnTo>
                    <a:pt x="2143" y="6"/>
                  </a:lnTo>
                  <a:lnTo>
                    <a:pt x="2117" y="6"/>
                  </a:lnTo>
                  <a:lnTo>
                    <a:pt x="2093" y="6"/>
                  </a:lnTo>
                  <a:lnTo>
                    <a:pt x="2067" y="7"/>
                  </a:lnTo>
                  <a:lnTo>
                    <a:pt x="2041" y="7"/>
                  </a:lnTo>
                  <a:lnTo>
                    <a:pt x="2016" y="8"/>
                  </a:lnTo>
                  <a:lnTo>
                    <a:pt x="1990" y="9"/>
                  </a:lnTo>
                  <a:lnTo>
                    <a:pt x="1966" y="9"/>
                  </a:lnTo>
                  <a:lnTo>
                    <a:pt x="1941" y="10"/>
                  </a:lnTo>
                  <a:lnTo>
                    <a:pt x="1939" y="10"/>
                  </a:lnTo>
                  <a:lnTo>
                    <a:pt x="1938" y="10"/>
                  </a:lnTo>
                  <a:lnTo>
                    <a:pt x="1925" y="10"/>
                  </a:lnTo>
                  <a:lnTo>
                    <a:pt x="1910" y="10"/>
                  </a:lnTo>
                  <a:lnTo>
                    <a:pt x="1902" y="11"/>
                  </a:lnTo>
                  <a:lnTo>
                    <a:pt x="1893" y="11"/>
                  </a:lnTo>
                  <a:lnTo>
                    <a:pt x="1884" y="11"/>
                  </a:lnTo>
                  <a:lnTo>
                    <a:pt x="1875" y="11"/>
                  </a:lnTo>
                  <a:lnTo>
                    <a:pt x="1873" y="11"/>
                  </a:lnTo>
                  <a:lnTo>
                    <a:pt x="1870" y="11"/>
                  </a:lnTo>
                  <a:lnTo>
                    <a:pt x="1860" y="12"/>
                  </a:lnTo>
                  <a:lnTo>
                    <a:pt x="1849" y="12"/>
                  </a:lnTo>
                  <a:lnTo>
                    <a:pt x="1839" y="12"/>
                  </a:lnTo>
                  <a:lnTo>
                    <a:pt x="1829" y="12"/>
                  </a:lnTo>
                  <a:lnTo>
                    <a:pt x="1818" y="13"/>
                  </a:lnTo>
                  <a:lnTo>
                    <a:pt x="1808" y="13"/>
                  </a:lnTo>
                  <a:lnTo>
                    <a:pt x="1805" y="13"/>
                  </a:lnTo>
                  <a:lnTo>
                    <a:pt x="1803" y="13"/>
                  </a:lnTo>
                  <a:lnTo>
                    <a:pt x="1794" y="13"/>
                  </a:lnTo>
                  <a:lnTo>
                    <a:pt x="1785" y="14"/>
                  </a:lnTo>
                  <a:lnTo>
                    <a:pt x="1775" y="14"/>
                  </a:lnTo>
                  <a:lnTo>
                    <a:pt x="1764" y="14"/>
                  </a:lnTo>
                  <a:lnTo>
                    <a:pt x="1753" y="15"/>
                  </a:lnTo>
                  <a:lnTo>
                    <a:pt x="1742" y="15"/>
                  </a:lnTo>
                  <a:lnTo>
                    <a:pt x="1741" y="15"/>
                  </a:lnTo>
                  <a:lnTo>
                    <a:pt x="1740" y="15"/>
                  </a:lnTo>
                  <a:lnTo>
                    <a:pt x="1732" y="15"/>
                  </a:lnTo>
                  <a:lnTo>
                    <a:pt x="1722" y="15"/>
                  </a:lnTo>
                  <a:lnTo>
                    <a:pt x="1714" y="16"/>
                  </a:lnTo>
                  <a:lnTo>
                    <a:pt x="1706" y="16"/>
                  </a:lnTo>
                  <a:lnTo>
                    <a:pt x="1695" y="16"/>
                  </a:lnTo>
                  <a:lnTo>
                    <a:pt x="1682" y="17"/>
                  </a:lnTo>
                  <a:lnTo>
                    <a:pt x="1672" y="17"/>
                  </a:lnTo>
                  <a:lnTo>
                    <a:pt x="1662" y="17"/>
                  </a:lnTo>
                  <a:lnTo>
                    <a:pt x="1650" y="18"/>
                  </a:lnTo>
                  <a:lnTo>
                    <a:pt x="1640" y="18"/>
                  </a:lnTo>
                  <a:lnTo>
                    <a:pt x="1638" y="18"/>
                  </a:lnTo>
                  <a:lnTo>
                    <a:pt x="1635" y="18"/>
                  </a:lnTo>
                  <a:lnTo>
                    <a:pt x="1628" y="18"/>
                  </a:lnTo>
                  <a:lnTo>
                    <a:pt x="1620" y="19"/>
                  </a:lnTo>
                  <a:lnTo>
                    <a:pt x="1606" y="19"/>
                  </a:lnTo>
                  <a:lnTo>
                    <a:pt x="1592" y="20"/>
                  </a:lnTo>
                  <a:lnTo>
                    <a:pt x="1579" y="20"/>
                  </a:lnTo>
                  <a:lnTo>
                    <a:pt x="1566" y="21"/>
                  </a:lnTo>
                  <a:lnTo>
                    <a:pt x="1553" y="21"/>
                  </a:lnTo>
                  <a:lnTo>
                    <a:pt x="1542" y="21"/>
                  </a:lnTo>
                  <a:lnTo>
                    <a:pt x="1534" y="23"/>
                  </a:lnTo>
                  <a:lnTo>
                    <a:pt x="1526" y="23"/>
                  </a:lnTo>
                  <a:lnTo>
                    <a:pt x="1517" y="23"/>
                  </a:lnTo>
                  <a:lnTo>
                    <a:pt x="1509" y="24"/>
                  </a:lnTo>
                  <a:lnTo>
                    <a:pt x="1507" y="24"/>
                  </a:lnTo>
                  <a:lnTo>
                    <a:pt x="1505" y="24"/>
                  </a:lnTo>
                  <a:lnTo>
                    <a:pt x="1498" y="24"/>
                  </a:lnTo>
                  <a:lnTo>
                    <a:pt x="1490" y="24"/>
                  </a:lnTo>
                  <a:lnTo>
                    <a:pt x="1477" y="25"/>
                  </a:lnTo>
                  <a:lnTo>
                    <a:pt x="1464" y="25"/>
                  </a:lnTo>
                  <a:lnTo>
                    <a:pt x="1451" y="26"/>
                  </a:lnTo>
                  <a:lnTo>
                    <a:pt x="1439" y="26"/>
                  </a:lnTo>
                  <a:lnTo>
                    <a:pt x="1426" y="27"/>
                  </a:lnTo>
                  <a:lnTo>
                    <a:pt x="1413" y="27"/>
                  </a:lnTo>
                  <a:lnTo>
                    <a:pt x="1401" y="28"/>
                  </a:lnTo>
                  <a:lnTo>
                    <a:pt x="1389" y="28"/>
                  </a:lnTo>
                  <a:lnTo>
                    <a:pt x="1374" y="29"/>
                  </a:lnTo>
                  <a:lnTo>
                    <a:pt x="1360" y="30"/>
                  </a:lnTo>
                  <a:lnTo>
                    <a:pt x="1345" y="30"/>
                  </a:lnTo>
                  <a:lnTo>
                    <a:pt x="1331" y="31"/>
                  </a:lnTo>
                  <a:lnTo>
                    <a:pt x="1314" y="32"/>
                  </a:lnTo>
                  <a:lnTo>
                    <a:pt x="1299" y="32"/>
                  </a:lnTo>
                  <a:lnTo>
                    <a:pt x="1282" y="33"/>
                  </a:lnTo>
                  <a:lnTo>
                    <a:pt x="1267" y="34"/>
                  </a:lnTo>
                  <a:lnTo>
                    <a:pt x="1251" y="35"/>
                  </a:lnTo>
                  <a:lnTo>
                    <a:pt x="1236" y="35"/>
                  </a:lnTo>
                  <a:lnTo>
                    <a:pt x="1224" y="36"/>
                  </a:lnTo>
                  <a:lnTo>
                    <a:pt x="1210" y="37"/>
                  </a:lnTo>
                  <a:lnTo>
                    <a:pt x="1207" y="37"/>
                  </a:lnTo>
                  <a:lnTo>
                    <a:pt x="1204" y="37"/>
                  </a:lnTo>
                  <a:lnTo>
                    <a:pt x="1199" y="37"/>
                  </a:lnTo>
                  <a:lnTo>
                    <a:pt x="1194" y="37"/>
                  </a:lnTo>
                  <a:lnTo>
                    <a:pt x="1180" y="38"/>
                  </a:lnTo>
                  <a:lnTo>
                    <a:pt x="1167" y="39"/>
                  </a:lnTo>
                  <a:lnTo>
                    <a:pt x="1152" y="39"/>
                  </a:lnTo>
                  <a:lnTo>
                    <a:pt x="1139" y="40"/>
                  </a:lnTo>
                  <a:lnTo>
                    <a:pt x="1132" y="41"/>
                  </a:lnTo>
                  <a:lnTo>
                    <a:pt x="1126" y="41"/>
                  </a:lnTo>
                  <a:lnTo>
                    <a:pt x="1122" y="41"/>
                  </a:lnTo>
                  <a:lnTo>
                    <a:pt x="1118" y="41"/>
                  </a:lnTo>
                  <a:lnTo>
                    <a:pt x="1100" y="42"/>
                  </a:lnTo>
                  <a:lnTo>
                    <a:pt x="1081" y="43"/>
                  </a:lnTo>
                  <a:lnTo>
                    <a:pt x="1064" y="44"/>
                  </a:lnTo>
                  <a:lnTo>
                    <a:pt x="1045" y="45"/>
                  </a:lnTo>
                  <a:lnTo>
                    <a:pt x="1043" y="46"/>
                  </a:lnTo>
                  <a:lnTo>
                    <a:pt x="1041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13" y="47"/>
                  </a:lnTo>
                  <a:lnTo>
                    <a:pt x="991" y="49"/>
                  </a:lnTo>
                  <a:lnTo>
                    <a:pt x="968" y="50"/>
                  </a:lnTo>
                  <a:lnTo>
                    <a:pt x="946" y="51"/>
                  </a:lnTo>
                  <a:lnTo>
                    <a:pt x="943" y="52"/>
                  </a:lnTo>
                  <a:lnTo>
                    <a:pt x="940" y="52"/>
                  </a:lnTo>
                  <a:lnTo>
                    <a:pt x="935" y="52"/>
                  </a:lnTo>
                  <a:lnTo>
                    <a:pt x="931" y="52"/>
                  </a:lnTo>
                  <a:lnTo>
                    <a:pt x="907" y="54"/>
                  </a:lnTo>
                  <a:lnTo>
                    <a:pt x="884" y="55"/>
                  </a:lnTo>
                  <a:lnTo>
                    <a:pt x="862" y="58"/>
                  </a:lnTo>
                  <a:lnTo>
                    <a:pt x="839" y="60"/>
                  </a:lnTo>
                  <a:lnTo>
                    <a:pt x="835" y="60"/>
                  </a:lnTo>
                  <a:lnTo>
                    <a:pt x="831" y="60"/>
                  </a:lnTo>
                  <a:lnTo>
                    <a:pt x="824" y="61"/>
                  </a:lnTo>
                  <a:lnTo>
                    <a:pt x="816" y="61"/>
                  </a:lnTo>
                  <a:lnTo>
                    <a:pt x="804" y="62"/>
                  </a:lnTo>
                  <a:lnTo>
                    <a:pt x="792" y="63"/>
                  </a:lnTo>
                  <a:lnTo>
                    <a:pt x="777" y="64"/>
                  </a:lnTo>
                  <a:lnTo>
                    <a:pt x="764" y="65"/>
                  </a:lnTo>
                  <a:lnTo>
                    <a:pt x="751" y="66"/>
                  </a:lnTo>
                  <a:lnTo>
                    <a:pt x="738" y="67"/>
                  </a:lnTo>
                  <a:lnTo>
                    <a:pt x="727" y="68"/>
                  </a:lnTo>
                  <a:lnTo>
                    <a:pt x="715" y="69"/>
                  </a:lnTo>
                  <a:lnTo>
                    <a:pt x="715" y="69"/>
                  </a:lnTo>
                  <a:lnTo>
                    <a:pt x="704" y="70"/>
                  </a:lnTo>
                  <a:lnTo>
                    <a:pt x="694" y="71"/>
                  </a:lnTo>
                  <a:lnTo>
                    <a:pt x="680" y="72"/>
                  </a:lnTo>
                  <a:lnTo>
                    <a:pt x="668" y="73"/>
                  </a:lnTo>
                  <a:lnTo>
                    <a:pt x="656" y="74"/>
                  </a:lnTo>
                  <a:lnTo>
                    <a:pt x="643" y="75"/>
                  </a:lnTo>
                  <a:lnTo>
                    <a:pt x="632" y="76"/>
                  </a:lnTo>
                  <a:lnTo>
                    <a:pt x="621" y="77"/>
                  </a:lnTo>
                  <a:lnTo>
                    <a:pt x="615" y="77"/>
                  </a:lnTo>
                  <a:lnTo>
                    <a:pt x="609" y="78"/>
                  </a:lnTo>
                  <a:lnTo>
                    <a:pt x="602" y="79"/>
                  </a:lnTo>
                  <a:lnTo>
                    <a:pt x="596" y="79"/>
                  </a:lnTo>
                  <a:lnTo>
                    <a:pt x="586" y="80"/>
                  </a:lnTo>
                  <a:lnTo>
                    <a:pt x="575" y="81"/>
                  </a:lnTo>
                  <a:lnTo>
                    <a:pt x="564" y="82"/>
                  </a:lnTo>
                  <a:lnTo>
                    <a:pt x="552" y="83"/>
                  </a:lnTo>
                  <a:lnTo>
                    <a:pt x="542" y="84"/>
                  </a:lnTo>
                  <a:lnTo>
                    <a:pt x="532" y="85"/>
                  </a:lnTo>
                  <a:lnTo>
                    <a:pt x="524" y="86"/>
                  </a:lnTo>
                  <a:lnTo>
                    <a:pt x="515" y="87"/>
                  </a:lnTo>
                  <a:lnTo>
                    <a:pt x="513" y="87"/>
                  </a:lnTo>
                  <a:lnTo>
                    <a:pt x="511" y="87"/>
                  </a:lnTo>
                  <a:lnTo>
                    <a:pt x="472" y="92"/>
                  </a:lnTo>
                  <a:lnTo>
                    <a:pt x="434" y="97"/>
                  </a:lnTo>
                  <a:lnTo>
                    <a:pt x="398" y="101"/>
                  </a:lnTo>
                  <a:lnTo>
                    <a:pt x="363" y="105"/>
                  </a:lnTo>
                  <a:lnTo>
                    <a:pt x="362" y="105"/>
                  </a:lnTo>
                  <a:lnTo>
                    <a:pt x="361" y="105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42" y="108"/>
                  </a:lnTo>
                  <a:lnTo>
                    <a:pt x="329" y="110"/>
                  </a:lnTo>
                  <a:lnTo>
                    <a:pt x="314" y="112"/>
                  </a:lnTo>
                  <a:lnTo>
                    <a:pt x="301" y="113"/>
                  </a:lnTo>
                  <a:lnTo>
                    <a:pt x="299" y="114"/>
                  </a:lnTo>
                  <a:lnTo>
                    <a:pt x="297" y="114"/>
                  </a:lnTo>
                  <a:lnTo>
                    <a:pt x="295" y="114"/>
                  </a:lnTo>
                  <a:lnTo>
                    <a:pt x="293" y="115"/>
                  </a:lnTo>
                  <a:lnTo>
                    <a:pt x="280" y="116"/>
                  </a:lnTo>
                  <a:lnTo>
                    <a:pt x="268" y="118"/>
                  </a:lnTo>
                  <a:lnTo>
                    <a:pt x="257" y="120"/>
                  </a:lnTo>
                  <a:lnTo>
                    <a:pt x="244" y="122"/>
                  </a:lnTo>
                  <a:lnTo>
                    <a:pt x="242" y="122"/>
                  </a:lnTo>
                  <a:lnTo>
                    <a:pt x="241" y="122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29" y="124"/>
                  </a:lnTo>
                  <a:lnTo>
                    <a:pt x="219" y="127"/>
                  </a:lnTo>
                  <a:lnTo>
                    <a:pt x="208" y="129"/>
                  </a:lnTo>
                  <a:lnTo>
                    <a:pt x="198" y="131"/>
                  </a:lnTo>
                  <a:lnTo>
                    <a:pt x="195" y="131"/>
                  </a:lnTo>
                  <a:lnTo>
                    <a:pt x="193" y="132"/>
                  </a:lnTo>
                  <a:lnTo>
                    <a:pt x="191" y="132"/>
                  </a:lnTo>
                  <a:lnTo>
                    <a:pt x="190" y="132"/>
                  </a:lnTo>
                  <a:lnTo>
                    <a:pt x="181" y="134"/>
                  </a:lnTo>
                  <a:lnTo>
                    <a:pt x="171" y="136"/>
                  </a:lnTo>
                  <a:lnTo>
                    <a:pt x="162" y="138"/>
                  </a:lnTo>
                  <a:lnTo>
                    <a:pt x="153" y="140"/>
                  </a:lnTo>
                  <a:lnTo>
                    <a:pt x="151" y="140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38" y="143"/>
                  </a:lnTo>
                  <a:lnTo>
                    <a:pt x="131" y="145"/>
                  </a:lnTo>
                  <a:lnTo>
                    <a:pt x="123" y="146"/>
                  </a:lnTo>
                  <a:lnTo>
                    <a:pt x="115" y="148"/>
                  </a:lnTo>
                  <a:lnTo>
                    <a:pt x="114" y="148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09" y="150"/>
                  </a:lnTo>
                  <a:lnTo>
                    <a:pt x="95" y="153"/>
                  </a:lnTo>
                  <a:lnTo>
                    <a:pt x="82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78" y="158"/>
                  </a:lnTo>
                  <a:lnTo>
                    <a:pt x="77" y="158"/>
                  </a:lnTo>
                  <a:lnTo>
                    <a:pt x="65" y="163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42" y="171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1" y="176"/>
                  </a:lnTo>
                  <a:lnTo>
                    <a:pt x="31" y="177"/>
                  </a:lnTo>
                  <a:lnTo>
                    <a:pt x="24" y="181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5" y="186"/>
                  </a:lnTo>
                  <a:lnTo>
                    <a:pt x="9" y="190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4" y="197"/>
                  </a:lnTo>
                  <a:lnTo>
                    <a:pt x="4" y="197"/>
                  </a:lnTo>
                  <a:lnTo>
                    <a:pt x="2" y="200"/>
                  </a:lnTo>
                  <a:lnTo>
                    <a:pt x="1" y="204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1" y="211"/>
                  </a:lnTo>
                  <a:lnTo>
                    <a:pt x="3" y="215"/>
                  </a:lnTo>
                  <a:lnTo>
                    <a:pt x="1351" y="2771"/>
                  </a:lnTo>
                  <a:lnTo>
                    <a:pt x="1351" y="2771"/>
                  </a:lnTo>
                  <a:lnTo>
                    <a:pt x="1352" y="2772"/>
                  </a:lnTo>
                  <a:lnTo>
                    <a:pt x="1353" y="2774"/>
                  </a:lnTo>
                  <a:lnTo>
                    <a:pt x="1356" y="2776"/>
                  </a:lnTo>
                  <a:lnTo>
                    <a:pt x="1356" y="2776"/>
                  </a:lnTo>
                  <a:lnTo>
                    <a:pt x="1357" y="2776"/>
                  </a:lnTo>
                  <a:lnTo>
                    <a:pt x="1358" y="2777"/>
                  </a:lnTo>
                  <a:lnTo>
                    <a:pt x="1359" y="2778"/>
                  </a:lnTo>
                  <a:lnTo>
                    <a:pt x="1359" y="2778"/>
                  </a:lnTo>
                  <a:lnTo>
                    <a:pt x="1360" y="2778"/>
                  </a:lnTo>
                  <a:lnTo>
                    <a:pt x="1362" y="2780"/>
                  </a:lnTo>
                  <a:lnTo>
                    <a:pt x="1365" y="2781"/>
                  </a:lnTo>
                  <a:lnTo>
                    <a:pt x="1365" y="2781"/>
                  </a:lnTo>
                  <a:lnTo>
                    <a:pt x="1365" y="2781"/>
                  </a:lnTo>
                  <a:lnTo>
                    <a:pt x="1367" y="2782"/>
                  </a:lnTo>
                  <a:lnTo>
                    <a:pt x="1368" y="2783"/>
                  </a:lnTo>
                  <a:lnTo>
                    <a:pt x="1373" y="2785"/>
                  </a:lnTo>
                  <a:lnTo>
                    <a:pt x="1378" y="2787"/>
                  </a:lnTo>
                  <a:lnTo>
                    <a:pt x="1378" y="2787"/>
                  </a:lnTo>
                  <a:lnTo>
                    <a:pt x="1378" y="2787"/>
                  </a:lnTo>
                  <a:lnTo>
                    <a:pt x="1381" y="2788"/>
                  </a:lnTo>
                  <a:lnTo>
                    <a:pt x="1384" y="2789"/>
                  </a:lnTo>
                  <a:lnTo>
                    <a:pt x="1384" y="2789"/>
                  </a:lnTo>
                  <a:lnTo>
                    <a:pt x="1384" y="2789"/>
                  </a:lnTo>
                  <a:lnTo>
                    <a:pt x="1391" y="2791"/>
                  </a:lnTo>
                  <a:lnTo>
                    <a:pt x="1398" y="2794"/>
                  </a:lnTo>
                  <a:lnTo>
                    <a:pt x="1400" y="2795"/>
                  </a:lnTo>
                  <a:lnTo>
                    <a:pt x="1402" y="2795"/>
                  </a:lnTo>
                  <a:lnTo>
                    <a:pt x="1403" y="2795"/>
                  </a:lnTo>
                  <a:lnTo>
                    <a:pt x="1403" y="2795"/>
                  </a:lnTo>
                  <a:lnTo>
                    <a:pt x="1411" y="2798"/>
                  </a:lnTo>
                  <a:lnTo>
                    <a:pt x="1420" y="2800"/>
                  </a:lnTo>
                  <a:lnTo>
                    <a:pt x="1423" y="2800"/>
                  </a:lnTo>
                  <a:lnTo>
                    <a:pt x="1424" y="2800"/>
                  </a:lnTo>
                  <a:lnTo>
                    <a:pt x="1424" y="2800"/>
                  </a:lnTo>
                  <a:lnTo>
                    <a:pt x="1424" y="2800"/>
                  </a:lnTo>
                  <a:lnTo>
                    <a:pt x="1432" y="2802"/>
                  </a:lnTo>
                  <a:lnTo>
                    <a:pt x="1440" y="2804"/>
                  </a:lnTo>
                  <a:lnTo>
                    <a:pt x="1444" y="2805"/>
                  </a:lnTo>
                  <a:lnTo>
                    <a:pt x="1448" y="2805"/>
                  </a:lnTo>
                  <a:lnTo>
                    <a:pt x="1449" y="2805"/>
                  </a:lnTo>
                  <a:lnTo>
                    <a:pt x="1450" y="2806"/>
                  </a:lnTo>
                  <a:lnTo>
                    <a:pt x="1459" y="2807"/>
                  </a:lnTo>
                  <a:lnTo>
                    <a:pt x="1467" y="2808"/>
                  </a:lnTo>
                  <a:lnTo>
                    <a:pt x="1468" y="2809"/>
                  </a:lnTo>
                  <a:lnTo>
                    <a:pt x="1469" y="2809"/>
                  </a:lnTo>
                  <a:lnTo>
                    <a:pt x="1473" y="2809"/>
                  </a:lnTo>
                  <a:lnTo>
                    <a:pt x="1477" y="2810"/>
                  </a:lnTo>
                  <a:lnTo>
                    <a:pt x="1477" y="2810"/>
                  </a:lnTo>
                  <a:lnTo>
                    <a:pt x="1478" y="2810"/>
                  </a:lnTo>
                  <a:lnTo>
                    <a:pt x="1491" y="2812"/>
                  </a:lnTo>
                  <a:lnTo>
                    <a:pt x="1503" y="2814"/>
                  </a:lnTo>
                  <a:lnTo>
                    <a:pt x="1505" y="2814"/>
                  </a:lnTo>
                  <a:lnTo>
                    <a:pt x="1507" y="2815"/>
                  </a:lnTo>
                  <a:lnTo>
                    <a:pt x="1508" y="2815"/>
                  </a:lnTo>
                  <a:lnTo>
                    <a:pt x="1509" y="2815"/>
                  </a:lnTo>
                  <a:lnTo>
                    <a:pt x="1530" y="2818"/>
                  </a:lnTo>
                  <a:lnTo>
                    <a:pt x="1551" y="2820"/>
                  </a:lnTo>
                  <a:lnTo>
                    <a:pt x="1574" y="2823"/>
                  </a:lnTo>
                  <a:lnTo>
                    <a:pt x="1598" y="2827"/>
                  </a:lnTo>
                  <a:lnTo>
                    <a:pt x="1599" y="2827"/>
                  </a:lnTo>
                  <a:lnTo>
                    <a:pt x="1599" y="2827"/>
                  </a:lnTo>
                  <a:lnTo>
                    <a:pt x="1600" y="2827"/>
                  </a:lnTo>
                  <a:lnTo>
                    <a:pt x="1601" y="2827"/>
                  </a:lnTo>
                  <a:lnTo>
                    <a:pt x="1610" y="2828"/>
                  </a:lnTo>
                  <a:lnTo>
                    <a:pt x="1619" y="2829"/>
                  </a:lnTo>
                  <a:lnTo>
                    <a:pt x="1629" y="2830"/>
                  </a:lnTo>
                  <a:lnTo>
                    <a:pt x="1639" y="2831"/>
                  </a:lnTo>
                  <a:lnTo>
                    <a:pt x="1640" y="2831"/>
                  </a:lnTo>
                  <a:lnTo>
                    <a:pt x="1641" y="2831"/>
                  </a:lnTo>
                  <a:lnTo>
                    <a:pt x="1643" y="2831"/>
                  </a:lnTo>
                  <a:lnTo>
                    <a:pt x="1644" y="2831"/>
                  </a:lnTo>
                  <a:lnTo>
                    <a:pt x="1654" y="2832"/>
                  </a:lnTo>
                  <a:lnTo>
                    <a:pt x="1664" y="2833"/>
                  </a:lnTo>
                  <a:lnTo>
                    <a:pt x="1674" y="2834"/>
                  </a:lnTo>
                  <a:lnTo>
                    <a:pt x="1683" y="2835"/>
                  </a:lnTo>
                  <a:lnTo>
                    <a:pt x="1685" y="2835"/>
                  </a:lnTo>
                  <a:lnTo>
                    <a:pt x="1686" y="2835"/>
                  </a:lnTo>
                  <a:lnTo>
                    <a:pt x="1688" y="2835"/>
                  </a:lnTo>
                  <a:lnTo>
                    <a:pt x="1691" y="2835"/>
                  </a:lnTo>
                  <a:lnTo>
                    <a:pt x="1698" y="2836"/>
                  </a:lnTo>
                  <a:lnTo>
                    <a:pt x="1706" y="2837"/>
                  </a:lnTo>
                  <a:lnTo>
                    <a:pt x="1714" y="2837"/>
                  </a:lnTo>
                  <a:lnTo>
                    <a:pt x="1721" y="2838"/>
                  </a:lnTo>
                  <a:lnTo>
                    <a:pt x="1728" y="2839"/>
                  </a:lnTo>
                  <a:lnTo>
                    <a:pt x="1734" y="2839"/>
                  </a:lnTo>
                  <a:lnTo>
                    <a:pt x="1739" y="2839"/>
                  </a:lnTo>
                  <a:lnTo>
                    <a:pt x="1744" y="2840"/>
                  </a:lnTo>
                  <a:lnTo>
                    <a:pt x="1775" y="2842"/>
                  </a:lnTo>
                  <a:lnTo>
                    <a:pt x="1807" y="2844"/>
                  </a:lnTo>
                  <a:lnTo>
                    <a:pt x="1840" y="2847"/>
                  </a:lnTo>
                  <a:lnTo>
                    <a:pt x="1873" y="2849"/>
                  </a:lnTo>
                  <a:lnTo>
                    <a:pt x="1880" y="2849"/>
                  </a:lnTo>
                  <a:lnTo>
                    <a:pt x="1886" y="2849"/>
                  </a:lnTo>
                  <a:lnTo>
                    <a:pt x="1890" y="2850"/>
                  </a:lnTo>
                  <a:lnTo>
                    <a:pt x="1894" y="2850"/>
                  </a:lnTo>
                  <a:lnTo>
                    <a:pt x="1898" y="2850"/>
                  </a:lnTo>
                  <a:lnTo>
                    <a:pt x="1901" y="2850"/>
                  </a:lnTo>
                  <a:lnTo>
                    <a:pt x="1932" y="2852"/>
                  </a:lnTo>
                  <a:lnTo>
                    <a:pt x="1964" y="2854"/>
                  </a:lnTo>
                  <a:lnTo>
                    <a:pt x="1996" y="2855"/>
                  </a:lnTo>
                  <a:lnTo>
                    <a:pt x="2028" y="2857"/>
                  </a:lnTo>
                  <a:lnTo>
                    <a:pt x="2029" y="2857"/>
                  </a:lnTo>
                  <a:lnTo>
                    <a:pt x="2030" y="2857"/>
                  </a:lnTo>
                  <a:lnTo>
                    <a:pt x="2036" y="2857"/>
                  </a:lnTo>
                  <a:lnTo>
                    <a:pt x="2041" y="2857"/>
                  </a:lnTo>
                  <a:lnTo>
                    <a:pt x="2052" y="2858"/>
                  </a:lnTo>
                  <a:lnTo>
                    <a:pt x="2064" y="2858"/>
                  </a:lnTo>
                  <a:lnTo>
                    <a:pt x="2065" y="2858"/>
                  </a:lnTo>
                  <a:lnTo>
                    <a:pt x="2066" y="2858"/>
                  </a:lnTo>
                  <a:lnTo>
                    <a:pt x="2081" y="2859"/>
                  </a:lnTo>
                  <a:lnTo>
                    <a:pt x="2097" y="2861"/>
                  </a:lnTo>
                  <a:lnTo>
                    <a:pt x="2098" y="2861"/>
                  </a:lnTo>
                  <a:lnTo>
                    <a:pt x="2099" y="2861"/>
                  </a:lnTo>
                  <a:lnTo>
                    <a:pt x="2110" y="2861"/>
                  </a:lnTo>
                  <a:lnTo>
                    <a:pt x="2120" y="2861"/>
                  </a:lnTo>
                  <a:lnTo>
                    <a:pt x="2134" y="2862"/>
                  </a:lnTo>
                  <a:lnTo>
                    <a:pt x="2147" y="2863"/>
                  </a:lnTo>
                  <a:lnTo>
                    <a:pt x="2150" y="2863"/>
                  </a:lnTo>
                  <a:lnTo>
                    <a:pt x="2153" y="2863"/>
                  </a:lnTo>
                  <a:lnTo>
                    <a:pt x="2177" y="2864"/>
                  </a:lnTo>
                  <a:lnTo>
                    <a:pt x="2201" y="2864"/>
                  </a:lnTo>
                  <a:lnTo>
                    <a:pt x="2224" y="2865"/>
                  </a:lnTo>
                  <a:lnTo>
                    <a:pt x="2249" y="2866"/>
                  </a:lnTo>
                  <a:lnTo>
                    <a:pt x="2250" y="2866"/>
                  </a:lnTo>
                  <a:lnTo>
                    <a:pt x="2250" y="2866"/>
                  </a:lnTo>
                  <a:lnTo>
                    <a:pt x="2254" y="2866"/>
                  </a:lnTo>
                  <a:lnTo>
                    <a:pt x="2258" y="2866"/>
                  </a:lnTo>
                  <a:lnTo>
                    <a:pt x="2260" y="2866"/>
                  </a:lnTo>
                  <a:lnTo>
                    <a:pt x="2262" y="2866"/>
                  </a:lnTo>
                  <a:lnTo>
                    <a:pt x="2286" y="2867"/>
                  </a:lnTo>
                  <a:lnTo>
                    <a:pt x="2310" y="2867"/>
                  </a:lnTo>
                  <a:lnTo>
                    <a:pt x="2335" y="2868"/>
                  </a:lnTo>
                  <a:lnTo>
                    <a:pt x="2359" y="2869"/>
                  </a:lnTo>
                  <a:lnTo>
                    <a:pt x="2362" y="2869"/>
                  </a:lnTo>
                  <a:lnTo>
                    <a:pt x="2364" y="2869"/>
                  </a:lnTo>
                  <a:lnTo>
                    <a:pt x="2366" y="2869"/>
                  </a:lnTo>
                  <a:lnTo>
                    <a:pt x="2367" y="2869"/>
                  </a:lnTo>
                  <a:lnTo>
                    <a:pt x="2371" y="2869"/>
                  </a:lnTo>
                  <a:lnTo>
                    <a:pt x="2374" y="2869"/>
                  </a:lnTo>
                  <a:lnTo>
                    <a:pt x="2399" y="2870"/>
                  </a:lnTo>
                  <a:lnTo>
                    <a:pt x="2423" y="2870"/>
                  </a:lnTo>
                  <a:lnTo>
                    <a:pt x="2447" y="2870"/>
                  </a:lnTo>
                  <a:lnTo>
                    <a:pt x="2472" y="2871"/>
                  </a:lnTo>
                  <a:lnTo>
                    <a:pt x="2475" y="2871"/>
                  </a:lnTo>
                  <a:lnTo>
                    <a:pt x="2477" y="2871"/>
                  </a:lnTo>
                  <a:lnTo>
                    <a:pt x="2477" y="2871"/>
                  </a:lnTo>
                  <a:lnTo>
                    <a:pt x="2478" y="2871"/>
                  </a:lnTo>
                  <a:lnTo>
                    <a:pt x="2502" y="2871"/>
                  </a:lnTo>
                  <a:lnTo>
                    <a:pt x="2526" y="2872"/>
                  </a:lnTo>
                  <a:lnTo>
                    <a:pt x="2552" y="2872"/>
                  </a:lnTo>
                  <a:lnTo>
                    <a:pt x="2577" y="2872"/>
                  </a:lnTo>
                  <a:lnTo>
                    <a:pt x="2578" y="2872"/>
                  </a:lnTo>
                  <a:lnTo>
                    <a:pt x="2579" y="2872"/>
                  </a:lnTo>
                  <a:lnTo>
                    <a:pt x="2585" y="2872"/>
                  </a:lnTo>
                  <a:lnTo>
                    <a:pt x="2590" y="2873"/>
                  </a:lnTo>
                  <a:lnTo>
                    <a:pt x="2594" y="2873"/>
                  </a:lnTo>
                  <a:lnTo>
                    <a:pt x="2599" y="2873"/>
                  </a:lnTo>
                  <a:lnTo>
                    <a:pt x="2625" y="2873"/>
                  </a:lnTo>
                  <a:lnTo>
                    <a:pt x="2653" y="2873"/>
                  </a:lnTo>
                  <a:lnTo>
                    <a:pt x="2680" y="2873"/>
                  </a:lnTo>
                  <a:lnTo>
                    <a:pt x="2707" y="2873"/>
                  </a:lnTo>
                  <a:lnTo>
                    <a:pt x="2707" y="2873"/>
                  </a:lnTo>
                  <a:lnTo>
                    <a:pt x="2707" y="2873"/>
                  </a:lnTo>
                  <a:lnTo>
                    <a:pt x="2710" y="2873"/>
                  </a:lnTo>
                  <a:lnTo>
                    <a:pt x="2714" y="2873"/>
                  </a:lnTo>
                  <a:lnTo>
                    <a:pt x="2727" y="2873"/>
                  </a:lnTo>
                  <a:lnTo>
                    <a:pt x="2742" y="2873"/>
                  </a:lnTo>
                  <a:lnTo>
                    <a:pt x="2756" y="2873"/>
                  </a:lnTo>
                  <a:lnTo>
                    <a:pt x="2771" y="2873"/>
                  </a:lnTo>
                  <a:lnTo>
                    <a:pt x="2790" y="2874"/>
                  </a:lnTo>
                  <a:lnTo>
                    <a:pt x="2809" y="2874"/>
                  </a:lnTo>
                  <a:lnTo>
                    <a:pt x="2827" y="2874"/>
                  </a:lnTo>
                  <a:lnTo>
                    <a:pt x="2847" y="2873"/>
                  </a:lnTo>
                  <a:lnTo>
                    <a:pt x="2849" y="2873"/>
                  </a:lnTo>
                  <a:lnTo>
                    <a:pt x="2851" y="2873"/>
                  </a:lnTo>
                  <a:lnTo>
                    <a:pt x="2854" y="2873"/>
                  </a:lnTo>
                  <a:lnTo>
                    <a:pt x="2857" y="2873"/>
                  </a:lnTo>
                  <a:lnTo>
                    <a:pt x="2895" y="2873"/>
                  </a:lnTo>
                  <a:lnTo>
                    <a:pt x="2934" y="2873"/>
                  </a:lnTo>
                  <a:lnTo>
                    <a:pt x="2971" y="2873"/>
                  </a:lnTo>
                  <a:lnTo>
                    <a:pt x="3008" y="2872"/>
                  </a:lnTo>
                  <a:lnTo>
                    <a:pt x="3008" y="2872"/>
                  </a:lnTo>
                  <a:lnTo>
                    <a:pt x="3009" y="2872"/>
                  </a:lnTo>
                  <a:lnTo>
                    <a:pt x="3010" y="2872"/>
                  </a:lnTo>
                  <a:lnTo>
                    <a:pt x="3012" y="2872"/>
                  </a:lnTo>
                  <a:lnTo>
                    <a:pt x="3015" y="2872"/>
                  </a:lnTo>
                  <a:lnTo>
                    <a:pt x="3018" y="2872"/>
                  </a:lnTo>
                  <a:lnTo>
                    <a:pt x="3021" y="2872"/>
                  </a:lnTo>
                  <a:lnTo>
                    <a:pt x="3023" y="2872"/>
                  </a:lnTo>
                  <a:lnTo>
                    <a:pt x="3055" y="2872"/>
                  </a:lnTo>
                  <a:lnTo>
                    <a:pt x="3087" y="2871"/>
                  </a:lnTo>
                  <a:lnTo>
                    <a:pt x="3118" y="2871"/>
                  </a:lnTo>
                  <a:lnTo>
                    <a:pt x="3150" y="2870"/>
                  </a:lnTo>
                  <a:lnTo>
                    <a:pt x="3181" y="2870"/>
                  </a:lnTo>
                  <a:lnTo>
                    <a:pt x="3211" y="2869"/>
                  </a:lnTo>
                  <a:lnTo>
                    <a:pt x="3242" y="2868"/>
                  </a:lnTo>
                  <a:lnTo>
                    <a:pt x="3272" y="2868"/>
                  </a:lnTo>
                  <a:lnTo>
                    <a:pt x="3273" y="2868"/>
                  </a:lnTo>
                  <a:lnTo>
                    <a:pt x="3273" y="2868"/>
                  </a:lnTo>
                  <a:lnTo>
                    <a:pt x="3280" y="2868"/>
                  </a:lnTo>
                  <a:lnTo>
                    <a:pt x="3287" y="2867"/>
                  </a:lnTo>
                  <a:lnTo>
                    <a:pt x="3290" y="2867"/>
                  </a:lnTo>
                  <a:lnTo>
                    <a:pt x="3293" y="2867"/>
                  </a:lnTo>
                  <a:lnTo>
                    <a:pt x="3308" y="2867"/>
                  </a:lnTo>
                  <a:lnTo>
                    <a:pt x="3322" y="2866"/>
                  </a:lnTo>
                  <a:lnTo>
                    <a:pt x="3337" y="2866"/>
                  </a:lnTo>
                  <a:lnTo>
                    <a:pt x="3351" y="2866"/>
                  </a:lnTo>
                  <a:lnTo>
                    <a:pt x="3355" y="2865"/>
                  </a:lnTo>
                  <a:lnTo>
                    <a:pt x="3359" y="2865"/>
                  </a:lnTo>
                  <a:lnTo>
                    <a:pt x="3364" y="2865"/>
                  </a:lnTo>
                  <a:lnTo>
                    <a:pt x="3370" y="2865"/>
                  </a:lnTo>
                  <a:lnTo>
                    <a:pt x="3381" y="2865"/>
                  </a:lnTo>
                  <a:lnTo>
                    <a:pt x="3393" y="2864"/>
                  </a:lnTo>
                  <a:lnTo>
                    <a:pt x="3405" y="2864"/>
                  </a:lnTo>
                  <a:lnTo>
                    <a:pt x="3416" y="2863"/>
                  </a:lnTo>
                  <a:lnTo>
                    <a:pt x="3422" y="2863"/>
                  </a:lnTo>
                  <a:lnTo>
                    <a:pt x="3429" y="2863"/>
                  </a:lnTo>
                  <a:lnTo>
                    <a:pt x="3434" y="2863"/>
                  </a:lnTo>
                  <a:lnTo>
                    <a:pt x="3439" y="2863"/>
                  </a:lnTo>
                  <a:lnTo>
                    <a:pt x="3449" y="2862"/>
                  </a:lnTo>
                  <a:lnTo>
                    <a:pt x="3459" y="2862"/>
                  </a:lnTo>
                  <a:lnTo>
                    <a:pt x="3469" y="2862"/>
                  </a:lnTo>
                  <a:lnTo>
                    <a:pt x="3479" y="2861"/>
                  </a:lnTo>
                  <a:lnTo>
                    <a:pt x="3488" y="2861"/>
                  </a:lnTo>
                  <a:lnTo>
                    <a:pt x="3496" y="2861"/>
                  </a:lnTo>
                  <a:lnTo>
                    <a:pt x="3501" y="2859"/>
                  </a:lnTo>
                  <a:lnTo>
                    <a:pt x="3505" y="2859"/>
                  </a:lnTo>
                  <a:lnTo>
                    <a:pt x="3514" y="2859"/>
                  </a:lnTo>
                  <a:lnTo>
                    <a:pt x="3523" y="2858"/>
                  </a:lnTo>
                  <a:lnTo>
                    <a:pt x="3531" y="2858"/>
                  </a:lnTo>
                  <a:lnTo>
                    <a:pt x="3541" y="2858"/>
                  </a:lnTo>
                  <a:lnTo>
                    <a:pt x="3542" y="2858"/>
                  </a:lnTo>
                  <a:lnTo>
                    <a:pt x="3543" y="2858"/>
                  </a:lnTo>
                  <a:lnTo>
                    <a:pt x="3549" y="2857"/>
                  </a:lnTo>
                  <a:lnTo>
                    <a:pt x="3555" y="2857"/>
                  </a:lnTo>
                  <a:lnTo>
                    <a:pt x="3559" y="2857"/>
                  </a:lnTo>
                  <a:lnTo>
                    <a:pt x="3563" y="2857"/>
                  </a:lnTo>
                  <a:lnTo>
                    <a:pt x="3565" y="2857"/>
                  </a:lnTo>
                  <a:lnTo>
                    <a:pt x="3568" y="2857"/>
                  </a:lnTo>
                  <a:lnTo>
                    <a:pt x="3581" y="2856"/>
                  </a:lnTo>
                  <a:lnTo>
                    <a:pt x="3594" y="2855"/>
                  </a:lnTo>
                  <a:lnTo>
                    <a:pt x="3595" y="2855"/>
                  </a:lnTo>
                  <a:lnTo>
                    <a:pt x="3595" y="2855"/>
                  </a:lnTo>
                  <a:lnTo>
                    <a:pt x="3608" y="2855"/>
                  </a:lnTo>
                  <a:lnTo>
                    <a:pt x="3620" y="2854"/>
                  </a:lnTo>
                  <a:lnTo>
                    <a:pt x="3625" y="2854"/>
                  </a:lnTo>
                  <a:lnTo>
                    <a:pt x="3630" y="2853"/>
                  </a:lnTo>
                  <a:lnTo>
                    <a:pt x="3640" y="2853"/>
                  </a:lnTo>
                  <a:lnTo>
                    <a:pt x="3649" y="2852"/>
                  </a:lnTo>
                  <a:lnTo>
                    <a:pt x="3650" y="2852"/>
                  </a:lnTo>
                  <a:lnTo>
                    <a:pt x="3652" y="2852"/>
                  </a:lnTo>
                  <a:lnTo>
                    <a:pt x="3662" y="2852"/>
                  </a:lnTo>
                  <a:lnTo>
                    <a:pt x="3674" y="2851"/>
                  </a:lnTo>
                  <a:lnTo>
                    <a:pt x="3677" y="2851"/>
                  </a:lnTo>
                  <a:lnTo>
                    <a:pt x="3679" y="2851"/>
                  </a:lnTo>
                  <a:lnTo>
                    <a:pt x="3694" y="2850"/>
                  </a:lnTo>
                  <a:lnTo>
                    <a:pt x="3710" y="2849"/>
                  </a:lnTo>
                  <a:lnTo>
                    <a:pt x="3718" y="2849"/>
                  </a:lnTo>
                  <a:lnTo>
                    <a:pt x="3726" y="2848"/>
                  </a:lnTo>
                  <a:lnTo>
                    <a:pt x="3728" y="2848"/>
                  </a:lnTo>
                  <a:lnTo>
                    <a:pt x="3729" y="2848"/>
                  </a:lnTo>
                  <a:lnTo>
                    <a:pt x="3745" y="2847"/>
                  </a:lnTo>
                  <a:lnTo>
                    <a:pt x="3759" y="2846"/>
                  </a:lnTo>
                  <a:lnTo>
                    <a:pt x="3764" y="2846"/>
                  </a:lnTo>
                  <a:lnTo>
                    <a:pt x="3769" y="2845"/>
                  </a:lnTo>
                  <a:lnTo>
                    <a:pt x="3773" y="2845"/>
                  </a:lnTo>
                  <a:lnTo>
                    <a:pt x="3777" y="2845"/>
                  </a:lnTo>
                  <a:lnTo>
                    <a:pt x="3780" y="2845"/>
                  </a:lnTo>
                  <a:lnTo>
                    <a:pt x="3783" y="2844"/>
                  </a:lnTo>
                  <a:lnTo>
                    <a:pt x="3791" y="2844"/>
                  </a:lnTo>
                  <a:lnTo>
                    <a:pt x="3799" y="2843"/>
                  </a:lnTo>
                  <a:lnTo>
                    <a:pt x="3808" y="2843"/>
                  </a:lnTo>
                  <a:lnTo>
                    <a:pt x="3816" y="2842"/>
                  </a:lnTo>
                  <a:lnTo>
                    <a:pt x="3817" y="2842"/>
                  </a:lnTo>
                  <a:lnTo>
                    <a:pt x="3818" y="2842"/>
                  </a:lnTo>
                  <a:lnTo>
                    <a:pt x="3825" y="2842"/>
                  </a:lnTo>
                  <a:lnTo>
                    <a:pt x="3832" y="2841"/>
                  </a:lnTo>
                  <a:lnTo>
                    <a:pt x="3834" y="2841"/>
                  </a:lnTo>
                  <a:lnTo>
                    <a:pt x="3837" y="2841"/>
                  </a:lnTo>
                  <a:lnTo>
                    <a:pt x="3846" y="2840"/>
                  </a:lnTo>
                  <a:lnTo>
                    <a:pt x="3855" y="2839"/>
                  </a:lnTo>
                  <a:lnTo>
                    <a:pt x="3864" y="2839"/>
                  </a:lnTo>
                  <a:lnTo>
                    <a:pt x="3874" y="2838"/>
                  </a:lnTo>
                  <a:lnTo>
                    <a:pt x="3879" y="2837"/>
                  </a:lnTo>
                  <a:lnTo>
                    <a:pt x="3885" y="2837"/>
                  </a:lnTo>
                  <a:lnTo>
                    <a:pt x="3885" y="2837"/>
                  </a:lnTo>
                  <a:lnTo>
                    <a:pt x="3886" y="2837"/>
                  </a:lnTo>
                  <a:lnTo>
                    <a:pt x="3889" y="2837"/>
                  </a:lnTo>
                  <a:lnTo>
                    <a:pt x="3891" y="2836"/>
                  </a:lnTo>
                  <a:lnTo>
                    <a:pt x="3919" y="2834"/>
                  </a:lnTo>
                  <a:lnTo>
                    <a:pt x="3945" y="2832"/>
                  </a:lnTo>
                  <a:lnTo>
                    <a:pt x="3969" y="2829"/>
                  </a:lnTo>
                  <a:lnTo>
                    <a:pt x="3994" y="2827"/>
                  </a:lnTo>
                  <a:lnTo>
                    <a:pt x="4000" y="2825"/>
                  </a:lnTo>
                  <a:lnTo>
                    <a:pt x="4007" y="2824"/>
                  </a:lnTo>
                  <a:lnTo>
                    <a:pt x="4011" y="2824"/>
                  </a:lnTo>
                  <a:lnTo>
                    <a:pt x="4014" y="2824"/>
                  </a:lnTo>
                  <a:lnTo>
                    <a:pt x="4020" y="2823"/>
                  </a:lnTo>
                  <a:lnTo>
                    <a:pt x="4027" y="2822"/>
                  </a:lnTo>
                  <a:lnTo>
                    <a:pt x="4032" y="2822"/>
                  </a:lnTo>
                  <a:lnTo>
                    <a:pt x="4038" y="2821"/>
                  </a:lnTo>
                  <a:lnTo>
                    <a:pt x="4040" y="2821"/>
                  </a:lnTo>
                  <a:lnTo>
                    <a:pt x="4042" y="2820"/>
                  </a:lnTo>
                  <a:lnTo>
                    <a:pt x="4045" y="2820"/>
                  </a:lnTo>
                  <a:lnTo>
                    <a:pt x="4049" y="2819"/>
                  </a:lnTo>
                  <a:lnTo>
                    <a:pt x="4058" y="2818"/>
                  </a:lnTo>
                  <a:lnTo>
                    <a:pt x="4066" y="2817"/>
                  </a:lnTo>
                  <a:lnTo>
                    <a:pt x="4069" y="2817"/>
                  </a:lnTo>
                  <a:lnTo>
                    <a:pt x="4074" y="2816"/>
                  </a:lnTo>
                  <a:lnTo>
                    <a:pt x="4078" y="2816"/>
                  </a:lnTo>
                  <a:lnTo>
                    <a:pt x="4082" y="2815"/>
                  </a:lnTo>
                  <a:lnTo>
                    <a:pt x="4086" y="2814"/>
                  </a:lnTo>
                  <a:lnTo>
                    <a:pt x="4090" y="2814"/>
                  </a:lnTo>
                  <a:lnTo>
                    <a:pt x="4091" y="2814"/>
                  </a:lnTo>
                  <a:lnTo>
                    <a:pt x="4093" y="2814"/>
                  </a:lnTo>
                  <a:lnTo>
                    <a:pt x="4097" y="2813"/>
                  </a:lnTo>
                  <a:lnTo>
                    <a:pt x="4102" y="2812"/>
                  </a:lnTo>
                  <a:lnTo>
                    <a:pt x="4108" y="2811"/>
                  </a:lnTo>
                  <a:lnTo>
                    <a:pt x="4113" y="2811"/>
                  </a:lnTo>
                  <a:lnTo>
                    <a:pt x="4113" y="2810"/>
                  </a:lnTo>
                  <a:lnTo>
                    <a:pt x="4114" y="2810"/>
                  </a:lnTo>
                  <a:lnTo>
                    <a:pt x="4120" y="2809"/>
                  </a:lnTo>
                  <a:lnTo>
                    <a:pt x="4126" y="2808"/>
                  </a:lnTo>
                  <a:lnTo>
                    <a:pt x="4128" y="2808"/>
                  </a:lnTo>
                  <a:lnTo>
                    <a:pt x="4130" y="2808"/>
                  </a:lnTo>
                  <a:lnTo>
                    <a:pt x="4134" y="2807"/>
                  </a:lnTo>
                  <a:lnTo>
                    <a:pt x="4139" y="2806"/>
                  </a:lnTo>
                  <a:lnTo>
                    <a:pt x="4139" y="2806"/>
                  </a:lnTo>
                  <a:lnTo>
                    <a:pt x="4140" y="2806"/>
                  </a:lnTo>
                  <a:lnTo>
                    <a:pt x="4141" y="2806"/>
                  </a:lnTo>
                  <a:lnTo>
                    <a:pt x="4143" y="2805"/>
                  </a:lnTo>
                  <a:lnTo>
                    <a:pt x="4148" y="2805"/>
                  </a:lnTo>
                  <a:lnTo>
                    <a:pt x="4152" y="2804"/>
                  </a:lnTo>
                  <a:lnTo>
                    <a:pt x="4156" y="2803"/>
                  </a:lnTo>
                  <a:lnTo>
                    <a:pt x="4160" y="2802"/>
                  </a:lnTo>
                  <a:lnTo>
                    <a:pt x="4162" y="2802"/>
                  </a:lnTo>
                  <a:lnTo>
                    <a:pt x="4165" y="2801"/>
                  </a:lnTo>
                  <a:lnTo>
                    <a:pt x="4168" y="2800"/>
                  </a:lnTo>
                  <a:lnTo>
                    <a:pt x="4173" y="2799"/>
                  </a:lnTo>
                  <a:lnTo>
                    <a:pt x="4176" y="2799"/>
                  </a:lnTo>
                  <a:lnTo>
                    <a:pt x="4178" y="2798"/>
                  </a:lnTo>
                  <a:lnTo>
                    <a:pt x="4179" y="2798"/>
                  </a:lnTo>
                  <a:lnTo>
                    <a:pt x="4181" y="2798"/>
                  </a:lnTo>
                  <a:lnTo>
                    <a:pt x="4183" y="2797"/>
                  </a:lnTo>
                  <a:lnTo>
                    <a:pt x="4185" y="2796"/>
                  </a:lnTo>
                  <a:lnTo>
                    <a:pt x="4191" y="2795"/>
                  </a:lnTo>
                  <a:lnTo>
                    <a:pt x="4195" y="2794"/>
                  </a:lnTo>
                  <a:lnTo>
                    <a:pt x="4197" y="2793"/>
                  </a:lnTo>
                  <a:lnTo>
                    <a:pt x="4198" y="2793"/>
                  </a:lnTo>
                  <a:lnTo>
                    <a:pt x="4201" y="2791"/>
                  </a:lnTo>
                  <a:lnTo>
                    <a:pt x="4205" y="2790"/>
                  </a:lnTo>
                  <a:lnTo>
                    <a:pt x="4205" y="2790"/>
                  </a:lnTo>
                  <a:lnTo>
                    <a:pt x="4205" y="2790"/>
                  </a:lnTo>
                  <a:lnTo>
                    <a:pt x="4207" y="2790"/>
                  </a:lnTo>
                  <a:lnTo>
                    <a:pt x="4208" y="2789"/>
                  </a:lnTo>
                  <a:lnTo>
                    <a:pt x="4209" y="2789"/>
                  </a:lnTo>
                  <a:lnTo>
                    <a:pt x="4209" y="2789"/>
                  </a:lnTo>
                  <a:lnTo>
                    <a:pt x="4211" y="2788"/>
                  </a:lnTo>
                  <a:lnTo>
                    <a:pt x="4213" y="2787"/>
                  </a:lnTo>
                  <a:lnTo>
                    <a:pt x="4216" y="2786"/>
                  </a:lnTo>
                  <a:lnTo>
                    <a:pt x="4219" y="2785"/>
                  </a:lnTo>
                  <a:lnTo>
                    <a:pt x="4222" y="2784"/>
                  </a:lnTo>
                  <a:lnTo>
                    <a:pt x="4225" y="2783"/>
                  </a:lnTo>
                  <a:lnTo>
                    <a:pt x="4225" y="2782"/>
                  </a:lnTo>
                  <a:lnTo>
                    <a:pt x="4225" y="2782"/>
                  </a:lnTo>
                  <a:lnTo>
                    <a:pt x="4227" y="2781"/>
                  </a:lnTo>
                  <a:lnTo>
                    <a:pt x="4229" y="2780"/>
                  </a:lnTo>
                  <a:lnTo>
                    <a:pt x="4230" y="2780"/>
                  </a:lnTo>
                  <a:lnTo>
                    <a:pt x="4231" y="2779"/>
                  </a:lnTo>
                  <a:lnTo>
                    <a:pt x="4231" y="2779"/>
                  </a:lnTo>
                  <a:lnTo>
                    <a:pt x="4231" y="2779"/>
                  </a:lnTo>
                  <a:lnTo>
                    <a:pt x="4232" y="2779"/>
                  </a:lnTo>
                  <a:lnTo>
                    <a:pt x="4232" y="2778"/>
                  </a:lnTo>
                  <a:lnTo>
                    <a:pt x="4233" y="2778"/>
                  </a:lnTo>
                  <a:lnTo>
                    <a:pt x="4234" y="2777"/>
                  </a:lnTo>
                  <a:lnTo>
                    <a:pt x="4235" y="2776"/>
                  </a:lnTo>
                  <a:lnTo>
                    <a:pt x="4236" y="2775"/>
                  </a:lnTo>
                  <a:lnTo>
                    <a:pt x="4237" y="2775"/>
                  </a:lnTo>
                  <a:lnTo>
                    <a:pt x="4237" y="2775"/>
                  </a:lnTo>
                  <a:lnTo>
                    <a:pt x="4239" y="2773"/>
                  </a:lnTo>
                  <a:lnTo>
                    <a:pt x="4240" y="2772"/>
                  </a:lnTo>
                  <a:lnTo>
                    <a:pt x="4241" y="2771"/>
                  </a:lnTo>
                  <a:lnTo>
                    <a:pt x="4241" y="2771"/>
                  </a:lnTo>
                  <a:lnTo>
                    <a:pt x="5590" y="215"/>
                  </a:lnTo>
                  <a:lnTo>
                    <a:pt x="5591" y="213"/>
                  </a:lnTo>
                  <a:lnTo>
                    <a:pt x="5591" y="211"/>
                  </a:lnTo>
                  <a:lnTo>
                    <a:pt x="5592" y="208"/>
                  </a:lnTo>
                  <a:lnTo>
                    <a:pt x="5591" y="205"/>
                  </a:lnTo>
                  <a:lnTo>
                    <a:pt x="5591" y="204"/>
                  </a:lnTo>
                  <a:lnTo>
                    <a:pt x="5591" y="203"/>
                  </a:lnTo>
                  <a:close/>
                </a:path>
              </a:pathLst>
            </a:custGeom>
            <a:solidFill>
              <a:srgbClr val="0DAC4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0FCCC3C9-5DF1-E577-BDBF-BC3EAE770C1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033420" y="3374230"/>
              <a:ext cx="1479550" cy="109538"/>
            </a:xfrm>
            <a:custGeom>
              <a:avLst/>
              <a:gdLst>
                <a:gd name="T0" fmla="*/ 5570 w 5590"/>
                <a:gd name="T1" fmla="*/ 232 h 414"/>
                <a:gd name="T2" fmla="*/ 5490 w 5590"/>
                <a:gd name="T3" fmla="*/ 263 h 414"/>
                <a:gd name="T4" fmla="*/ 5352 w 5590"/>
                <a:gd name="T5" fmla="*/ 291 h 414"/>
                <a:gd name="T6" fmla="*/ 5160 w 5590"/>
                <a:gd name="T7" fmla="*/ 318 h 414"/>
                <a:gd name="T8" fmla="*/ 4921 w 5590"/>
                <a:gd name="T9" fmla="*/ 342 h 414"/>
                <a:gd name="T10" fmla="*/ 4638 w 5590"/>
                <a:gd name="T11" fmla="*/ 363 h 414"/>
                <a:gd name="T12" fmla="*/ 4317 w 5590"/>
                <a:gd name="T13" fmla="*/ 381 h 414"/>
                <a:gd name="T14" fmla="*/ 3962 w 5590"/>
                <a:gd name="T15" fmla="*/ 395 h 414"/>
                <a:gd name="T16" fmla="*/ 3580 w 5590"/>
                <a:gd name="T17" fmla="*/ 406 h 414"/>
                <a:gd name="T18" fmla="*/ 3173 w 5590"/>
                <a:gd name="T19" fmla="*/ 413 h 414"/>
                <a:gd name="T20" fmla="*/ 2746 w 5590"/>
                <a:gd name="T21" fmla="*/ 414 h 414"/>
                <a:gd name="T22" fmla="*/ 2321 w 5590"/>
                <a:gd name="T23" fmla="*/ 412 h 414"/>
                <a:gd name="T24" fmla="*/ 1917 w 5590"/>
                <a:gd name="T25" fmla="*/ 404 h 414"/>
                <a:gd name="T26" fmla="*/ 1539 w 5590"/>
                <a:gd name="T27" fmla="*/ 392 h 414"/>
                <a:gd name="T28" fmla="*/ 1192 w 5590"/>
                <a:gd name="T29" fmla="*/ 377 h 414"/>
                <a:gd name="T30" fmla="*/ 879 w 5590"/>
                <a:gd name="T31" fmla="*/ 358 h 414"/>
                <a:gd name="T32" fmla="*/ 607 w 5590"/>
                <a:gd name="T33" fmla="*/ 337 h 414"/>
                <a:gd name="T34" fmla="*/ 379 w 5590"/>
                <a:gd name="T35" fmla="*/ 312 h 414"/>
                <a:gd name="T36" fmla="*/ 201 w 5590"/>
                <a:gd name="T37" fmla="*/ 284 h 414"/>
                <a:gd name="T38" fmla="*/ 75 w 5590"/>
                <a:gd name="T39" fmla="*/ 255 h 414"/>
                <a:gd name="T40" fmla="*/ 9 w 5590"/>
                <a:gd name="T41" fmla="*/ 224 h 414"/>
                <a:gd name="T42" fmla="*/ 6 w 5590"/>
                <a:gd name="T43" fmla="*/ 192 h 414"/>
                <a:gd name="T44" fmla="*/ 66 w 5590"/>
                <a:gd name="T45" fmla="*/ 162 h 414"/>
                <a:gd name="T46" fmla="*/ 187 w 5590"/>
                <a:gd name="T47" fmla="*/ 133 h 414"/>
                <a:gd name="T48" fmla="*/ 361 w 5590"/>
                <a:gd name="T49" fmla="*/ 105 h 414"/>
                <a:gd name="T50" fmla="*/ 585 w 5590"/>
                <a:gd name="T51" fmla="*/ 80 h 414"/>
                <a:gd name="T52" fmla="*/ 854 w 5590"/>
                <a:gd name="T53" fmla="*/ 59 h 414"/>
                <a:gd name="T54" fmla="*/ 1162 w 5590"/>
                <a:gd name="T55" fmla="*/ 39 h 414"/>
                <a:gd name="T56" fmla="*/ 1506 w 5590"/>
                <a:gd name="T57" fmla="*/ 24 h 414"/>
                <a:gd name="T58" fmla="*/ 1880 w 5590"/>
                <a:gd name="T59" fmla="*/ 11 h 414"/>
                <a:gd name="T60" fmla="*/ 2279 w 5590"/>
                <a:gd name="T61" fmla="*/ 3 h 414"/>
                <a:gd name="T62" fmla="*/ 2700 w 5590"/>
                <a:gd name="T63" fmla="*/ 0 h 414"/>
                <a:gd name="T64" fmla="*/ 3129 w 5590"/>
                <a:gd name="T65" fmla="*/ 1 h 414"/>
                <a:gd name="T66" fmla="*/ 3541 w 5590"/>
                <a:gd name="T67" fmla="*/ 7 h 414"/>
                <a:gd name="T68" fmla="*/ 3928 w 5590"/>
                <a:gd name="T69" fmla="*/ 17 h 414"/>
                <a:gd name="T70" fmla="*/ 4286 w 5590"/>
                <a:gd name="T71" fmla="*/ 32 h 414"/>
                <a:gd name="T72" fmla="*/ 4611 w 5590"/>
                <a:gd name="T73" fmla="*/ 49 h 414"/>
                <a:gd name="T74" fmla="*/ 4897 w 5590"/>
                <a:gd name="T75" fmla="*/ 71 h 414"/>
                <a:gd name="T76" fmla="*/ 5140 w 5590"/>
                <a:gd name="T77" fmla="*/ 95 h 414"/>
                <a:gd name="T78" fmla="*/ 5335 w 5590"/>
                <a:gd name="T79" fmla="*/ 120 h 414"/>
                <a:gd name="T80" fmla="*/ 5479 w 5590"/>
                <a:gd name="T81" fmla="*/ 149 h 414"/>
                <a:gd name="T82" fmla="*/ 5565 w 5590"/>
                <a:gd name="T83" fmla="*/ 179 h 414"/>
                <a:gd name="T84" fmla="*/ 5590 w 5590"/>
                <a:gd name="T85" fmla="*/ 211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90" h="414">
                  <a:moveTo>
                    <a:pt x="5590" y="211"/>
                  </a:moveTo>
                  <a:lnTo>
                    <a:pt x="5584" y="221"/>
                  </a:lnTo>
                  <a:lnTo>
                    <a:pt x="5570" y="232"/>
                  </a:lnTo>
                  <a:lnTo>
                    <a:pt x="5551" y="242"/>
                  </a:lnTo>
                  <a:lnTo>
                    <a:pt x="5524" y="252"/>
                  </a:lnTo>
                  <a:lnTo>
                    <a:pt x="5490" y="263"/>
                  </a:lnTo>
                  <a:lnTo>
                    <a:pt x="5450" y="272"/>
                  </a:lnTo>
                  <a:lnTo>
                    <a:pt x="5403" y="282"/>
                  </a:lnTo>
                  <a:lnTo>
                    <a:pt x="5352" y="291"/>
                  </a:lnTo>
                  <a:lnTo>
                    <a:pt x="5293" y="301"/>
                  </a:lnTo>
                  <a:lnTo>
                    <a:pt x="5229" y="309"/>
                  </a:lnTo>
                  <a:lnTo>
                    <a:pt x="5160" y="318"/>
                  </a:lnTo>
                  <a:lnTo>
                    <a:pt x="5086" y="326"/>
                  </a:lnTo>
                  <a:lnTo>
                    <a:pt x="5005" y="334"/>
                  </a:lnTo>
                  <a:lnTo>
                    <a:pt x="4921" y="342"/>
                  </a:lnTo>
                  <a:lnTo>
                    <a:pt x="4831" y="349"/>
                  </a:lnTo>
                  <a:lnTo>
                    <a:pt x="4736" y="356"/>
                  </a:lnTo>
                  <a:lnTo>
                    <a:pt x="4638" y="363"/>
                  </a:lnTo>
                  <a:lnTo>
                    <a:pt x="4535" y="370"/>
                  </a:lnTo>
                  <a:lnTo>
                    <a:pt x="4428" y="376"/>
                  </a:lnTo>
                  <a:lnTo>
                    <a:pt x="4317" y="381"/>
                  </a:lnTo>
                  <a:lnTo>
                    <a:pt x="4202" y="386"/>
                  </a:lnTo>
                  <a:lnTo>
                    <a:pt x="4084" y="391"/>
                  </a:lnTo>
                  <a:lnTo>
                    <a:pt x="3962" y="395"/>
                  </a:lnTo>
                  <a:lnTo>
                    <a:pt x="3838" y="400"/>
                  </a:lnTo>
                  <a:lnTo>
                    <a:pt x="3710" y="403"/>
                  </a:lnTo>
                  <a:lnTo>
                    <a:pt x="3580" y="406"/>
                  </a:lnTo>
                  <a:lnTo>
                    <a:pt x="3446" y="409"/>
                  </a:lnTo>
                  <a:lnTo>
                    <a:pt x="3311" y="411"/>
                  </a:lnTo>
                  <a:lnTo>
                    <a:pt x="3173" y="413"/>
                  </a:lnTo>
                  <a:lnTo>
                    <a:pt x="3033" y="414"/>
                  </a:lnTo>
                  <a:lnTo>
                    <a:pt x="2890" y="414"/>
                  </a:lnTo>
                  <a:lnTo>
                    <a:pt x="2746" y="414"/>
                  </a:lnTo>
                  <a:lnTo>
                    <a:pt x="2603" y="414"/>
                  </a:lnTo>
                  <a:lnTo>
                    <a:pt x="2461" y="413"/>
                  </a:lnTo>
                  <a:lnTo>
                    <a:pt x="2321" y="412"/>
                  </a:lnTo>
                  <a:lnTo>
                    <a:pt x="2184" y="410"/>
                  </a:lnTo>
                  <a:lnTo>
                    <a:pt x="2049" y="407"/>
                  </a:lnTo>
                  <a:lnTo>
                    <a:pt x="1917" y="404"/>
                  </a:lnTo>
                  <a:lnTo>
                    <a:pt x="1788" y="401"/>
                  </a:lnTo>
                  <a:lnTo>
                    <a:pt x="1662" y="396"/>
                  </a:lnTo>
                  <a:lnTo>
                    <a:pt x="1539" y="392"/>
                  </a:lnTo>
                  <a:lnTo>
                    <a:pt x="1419" y="387"/>
                  </a:lnTo>
                  <a:lnTo>
                    <a:pt x="1304" y="382"/>
                  </a:lnTo>
                  <a:lnTo>
                    <a:pt x="1192" y="377"/>
                  </a:lnTo>
                  <a:lnTo>
                    <a:pt x="1083" y="371"/>
                  </a:lnTo>
                  <a:lnTo>
                    <a:pt x="979" y="365"/>
                  </a:lnTo>
                  <a:lnTo>
                    <a:pt x="879" y="358"/>
                  </a:lnTo>
                  <a:lnTo>
                    <a:pt x="785" y="351"/>
                  </a:lnTo>
                  <a:lnTo>
                    <a:pt x="693" y="344"/>
                  </a:lnTo>
                  <a:lnTo>
                    <a:pt x="607" y="337"/>
                  </a:lnTo>
                  <a:lnTo>
                    <a:pt x="526" y="328"/>
                  </a:lnTo>
                  <a:lnTo>
                    <a:pt x="450" y="320"/>
                  </a:lnTo>
                  <a:lnTo>
                    <a:pt x="379" y="312"/>
                  </a:lnTo>
                  <a:lnTo>
                    <a:pt x="315" y="303"/>
                  </a:lnTo>
                  <a:lnTo>
                    <a:pt x="255" y="293"/>
                  </a:lnTo>
                  <a:lnTo>
                    <a:pt x="201" y="284"/>
                  </a:lnTo>
                  <a:lnTo>
                    <a:pt x="153" y="275"/>
                  </a:lnTo>
                  <a:lnTo>
                    <a:pt x="111" y="266"/>
                  </a:lnTo>
                  <a:lnTo>
                    <a:pt x="75" y="255"/>
                  </a:lnTo>
                  <a:lnTo>
                    <a:pt x="47" y="245"/>
                  </a:lnTo>
                  <a:lnTo>
                    <a:pt x="25" y="235"/>
                  </a:lnTo>
                  <a:lnTo>
                    <a:pt x="9" y="224"/>
                  </a:lnTo>
                  <a:lnTo>
                    <a:pt x="1" y="214"/>
                  </a:lnTo>
                  <a:lnTo>
                    <a:pt x="0" y="204"/>
                  </a:lnTo>
                  <a:lnTo>
                    <a:pt x="6" y="192"/>
                  </a:lnTo>
                  <a:lnTo>
                    <a:pt x="20" y="182"/>
                  </a:lnTo>
                  <a:lnTo>
                    <a:pt x="39" y="172"/>
                  </a:lnTo>
                  <a:lnTo>
                    <a:pt x="66" y="162"/>
                  </a:lnTo>
                  <a:lnTo>
                    <a:pt x="100" y="152"/>
                  </a:lnTo>
                  <a:lnTo>
                    <a:pt x="140" y="142"/>
                  </a:lnTo>
                  <a:lnTo>
                    <a:pt x="187" y="133"/>
                  </a:lnTo>
                  <a:lnTo>
                    <a:pt x="238" y="123"/>
                  </a:lnTo>
                  <a:lnTo>
                    <a:pt x="297" y="114"/>
                  </a:lnTo>
                  <a:lnTo>
                    <a:pt x="361" y="105"/>
                  </a:lnTo>
                  <a:lnTo>
                    <a:pt x="430" y="97"/>
                  </a:lnTo>
                  <a:lnTo>
                    <a:pt x="504" y="88"/>
                  </a:lnTo>
                  <a:lnTo>
                    <a:pt x="585" y="80"/>
                  </a:lnTo>
                  <a:lnTo>
                    <a:pt x="669" y="73"/>
                  </a:lnTo>
                  <a:lnTo>
                    <a:pt x="759" y="65"/>
                  </a:lnTo>
                  <a:lnTo>
                    <a:pt x="854" y="59"/>
                  </a:lnTo>
                  <a:lnTo>
                    <a:pt x="952" y="51"/>
                  </a:lnTo>
                  <a:lnTo>
                    <a:pt x="1055" y="45"/>
                  </a:lnTo>
                  <a:lnTo>
                    <a:pt x="1162" y="39"/>
                  </a:lnTo>
                  <a:lnTo>
                    <a:pt x="1273" y="33"/>
                  </a:lnTo>
                  <a:lnTo>
                    <a:pt x="1388" y="28"/>
                  </a:lnTo>
                  <a:lnTo>
                    <a:pt x="1506" y="24"/>
                  </a:lnTo>
                  <a:lnTo>
                    <a:pt x="1628" y="18"/>
                  </a:lnTo>
                  <a:lnTo>
                    <a:pt x="1752" y="15"/>
                  </a:lnTo>
                  <a:lnTo>
                    <a:pt x="1880" y="11"/>
                  </a:lnTo>
                  <a:lnTo>
                    <a:pt x="2010" y="8"/>
                  </a:lnTo>
                  <a:lnTo>
                    <a:pt x="2144" y="6"/>
                  </a:lnTo>
                  <a:lnTo>
                    <a:pt x="2279" y="3"/>
                  </a:lnTo>
                  <a:lnTo>
                    <a:pt x="2417" y="2"/>
                  </a:lnTo>
                  <a:lnTo>
                    <a:pt x="2557" y="1"/>
                  </a:lnTo>
                  <a:lnTo>
                    <a:pt x="2700" y="0"/>
                  </a:lnTo>
                  <a:lnTo>
                    <a:pt x="2844" y="0"/>
                  </a:lnTo>
                  <a:lnTo>
                    <a:pt x="2987" y="1"/>
                  </a:lnTo>
                  <a:lnTo>
                    <a:pt x="3129" y="1"/>
                  </a:lnTo>
                  <a:lnTo>
                    <a:pt x="3269" y="3"/>
                  </a:lnTo>
                  <a:lnTo>
                    <a:pt x="3406" y="5"/>
                  </a:lnTo>
                  <a:lnTo>
                    <a:pt x="3541" y="7"/>
                  </a:lnTo>
                  <a:lnTo>
                    <a:pt x="3673" y="10"/>
                  </a:lnTo>
                  <a:lnTo>
                    <a:pt x="3802" y="13"/>
                  </a:lnTo>
                  <a:lnTo>
                    <a:pt x="3928" y="17"/>
                  </a:lnTo>
                  <a:lnTo>
                    <a:pt x="4051" y="21"/>
                  </a:lnTo>
                  <a:lnTo>
                    <a:pt x="4171" y="27"/>
                  </a:lnTo>
                  <a:lnTo>
                    <a:pt x="4286" y="32"/>
                  </a:lnTo>
                  <a:lnTo>
                    <a:pt x="4398" y="37"/>
                  </a:lnTo>
                  <a:lnTo>
                    <a:pt x="4507" y="43"/>
                  </a:lnTo>
                  <a:lnTo>
                    <a:pt x="4611" y="49"/>
                  </a:lnTo>
                  <a:lnTo>
                    <a:pt x="4711" y="57"/>
                  </a:lnTo>
                  <a:lnTo>
                    <a:pt x="4805" y="63"/>
                  </a:lnTo>
                  <a:lnTo>
                    <a:pt x="4897" y="71"/>
                  </a:lnTo>
                  <a:lnTo>
                    <a:pt x="4983" y="78"/>
                  </a:lnTo>
                  <a:lnTo>
                    <a:pt x="5064" y="86"/>
                  </a:lnTo>
                  <a:lnTo>
                    <a:pt x="5140" y="95"/>
                  </a:lnTo>
                  <a:lnTo>
                    <a:pt x="5211" y="103"/>
                  </a:lnTo>
                  <a:lnTo>
                    <a:pt x="5275" y="111"/>
                  </a:lnTo>
                  <a:lnTo>
                    <a:pt x="5335" y="120"/>
                  </a:lnTo>
                  <a:lnTo>
                    <a:pt x="5390" y="130"/>
                  </a:lnTo>
                  <a:lnTo>
                    <a:pt x="5437" y="139"/>
                  </a:lnTo>
                  <a:lnTo>
                    <a:pt x="5479" y="149"/>
                  </a:lnTo>
                  <a:lnTo>
                    <a:pt x="5515" y="158"/>
                  </a:lnTo>
                  <a:lnTo>
                    <a:pt x="5543" y="169"/>
                  </a:lnTo>
                  <a:lnTo>
                    <a:pt x="5565" y="179"/>
                  </a:lnTo>
                  <a:lnTo>
                    <a:pt x="5581" y="189"/>
                  </a:lnTo>
                  <a:lnTo>
                    <a:pt x="5589" y="200"/>
                  </a:lnTo>
                  <a:lnTo>
                    <a:pt x="5590" y="211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5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1A996E-09D5-B90A-2AED-3C338B0BE947}"/>
                </a:ext>
              </a:extLst>
            </p:cNvPr>
            <p:cNvSpPr/>
            <p:nvPr/>
          </p:nvSpPr>
          <p:spPr>
            <a:xfrm rot="16200000">
              <a:off x="9733360" y="3171775"/>
              <a:ext cx="81824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DC5E639-1CFB-5A1B-9861-2C6179073140}"/>
              </a:ext>
            </a:extLst>
          </p:cNvPr>
          <p:cNvGrpSpPr/>
          <p:nvPr/>
        </p:nvGrpSpPr>
        <p:grpSpPr>
          <a:xfrm>
            <a:off x="8178326" y="2049740"/>
            <a:ext cx="723718" cy="723718"/>
            <a:chOff x="8178326" y="2049740"/>
            <a:chExt cx="723718" cy="723718"/>
          </a:xfrm>
        </p:grpSpPr>
        <p:pic>
          <p:nvPicPr>
            <p:cNvPr id="62" name="Graphic 61">
              <a:extLst>
                <a:ext uri="{FF2B5EF4-FFF2-40B4-BE49-F238E27FC236}">
                  <a16:creationId xmlns:a16="http://schemas.microsoft.com/office/drawing/2014/main" id="{4BC0B3DA-CD55-BCA7-37BC-352E74BACA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178326" y="2049740"/>
              <a:ext cx="723718" cy="723718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C4E4E25-5FB2-A60D-C941-50F495BD6AD8}"/>
                </a:ext>
              </a:extLst>
            </p:cNvPr>
            <p:cNvSpPr/>
            <p:nvPr/>
          </p:nvSpPr>
          <p:spPr>
            <a:xfrm>
              <a:off x="8344283" y="2222786"/>
              <a:ext cx="391804" cy="377626"/>
            </a:xfrm>
            <a:custGeom>
              <a:avLst/>
              <a:gdLst>
                <a:gd name="connsiteX0" fmla="*/ 315979 w 407145"/>
                <a:gd name="connsiteY0" fmla="*/ 278048 h 392412"/>
                <a:gd name="connsiteX1" fmla="*/ 397846 w 407145"/>
                <a:gd name="connsiteY1" fmla="*/ 196181 h 392412"/>
                <a:gd name="connsiteX2" fmla="*/ 397845 w 407145"/>
                <a:gd name="connsiteY2" fmla="*/ 151206 h 392412"/>
                <a:gd name="connsiteX3" fmla="*/ 382509 w 407145"/>
                <a:gd name="connsiteY3" fmla="*/ 142722 h 392412"/>
                <a:gd name="connsiteX4" fmla="*/ 385458 w 407145"/>
                <a:gd name="connsiteY4" fmla="*/ 129317 h 392412"/>
                <a:gd name="connsiteX5" fmla="*/ 376144 w 407145"/>
                <a:gd name="connsiteY5" fmla="*/ 106830 h 392412"/>
                <a:gd name="connsiteX6" fmla="*/ 359066 w 407145"/>
                <a:gd name="connsiteY6" fmla="*/ 97980 h 392412"/>
                <a:gd name="connsiteX7" fmla="*/ 351364 w 407145"/>
                <a:gd name="connsiteY7" fmla="*/ 65530 h 392412"/>
                <a:gd name="connsiteX8" fmla="*/ 334298 w 407145"/>
                <a:gd name="connsiteY8" fmla="*/ 56703 h 392412"/>
                <a:gd name="connsiteX9" fmla="*/ 335898 w 407145"/>
                <a:gd name="connsiteY9" fmla="*/ 46718 h 392412"/>
                <a:gd name="connsiteX10" fmla="*/ 326584 w 407145"/>
                <a:gd name="connsiteY10" fmla="*/ 24232 h 392412"/>
                <a:gd name="connsiteX11" fmla="*/ 304097 w 407145"/>
                <a:gd name="connsiteY11" fmla="*/ 14917 h 392412"/>
                <a:gd name="connsiteX12" fmla="*/ 288909 w 407145"/>
                <a:gd name="connsiteY12" fmla="*/ 18768 h 392412"/>
                <a:gd name="connsiteX13" fmla="*/ 288095 w 407145"/>
                <a:gd name="connsiteY13" fmla="*/ 17893 h 392412"/>
                <a:gd name="connsiteX14" fmla="*/ 247001 w 407145"/>
                <a:gd name="connsiteY14" fmla="*/ 0 h 392412"/>
                <a:gd name="connsiteX15" fmla="*/ 180733 w 407145"/>
                <a:gd name="connsiteY15" fmla="*/ 0 h 392412"/>
                <a:gd name="connsiteX16" fmla="*/ 172293 w 407145"/>
                <a:gd name="connsiteY16" fmla="*/ 8439 h 392412"/>
                <a:gd name="connsiteX17" fmla="*/ 172293 w 407145"/>
                <a:gd name="connsiteY17" fmla="*/ 19506 h 392412"/>
                <a:gd name="connsiteX18" fmla="*/ 174475 w 407145"/>
                <a:gd name="connsiteY18" fmla="*/ 32300 h 392412"/>
                <a:gd name="connsiteX19" fmla="*/ 162270 w 407145"/>
                <a:gd name="connsiteY19" fmla="*/ 29882 h 392412"/>
                <a:gd name="connsiteX20" fmla="*/ 139783 w 407145"/>
                <a:gd name="connsiteY20" fmla="*/ 39196 h 392412"/>
                <a:gd name="connsiteX21" fmla="*/ 132088 w 407145"/>
                <a:gd name="connsiteY21" fmla="*/ 71664 h 392412"/>
                <a:gd name="connsiteX22" fmla="*/ 115004 w 407145"/>
                <a:gd name="connsiteY22" fmla="*/ 80495 h 392412"/>
                <a:gd name="connsiteX23" fmla="*/ 105689 w 407145"/>
                <a:gd name="connsiteY23" fmla="*/ 102981 h 392412"/>
                <a:gd name="connsiteX24" fmla="*/ 107284 w 407145"/>
                <a:gd name="connsiteY24" fmla="*/ 112947 h 392412"/>
                <a:gd name="connsiteX25" fmla="*/ 90223 w 407145"/>
                <a:gd name="connsiteY25" fmla="*/ 121794 h 392412"/>
                <a:gd name="connsiteX26" fmla="*/ 83862 w 407145"/>
                <a:gd name="connsiteY26" fmla="*/ 157667 h 392412"/>
                <a:gd name="connsiteX27" fmla="*/ 68521 w 407145"/>
                <a:gd name="connsiteY27" fmla="*/ 166171 h 392412"/>
                <a:gd name="connsiteX28" fmla="*/ 68521 w 407145"/>
                <a:gd name="connsiteY28" fmla="*/ 211145 h 392412"/>
                <a:gd name="connsiteX29" fmla="*/ 85357 w 407145"/>
                <a:gd name="connsiteY29" fmla="*/ 227980 h 392412"/>
                <a:gd name="connsiteX30" fmla="*/ 2472 w 407145"/>
                <a:gd name="connsiteY30" fmla="*/ 310864 h 392412"/>
                <a:gd name="connsiteX31" fmla="*/ 2472 w 407145"/>
                <a:gd name="connsiteY31" fmla="*/ 322799 h 392412"/>
                <a:gd name="connsiteX32" fmla="*/ 8439 w 407145"/>
                <a:gd name="connsiteY32" fmla="*/ 325272 h 392412"/>
                <a:gd name="connsiteX33" fmla="*/ 14406 w 407145"/>
                <a:gd name="connsiteY33" fmla="*/ 322799 h 392412"/>
                <a:gd name="connsiteX34" fmla="*/ 98091 w 407145"/>
                <a:gd name="connsiteY34" fmla="*/ 239115 h 392412"/>
                <a:gd name="connsiteX35" fmla="*/ 113808 w 407145"/>
                <a:gd name="connsiteY35" fmla="*/ 243264 h 392412"/>
                <a:gd name="connsiteX36" fmla="*/ 136295 w 407145"/>
                <a:gd name="connsiteY36" fmla="*/ 233949 h 392412"/>
                <a:gd name="connsiteX37" fmla="*/ 145563 w 407145"/>
                <a:gd name="connsiteY37" fmla="*/ 210179 h 392412"/>
                <a:gd name="connsiteX38" fmla="*/ 146847 w 407145"/>
                <a:gd name="connsiteY38" fmla="*/ 210209 h 392412"/>
                <a:gd name="connsiteX39" fmla="*/ 169333 w 407145"/>
                <a:gd name="connsiteY39" fmla="*/ 200910 h 392412"/>
                <a:gd name="connsiteX40" fmla="*/ 178648 w 407145"/>
                <a:gd name="connsiteY40" fmla="*/ 178424 h 392412"/>
                <a:gd name="connsiteX41" fmla="*/ 178616 w 407145"/>
                <a:gd name="connsiteY41" fmla="*/ 177140 h 392412"/>
                <a:gd name="connsiteX42" fmla="*/ 179885 w 407145"/>
                <a:gd name="connsiteY42" fmla="*/ 177171 h 392412"/>
                <a:gd name="connsiteX43" fmla="*/ 202372 w 407145"/>
                <a:gd name="connsiteY43" fmla="*/ 167872 h 392412"/>
                <a:gd name="connsiteX44" fmla="*/ 211686 w 407145"/>
                <a:gd name="connsiteY44" fmla="*/ 145385 h 392412"/>
                <a:gd name="connsiteX45" fmla="*/ 211655 w 407145"/>
                <a:gd name="connsiteY45" fmla="*/ 144102 h 392412"/>
                <a:gd name="connsiteX46" fmla="*/ 212924 w 407145"/>
                <a:gd name="connsiteY46" fmla="*/ 144132 h 392412"/>
                <a:gd name="connsiteX47" fmla="*/ 235411 w 407145"/>
                <a:gd name="connsiteY47" fmla="*/ 134833 h 392412"/>
                <a:gd name="connsiteX48" fmla="*/ 237520 w 407145"/>
                <a:gd name="connsiteY48" fmla="*/ 92188 h 392412"/>
                <a:gd name="connsiteX49" fmla="*/ 293540 w 407145"/>
                <a:gd name="connsiteY49" fmla="*/ 36168 h 392412"/>
                <a:gd name="connsiteX50" fmla="*/ 304092 w 407145"/>
                <a:gd name="connsiteY50" fmla="*/ 31797 h 392412"/>
                <a:gd name="connsiteX51" fmla="*/ 314645 w 407145"/>
                <a:gd name="connsiteY51" fmla="*/ 36168 h 392412"/>
                <a:gd name="connsiteX52" fmla="*/ 319016 w 407145"/>
                <a:gd name="connsiteY52" fmla="*/ 46720 h 392412"/>
                <a:gd name="connsiteX53" fmla="*/ 314644 w 407145"/>
                <a:gd name="connsiteY53" fmla="*/ 57272 h 392412"/>
                <a:gd name="connsiteX54" fmla="*/ 306385 w 407145"/>
                <a:gd name="connsiteY54" fmla="*/ 65532 h 392412"/>
                <a:gd name="connsiteX55" fmla="*/ 276416 w 407145"/>
                <a:gd name="connsiteY55" fmla="*/ 95500 h 392412"/>
                <a:gd name="connsiteX56" fmla="*/ 276416 w 407145"/>
                <a:gd name="connsiteY56" fmla="*/ 107436 h 392412"/>
                <a:gd name="connsiteX57" fmla="*/ 282383 w 407145"/>
                <a:gd name="connsiteY57" fmla="*/ 109908 h 392412"/>
                <a:gd name="connsiteX58" fmla="*/ 288350 w 407145"/>
                <a:gd name="connsiteY58" fmla="*/ 107436 h 392412"/>
                <a:gd name="connsiteX59" fmla="*/ 318319 w 407145"/>
                <a:gd name="connsiteY59" fmla="*/ 77467 h 392412"/>
                <a:gd name="connsiteX60" fmla="*/ 339423 w 407145"/>
                <a:gd name="connsiteY60" fmla="*/ 77466 h 392412"/>
                <a:gd name="connsiteX61" fmla="*/ 339423 w 407145"/>
                <a:gd name="connsiteY61" fmla="*/ 98572 h 392412"/>
                <a:gd name="connsiteX62" fmla="*/ 331163 w 407145"/>
                <a:gd name="connsiteY62" fmla="*/ 106832 h 392412"/>
                <a:gd name="connsiteX63" fmla="*/ 309455 w 407145"/>
                <a:gd name="connsiteY63" fmla="*/ 128540 h 392412"/>
                <a:gd name="connsiteX64" fmla="*/ 309455 w 407145"/>
                <a:gd name="connsiteY64" fmla="*/ 140476 h 392412"/>
                <a:gd name="connsiteX65" fmla="*/ 315422 w 407145"/>
                <a:gd name="connsiteY65" fmla="*/ 142948 h 392412"/>
                <a:gd name="connsiteX66" fmla="*/ 321389 w 407145"/>
                <a:gd name="connsiteY66" fmla="*/ 140476 h 392412"/>
                <a:gd name="connsiteX67" fmla="*/ 343097 w 407145"/>
                <a:gd name="connsiteY67" fmla="*/ 118768 h 392412"/>
                <a:gd name="connsiteX68" fmla="*/ 353649 w 407145"/>
                <a:gd name="connsiteY68" fmla="*/ 114396 h 392412"/>
                <a:gd name="connsiteX69" fmla="*/ 364202 w 407145"/>
                <a:gd name="connsiteY69" fmla="*/ 118768 h 392412"/>
                <a:gd name="connsiteX70" fmla="*/ 368572 w 407145"/>
                <a:gd name="connsiteY70" fmla="*/ 129320 h 392412"/>
                <a:gd name="connsiteX71" fmla="*/ 364201 w 407145"/>
                <a:gd name="connsiteY71" fmla="*/ 139872 h 392412"/>
                <a:gd name="connsiteX72" fmla="*/ 352863 w 407145"/>
                <a:gd name="connsiteY72" fmla="*/ 151209 h 392412"/>
                <a:gd name="connsiteX73" fmla="*/ 342493 w 407145"/>
                <a:gd name="connsiteY73" fmla="*/ 161580 h 392412"/>
                <a:gd name="connsiteX74" fmla="*/ 342493 w 407145"/>
                <a:gd name="connsiteY74" fmla="*/ 173516 h 392412"/>
                <a:gd name="connsiteX75" fmla="*/ 348460 w 407145"/>
                <a:gd name="connsiteY75" fmla="*/ 175988 h 392412"/>
                <a:gd name="connsiteX76" fmla="*/ 354427 w 407145"/>
                <a:gd name="connsiteY76" fmla="*/ 173516 h 392412"/>
                <a:gd name="connsiteX77" fmla="*/ 364805 w 407145"/>
                <a:gd name="connsiteY77" fmla="*/ 163137 h 392412"/>
                <a:gd name="connsiteX78" fmla="*/ 385902 w 407145"/>
                <a:gd name="connsiteY78" fmla="*/ 163145 h 392412"/>
                <a:gd name="connsiteX79" fmla="*/ 385902 w 407145"/>
                <a:gd name="connsiteY79" fmla="*/ 184251 h 392412"/>
                <a:gd name="connsiteX80" fmla="*/ 304035 w 407145"/>
                <a:gd name="connsiteY80" fmla="*/ 266117 h 392412"/>
                <a:gd name="connsiteX81" fmla="*/ 227103 w 407145"/>
                <a:gd name="connsiteY81" fmla="*/ 299631 h 392412"/>
                <a:gd name="connsiteX82" fmla="*/ 221431 w 407145"/>
                <a:gd name="connsiteY82" fmla="*/ 302109 h 392412"/>
                <a:gd name="connsiteX83" fmla="*/ 145804 w 407145"/>
                <a:gd name="connsiteY83" fmla="*/ 378016 h 392412"/>
                <a:gd name="connsiteX84" fmla="*/ 145826 w 407145"/>
                <a:gd name="connsiteY84" fmla="*/ 389951 h 392412"/>
                <a:gd name="connsiteX85" fmla="*/ 151782 w 407145"/>
                <a:gd name="connsiteY85" fmla="*/ 392412 h 392412"/>
                <a:gd name="connsiteX86" fmla="*/ 157760 w 407145"/>
                <a:gd name="connsiteY86" fmla="*/ 389929 h 392412"/>
                <a:gd name="connsiteX87" fmla="*/ 213386 w 407145"/>
                <a:gd name="connsiteY87" fmla="*/ 334098 h 392412"/>
                <a:gd name="connsiteX88" fmla="*/ 261028 w 407145"/>
                <a:gd name="connsiteY88" fmla="*/ 346355 h 392412"/>
                <a:gd name="connsiteX89" fmla="*/ 304564 w 407145"/>
                <a:gd name="connsiteY89" fmla="*/ 389892 h 392412"/>
                <a:gd name="connsiteX90" fmla="*/ 310531 w 407145"/>
                <a:gd name="connsiteY90" fmla="*/ 392364 h 392412"/>
                <a:gd name="connsiteX91" fmla="*/ 316498 w 407145"/>
                <a:gd name="connsiteY91" fmla="*/ 389892 h 392412"/>
                <a:gd name="connsiteX92" fmla="*/ 316498 w 407145"/>
                <a:gd name="connsiteY92" fmla="*/ 377956 h 392412"/>
                <a:gd name="connsiteX93" fmla="*/ 270210 w 407145"/>
                <a:gd name="connsiteY93" fmla="*/ 331663 h 392412"/>
                <a:gd name="connsiteX94" fmla="*/ 263553 w 407145"/>
                <a:gd name="connsiteY94" fmla="*/ 329219 h 392412"/>
                <a:gd name="connsiteX95" fmla="*/ 260877 w 407145"/>
                <a:gd name="connsiteY95" fmla="*/ 329438 h 392412"/>
                <a:gd name="connsiteX96" fmla="*/ 225661 w 407145"/>
                <a:gd name="connsiteY96" fmla="*/ 321773 h 392412"/>
                <a:gd name="connsiteX97" fmla="*/ 231085 w 407145"/>
                <a:gd name="connsiteY97" fmla="*/ 316329 h 392412"/>
                <a:gd name="connsiteX98" fmla="*/ 315979 w 407145"/>
                <a:gd name="connsiteY98" fmla="*/ 278048 h 392412"/>
                <a:gd name="connsiteX99" fmla="*/ 124361 w 407145"/>
                <a:gd name="connsiteY99" fmla="*/ 222015 h 392412"/>
                <a:gd name="connsiteX100" fmla="*/ 113809 w 407145"/>
                <a:gd name="connsiteY100" fmla="*/ 226387 h 392412"/>
                <a:gd name="connsiteX101" fmla="*/ 103257 w 407145"/>
                <a:gd name="connsiteY101" fmla="*/ 222015 h 392412"/>
                <a:gd name="connsiteX102" fmla="*/ 80454 w 407145"/>
                <a:gd name="connsiteY102" fmla="*/ 199213 h 392412"/>
                <a:gd name="connsiteX103" fmla="*/ 80454 w 407145"/>
                <a:gd name="connsiteY103" fmla="*/ 178107 h 392412"/>
                <a:gd name="connsiteX104" fmla="*/ 91006 w 407145"/>
                <a:gd name="connsiteY104" fmla="*/ 173736 h 392412"/>
                <a:gd name="connsiteX105" fmla="*/ 101558 w 407145"/>
                <a:gd name="connsiteY105" fmla="*/ 178107 h 392412"/>
                <a:gd name="connsiteX106" fmla="*/ 124362 w 407145"/>
                <a:gd name="connsiteY106" fmla="*/ 200910 h 392412"/>
                <a:gd name="connsiteX107" fmla="*/ 124361 w 407145"/>
                <a:gd name="connsiteY107" fmla="*/ 222015 h 392412"/>
                <a:gd name="connsiteX108" fmla="*/ 157401 w 407145"/>
                <a:gd name="connsiteY108" fmla="*/ 188975 h 392412"/>
                <a:gd name="connsiteX109" fmla="*/ 136296 w 407145"/>
                <a:gd name="connsiteY109" fmla="*/ 188975 h 392412"/>
                <a:gd name="connsiteX110" fmla="*/ 113492 w 407145"/>
                <a:gd name="connsiteY110" fmla="*/ 166172 h 392412"/>
                <a:gd name="connsiteX111" fmla="*/ 102154 w 407145"/>
                <a:gd name="connsiteY111" fmla="*/ 154833 h 392412"/>
                <a:gd name="connsiteX112" fmla="*/ 102154 w 407145"/>
                <a:gd name="connsiteY112" fmla="*/ 133728 h 392412"/>
                <a:gd name="connsiteX113" fmla="*/ 112706 w 407145"/>
                <a:gd name="connsiteY113" fmla="*/ 129357 h 392412"/>
                <a:gd name="connsiteX114" fmla="*/ 123258 w 407145"/>
                <a:gd name="connsiteY114" fmla="*/ 133728 h 392412"/>
                <a:gd name="connsiteX115" fmla="*/ 157399 w 407145"/>
                <a:gd name="connsiteY115" fmla="*/ 167869 h 392412"/>
                <a:gd name="connsiteX116" fmla="*/ 157399 w 407145"/>
                <a:gd name="connsiteY116" fmla="*/ 167869 h 392412"/>
                <a:gd name="connsiteX117" fmla="*/ 161771 w 407145"/>
                <a:gd name="connsiteY117" fmla="*/ 178422 h 392412"/>
                <a:gd name="connsiteX118" fmla="*/ 157401 w 407145"/>
                <a:gd name="connsiteY118" fmla="*/ 188975 h 392412"/>
                <a:gd name="connsiteX119" fmla="*/ 190440 w 407145"/>
                <a:gd name="connsiteY119" fmla="*/ 155935 h 392412"/>
                <a:gd name="connsiteX120" fmla="*/ 169334 w 407145"/>
                <a:gd name="connsiteY120" fmla="*/ 155935 h 392412"/>
                <a:gd name="connsiteX121" fmla="*/ 126933 w 407145"/>
                <a:gd name="connsiteY121" fmla="*/ 113534 h 392412"/>
                <a:gd name="connsiteX122" fmla="*/ 122563 w 407145"/>
                <a:gd name="connsiteY122" fmla="*/ 102982 h 392412"/>
                <a:gd name="connsiteX123" fmla="*/ 126934 w 407145"/>
                <a:gd name="connsiteY123" fmla="*/ 92430 h 392412"/>
                <a:gd name="connsiteX124" fmla="*/ 137486 w 407145"/>
                <a:gd name="connsiteY124" fmla="*/ 88066 h 392412"/>
                <a:gd name="connsiteX125" fmla="*/ 148031 w 407145"/>
                <a:gd name="connsiteY125" fmla="*/ 92424 h 392412"/>
                <a:gd name="connsiteX126" fmla="*/ 167357 w 407145"/>
                <a:gd name="connsiteY126" fmla="*/ 111749 h 392412"/>
                <a:gd name="connsiteX127" fmla="*/ 190438 w 407145"/>
                <a:gd name="connsiteY127" fmla="*/ 134830 h 392412"/>
                <a:gd name="connsiteX128" fmla="*/ 190439 w 407145"/>
                <a:gd name="connsiteY128" fmla="*/ 134830 h 392412"/>
                <a:gd name="connsiteX129" fmla="*/ 194809 w 407145"/>
                <a:gd name="connsiteY129" fmla="*/ 145382 h 392412"/>
                <a:gd name="connsiteX130" fmla="*/ 190440 w 407145"/>
                <a:gd name="connsiteY130" fmla="*/ 155935 h 392412"/>
                <a:gd name="connsiteX131" fmla="*/ 223479 w 407145"/>
                <a:gd name="connsiteY131" fmla="*/ 122896 h 392412"/>
                <a:gd name="connsiteX132" fmla="*/ 202375 w 407145"/>
                <a:gd name="connsiteY132" fmla="*/ 122896 h 392412"/>
                <a:gd name="connsiteX133" fmla="*/ 159974 w 407145"/>
                <a:gd name="connsiteY133" fmla="*/ 80495 h 392412"/>
                <a:gd name="connsiteX134" fmla="*/ 159959 w 407145"/>
                <a:gd name="connsiteY134" fmla="*/ 80481 h 392412"/>
                <a:gd name="connsiteX135" fmla="*/ 151713 w 407145"/>
                <a:gd name="connsiteY135" fmla="*/ 72235 h 392412"/>
                <a:gd name="connsiteX136" fmla="*/ 151713 w 407145"/>
                <a:gd name="connsiteY136" fmla="*/ 51130 h 392412"/>
                <a:gd name="connsiteX137" fmla="*/ 162266 w 407145"/>
                <a:gd name="connsiteY137" fmla="*/ 46765 h 392412"/>
                <a:gd name="connsiteX138" fmla="*/ 172818 w 407145"/>
                <a:gd name="connsiteY138" fmla="*/ 51130 h 392412"/>
                <a:gd name="connsiteX139" fmla="*/ 223478 w 407145"/>
                <a:gd name="connsiteY139" fmla="*/ 101789 h 392412"/>
                <a:gd name="connsiteX140" fmla="*/ 227849 w 407145"/>
                <a:gd name="connsiteY140" fmla="*/ 112341 h 392412"/>
                <a:gd name="connsiteX141" fmla="*/ 223479 w 407145"/>
                <a:gd name="connsiteY141" fmla="*/ 122896 h 392412"/>
                <a:gd name="connsiteX142" fmla="*/ 225698 w 407145"/>
                <a:gd name="connsiteY142" fmla="*/ 80141 h 392412"/>
                <a:gd name="connsiteX143" fmla="*/ 202519 w 407145"/>
                <a:gd name="connsiteY143" fmla="*/ 56962 h 392412"/>
                <a:gd name="connsiteX144" fmla="*/ 210600 w 407145"/>
                <a:gd name="connsiteY144" fmla="*/ 57820 h 392412"/>
                <a:gd name="connsiteX145" fmla="*/ 210787 w 407145"/>
                <a:gd name="connsiteY145" fmla="*/ 57820 h 392412"/>
                <a:gd name="connsiteX146" fmla="*/ 233946 w 407145"/>
                <a:gd name="connsiteY146" fmla="*/ 57711 h 392412"/>
                <a:gd name="connsiteX147" fmla="*/ 242346 w 407145"/>
                <a:gd name="connsiteY147" fmla="*/ 49232 h 392412"/>
                <a:gd name="connsiteX148" fmla="*/ 233907 w 407145"/>
                <a:gd name="connsiteY148" fmla="*/ 40832 h 392412"/>
                <a:gd name="connsiteX149" fmla="*/ 233867 w 407145"/>
                <a:gd name="connsiteY149" fmla="*/ 40832 h 392412"/>
                <a:gd name="connsiteX150" fmla="*/ 210708 w 407145"/>
                <a:gd name="connsiteY150" fmla="*/ 40941 h 392412"/>
                <a:gd name="connsiteX151" fmla="*/ 210603 w 407145"/>
                <a:gd name="connsiteY151" fmla="*/ 40941 h 392412"/>
                <a:gd name="connsiteX152" fmla="*/ 195483 w 407145"/>
                <a:gd name="connsiteY152" fmla="*/ 34699 h 392412"/>
                <a:gd name="connsiteX153" fmla="*/ 189169 w 407145"/>
                <a:gd name="connsiteY153" fmla="*/ 19505 h 392412"/>
                <a:gd name="connsiteX154" fmla="*/ 189169 w 407145"/>
                <a:gd name="connsiteY154" fmla="*/ 16878 h 392412"/>
                <a:gd name="connsiteX155" fmla="*/ 246998 w 407145"/>
                <a:gd name="connsiteY155" fmla="*/ 16878 h 392412"/>
                <a:gd name="connsiteX156" fmla="*/ 275738 w 407145"/>
                <a:gd name="connsiteY156" fmla="*/ 29391 h 392412"/>
                <a:gd name="connsiteX157" fmla="*/ 276081 w 407145"/>
                <a:gd name="connsiteY157" fmla="*/ 29760 h 392412"/>
                <a:gd name="connsiteX158" fmla="*/ 225698 w 407145"/>
                <a:gd name="connsiteY158" fmla="*/ 80141 h 39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07145" h="392412">
                  <a:moveTo>
                    <a:pt x="315979" y="278048"/>
                  </a:moveTo>
                  <a:lnTo>
                    <a:pt x="397846" y="196181"/>
                  </a:lnTo>
                  <a:cubicBezTo>
                    <a:pt x="410245" y="183781"/>
                    <a:pt x="410245" y="163606"/>
                    <a:pt x="397845" y="151206"/>
                  </a:cubicBezTo>
                  <a:cubicBezTo>
                    <a:pt x="393473" y="146834"/>
                    <a:pt x="388133" y="144010"/>
                    <a:pt x="382509" y="142722"/>
                  </a:cubicBezTo>
                  <a:cubicBezTo>
                    <a:pt x="384437" y="138576"/>
                    <a:pt x="385458" y="134025"/>
                    <a:pt x="385458" y="129317"/>
                  </a:cubicBezTo>
                  <a:cubicBezTo>
                    <a:pt x="385458" y="120822"/>
                    <a:pt x="382150" y="112836"/>
                    <a:pt x="376144" y="106830"/>
                  </a:cubicBezTo>
                  <a:cubicBezTo>
                    <a:pt x="371434" y="102118"/>
                    <a:pt x="365503" y="99076"/>
                    <a:pt x="359066" y="97980"/>
                  </a:cubicBezTo>
                  <a:cubicBezTo>
                    <a:pt x="362690" y="86938"/>
                    <a:pt x="360128" y="74293"/>
                    <a:pt x="351364" y="65530"/>
                  </a:cubicBezTo>
                  <a:cubicBezTo>
                    <a:pt x="346545" y="60712"/>
                    <a:pt x="340552" y="57776"/>
                    <a:pt x="334298" y="56703"/>
                  </a:cubicBezTo>
                  <a:cubicBezTo>
                    <a:pt x="335346" y="53522"/>
                    <a:pt x="335898" y="50164"/>
                    <a:pt x="335898" y="46718"/>
                  </a:cubicBezTo>
                  <a:cubicBezTo>
                    <a:pt x="335898" y="38224"/>
                    <a:pt x="332590" y="30237"/>
                    <a:pt x="326584" y="24232"/>
                  </a:cubicBezTo>
                  <a:cubicBezTo>
                    <a:pt x="320577" y="18226"/>
                    <a:pt x="312591" y="14917"/>
                    <a:pt x="304097" y="14917"/>
                  </a:cubicBezTo>
                  <a:cubicBezTo>
                    <a:pt x="298703" y="14917"/>
                    <a:pt x="293517" y="16256"/>
                    <a:pt x="288909" y="18768"/>
                  </a:cubicBezTo>
                  <a:lnTo>
                    <a:pt x="288095" y="17893"/>
                  </a:lnTo>
                  <a:cubicBezTo>
                    <a:pt x="277512" y="6521"/>
                    <a:pt x="262533" y="0"/>
                    <a:pt x="247001" y="0"/>
                  </a:cubicBezTo>
                  <a:lnTo>
                    <a:pt x="180733" y="0"/>
                  </a:lnTo>
                  <a:cubicBezTo>
                    <a:pt x="176072" y="0"/>
                    <a:pt x="172293" y="3779"/>
                    <a:pt x="172293" y="8439"/>
                  </a:cubicBezTo>
                  <a:lnTo>
                    <a:pt x="172293" y="19506"/>
                  </a:lnTo>
                  <a:cubicBezTo>
                    <a:pt x="172293" y="23935"/>
                    <a:pt x="173043" y="28246"/>
                    <a:pt x="174475" y="32300"/>
                  </a:cubicBezTo>
                  <a:cubicBezTo>
                    <a:pt x="170658" y="30715"/>
                    <a:pt x="166528" y="29882"/>
                    <a:pt x="162270" y="29882"/>
                  </a:cubicBezTo>
                  <a:cubicBezTo>
                    <a:pt x="153776" y="29882"/>
                    <a:pt x="145789" y="33191"/>
                    <a:pt x="139783" y="39196"/>
                  </a:cubicBezTo>
                  <a:cubicBezTo>
                    <a:pt x="131015" y="47965"/>
                    <a:pt x="128455" y="60619"/>
                    <a:pt x="132088" y="71664"/>
                  </a:cubicBezTo>
                  <a:cubicBezTo>
                    <a:pt x="125828" y="72735"/>
                    <a:pt x="119826" y="75673"/>
                    <a:pt x="115004" y="80495"/>
                  </a:cubicBezTo>
                  <a:cubicBezTo>
                    <a:pt x="108998" y="86501"/>
                    <a:pt x="105689" y="94487"/>
                    <a:pt x="105689" y="102981"/>
                  </a:cubicBezTo>
                  <a:cubicBezTo>
                    <a:pt x="105689" y="106421"/>
                    <a:pt x="106240" y="109774"/>
                    <a:pt x="107284" y="112947"/>
                  </a:cubicBezTo>
                  <a:cubicBezTo>
                    <a:pt x="100855" y="114046"/>
                    <a:pt x="94930" y="117087"/>
                    <a:pt x="90223" y="121794"/>
                  </a:cubicBezTo>
                  <a:cubicBezTo>
                    <a:pt x="80540" y="131478"/>
                    <a:pt x="78419" y="145906"/>
                    <a:pt x="83862" y="157667"/>
                  </a:cubicBezTo>
                  <a:cubicBezTo>
                    <a:pt x="78099" y="158984"/>
                    <a:pt x="72805" y="161887"/>
                    <a:pt x="68521" y="166171"/>
                  </a:cubicBezTo>
                  <a:cubicBezTo>
                    <a:pt x="56122" y="178570"/>
                    <a:pt x="56122" y="198745"/>
                    <a:pt x="68521" y="211145"/>
                  </a:cubicBezTo>
                  <a:lnTo>
                    <a:pt x="85357" y="227980"/>
                  </a:lnTo>
                  <a:lnTo>
                    <a:pt x="2472" y="310864"/>
                  </a:lnTo>
                  <a:cubicBezTo>
                    <a:pt x="-824" y="314159"/>
                    <a:pt x="-824" y="319503"/>
                    <a:pt x="2472" y="322799"/>
                  </a:cubicBezTo>
                  <a:cubicBezTo>
                    <a:pt x="4120" y="324446"/>
                    <a:pt x="6280" y="325272"/>
                    <a:pt x="8439" y="325272"/>
                  </a:cubicBezTo>
                  <a:cubicBezTo>
                    <a:pt x="10598" y="325272"/>
                    <a:pt x="12758" y="324447"/>
                    <a:pt x="14406" y="322799"/>
                  </a:cubicBezTo>
                  <a:lnTo>
                    <a:pt x="98091" y="239115"/>
                  </a:lnTo>
                  <a:cubicBezTo>
                    <a:pt x="102828" y="241818"/>
                    <a:pt x="108205" y="243264"/>
                    <a:pt x="113808" y="243264"/>
                  </a:cubicBezTo>
                  <a:cubicBezTo>
                    <a:pt x="122302" y="243264"/>
                    <a:pt x="130288" y="239956"/>
                    <a:pt x="136295" y="233949"/>
                  </a:cubicBezTo>
                  <a:cubicBezTo>
                    <a:pt x="142820" y="227424"/>
                    <a:pt x="145907" y="218745"/>
                    <a:pt x="145563" y="210179"/>
                  </a:cubicBezTo>
                  <a:cubicBezTo>
                    <a:pt x="145991" y="210197"/>
                    <a:pt x="146419" y="210209"/>
                    <a:pt x="146847" y="210209"/>
                  </a:cubicBezTo>
                  <a:cubicBezTo>
                    <a:pt x="154989" y="210209"/>
                    <a:pt x="163135" y="207109"/>
                    <a:pt x="169333" y="200910"/>
                  </a:cubicBezTo>
                  <a:cubicBezTo>
                    <a:pt x="175339" y="194904"/>
                    <a:pt x="178648" y="186918"/>
                    <a:pt x="178648" y="178424"/>
                  </a:cubicBezTo>
                  <a:cubicBezTo>
                    <a:pt x="178648" y="177994"/>
                    <a:pt x="178633" y="177567"/>
                    <a:pt x="178616" y="177140"/>
                  </a:cubicBezTo>
                  <a:cubicBezTo>
                    <a:pt x="179039" y="177157"/>
                    <a:pt x="179462" y="177171"/>
                    <a:pt x="179885" y="177171"/>
                  </a:cubicBezTo>
                  <a:cubicBezTo>
                    <a:pt x="188028" y="177171"/>
                    <a:pt x="196173" y="174071"/>
                    <a:pt x="202372" y="167872"/>
                  </a:cubicBezTo>
                  <a:cubicBezTo>
                    <a:pt x="208378" y="161865"/>
                    <a:pt x="211686" y="153879"/>
                    <a:pt x="211686" y="145385"/>
                  </a:cubicBezTo>
                  <a:cubicBezTo>
                    <a:pt x="211686" y="144955"/>
                    <a:pt x="211672" y="144528"/>
                    <a:pt x="211655" y="144102"/>
                  </a:cubicBezTo>
                  <a:cubicBezTo>
                    <a:pt x="212078" y="144118"/>
                    <a:pt x="212501" y="144132"/>
                    <a:pt x="212924" y="144132"/>
                  </a:cubicBezTo>
                  <a:cubicBezTo>
                    <a:pt x="221068" y="144132"/>
                    <a:pt x="229212" y="141032"/>
                    <a:pt x="235411" y="134833"/>
                  </a:cubicBezTo>
                  <a:cubicBezTo>
                    <a:pt x="247061" y="123182"/>
                    <a:pt x="247763" y="104668"/>
                    <a:pt x="237520" y="92188"/>
                  </a:cubicBezTo>
                  <a:lnTo>
                    <a:pt x="293540" y="36168"/>
                  </a:lnTo>
                  <a:cubicBezTo>
                    <a:pt x="296359" y="33348"/>
                    <a:pt x="300105" y="31797"/>
                    <a:pt x="304092" y="31797"/>
                  </a:cubicBezTo>
                  <a:cubicBezTo>
                    <a:pt x="308079" y="31797"/>
                    <a:pt x="311826" y="33348"/>
                    <a:pt x="314645" y="36168"/>
                  </a:cubicBezTo>
                  <a:cubicBezTo>
                    <a:pt x="317464" y="38987"/>
                    <a:pt x="319016" y="42733"/>
                    <a:pt x="319016" y="46720"/>
                  </a:cubicBezTo>
                  <a:cubicBezTo>
                    <a:pt x="319016" y="50706"/>
                    <a:pt x="317464" y="54454"/>
                    <a:pt x="314644" y="57272"/>
                  </a:cubicBezTo>
                  <a:lnTo>
                    <a:pt x="306385" y="65532"/>
                  </a:lnTo>
                  <a:lnTo>
                    <a:pt x="276416" y="95500"/>
                  </a:lnTo>
                  <a:cubicBezTo>
                    <a:pt x="273121" y="98796"/>
                    <a:pt x="273121" y="104139"/>
                    <a:pt x="276416" y="107436"/>
                  </a:cubicBezTo>
                  <a:cubicBezTo>
                    <a:pt x="278064" y="109083"/>
                    <a:pt x="280224" y="109908"/>
                    <a:pt x="282383" y="109908"/>
                  </a:cubicBezTo>
                  <a:cubicBezTo>
                    <a:pt x="284542" y="109908"/>
                    <a:pt x="286702" y="109083"/>
                    <a:pt x="288350" y="107436"/>
                  </a:cubicBezTo>
                  <a:lnTo>
                    <a:pt x="318319" y="77467"/>
                  </a:lnTo>
                  <a:cubicBezTo>
                    <a:pt x="324136" y="71649"/>
                    <a:pt x="333604" y="71648"/>
                    <a:pt x="339423" y="77466"/>
                  </a:cubicBezTo>
                  <a:cubicBezTo>
                    <a:pt x="345242" y="83286"/>
                    <a:pt x="345242" y="92753"/>
                    <a:pt x="339423" y="98572"/>
                  </a:cubicBezTo>
                  <a:lnTo>
                    <a:pt x="331163" y="106832"/>
                  </a:lnTo>
                  <a:lnTo>
                    <a:pt x="309455" y="128540"/>
                  </a:lnTo>
                  <a:cubicBezTo>
                    <a:pt x="306159" y="131836"/>
                    <a:pt x="306159" y="137179"/>
                    <a:pt x="309455" y="140476"/>
                  </a:cubicBezTo>
                  <a:cubicBezTo>
                    <a:pt x="311103" y="142123"/>
                    <a:pt x="313263" y="142948"/>
                    <a:pt x="315422" y="142948"/>
                  </a:cubicBezTo>
                  <a:cubicBezTo>
                    <a:pt x="317581" y="142948"/>
                    <a:pt x="319741" y="142124"/>
                    <a:pt x="321389" y="140476"/>
                  </a:cubicBezTo>
                  <a:lnTo>
                    <a:pt x="343097" y="118768"/>
                  </a:lnTo>
                  <a:cubicBezTo>
                    <a:pt x="345916" y="115948"/>
                    <a:pt x="349663" y="114396"/>
                    <a:pt x="353649" y="114396"/>
                  </a:cubicBezTo>
                  <a:cubicBezTo>
                    <a:pt x="357636" y="114396"/>
                    <a:pt x="361383" y="115948"/>
                    <a:pt x="364202" y="118768"/>
                  </a:cubicBezTo>
                  <a:cubicBezTo>
                    <a:pt x="367021" y="121587"/>
                    <a:pt x="368572" y="125333"/>
                    <a:pt x="368572" y="129320"/>
                  </a:cubicBezTo>
                  <a:cubicBezTo>
                    <a:pt x="368572" y="133306"/>
                    <a:pt x="367021" y="137054"/>
                    <a:pt x="364201" y="139872"/>
                  </a:cubicBezTo>
                  <a:lnTo>
                    <a:pt x="352863" y="151209"/>
                  </a:lnTo>
                  <a:lnTo>
                    <a:pt x="342493" y="161580"/>
                  </a:lnTo>
                  <a:cubicBezTo>
                    <a:pt x="339197" y="164876"/>
                    <a:pt x="339197" y="170219"/>
                    <a:pt x="342493" y="173516"/>
                  </a:cubicBezTo>
                  <a:cubicBezTo>
                    <a:pt x="344141" y="175163"/>
                    <a:pt x="346301" y="175988"/>
                    <a:pt x="348460" y="175988"/>
                  </a:cubicBezTo>
                  <a:cubicBezTo>
                    <a:pt x="350619" y="175988"/>
                    <a:pt x="352779" y="175163"/>
                    <a:pt x="354427" y="173516"/>
                  </a:cubicBezTo>
                  <a:lnTo>
                    <a:pt x="364805" y="163137"/>
                  </a:lnTo>
                  <a:cubicBezTo>
                    <a:pt x="370624" y="157328"/>
                    <a:pt x="380086" y="157329"/>
                    <a:pt x="385902" y="163145"/>
                  </a:cubicBezTo>
                  <a:cubicBezTo>
                    <a:pt x="391721" y="168963"/>
                    <a:pt x="391721" y="178431"/>
                    <a:pt x="385902" y="184251"/>
                  </a:cubicBezTo>
                  <a:lnTo>
                    <a:pt x="304035" y="266117"/>
                  </a:lnTo>
                  <a:cubicBezTo>
                    <a:pt x="283478" y="286675"/>
                    <a:pt x="256156" y="298576"/>
                    <a:pt x="227103" y="299631"/>
                  </a:cubicBezTo>
                  <a:cubicBezTo>
                    <a:pt x="224968" y="299708"/>
                    <a:pt x="222939" y="300594"/>
                    <a:pt x="221431" y="302109"/>
                  </a:cubicBezTo>
                  <a:lnTo>
                    <a:pt x="145804" y="378016"/>
                  </a:lnTo>
                  <a:cubicBezTo>
                    <a:pt x="142514" y="381318"/>
                    <a:pt x="142523" y="386661"/>
                    <a:pt x="145826" y="389951"/>
                  </a:cubicBezTo>
                  <a:cubicBezTo>
                    <a:pt x="147472" y="391591"/>
                    <a:pt x="149627" y="392412"/>
                    <a:pt x="151782" y="392412"/>
                  </a:cubicBezTo>
                  <a:cubicBezTo>
                    <a:pt x="153946" y="392412"/>
                    <a:pt x="156112" y="391584"/>
                    <a:pt x="157760" y="389929"/>
                  </a:cubicBezTo>
                  <a:lnTo>
                    <a:pt x="213386" y="334098"/>
                  </a:lnTo>
                  <a:cubicBezTo>
                    <a:pt x="227515" y="343162"/>
                    <a:pt x="244132" y="347472"/>
                    <a:pt x="261028" y="346355"/>
                  </a:cubicBezTo>
                  <a:lnTo>
                    <a:pt x="304564" y="389892"/>
                  </a:lnTo>
                  <a:cubicBezTo>
                    <a:pt x="306212" y="391539"/>
                    <a:pt x="308372" y="392364"/>
                    <a:pt x="310531" y="392364"/>
                  </a:cubicBezTo>
                  <a:cubicBezTo>
                    <a:pt x="312691" y="392364"/>
                    <a:pt x="314850" y="391540"/>
                    <a:pt x="316498" y="389892"/>
                  </a:cubicBezTo>
                  <a:cubicBezTo>
                    <a:pt x="319794" y="386596"/>
                    <a:pt x="319794" y="381253"/>
                    <a:pt x="316498" y="377956"/>
                  </a:cubicBezTo>
                  <a:lnTo>
                    <a:pt x="270210" y="331663"/>
                  </a:lnTo>
                  <a:cubicBezTo>
                    <a:pt x="268457" y="329911"/>
                    <a:pt x="266022" y="329016"/>
                    <a:pt x="263553" y="329219"/>
                  </a:cubicBezTo>
                  <a:lnTo>
                    <a:pt x="260877" y="329438"/>
                  </a:lnTo>
                  <a:cubicBezTo>
                    <a:pt x="248527" y="330450"/>
                    <a:pt x="236320" y="327745"/>
                    <a:pt x="225661" y="321773"/>
                  </a:cubicBezTo>
                  <a:lnTo>
                    <a:pt x="231085" y="316329"/>
                  </a:lnTo>
                  <a:cubicBezTo>
                    <a:pt x="263161" y="314351"/>
                    <a:pt x="293192" y="300836"/>
                    <a:pt x="315979" y="278048"/>
                  </a:cubicBezTo>
                  <a:close/>
                  <a:moveTo>
                    <a:pt x="124361" y="222015"/>
                  </a:moveTo>
                  <a:cubicBezTo>
                    <a:pt x="121542" y="224835"/>
                    <a:pt x="117794" y="226387"/>
                    <a:pt x="113809" y="226387"/>
                  </a:cubicBezTo>
                  <a:cubicBezTo>
                    <a:pt x="109822" y="226387"/>
                    <a:pt x="106075" y="224835"/>
                    <a:pt x="103257" y="222015"/>
                  </a:cubicBezTo>
                  <a:lnTo>
                    <a:pt x="80454" y="199213"/>
                  </a:lnTo>
                  <a:cubicBezTo>
                    <a:pt x="74635" y="193394"/>
                    <a:pt x="74635" y="183927"/>
                    <a:pt x="80454" y="178107"/>
                  </a:cubicBezTo>
                  <a:cubicBezTo>
                    <a:pt x="83273" y="175287"/>
                    <a:pt x="87021" y="173736"/>
                    <a:pt x="91006" y="173736"/>
                  </a:cubicBezTo>
                  <a:cubicBezTo>
                    <a:pt x="94992" y="173736"/>
                    <a:pt x="98740" y="175287"/>
                    <a:pt x="101558" y="178107"/>
                  </a:cubicBezTo>
                  <a:lnTo>
                    <a:pt x="124362" y="200910"/>
                  </a:lnTo>
                  <a:cubicBezTo>
                    <a:pt x="130179" y="206728"/>
                    <a:pt x="130179" y="216196"/>
                    <a:pt x="124361" y="222015"/>
                  </a:cubicBezTo>
                  <a:close/>
                  <a:moveTo>
                    <a:pt x="157401" y="188975"/>
                  </a:moveTo>
                  <a:cubicBezTo>
                    <a:pt x="151582" y="194793"/>
                    <a:pt x="142112" y="194793"/>
                    <a:pt x="136296" y="188975"/>
                  </a:cubicBezTo>
                  <a:lnTo>
                    <a:pt x="113492" y="166172"/>
                  </a:lnTo>
                  <a:lnTo>
                    <a:pt x="102154" y="154833"/>
                  </a:lnTo>
                  <a:cubicBezTo>
                    <a:pt x="96336" y="149015"/>
                    <a:pt x="96336" y="139547"/>
                    <a:pt x="102154" y="133728"/>
                  </a:cubicBezTo>
                  <a:cubicBezTo>
                    <a:pt x="104973" y="130909"/>
                    <a:pt x="108721" y="129357"/>
                    <a:pt x="112706" y="129357"/>
                  </a:cubicBezTo>
                  <a:cubicBezTo>
                    <a:pt x="116693" y="129357"/>
                    <a:pt x="120440" y="130909"/>
                    <a:pt x="123258" y="133728"/>
                  </a:cubicBezTo>
                  <a:lnTo>
                    <a:pt x="157399" y="167869"/>
                  </a:lnTo>
                  <a:cubicBezTo>
                    <a:pt x="157399" y="167869"/>
                    <a:pt x="157399" y="167869"/>
                    <a:pt x="157399" y="167869"/>
                  </a:cubicBezTo>
                  <a:cubicBezTo>
                    <a:pt x="160219" y="170689"/>
                    <a:pt x="161771" y="174436"/>
                    <a:pt x="161771" y="178422"/>
                  </a:cubicBezTo>
                  <a:cubicBezTo>
                    <a:pt x="161771" y="182408"/>
                    <a:pt x="160219" y="186156"/>
                    <a:pt x="157401" y="188975"/>
                  </a:cubicBezTo>
                  <a:close/>
                  <a:moveTo>
                    <a:pt x="190440" y="155935"/>
                  </a:moveTo>
                  <a:cubicBezTo>
                    <a:pt x="184621" y="161753"/>
                    <a:pt x="175152" y="161754"/>
                    <a:pt x="169334" y="155935"/>
                  </a:cubicBezTo>
                  <a:lnTo>
                    <a:pt x="126933" y="113534"/>
                  </a:lnTo>
                  <a:cubicBezTo>
                    <a:pt x="124114" y="110715"/>
                    <a:pt x="122563" y="106969"/>
                    <a:pt x="122563" y="102982"/>
                  </a:cubicBezTo>
                  <a:cubicBezTo>
                    <a:pt x="122563" y="98996"/>
                    <a:pt x="124114" y="95248"/>
                    <a:pt x="126934" y="92430"/>
                  </a:cubicBezTo>
                  <a:cubicBezTo>
                    <a:pt x="129843" y="89521"/>
                    <a:pt x="133666" y="88066"/>
                    <a:pt x="137486" y="88066"/>
                  </a:cubicBezTo>
                  <a:cubicBezTo>
                    <a:pt x="141305" y="88066"/>
                    <a:pt x="145123" y="89519"/>
                    <a:pt x="148031" y="92424"/>
                  </a:cubicBezTo>
                  <a:lnTo>
                    <a:pt x="167357" y="111749"/>
                  </a:lnTo>
                  <a:lnTo>
                    <a:pt x="190438" y="134830"/>
                  </a:lnTo>
                  <a:lnTo>
                    <a:pt x="190439" y="134830"/>
                  </a:lnTo>
                  <a:cubicBezTo>
                    <a:pt x="193257" y="137649"/>
                    <a:pt x="194809" y="141396"/>
                    <a:pt x="194809" y="145382"/>
                  </a:cubicBezTo>
                  <a:cubicBezTo>
                    <a:pt x="194810" y="149369"/>
                    <a:pt x="193259" y="153117"/>
                    <a:pt x="190440" y="155935"/>
                  </a:cubicBezTo>
                  <a:close/>
                  <a:moveTo>
                    <a:pt x="223479" y="122896"/>
                  </a:moveTo>
                  <a:cubicBezTo>
                    <a:pt x="217661" y="128714"/>
                    <a:pt x="208193" y="128714"/>
                    <a:pt x="202375" y="122896"/>
                  </a:cubicBezTo>
                  <a:lnTo>
                    <a:pt x="159974" y="80495"/>
                  </a:lnTo>
                  <a:cubicBezTo>
                    <a:pt x="159970" y="80490"/>
                    <a:pt x="159964" y="80486"/>
                    <a:pt x="159959" y="80481"/>
                  </a:cubicBezTo>
                  <a:lnTo>
                    <a:pt x="151713" y="72235"/>
                  </a:lnTo>
                  <a:cubicBezTo>
                    <a:pt x="145895" y="66416"/>
                    <a:pt x="145895" y="56949"/>
                    <a:pt x="151713" y="51130"/>
                  </a:cubicBezTo>
                  <a:cubicBezTo>
                    <a:pt x="154623" y="48219"/>
                    <a:pt x="158445" y="46765"/>
                    <a:pt x="162266" y="46765"/>
                  </a:cubicBezTo>
                  <a:cubicBezTo>
                    <a:pt x="166088" y="46765"/>
                    <a:pt x="169910" y="48219"/>
                    <a:pt x="172818" y="51130"/>
                  </a:cubicBezTo>
                  <a:lnTo>
                    <a:pt x="223478" y="101789"/>
                  </a:lnTo>
                  <a:cubicBezTo>
                    <a:pt x="226298" y="104608"/>
                    <a:pt x="227849" y="108355"/>
                    <a:pt x="227849" y="112341"/>
                  </a:cubicBezTo>
                  <a:cubicBezTo>
                    <a:pt x="227850" y="116329"/>
                    <a:pt x="226299" y="120077"/>
                    <a:pt x="223479" y="122896"/>
                  </a:cubicBezTo>
                  <a:close/>
                  <a:moveTo>
                    <a:pt x="225698" y="80141"/>
                  </a:moveTo>
                  <a:lnTo>
                    <a:pt x="202519" y="56962"/>
                  </a:lnTo>
                  <a:cubicBezTo>
                    <a:pt x="205147" y="57523"/>
                    <a:pt x="207850" y="57821"/>
                    <a:pt x="210600" y="57820"/>
                  </a:cubicBezTo>
                  <a:cubicBezTo>
                    <a:pt x="210662" y="57820"/>
                    <a:pt x="210724" y="57820"/>
                    <a:pt x="210787" y="57820"/>
                  </a:cubicBezTo>
                  <a:lnTo>
                    <a:pt x="233946" y="57711"/>
                  </a:lnTo>
                  <a:cubicBezTo>
                    <a:pt x="238606" y="57689"/>
                    <a:pt x="242368" y="53893"/>
                    <a:pt x="242346" y="49232"/>
                  </a:cubicBezTo>
                  <a:cubicBezTo>
                    <a:pt x="242324" y="44585"/>
                    <a:pt x="238550" y="40832"/>
                    <a:pt x="233907" y="40832"/>
                  </a:cubicBezTo>
                  <a:cubicBezTo>
                    <a:pt x="233894" y="40832"/>
                    <a:pt x="233880" y="40832"/>
                    <a:pt x="233867" y="40832"/>
                  </a:cubicBezTo>
                  <a:lnTo>
                    <a:pt x="210708" y="40941"/>
                  </a:lnTo>
                  <a:cubicBezTo>
                    <a:pt x="210672" y="40941"/>
                    <a:pt x="210638" y="40941"/>
                    <a:pt x="210603" y="40941"/>
                  </a:cubicBezTo>
                  <a:cubicBezTo>
                    <a:pt x="204897" y="40941"/>
                    <a:pt x="199530" y="38726"/>
                    <a:pt x="195483" y="34699"/>
                  </a:cubicBezTo>
                  <a:cubicBezTo>
                    <a:pt x="191411" y="30646"/>
                    <a:pt x="189169" y="25251"/>
                    <a:pt x="189169" y="19505"/>
                  </a:cubicBezTo>
                  <a:lnTo>
                    <a:pt x="189169" y="16878"/>
                  </a:lnTo>
                  <a:lnTo>
                    <a:pt x="246998" y="16878"/>
                  </a:lnTo>
                  <a:cubicBezTo>
                    <a:pt x="257861" y="16878"/>
                    <a:pt x="268337" y="21438"/>
                    <a:pt x="275738" y="29391"/>
                  </a:cubicBezTo>
                  <a:lnTo>
                    <a:pt x="276081" y="29760"/>
                  </a:lnTo>
                  <a:lnTo>
                    <a:pt x="225698" y="80141"/>
                  </a:lnTo>
                  <a:close/>
                </a:path>
              </a:pathLst>
            </a:custGeom>
            <a:solidFill>
              <a:schemeClr val="accent2"/>
            </a:solidFill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A3F2A7F-7878-572E-0A53-638DACC37E8C}"/>
              </a:ext>
            </a:extLst>
          </p:cNvPr>
          <p:cNvGrpSpPr/>
          <p:nvPr/>
        </p:nvGrpSpPr>
        <p:grpSpPr>
          <a:xfrm>
            <a:off x="4542764" y="3038389"/>
            <a:ext cx="723718" cy="723718"/>
            <a:chOff x="4542764" y="3038389"/>
            <a:chExt cx="723718" cy="723718"/>
          </a:xfrm>
        </p:grpSpPr>
        <p:pic>
          <p:nvPicPr>
            <p:cNvPr id="63" name="Graphic 62">
              <a:extLst>
                <a:ext uri="{FF2B5EF4-FFF2-40B4-BE49-F238E27FC236}">
                  <a16:creationId xmlns:a16="http://schemas.microsoft.com/office/drawing/2014/main" id="{60BE6961-2EE0-0790-BCD8-D464AD79B1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542764" y="3038389"/>
              <a:ext cx="723718" cy="723718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31CFCAFE-794D-C958-3B53-FDCC2EEC8864}"/>
                </a:ext>
              </a:extLst>
            </p:cNvPr>
            <p:cNvGrpSpPr/>
            <p:nvPr/>
          </p:nvGrpSpPr>
          <p:grpSpPr>
            <a:xfrm>
              <a:off x="4695861" y="3191487"/>
              <a:ext cx="417524" cy="417523"/>
              <a:chOff x="7541265" y="2366983"/>
              <a:chExt cx="609253" cy="609252"/>
            </a:xfrm>
            <a:solidFill>
              <a:schemeClr val="accent6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529B7D0-65D6-883E-C893-72387A1459EE}"/>
                  </a:ext>
                </a:extLst>
              </p:cNvPr>
              <p:cNvSpPr/>
              <p:nvPr/>
            </p:nvSpPr>
            <p:spPr>
              <a:xfrm>
                <a:off x="7890090" y="2553666"/>
                <a:ext cx="24032" cy="24125"/>
              </a:xfrm>
              <a:custGeom>
                <a:avLst/>
                <a:gdLst>
                  <a:gd name="connsiteX0" fmla="*/ 19018 w 24032"/>
                  <a:gd name="connsiteY0" fmla="*/ 2196 h 24125"/>
                  <a:gd name="connsiteX1" fmla="*/ 2427 w 24032"/>
                  <a:gd name="connsiteY1" fmla="*/ 5014 h 24125"/>
                  <a:gd name="connsiteX2" fmla="*/ 2196 w 24032"/>
                  <a:gd name="connsiteY2" fmla="*/ 5338 h 24125"/>
                  <a:gd name="connsiteX3" fmla="*/ 5014 w 24032"/>
                  <a:gd name="connsiteY3" fmla="*/ 21929 h 24125"/>
                  <a:gd name="connsiteX4" fmla="*/ 11890 w 24032"/>
                  <a:gd name="connsiteY4" fmla="*/ 24125 h 24125"/>
                  <a:gd name="connsiteX5" fmla="*/ 21605 w 24032"/>
                  <a:gd name="connsiteY5" fmla="*/ 19111 h 24125"/>
                  <a:gd name="connsiteX6" fmla="*/ 21836 w 24032"/>
                  <a:gd name="connsiteY6" fmla="*/ 18786 h 24125"/>
                  <a:gd name="connsiteX7" fmla="*/ 19018 w 24032"/>
                  <a:gd name="connsiteY7" fmla="*/ 2196 h 2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32" h="24125">
                    <a:moveTo>
                      <a:pt x="19018" y="2196"/>
                    </a:moveTo>
                    <a:cubicBezTo>
                      <a:pt x="13658" y="-1606"/>
                      <a:pt x="6230" y="-347"/>
                      <a:pt x="2427" y="5014"/>
                    </a:cubicBezTo>
                    <a:lnTo>
                      <a:pt x="2196" y="5338"/>
                    </a:lnTo>
                    <a:cubicBezTo>
                      <a:pt x="-1607" y="10698"/>
                      <a:pt x="-346" y="18126"/>
                      <a:pt x="5014" y="21929"/>
                    </a:cubicBezTo>
                    <a:cubicBezTo>
                      <a:pt x="7105" y="23411"/>
                      <a:pt x="9508" y="24125"/>
                      <a:pt x="11890" y="24125"/>
                    </a:cubicBezTo>
                    <a:cubicBezTo>
                      <a:pt x="15616" y="24125"/>
                      <a:pt x="19285" y="22381"/>
                      <a:pt x="21605" y="19111"/>
                    </a:cubicBezTo>
                    <a:lnTo>
                      <a:pt x="21836" y="18786"/>
                    </a:lnTo>
                    <a:cubicBezTo>
                      <a:pt x="25639" y="13427"/>
                      <a:pt x="24378" y="5999"/>
                      <a:pt x="19018" y="2196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A402D56-5D85-CE6B-63BB-285C7ED68EC6}"/>
                  </a:ext>
                </a:extLst>
              </p:cNvPr>
              <p:cNvSpPr/>
              <p:nvPr/>
            </p:nvSpPr>
            <p:spPr>
              <a:xfrm>
                <a:off x="7800584" y="2585232"/>
                <a:ext cx="84114" cy="54791"/>
              </a:xfrm>
              <a:custGeom>
                <a:avLst/>
                <a:gdLst>
                  <a:gd name="connsiteX0" fmla="*/ 81415 w 84114"/>
                  <a:gd name="connsiteY0" fmla="*/ 4353 h 54791"/>
                  <a:gd name="connsiteX1" fmla="*/ 64669 w 84114"/>
                  <a:gd name="connsiteY1" fmla="*/ 2700 h 54791"/>
                  <a:gd name="connsiteX2" fmla="*/ 8833 w 84114"/>
                  <a:gd name="connsiteY2" fmla="*/ 31392 h 54791"/>
                  <a:gd name="connsiteX3" fmla="*/ 406 w 84114"/>
                  <a:gd name="connsiteY3" fmla="*/ 45959 h 54791"/>
                  <a:gd name="connsiteX4" fmla="*/ 11895 w 84114"/>
                  <a:gd name="connsiteY4" fmla="*/ 54792 h 54791"/>
                  <a:gd name="connsiteX5" fmla="*/ 14972 w 84114"/>
                  <a:gd name="connsiteY5" fmla="*/ 54385 h 54791"/>
                  <a:gd name="connsiteX6" fmla="*/ 79761 w 84114"/>
                  <a:gd name="connsiteY6" fmla="*/ 21099 h 54791"/>
                  <a:gd name="connsiteX7" fmla="*/ 81415 w 84114"/>
                  <a:gd name="connsiteY7" fmla="*/ 4353 h 54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14" h="54791">
                    <a:moveTo>
                      <a:pt x="81415" y="4353"/>
                    </a:moveTo>
                    <a:cubicBezTo>
                      <a:pt x="77248" y="-729"/>
                      <a:pt x="69750" y="-1468"/>
                      <a:pt x="64669" y="2700"/>
                    </a:cubicBezTo>
                    <a:cubicBezTo>
                      <a:pt x="48137" y="16261"/>
                      <a:pt x="29351" y="25914"/>
                      <a:pt x="8833" y="31392"/>
                    </a:cubicBezTo>
                    <a:cubicBezTo>
                      <a:pt x="2483" y="33088"/>
                      <a:pt x="-1290" y="39609"/>
                      <a:pt x="406" y="45959"/>
                    </a:cubicBezTo>
                    <a:cubicBezTo>
                      <a:pt x="1827" y="51280"/>
                      <a:pt x="6636" y="54792"/>
                      <a:pt x="11895" y="54792"/>
                    </a:cubicBezTo>
                    <a:cubicBezTo>
                      <a:pt x="12911" y="54792"/>
                      <a:pt x="13944" y="54661"/>
                      <a:pt x="14972" y="54385"/>
                    </a:cubicBezTo>
                    <a:cubicBezTo>
                      <a:pt x="38791" y="48024"/>
                      <a:pt x="60589" y="36826"/>
                      <a:pt x="79761" y="21099"/>
                    </a:cubicBezTo>
                    <a:cubicBezTo>
                      <a:pt x="84843" y="16932"/>
                      <a:pt x="85583" y="9433"/>
                      <a:pt x="81415" y="4353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41EF2A3-7E4B-CA0E-E1DF-9B7299AC69A8}"/>
                  </a:ext>
                </a:extLst>
              </p:cNvPr>
              <p:cNvSpPr/>
              <p:nvPr/>
            </p:nvSpPr>
            <p:spPr>
              <a:xfrm>
                <a:off x="7541265" y="2431240"/>
                <a:ext cx="609253" cy="544995"/>
              </a:xfrm>
              <a:custGeom>
                <a:avLst/>
                <a:gdLst>
                  <a:gd name="connsiteX0" fmla="*/ 573555 w 609253"/>
                  <a:gd name="connsiteY0" fmla="*/ 205230 h 544995"/>
                  <a:gd name="connsiteX1" fmla="*/ 537856 w 609253"/>
                  <a:gd name="connsiteY1" fmla="*/ 240927 h 544995"/>
                  <a:gd name="connsiteX2" fmla="*/ 537856 w 609253"/>
                  <a:gd name="connsiteY2" fmla="*/ 246878 h 544995"/>
                  <a:gd name="connsiteX3" fmla="*/ 453923 w 609253"/>
                  <a:gd name="connsiteY3" fmla="*/ 346528 h 544995"/>
                  <a:gd name="connsiteX4" fmla="*/ 463776 w 609253"/>
                  <a:gd name="connsiteY4" fmla="*/ 314419 h 544995"/>
                  <a:gd name="connsiteX5" fmla="*/ 463776 w 609253"/>
                  <a:gd name="connsiteY5" fmla="*/ 306153 h 544995"/>
                  <a:gd name="connsiteX6" fmla="*/ 406415 w 609253"/>
                  <a:gd name="connsiteY6" fmla="*/ 248793 h 544995"/>
                  <a:gd name="connsiteX7" fmla="*/ 349054 w 609253"/>
                  <a:gd name="connsiteY7" fmla="*/ 306153 h 544995"/>
                  <a:gd name="connsiteX8" fmla="*/ 349054 w 609253"/>
                  <a:gd name="connsiteY8" fmla="*/ 314419 h 544995"/>
                  <a:gd name="connsiteX9" fmla="*/ 358447 w 609253"/>
                  <a:gd name="connsiteY9" fmla="*/ 345818 h 544995"/>
                  <a:gd name="connsiteX10" fmla="*/ 278295 w 609253"/>
                  <a:gd name="connsiteY10" fmla="*/ 246878 h 544995"/>
                  <a:gd name="connsiteX11" fmla="*/ 278295 w 609253"/>
                  <a:gd name="connsiteY11" fmla="*/ 240927 h 544995"/>
                  <a:gd name="connsiteX12" fmla="*/ 242597 w 609253"/>
                  <a:gd name="connsiteY12" fmla="*/ 205230 h 544995"/>
                  <a:gd name="connsiteX13" fmla="*/ 206899 w 609253"/>
                  <a:gd name="connsiteY13" fmla="*/ 240927 h 544995"/>
                  <a:gd name="connsiteX14" fmla="*/ 206899 w 609253"/>
                  <a:gd name="connsiteY14" fmla="*/ 246878 h 544995"/>
                  <a:gd name="connsiteX15" fmla="*/ 221295 w 609253"/>
                  <a:gd name="connsiteY15" fmla="*/ 315968 h 544995"/>
                  <a:gd name="connsiteX16" fmla="*/ 142500 w 609253"/>
                  <a:gd name="connsiteY16" fmla="*/ 315968 h 544995"/>
                  <a:gd name="connsiteX17" fmla="*/ 140327 w 609253"/>
                  <a:gd name="connsiteY17" fmla="*/ 315968 h 544995"/>
                  <a:gd name="connsiteX18" fmla="*/ 140327 w 609253"/>
                  <a:gd name="connsiteY18" fmla="*/ 196131 h 544995"/>
                  <a:gd name="connsiteX19" fmla="*/ 131700 w 609253"/>
                  <a:gd name="connsiteY19" fmla="*/ 184691 h 544995"/>
                  <a:gd name="connsiteX20" fmla="*/ 23799 w 609253"/>
                  <a:gd name="connsiteY20" fmla="*/ 41648 h 544995"/>
                  <a:gd name="connsiteX21" fmla="*/ 23799 w 609253"/>
                  <a:gd name="connsiteY21" fmla="*/ 35698 h 544995"/>
                  <a:gd name="connsiteX22" fmla="*/ 35698 w 609253"/>
                  <a:gd name="connsiteY22" fmla="*/ 23799 h 544995"/>
                  <a:gd name="connsiteX23" fmla="*/ 47598 w 609253"/>
                  <a:gd name="connsiteY23" fmla="*/ 35698 h 544995"/>
                  <a:gd name="connsiteX24" fmla="*/ 47598 w 609253"/>
                  <a:gd name="connsiteY24" fmla="*/ 41648 h 544995"/>
                  <a:gd name="connsiteX25" fmla="*/ 172542 w 609253"/>
                  <a:gd name="connsiteY25" fmla="*/ 166593 h 544995"/>
                  <a:gd name="connsiteX26" fmla="*/ 229811 w 609253"/>
                  <a:gd name="connsiteY26" fmla="*/ 166593 h 544995"/>
                  <a:gd name="connsiteX27" fmla="*/ 354755 w 609253"/>
                  <a:gd name="connsiteY27" fmla="*/ 41648 h 544995"/>
                  <a:gd name="connsiteX28" fmla="*/ 354755 w 609253"/>
                  <a:gd name="connsiteY28" fmla="*/ 35698 h 544995"/>
                  <a:gd name="connsiteX29" fmla="*/ 366655 w 609253"/>
                  <a:gd name="connsiteY29" fmla="*/ 23799 h 544995"/>
                  <a:gd name="connsiteX30" fmla="*/ 378554 w 609253"/>
                  <a:gd name="connsiteY30" fmla="*/ 35698 h 544995"/>
                  <a:gd name="connsiteX31" fmla="*/ 378554 w 609253"/>
                  <a:gd name="connsiteY31" fmla="*/ 41648 h 544995"/>
                  <a:gd name="connsiteX32" fmla="*/ 368760 w 609253"/>
                  <a:gd name="connsiteY32" fmla="*/ 94750 h 544995"/>
                  <a:gd name="connsiteX33" fmla="*/ 375609 w 609253"/>
                  <a:gd name="connsiteY33" fmla="*/ 110121 h 544995"/>
                  <a:gd name="connsiteX34" fmla="*/ 390981 w 609253"/>
                  <a:gd name="connsiteY34" fmla="*/ 103272 h 544995"/>
                  <a:gd name="connsiteX35" fmla="*/ 402353 w 609253"/>
                  <a:gd name="connsiteY35" fmla="*/ 41648 h 544995"/>
                  <a:gd name="connsiteX36" fmla="*/ 402353 w 609253"/>
                  <a:gd name="connsiteY36" fmla="*/ 35698 h 544995"/>
                  <a:gd name="connsiteX37" fmla="*/ 366655 w 609253"/>
                  <a:gd name="connsiteY37" fmla="*/ 0 h 544995"/>
                  <a:gd name="connsiteX38" fmla="*/ 330956 w 609253"/>
                  <a:gd name="connsiteY38" fmla="*/ 35698 h 544995"/>
                  <a:gd name="connsiteX39" fmla="*/ 330956 w 609253"/>
                  <a:gd name="connsiteY39" fmla="*/ 41648 h 544995"/>
                  <a:gd name="connsiteX40" fmla="*/ 247025 w 609253"/>
                  <a:gd name="connsiteY40" fmla="*/ 141298 h 544995"/>
                  <a:gd name="connsiteX41" fmla="*/ 256876 w 609253"/>
                  <a:gd name="connsiteY41" fmla="*/ 109191 h 544995"/>
                  <a:gd name="connsiteX42" fmla="*/ 256876 w 609253"/>
                  <a:gd name="connsiteY42" fmla="*/ 100925 h 544995"/>
                  <a:gd name="connsiteX43" fmla="*/ 199515 w 609253"/>
                  <a:gd name="connsiteY43" fmla="*/ 43564 h 544995"/>
                  <a:gd name="connsiteX44" fmla="*/ 142155 w 609253"/>
                  <a:gd name="connsiteY44" fmla="*/ 100925 h 544995"/>
                  <a:gd name="connsiteX45" fmla="*/ 142155 w 609253"/>
                  <a:gd name="connsiteY45" fmla="*/ 109191 h 544995"/>
                  <a:gd name="connsiteX46" fmla="*/ 151547 w 609253"/>
                  <a:gd name="connsiteY46" fmla="*/ 140588 h 544995"/>
                  <a:gd name="connsiteX47" fmla="*/ 71397 w 609253"/>
                  <a:gd name="connsiteY47" fmla="*/ 41648 h 544995"/>
                  <a:gd name="connsiteX48" fmla="*/ 71397 w 609253"/>
                  <a:gd name="connsiteY48" fmla="*/ 35698 h 544995"/>
                  <a:gd name="connsiteX49" fmla="*/ 35698 w 609253"/>
                  <a:gd name="connsiteY49" fmla="*/ 0 h 544995"/>
                  <a:gd name="connsiteX50" fmla="*/ 0 w 609253"/>
                  <a:gd name="connsiteY50" fmla="*/ 35698 h 544995"/>
                  <a:gd name="connsiteX51" fmla="*/ 0 w 609253"/>
                  <a:gd name="connsiteY51" fmla="*/ 41648 h 544995"/>
                  <a:gd name="connsiteX52" fmla="*/ 35519 w 609253"/>
                  <a:gd name="connsiteY52" fmla="*/ 146403 h 544995"/>
                  <a:gd name="connsiteX53" fmla="*/ 116529 w 609253"/>
                  <a:gd name="connsiteY53" fmla="*/ 204851 h 544995"/>
                  <a:gd name="connsiteX54" fmla="*/ 116529 w 609253"/>
                  <a:gd name="connsiteY54" fmla="*/ 327866 h 544995"/>
                  <a:gd name="connsiteX55" fmla="*/ 128429 w 609253"/>
                  <a:gd name="connsiteY55" fmla="*/ 339766 h 544995"/>
                  <a:gd name="connsiteX56" fmla="*/ 130601 w 609253"/>
                  <a:gd name="connsiteY56" fmla="*/ 339766 h 544995"/>
                  <a:gd name="connsiteX57" fmla="*/ 130601 w 609253"/>
                  <a:gd name="connsiteY57" fmla="*/ 533096 h 544995"/>
                  <a:gd name="connsiteX58" fmla="*/ 142501 w 609253"/>
                  <a:gd name="connsiteY58" fmla="*/ 544996 h 544995"/>
                  <a:gd name="connsiteX59" fmla="*/ 154400 w 609253"/>
                  <a:gd name="connsiteY59" fmla="*/ 533096 h 544995"/>
                  <a:gd name="connsiteX60" fmla="*/ 154400 w 609253"/>
                  <a:gd name="connsiteY60" fmla="*/ 339766 h 544995"/>
                  <a:gd name="connsiteX61" fmla="*/ 234079 w 609253"/>
                  <a:gd name="connsiteY61" fmla="*/ 339766 h 544995"/>
                  <a:gd name="connsiteX62" fmla="*/ 242418 w 609253"/>
                  <a:gd name="connsiteY62" fmla="*/ 351632 h 544995"/>
                  <a:gd name="connsiteX63" fmla="*/ 244836 w 609253"/>
                  <a:gd name="connsiteY63" fmla="*/ 354669 h 544995"/>
                  <a:gd name="connsiteX64" fmla="*/ 244836 w 609253"/>
                  <a:gd name="connsiteY64" fmla="*/ 533096 h 544995"/>
                  <a:gd name="connsiteX65" fmla="*/ 256736 w 609253"/>
                  <a:gd name="connsiteY65" fmla="*/ 544996 h 544995"/>
                  <a:gd name="connsiteX66" fmla="*/ 268635 w 609253"/>
                  <a:gd name="connsiteY66" fmla="*/ 533096 h 544995"/>
                  <a:gd name="connsiteX67" fmla="*/ 268635 w 609253"/>
                  <a:gd name="connsiteY67" fmla="*/ 378986 h 544995"/>
                  <a:gd name="connsiteX68" fmla="*/ 323429 w 609253"/>
                  <a:gd name="connsiteY68" fmla="*/ 410080 h 544995"/>
                  <a:gd name="connsiteX69" fmla="*/ 323429 w 609253"/>
                  <a:gd name="connsiteY69" fmla="*/ 533096 h 544995"/>
                  <a:gd name="connsiteX70" fmla="*/ 335328 w 609253"/>
                  <a:gd name="connsiteY70" fmla="*/ 544996 h 544995"/>
                  <a:gd name="connsiteX71" fmla="*/ 347228 w 609253"/>
                  <a:gd name="connsiteY71" fmla="*/ 533096 h 544995"/>
                  <a:gd name="connsiteX72" fmla="*/ 347228 w 609253"/>
                  <a:gd name="connsiteY72" fmla="*/ 401360 h 544995"/>
                  <a:gd name="connsiteX73" fmla="*/ 338601 w 609253"/>
                  <a:gd name="connsiteY73" fmla="*/ 389920 h 544995"/>
                  <a:gd name="connsiteX74" fmla="*/ 230699 w 609253"/>
                  <a:gd name="connsiteY74" fmla="*/ 246878 h 544995"/>
                  <a:gd name="connsiteX75" fmla="*/ 230699 w 609253"/>
                  <a:gd name="connsiteY75" fmla="*/ 240927 h 544995"/>
                  <a:gd name="connsiteX76" fmla="*/ 242598 w 609253"/>
                  <a:gd name="connsiteY76" fmla="*/ 229029 h 544995"/>
                  <a:gd name="connsiteX77" fmla="*/ 254498 w 609253"/>
                  <a:gd name="connsiteY77" fmla="*/ 240927 h 544995"/>
                  <a:gd name="connsiteX78" fmla="*/ 254498 w 609253"/>
                  <a:gd name="connsiteY78" fmla="*/ 246878 h 544995"/>
                  <a:gd name="connsiteX79" fmla="*/ 379442 w 609253"/>
                  <a:gd name="connsiteY79" fmla="*/ 371823 h 544995"/>
                  <a:gd name="connsiteX80" fmla="*/ 436711 w 609253"/>
                  <a:gd name="connsiteY80" fmla="*/ 371823 h 544995"/>
                  <a:gd name="connsiteX81" fmla="*/ 561655 w 609253"/>
                  <a:gd name="connsiteY81" fmla="*/ 246878 h 544995"/>
                  <a:gd name="connsiteX82" fmla="*/ 561655 w 609253"/>
                  <a:gd name="connsiteY82" fmla="*/ 240927 h 544995"/>
                  <a:gd name="connsiteX83" fmla="*/ 573555 w 609253"/>
                  <a:gd name="connsiteY83" fmla="*/ 229029 h 544995"/>
                  <a:gd name="connsiteX84" fmla="*/ 585454 w 609253"/>
                  <a:gd name="connsiteY84" fmla="*/ 240927 h 544995"/>
                  <a:gd name="connsiteX85" fmla="*/ 585454 w 609253"/>
                  <a:gd name="connsiteY85" fmla="*/ 246878 h 544995"/>
                  <a:gd name="connsiteX86" fmla="*/ 475053 w 609253"/>
                  <a:gd name="connsiteY86" fmla="*/ 390613 h 544995"/>
                  <a:gd name="connsiteX87" fmla="*/ 466224 w 609253"/>
                  <a:gd name="connsiteY87" fmla="*/ 402109 h 544995"/>
                  <a:gd name="connsiteX88" fmla="*/ 466224 w 609253"/>
                  <a:gd name="connsiteY88" fmla="*/ 488275 h 544995"/>
                  <a:gd name="connsiteX89" fmla="*/ 478123 w 609253"/>
                  <a:gd name="connsiteY89" fmla="*/ 500174 h 544995"/>
                  <a:gd name="connsiteX90" fmla="*/ 490023 w 609253"/>
                  <a:gd name="connsiteY90" fmla="*/ 488275 h 544995"/>
                  <a:gd name="connsiteX91" fmla="*/ 490023 w 609253"/>
                  <a:gd name="connsiteY91" fmla="*/ 410996 h 544995"/>
                  <a:gd name="connsiteX92" fmla="*/ 609253 w 609253"/>
                  <a:gd name="connsiteY92" fmla="*/ 246878 h 544995"/>
                  <a:gd name="connsiteX93" fmla="*/ 609253 w 609253"/>
                  <a:gd name="connsiteY93" fmla="*/ 240927 h 544995"/>
                  <a:gd name="connsiteX94" fmla="*/ 573555 w 609253"/>
                  <a:gd name="connsiteY94" fmla="*/ 205230 h 544995"/>
                  <a:gd name="connsiteX95" fmla="*/ 165954 w 609253"/>
                  <a:gd name="connsiteY95" fmla="*/ 100924 h 544995"/>
                  <a:gd name="connsiteX96" fmla="*/ 199515 w 609253"/>
                  <a:gd name="connsiteY96" fmla="*/ 67362 h 544995"/>
                  <a:gd name="connsiteX97" fmla="*/ 233077 w 609253"/>
                  <a:gd name="connsiteY97" fmla="*/ 100924 h 544995"/>
                  <a:gd name="connsiteX98" fmla="*/ 233077 w 609253"/>
                  <a:gd name="connsiteY98" fmla="*/ 109190 h 544995"/>
                  <a:gd name="connsiteX99" fmla="*/ 199515 w 609253"/>
                  <a:gd name="connsiteY99" fmla="*/ 142751 h 544995"/>
                  <a:gd name="connsiteX100" fmla="*/ 165954 w 609253"/>
                  <a:gd name="connsiteY100" fmla="*/ 109190 h 544995"/>
                  <a:gd name="connsiteX101" fmla="*/ 165954 w 609253"/>
                  <a:gd name="connsiteY101" fmla="*/ 100924 h 544995"/>
                  <a:gd name="connsiteX102" fmla="*/ 439977 w 609253"/>
                  <a:gd name="connsiteY102" fmla="*/ 314419 h 544995"/>
                  <a:gd name="connsiteX103" fmla="*/ 406415 w 609253"/>
                  <a:gd name="connsiteY103" fmla="*/ 347980 h 544995"/>
                  <a:gd name="connsiteX104" fmla="*/ 372853 w 609253"/>
                  <a:gd name="connsiteY104" fmla="*/ 314419 h 544995"/>
                  <a:gd name="connsiteX105" fmla="*/ 372853 w 609253"/>
                  <a:gd name="connsiteY105" fmla="*/ 306153 h 544995"/>
                  <a:gd name="connsiteX106" fmla="*/ 406415 w 609253"/>
                  <a:gd name="connsiteY106" fmla="*/ 272592 h 544995"/>
                  <a:gd name="connsiteX107" fmla="*/ 439977 w 609253"/>
                  <a:gd name="connsiteY107" fmla="*/ 306153 h 544995"/>
                  <a:gd name="connsiteX108" fmla="*/ 439977 w 609253"/>
                  <a:gd name="connsiteY108" fmla="*/ 314419 h 54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09253" h="544995">
                    <a:moveTo>
                      <a:pt x="573555" y="205230"/>
                    </a:moveTo>
                    <a:cubicBezTo>
                      <a:pt x="553871" y="205230"/>
                      <a:pt x="537856" y="221245"/>
                      <a:pt x="537856" y="240927"/>
                    </a:cubicBezTo>
                    <a:lnTo>
                      <a:pt x="537856" y="246878"/>
                    </a:lnTo>
                    <a:cubicBezTo>
                      <a:pt x="537856" y="296781"/>
                      <a:pt x="501521" y="338331"/>
                      <a:pt x="453923" y="346528"/>
                    </a:cubicBezTo>
                    <a:cubicBezTo>
                      <a:pt x="460140" y="337360"/>
                      <a:pt x="463776" y="326306"/>
                      <a:pt x="463776" y="314419"/>
                    </a:cubicBezTo>
                    <a:lnTo>
                      <a:pt x="463776" y="306153"/>
                    </a:lnTo>
                    <a:cubicBezTo>
                      <a:pt x="463776" y="274524"/>
                      <a:pt x="438043" y="248793"/>
                      <a:pt x="406415" y="248793"/>
                    </a:cubicBezTo>
                    <a:cubicBezTo>
                      <a:pt x="374786" y="248793"/>
                      <a:pt x="349054" y="274524"/>
                      <a:pt x="349054" y="306153"/>
                    </a:cubicBezTo>
                    <a:lnTo>
                      <a:pt x="349054" y="314419"/>
                    </a:lnTo>
                    <a:cubicBezTo>
                      <a:pt x="349054" y="326004"/>
                      <a:pt x="352517" y="336790"/>
                      <a:pt x="358447" y="345818"/>
                    </a:cubicBezTo>
                    <a:cubicBezTo>
                      <a:pt x="312718" y="336124"/>
                      <a:pt x="278295" y="295452"/>
                      <a:pt x="278295" y="246878"/>
                    </a:cubicBezTo>
                    <a:lnTo>
                      <a:pt x="278295" y="240927"/>
                    </a:lnTo>
                    <a:cubicBezTo>
                      <a:pt x="278295" y="221245"/>
                      <a:pt x="262281" y="205230"/>
                      <a:pt x="242597" y="205230"/>
                    </a:cubicBezTo>
                    <a:cubicBezTo>
                      <a:pt x="222913" y="205230"/>
                      <a:pt x="206899" y="221245"/>
                      <a:pt x="206899" y="240927"/>
                    </a:cubicBezTo>
                    <a:lnTo>
                      <a:pt x="206899" y="246878"/>
                    </a:lnTo>
                    <a:cubicBezTo>
                      <a:pt x="206899" y="271031"/>
                      <a:pt x="211813" y="294388"/>
                      <a:pt x="221295" y="315968"/>
                    </a:cubicBezTo>
                    <a:lnTo>
                      <a:pt x="142500" y="315968"/>
                    </a:lnTo>
                    <a:lnTo>
                      <a:pt x="140327" y="315968"/>
                    </a:lnTo>
                    <a:lnTo>
                      <a:pt x="140327" y="196131"/>
                    </a:lnTo>
                    <a:cubicBezTo>
                      <a:pt x="140327" y="190819"/>
                      <a:pt x="136807" y="186149"/>
                      <a:pt x="131700" y="184691"/>
                    </a:cubicBezTo>
                    <a:cubicBezTo>
                      <a:pt x="68170" y="166521"/>
                      <a:pt x="23799" y="107701"/>
                      <a:pt x="23799" y="41648"/>
                    </a:cubicBezTo>
                    <a:lnTo>
                      <a:pt x="23799" y="35698"/>
                    </a:lnTo>
                    <a:cubicBezTo>
                      <a:pt x="23799" y="29137"/>
                      <a:pt x="29137" y="23799"/>
                      <a:pt x="35698" y="23799"/>
                    </a:cubicBezTo>
                    <a:cubicBezTo>
                      <a:pt x="42260" y="23799"/>
                      <a:pt x="47598" y="29137"/>
                      <a:pt x="47598" y="35698"/>
                    </a:cubicBezTo>
                    <a:lnTo>
                      <a:pt x="47598" y="41648"/>
                    </a:lnTo>
                    <a:cubicBezTo>
                      <a:pt x="47598" y="110543"/>
                      <a:pt x="103648" y="166593"/>
                      <a:pt x="172542" y="166593"/>
                    </a:cubicBezTo>
                    <a:lnTo>
                      <a:pt x="229811" y="166593"/>
                    </a:lnTo>
                    <a:cubicBezTo>
                      <a:pt x="298705" y="166593"/>
                      <a:pt x="354755" y="110543"/>
                      <a:pt x="354755" y="41648"/>
                    </a:cubicBezTo>
                    <a:lnTo>
                      <a:pt x="354755" y="35698"/>
                    </a:lnTo>
                    <a:cubicBezTo>
                      <a:pt x="354755" y="29137"/>
                      <a:pt x="360094" y="23799"/>
                      <a:pt x="366655" y="23799"/>
                    </a:cubicBezTo>
                    <a:cubicBezTo>
                      <a:pt x="373216" y="23799"/>
                      <a:pt x="378554" y="29137"/>
                      <a:pt x="378554" y="35698"/>
                    </a:cubicBezTo>
                    <a:lnTo>
                      <a:pt x="378554" y="41648"/>
                    </a:lnTo>
                    <a:cubicBezTo>
                      <a:pt x="378554" y="59939"/>
                      <a:pt x="375259" y="77806"/>
                      <a:pt x="368760" y="94750"/>
                    </a:cubicBezTo>
                    <a:cubicBezTo>
                      <a:pt x="366406" y="100885"/>
                      <a:pt x="369473" y="107768"/>
                      <a:pt x="375609" y="110121"/>
                    </a:cubicBezTo>
                    <a:cubicBezTo>
                      <a:pt x="381742" y="112476"/>
                      <a:pt x="388627" y="109407"/>
                      <a:pt x="390981" y="103272"/>
                    </a:cubicBezTo>
                    <a:cubicBezTo>
                      <a:pt x="398528" y="83597"/>
                      <a:pt x="402353" y="62864"/>
                      <a:pt x="402353" y="41648"/>
                    </a:cubicBezTo>
                    <a:lnTo>
                      <a:pt x="402353" y="35698"/>
                    </a:lnTo>
                    <a:cubicBezTo>
                      <a:pt x="402353" y="16014"/>
                      <a:pt x="386339" y="0"/>
                      <a:pt x="366655" y="0"/>
                    </a:cubicBezTo>
                    <a:cubicBezTo>
                      <a:pt x="346971" y="0"/>
                      <a:pt x="330956" y="16014"/>
                      <a:pt x="330956" y="35698"/>
                    </a:cubicBezTo>
                    <a:lnTo>
                      <a:pt x="330956" y="41648"/>
                    </a:lnTo>
                    <a:cubicBezTo>
                      <a:pt x="330956" y="91550"/>
                      <a:pt x="294621" y="133099"/>
                      <a:pt x="247025" y="141298"/>
                    </a:cubicBezTo>
                    <a:cubicBezTo>
                      <a:pt x="253241" y="132129"/>
                      <a:pt x="256876" y="121077"/>
                      <a:pt x="256876" y="109191"/>
                    </a:cubicBezTo>
                    <a:lnTo>
                      <a:pt x="256876" y="100925"/>
                    </a:lnTo>
                    <a:cubicBezTo>
                      <a:pt x="256876" y="69297"/>
                      <a:pt x="231144" y="43564"/>
                      <a:pt x="199515" y="43564"/>
                    </a:cubicBezTo>
                    <a:cubicBezTo>
                      <a:pt x="167886" y="43564"/>
                      <a:pt x="142155" y="69297"/>
                      <a:pt x="142155" y="100925"/>
                    </a:cubicBezTo>
                    <a:lnTo>
                      <a:pt x="142155" y="109191"/>
                    </a:lnTo>
                    <a:cubicBezTo>
                      <a:pt x="142155" y="120775"/>
                      <a:pt x="145617" y="131561"/>
                      <a:pt x="151547" y="140588"/>
                    </a:cubicBezTo>
                    <a:cubicBezTo>
                      <a:pt x="105818" y="130894"/>
                      <a:pt x="71397" y="90222"/>
                      <a:pt x="71397" y="41648"/>
                    </a:cubicBezTo>
                    <a:lnTo>
                      <a:pt x="71397" y="35698"/>
                    </a:lnTo>
                    <a:cubicBezTo>
                      <a:pt x="71397" y="16014"/>
                      <a:pt x="55383" y="0"/>
                      <a:pt x="35698" y="0"/>
                    </a:cubicBezTo>
                    <a:cubicBezTo>
                      <a:pt x="16014" y="0"/>
                      <a:pt x="0" y="16014"/>
                      <a:pt x="0" y="35698"/>
                    </a:cubicBezTo>
                    <a:lnTo>
                      <a:pt x="0" y="41648"/>
                    </a:lnTo>
                    <a:cubicBezTo>
                      <a:pt x="0" y="79853"/>
                      <a:pt x="12283" y="116077"/>
                      <a:pt x="35519" y="146403"/>
                    </a:cubicBezTo>
                    <a:cubicBezTo>
                      <a:pt x="56157" y="173337"/>
                      <a:pt x="84674" y="193852"/>
                      <a:pt x="116529" y="204851"/>
                    </a:cubicBezTo>
                    <a:lnTo>
                      <a:pt x="116529" y="327866"/>
                    </a:lnTo>
                    <a:cubicBezTo>
                      <a:pt x="116529" y="334437"/>
                      <a:pt x="121857" y="339766"/>
                      <a:pt x="128429" y="339766"/>
                    </a:cubicBezTo>
                    <a:lnTo>
                      <a:pt x="130601" y="339766"/>
                    </a:lnTo>
                    <a:lnTo>
                      <a:pt x="130601" y="533096"/>
                    </a:lnTo>
                    <a:cubicBezTo>
                      <a:pt x="130601" y="539667"/>
                      <a:pt x="135929" y="544996"/>
                      <a:pt x="142501" y="544996"/>
                    </a:cubicBezTo>
                    <a:cubicBezTo>
                      <a:pt x="149073" y="544996"/>
                      <a:pt x="154400" y="539667"/>
                      <a:pt x="154400" y="533096"/>
                    </a:cubicBezTo>
                    <a:lnTo>
                      <a:pt x="154400" y="339766"/>
                    </a:lnTo>
                    <a:lnTo>
                      <a:pt x="234079" y="339766"/>
                    </a:lnTo>
                    <a:cubicBezTo>
                      <a:pt x="236681" y="343810"/>
                      <a:pt x="239459" y="347769"/>
                      <a:pt x="242418" y="351632"/>
                    </a:cubicBezTo>
                    <a:cubicBezTo>
                      <a:pt x="243206" y="352660"/>
                      <a:pt x="244026" y="353659"/>
                      <a:pt x="244836" y="354669"/>
                    </a:cubicBezTo>
                    <a:lnTo>
                      <a:pt x="244836" y="533096"/>
                    </a:lnTo>
                    <a:cubicBezTo>
                      <a:pt x="244836" y="539667"/>
                      <a:pt x="250164" y="544996"/>
                      <a:pt x="256736" y="544996"/>
                    </a:cubicBezTo>
                    <a:cubicBezTo>
                      <a:pt x="263308" y="544996"/>
                      <a:pt x="268635" y="539667"/>
                      <a:pt x="268635" y="533096"/>
                    </a:cubicBezTo>
                    <a:lnTo>
                      <a:pt x="268635" y="378986"/>
                    </a:lnTo>
                    <a:cubicBezTo>
                      <a:pt x="284848" y="392574"/>
                      <a:pt x="303484" y="403192"/>
                      <a:pt x="323429" y="410080"/>
                    </a:cubicBezTo>
                    <a:lnTo>
                      <a:pt x="323429" y="533096"/>
                    </a:lnTo>
                    <a:cubicBezTo>
                      <a:pt x="323429" y="539667"/>
                      <a:pt x="328756" y="544996"/>
                      <a:pt x="335328" y="544996"/>
                    </a:cubicBezTo>
                    <a:cubicBezTo>
                      <a:pt x="341900" y="544996"/>
                      <a:pt x="347228" y="539667"/>
                      <a:pt x="347228" y="533096"/>
                    </a:cubicBezTo>
                    <a:lnTo>
                      <a:pt x="347228" y="401360"/>
                    </a:lnTo>
                    <a:cubicBezTo>
                      <a:pt x="347228" y="396048"/>
                      <a:pt x="343708" y="391378"/>
                      <a:pt x="338601" y="389920"/>
                    </a:cubicBezTo>
                    <a:cubicBezTo>
                      <a:pt x="275069" y="371750"/>
                      <a:pt x="230699" y="312931"/>
                      <a:pt x="230699" y="246878"/>
                    </a:cubicBezTo>
                    <a:lnTo>
                      <a:pt x="230699" y="240927"/>
                    </a:lnTo>
                    <a:cubicBezTo>
                      <a:pt x="230699" y="234366"/>
                      <a:pt x="236037" y="229029"/>
                      <a:pt x="242598" y="229029"/>
                    </a:cubicBezTo>
                    <a:cubicBezTo>
                      <a:pt x="249159" y="229029"/>
                      <a:pt x="254498" y="234366"/>
                      <a:pt x="254498" y="240927"/>
                    </a:cubicBezTo>
                    <a:lnTo>
                      <a:pt x="254498" y="246878"/>
                    </a:lnTo>
                    <a:cubicBezTo>
                      <a:pt x="254498" y="315773"/>
                      <a:pt x="310548" y="371823"/>
                      <a:pt x="379442" y="371823"/>
                    </a:cubicBezTo>
                    <a:lnTo>
                      <a:pt x="436711" y="371823"/>
                    </a:lnTo>
                    <a:cubicBezTo>
                      <a:pt x="505605" y="371823"/>
                      <a:pt x="561655" y="315773"/>
                      <a:pt x="561655" y="246878"/>
                    </a:cubicBezTo>
                    <a:lnTo>
                      <a:pt x="561655" y="240927"/>
                    </a:lnTo>
                    <a:cubicBezTo>
                      <a:pt x="561655" y="234366"/>
                      <a:pt x="566993" y="229029"/>
                      <a:pt x="573555" y="229029"/>
                    </a:cubicBezTo>
                    <a:cubicBezTo>
                      <a:pt x="580116" y="229029"/>
                      <a:pt x="585454" y="234366"/>
                      <a:pt x="585454" y="240927"/>
                    </a:cubicBezTo>
                    <a:lnTo>
                      <a:pt x="585454" y="246878"/>
                    </a:lnTo>
                    <a:cubicBezTo>
                      <a:pt x="585454" y="314151"/>
                      <a:pt x="540055" y="373257"/>
                      <a:pt x="475053" y="390613"/>
                    </a:cubicBezTo>
                    <a:cubicBezTo>
                      <a:pt x="469846" y="392003"/>
                      <a:pt x="466224" y="396720"/>
                      <a:pt x="466224" y="402109"/>
                    </a:cubicBezTo>
                    <a:lnTo>
                      <a:pt x="466224" y="488275"/>
                    </a:lnTo>
                    <a:cubicBezTo>
                      <a:pt x="466224" y="494846"/>
                      <a:pt x="471551" y="500174"/>
                      <a:pt x="478123" y="500174"/>
                    </a:cubicBezTo>
                    <a:cubicBezTo>
                      <a:pt x="484695" y="500174"/>
                      <a:pt x="490023" y="494846"/>
                      <a:pt x="490023" y="488275"/>
                    </a:cubicBezTo>
                    <a:lnTo>
                      <a:pt x="490023" y="410996"/>
                    </a:lnTo>
                    <a:cubicBezTo>
                      <a:pt x="560675" y="388043"/>
                      <a:pt x="609253" y="321832"/>
                      <a:pt x="609253" y="246878"/>
                    </a:cubicBezTo>
                    <a:lnTo>
                      <a:pt x="609253" y="240927"/>
                    </a:lnTo>
                    <a:cubicBezTo>
                      <a:pt x="609253" y="221245"/>
                      <a:pt x="593239" y="205230"/>
                      <a:pt x="573555" y="205230"/>
                    </a:cubicBezTo>
                    <a:close/>
                    <a:moveTo>
                      <a:pt x="165954" y="100924"/>
                    </a:moveTo>
                    <a:cubicBezTo>
                      <a:pt x="165954" y="82417"/>
                      <a:pt x="181009" y="67362"/>
                      <a:pt x="199515" y="67362"/>
                    </a:cubicBezTo>
                    <a:cubicBezTo>
                      <a:pt x="218021" y="67362"/>
                      <a:pt x="233077" y="82417"/>
                      <a:pt x="233077" y="100924"/>
                    </a:cubicBezTo>
                    <a:lnTo>
                      <a:pt x="233077" y="109190"/>
                    </a:lnTo>
                    <a:cubicBezTo>
                      <a:pt x="233077" y="127696"/>
                      <a:pt x="218022" y="142751"/>
                      <a:pt x="199515" y="142751"/>
                    </a:cubicBezTo>
                    <a:cubicBezTo>
                      <a:pt x="181009" y="142751"/>
                      <a:pt x="165954" y="127696"/>
                      <a:pt x="165954" y="109190"/>
                    </a:cubicBezTo>
                    <a:lnTo>
                      <a:pt x="165954" y="100924"/>
                    </a:lnTo>
                    <a:close/>
                    <a:moveTo>
                      <a:pt x="439977" y="314419"/>
                    </a:moveTo>
                    <a:cubicBezTo>
                      <a:pt x="439977" y="332925"/>
                      <a:pt x="424922" y="347980"/>
                      <a:pt x="406415" y="347980"/>
                    </a:cubicBezTo>
                    <a:cubicBezTo>
                      <a:pt x="387909" y="347980"/>
                      <a:pt x="372853" y="332925"/>
                      <a:pt x="372853" y="314419"/>
                    </a:cubicBezTo>
                    <a:lnTo>
                      <a:pt x="372853" y="306153"/>
                    </a:lnTo>
                    <a:cubicBezTo>
                      <a:pt x="372853" y="287647"/>
                      <a:pt x="387909" y="272592"/>
                      <a:pt x="406415" y="272592"/>
                    </a:cubicBezTo>
                    <a:cubicBezTo>
                      <a:pt x="424921" y="272592"/>
                      <a:pt x="439977" y="287647"/>
                      <a:pt x="439977" y="306153"/>
                    </a:cubicBezTo>
                    <a:lnTo>
                      <a:pt x="439977" y="314419"/>
                    </a:ln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40232EC-D30E-F350-CAAA-C074979B138C}"/>
                  </a:ext>
                </a:extLst>
              </p:cNvPr>
              <p:cNvSpPr/>
              <p:nvPr/>
            </p:nvSpPr>
            <p:spPr>
              <a:xfrm>
                <a:off x="8007486" y="2952437"/>
                <a:ext cx="23798" cy="23798"/>
              </a:xfrm>
              <a:custGeom>
                <a:avLst/>
                <a:gdLst>
                  <a:gd name="connsiteX0" fmla="*/ 20312 w 23798"/>
                  <a:gd name="connsiteY0" fmla="*/ 3487 h 23798"/>
                  <a:gd name="connsiteX1" fmla="*/ 11899 w 23798"/>
                  <a:gd name="connsiteY1" fmla="*/ 0 h 23798"/>
                  <a:gd name="connsiteX2" fmla="*/ 3487 w 23798"/>
                  <a:gd name="connsiteY2" fmla="*/ 3487 h 23798"/>
                  <a:gd name="connsiteX3" fmla="*/ 0 w 23798"/>
                  <a:gd name="connsiteY3" fmla="*/ 11899 h 23798"/>
                  <a:gd name="connsiteX4" fmla="*/ 3487 w 23798"/>
                  <a:gd name="connsiteY4" fmla="*/ 20311 h 23798"/>
                  <a:gd name="connsiteX5" fmla="*/ 11899 w 23798"/>
                  <a:gd name="connsiteY5" fmla="*/ 23799 h 23798"/>
                  <a:gd name="connsiteX6" fmla="*/ 20312 w 23798"/>
                  <a:gd name="connsiteY6" fmla="*/ 20311 h 23798"/>
                  <a:gd name="connsiteX7" fmla="*/ 23799 w 23798"/>
                  <a:gd name="connsiteY7" fmla="*/ 11899 h 23798"/>
                  <a:gd name="connsiteX8" fmla="*/ 20312 w 23798"/>
                  <a:gd name="connsiteY8" fmla="*/ 3487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98" h="23798">
                    <a:moveTo>
                      <a:pt x="20312" y="3487"/>
                    </a:moveTo>
                    <a:cubicBezTo>
                      <a:pt x="18099" y="1272"/>
                      <a:pt x="15029" y="0"/>
                      <a:pt x="11899" y="0"/>
                    </a:cubicBezTo>
                    <a:cubicBezTo>
                      <a:pt x="8770" y="0"/>
                      <a:pt x="5700" y="1272"/>
                      <a:pt x="3487" y="3487"/>
                    </a:cubicBezTo>
                    <a:cubicBezTo>
                      <a:pt x="1273" y="5700"/>
                      <a:pt x="0" y="8770"/>
                      <a:pt x="0" y="11899"/>
                    </a:cubicBezTo>
                    <a:cubicBezTo>
                      <a:pt x="0" y="15029"/>
                      <a:pt x="1273" y="18099"/>
                      <a:pt x="3487" y="20311"/>
                    </a:cubicBezTo>
                    <a:cubicBezTo>
                      <a:pt x="5700" y="22524"/>
                      <a:pt x="8770" y="23799"/>
                      <a:pt x="11899" y="23799"/>
                    </a:cubicBezTo>
                    <a:cubicBezTo>
                      <a:pt x="15029" y="23799"/>
                      <a:pt x="18099" y="22526"/>
                      <a:pt x="20312" y="20311"/>
                    </a:cubicBezTo>
                    <a:cubicBezTo>
                      <a:pt x="22526" y="18099"/>
                      <a:pt x="23799" y="15029"/>
                      <a:pt x="23799" y="11899"/>
                    </a:cubicBezTo>
                    <a:cubicBezTo>
                      <a:pt x="23799" y="8770"/>
                      <a:pt x="22526" y="5700"/>
                      <a:pt x="20312" y="3487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4D9045F-B729-1D92-6677-C8ADE38B42CB}"/>
                  </a:ext>
                </a:extLst>
              </p:cNvPr>
              <p:cNvSpPr/>
              <p:nvPr/>
            </p:nvSpPr>
            <p:spPr>
              <a:xfrm>
                <a:off x="7728880" y="2812023"/>
                <a:ext cx="23798" cy="164212"/>
              </a:xfrm>
              <a:custGeom>
                <a:avLst/>
                <a:gdLst>
                  <a:gd name="connsiteX0" fmla="*/ 11899 w 23798"/>
                  <a:gd name="connsiteY0" fmla="*/ 0 h 164212"/>
                  <a:gd name="connsiteX1" fmla="*/ 0 w 23798"/>
                  <a:gd name="connsiteY1" fmla="*/ 11899 h 164212"/>
                  <a:gd name="connsiteX2" fmla="*/ 0 w 23798"/>
                  <a:gd name="connsiteY2" fmla="*/ 152313 h 164212"/>
                  <a:gd name="connsiteX3" fmla="*/ 11899 w 23798"/>
                  <a:gd name="connsiteY3" fmla="*/ 164213 h 164212"/>
                  <a:gd name="connsiteX4" fmla="*/ 23799 w 23798"/>
                  <a:gd name="connsiteY4" fmla="*/ 152313 h 164212"/>
                  <a:gd name="connsiteX5" fmla="*/ 23799 w 23798"/>
                  <a:gd name="connsiteY5" fmla="*/ 11899 h 164212"/>
                  <a:gd name="connsiteX6" fmla="*/ 11899 w 23798"/>
                  <a:gd name="connsiteY6" fmla="*/ 0 h 16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164212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152313"/>
                    </a:lnTo>
                    <a:cubicBezTo>
                      <a:pt x="0" y="158884"/>
                      <a:pt x="5327" y="164213"/>
                      <a:pt x="11899" y="164213"/>
                    </a:cubicBezTo>
                    <a:cubicBezTo>
                      <a:pt x="18472" y="164213"/>
                      <a:pt x="23799" y="158884"/>
                      <a:pt x="23799" y="152313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D687E45-3CA9-E383-ED37-F5AEB35D8410}"/>
                  </a:ext>
                </a:extLst>
              </p:cNvPr>
              <p:cNvSpPr/>
              <p:nvPr/>
            </p:nvSpPr>
            <p:spPr>
              <a:xfrm>
                <a:off x="8083880" y="2464558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0693605-354F-E06E-6223-5BE6C2DD19AA}"/>
                  </a:ext>
                </a:extLst>
              </p:cNvPr>
              <p:cNvSpPr/>
              <p:nvPr/>
            </p:nvSpPr>
            <p:spPr>
              <a:xfrm>
                <a:off x="8083880" y="2535443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7194D7D-B962-8633-92A3-5958E3429615}"/>
                  </a:ext>
                </a:extLst>
              </p:cNvPr>
              <p:cNvSpPr/>
              <p:nvPr/>
            </p:nvSpPr>
            <p:spPr>
              <a:xfrm>
                <a:off x="8111928" y="2507396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4DE2C83-1889-6A83-05F1-18BB0C2DE510}"/>
                  </a:ext>
                </a:extLst>
              </p:cNvPr>
              <p:cNvSpPr/>
              <p:nvPr/>
            </p:nvSpPr>
            <p:spPr>
              <a:xfrm>
                <a:off x="8041042" y="2507396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414F4E5-1ABB-B73D-5478-D382A6F24EFC}"/>
                  </a:ext>
                </a:extLst>
              </p:cNvPr>
              <p:cNvSpPr/>
              <p:nvPr/>
            </p:nvSpPr>
            <p:spPr>
              <a:xfrm>
                <a:off x="7791002" y="2366983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C3DB431-E834-8187-C83C-CA8B7A4686F8}"/>
                  </a:ext>
                </a:extLst>
              </p:cNvPr>
              <p:cNvSpPr/>
              <p:nvPr/>
            </p:nvSpPr>
            <p:spPr>
              <a:xfrm>
                <a:off x="7791002" y="2437868"/>
                <a:ext cx="23798" cy="38589"/>
              </a:xfrm>
              <a:custGeom>
                <a:avLst/>
                <a:gdLst>
                  <a:gd name="connsiteX0" fmla="*/ 11899 w 23798"/>
                  <a:gd name="connsiteY0" fmla="*/ 0 h 38589"/>
                  <a:gd name="connsiteX1" fmla="*/ 0 w 23798"/>
                  <a:gd name="connsiteY1" fmla="*/ 11899 h 38589"/>
                  <a:gd name="connsiteX2" fmla="*/ 0 w 23798"/>
                  <a:gd name="connsiteY2" fmla="*/ 26691 h 38589"/>
                  <a:gd name="connsiteX3" fmla="*/ 11899 w 23798"/>
                  <a:gd name="connsiteY3" fmla="*/ 38590 h 38589"/>
                  <a:gd name="connsiteX4" fmla="*/ 23799 w 23798"/>
                  <a:gd name="connsiteY4" fmla="*/ 26691 h 38589"/>
                  <a:gd name="connsiteX5" fmla="*/ 23799 w 23798"/>
                  <a:gd name="connsiteY5" fmla="*/ 11899 h 38589"/>
                  <a:gd name="connsiteX6" fmla="*/ 11899 w 23798"/>
                  <a:gd name="connsiteY6" fmla="*/ 0 h 3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98" h="38589">
                    <a:moveTo>
                      <a:pt x="11899" y="0"/>
                    </a:moveTo>
                    <a:cubicBezTo>
                      <a:pt x="5327" y="0"/>
                      <a:pt x="0" y="5329"/>
                      <a:pt x="0" y="11899"/>
                    </a:cubicBezTo>
                    <a:lnTo>
                      <a:pt x="0" y="26691"/>
                    </a:lnTo>
                    <a:cubicBezTo>
                      <a:pt x="0" y="33261"/>
                      <a:pt x="5327" y="38590"/>
                      <a:pt x="11899" y="38590"/>
                    </a:cubicBezTo>
                    <a:cubicBezTo>
                      <a:pt x="18472" y="38590"/>
                      <a:pt x="23799" y="33261"/>
                      <a:pt x="23799" y="26691"/>
                    </a:cubicBezTo>
                    <a:lnTo>
                      <a:pt x="23799" y="11899"/>
                    </a:lnTo>
                    <a:cubicBezTo>
                      <a:pt x="23799" y="5329"/>
                      <a:pt x="18472" y="0"/>
                      <a:pt x="11899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A527757-45C5-F73A-C113-C0E2054C3BA0}"/>
                  </a:ext>
                </a:extLst>
              </p:cNvPr>
              <p:cNvSpPr/>
              <p:nvPr/>
            </p:nvSpPr>
            <p:spPr>
              <a:xfrm>
                <a:off x="7819049" y="2409821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F205905-1B09-3D91-71E5-EA81E8F8AD6D}"/>
                  </a:ext>
                </a:extLst>
              </p:cNvPr>
              <p:cNvSpPr/>
              <p:nvPr/>
            </p:nvSpPr>
            <p:spPr>
              <a:xfrm>
                <a:off x="7748164" y="2409821"/>
                <a:ext cx="38589" cy="23798"/>
              </a:xfrm>
              <a:custGeom>
                <a:avLst/>
                <a:gdLst>
                  <a:gd name="connsiteX0" fmla="*/ 26691 w 38589"/>
                  <a:gd name="connsiteY0" fmla="*/ 0 h 23798"/>
                  <a:gd name="connsiteX1" fmla="*/ 11899 w 38589"/>
                  <a:gd name="connsiteY1" fmla="*/ 0 h 23798"/>
                  <a:gd name="connsiteX2" fmla="*/ 0 w 38589"/>
                  <a:gd name="connsiteY2" fmla="*/ 11899 h 23798"/>
                  <a:gd name="connsiteX3" fmla="*/ 11899 w 38589"/>
                  <a:gd name="connsiteY3" fmla="*/ 23799 h 23798"/>
                  <a:gd name="connsiteX4" fmla="*/ 26691 w 38589"/>
                  <a:gd name="connsiteY4" fmla="*/ 23799 h 23798"/>
                  <a:gd name="connsiteX5" fmla="*/ 38590 w 38589"/>
                  <a:gd name="connsiteY5" fmla="*/ 11899 h 23798"/>
                  <a:gd name="connsiteX6" fmla="*/ 26691 w 38589"/>
                  <a:gd name="connsiteY6" fmla="*/ 0 h 2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89" h="23798">
                    <a:moveTo>
                      <a:pt x="26691" y="0"/>
                    </a:moveTo>
                    <a:lnTo>
                      <a:pt x="11899" y="0"/>
                    </a:lnTo>
                    <a:cubicBezTo>
                      <a:pt x="5327" y="0"/>
                      <a:pt x="0" y="5329"/>
                      <a:pt x="0" y="11899"/>
                    </a:cubicBezTo>
                    <a:cubicBezTo>
                      <a:pt x="0" y="18470"/>
                      <a:pt x="5327" y="23799"/>
                      <a:pt x="11899" y="23799"/>
                    </a:cubicBezTo>
                    <a:lnTo>
                      <a:pt x="26691" y="23799"/>
                    </a:lnTo>
                    <a:cubicBezTo>
                      <a:pt x="33263" y="23799"/>
                      <a:pt x="38590" y="18470"/>
                      <a:pt x="38590" y="11899"/>
                    </a:cubicBezTo>
                    <a:cubicBezTo>
                      <a:pt x="38590" y="5329"/>
                      <a:pt x="33263" y="0"/>
                      <a:pt x="26691" y="0"/>
                    </a:cubicBezTo>
                    <a:close/>
                  </a:path>
                </a:pathLst>
              </a:custGeom>
              <a:grpFill/>
              <a:ln w="1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6EF9E10-5B28-0809-C430-1FFC7E4AE6D5}"/>
              </a:ext>
            </a:extLst>
          </p:cNvPr>
          <p:cNvGrpSpPr/>
          <p:nvPr/>
        </p:nvGrpSpPr>
        <p:grpSpPr>
          <a:xfrm>
            <a:off x="7588316" y="3946190"/>
            <a:ext cx="723718" cy="723718"/>
            <a:chOff x="7588316" y="3946190"/>
            <a:chExt cx="723718" cy="723718"/>
          </a:xfrm>
        </p:grpSpPr>
        <p:pic>
          <p:nvPicPr>
            <p:cNvPr id="64" name="Graphic 63">
              <a:extLst>
                <a:ext uri="{FF2B5EF4-FFF2-40B4-BE49-F238E27FC236}">
                  <a16:creationId xmlns:a16="http://schemas.microsoft.com/office/drawing/2014/main" id="{B5D11886-1DCB-3638-884B-0192451AEF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588316" y="3946190"/>
              <a:ext cx="723718" cy="723718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6A53963-02B2-397A-C12B-77660FD146A3}"/>
                </a:ext>
              </a:extLst>
            </p:cNvPr>
            <p:cNvGrpSpPr/>
            <p:nvPr/>
          </p:nvGrpSpPr>
          <p:grpSpPr>
            <a:xfrm>
              <a:off x="7783600" y="4141474"/>
              <a:ext cx="333151" cy="333151"/>
              <a:chOff x="9314338" y="2530232"/>
              <a:chExt cx="759673" cy="759673"/>
            </a:xfrm>
            <a:solidFill>
              <a:schemeClr val="accent3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C38CB23-1087-246E-3993-04BF6C15C88D}"/>
                  </a:ext>
                </a:extLst>
              </p:cNvPr>
              <p:cNvSpPr/>
              <p:nvPr/>
            </p:nvSpPr>
            <p:spPr>
              <a:xfrm>
                <a:off x="9429179" y="2693766"/>
                <a:ext cx="529979" cy="480937"/>
              </a:xfrm>
              <a:custGeom>
                <a:avLst/>
                <a:gdLst>
                  <a:gd name="connsiteX0" fmla="*/ 514130 w 529979"/>
                  <a:gd name="connsiteY0" fmla="*/ 97959 h 480937"/>
                  <a:gd name="connsiteX1" fmla="*/ 494539 w 529979"/>
                  <a:gd name="connsiteY1" fmla="*/ 90444 h 480937"/>
                  <a:gd name="connsiteX2" fmla="*/ 487024 w 529979"/>
                  <a:gd name="connsiteY2" fmla="*/ 110036 h 480937"/>
                  <a:gd name="connsiteX3" fmla="*/ 500312 w 529979"/>
                  <a:gd name="connsiteY3" fmla="*/ 173366 h 480937"/>
                  <a:gd name="connsiteX4" fmla="*/ 402252 w 529979"/>
                  <a:gd name="connsiteY4" fmla="*/ 333525 h 480937"/>
                  <a:gd name="connsiteX5" fmla="*/ 404467 w 529979"/>
                  <a:gd name="connsiteY5" fmla="*/ 325753 h 480937"/>
                  <a:gd name="connsiteX6" fmla="*/ 404467 w 529979"/>
                  <a:gd name="connsiteY6" fmla="*/ 289421 h 480937"/>
                  <a:gd name="connsiteX7" fmla="*/ 347904 w 529979"/>
                  <a:gd name="connsiteY7" fmla="*/ 221334 h 480937"/>
                  <a:gd name="connsiteX8" fmla="*/ 329283 w 529979"/>
                  <a:gd name="connsiteY8" fmla="*/ 217860 h 480937"/>
                  <a:gd name="connsiteX9" fmla="*/ 336215 w 529979"/>
                  <a:gd name="connsiteY9" fmla="*/ 187237 h 480937"/>
                  <a:gd name="connsiteX10" fmla="*/ 336215 w 529979"/>
                  <a:gd name="connsiteY10" fmla="*/ 163233 h 480937"/>
                  <a:gd name="connsiteX11" fmla="*/ 264996 w 529979"/>
                  <a:gd name="connsiteY11" fmla="*/ 92014 h 480937"/>
                  <a:gd name="connsiteX12" fmla="*/ 193776 w 529979"/>
                  <a:gd name="connsiteY12" fmla="*/ 163233 h 480937"/>
                  <a:gd name="connsiteX13" fmla="*/ 193776 w 529979"/>
                  <a:gd name="connsiteY13" fmla="*/ 187237 h 480937"/>
                  <a:gd name="connsiteX14" fmla="*/ 200707 w 529979"/>
                  <a:gd name="connsiteY14" fmla="*/ 217860 h 480937"/>
                  <a:gd name="connsiteX15" fmla="*/ 182086 w 529979"/>
                  <a:gd name="connsiteY15" fmla="*/ 221334 h 480937"/>
                  <a:gd name="connsiteX16" fmla="*/ 125524 w 529979"/>
                  <a:gd name="connsiteY16" fmla="*/ 289419 h 480937"/>
                  <a:gd name="connsiteX17" fmla="*/ 125524 w 529979"/>
                  <a:gd name="connsiteY17" fmla="*/ 325752 h 480937"/>
                  <a:gd name="connsiteX18" fmla="*/ 127739 w 529979"/>
                  <a:gd name="connsiteY18" fmla="*/ 333524 h 480937"/>
                  <a:gd name="connsiteX19" fmla="*/ 29679 w 529979"/>
                  <a:gd name="connsiteY19" fmla="*/ 173364 h 480937"/>
                  <a:gd name="connsiteX20" fmla="*/ 159736 w 529979"/>
                  <a:gd name="connsiteY20" fmla="*/ 29673 h 480937"/>
                  <a:gd name="connsiteX21" fmla="*/ 253771 w 529979"/>
                  <a:gd name="connsiteY21" fmla="*/ 74135 h 480937"/>
                  <a:gd name="connsiteX22" fmla="*/ 264993 w 529979"/>
                  <a:gd name="connsiteY22" fmla="*/ 79266 h 480937"/>
                  <a:gd name="connsiteX23" fmla="*/ 276214 w 529979"/>
                  <a:gd name="connsiteY23" fmla="*/ 74135 h 480937"/>
                  <a:gd name="connsiteX24" fmla="*/ 370249 w 529979"/>
                  <a:gd name="connsiteY24" fmla="*/ 29673 h 480937"/>
                  <a:gd name="connsiteX25" fmla="*/ 414527 w 529979"/>
                  <a:gd name="connsiteY25" fmla="*/ 38221 h 480937"/>
                  <a:gd name="connsiteX26" fmla="*/ 433815 w 529979"/>
                  <a:gd name="connsiteY26" fmla="*/ 29961 h 480937"/>
                  <a:gd name="connsiteX27" fmla="*/ 425555 w 529979"/>
                  <a:gd name="connsiteY27" fmla="*/ 10671 h 480937"/>
                  <a:gd name="connsiteX28" fmla="*/ 370248 w 529979"/>
                  <a:gd name="connsiteY28" fmla="*/ 0 h 480937"/>
                  <a:gd name="connsiteX29" fmla="*/ 264990 w 529979"/>
                  <a:gd name="connsiteY29" fmla="*/ 42969 h 480937"/>
                  <a:gd name="connsiteX30" fmla="*/ 159732 w 529979"/>
                  <a:gd name="connsiteY30" fmla="*/ 0 h 480937"/>
                  <a:gd name="connsiteX31" fmla="*/ 0 w 529979"/>
                  <a:gd name="connsiteY31" fmla="*/ 173366 h 480937"/>
                  <a:gd name="connsiteX32" fmla="*/ 129837 w 529979"/>
                  <a:gd name="connsiteY32" fmla="*/ 376614 h 480937"/>
                  <a:gd name="connsiteX33" fmla="*/ 256647 w 529979"/>
                  <a:gd name="connsiteY33" fmla="*/ 478371 h 480937"/>
                  <a:gd name="connsiteX34" fmla="*/ 264990 w 529979"/>
                  <a:gd name="connsiteY34" fmla="*/ 480937 h 480937"/>
                  <a:gd name="connsiteX35" fmla="*/ 273333 w 529979"/>
                  <a:gd name="connsiteY35" fmla="*/ 478371 h 480937"/>
                  <a:gd name="connsiteX36" fmla="*/ 400142 w 529979"/>
                  <a:gd name="connsiteY36" fmla="*/ 376614 h 480937"/>
                  <a:gd name="connsiteX37" fmla="*/ 529979 w 529979"/>
                  <a:gd name="connsiteY37" fmla="*/ 173366 h 480937"/>
                  <a:gd name="connsiteX38" fmla="*/ 514130 w 529979"/>
                  <a:gd name="connsiteY38" fmla="*/ 97959 h 480937"/>
                  <a:gd name="connsiteX39" fmla="*/ 223451 w 529979"/>
                  <a:gd name="connsiteY39" fmla="*/ 163233 h 480937"/>
                  <a:gd name="connsiteX40" fmla="*/ 264996 w 529979"/>
                  <a:gd name="connsiteY40" fmla="*/ 121689 h 480937"/>
                  <a:gd name="connsiteX41" fmla="*/ 306540 w 529979"/>
                  <a:gd name="connsiteY41" fmla="*/ 163233 h 480937"/>
                  <a:gd name="connsiteX42" fmla="*/ 306540 w 529979"/>
                  <a:gd name="connsiteY42" fmla="*/ 187237 h 480937"/>
                  <a:gd name="connsiteX43" fmla="*/ 264996 w 529979"/>
                  <a:gd name="connsiteY43" fmla="*/ 228782 h 480937"/>
                  <a:gd name="connsiteX44" fmla="*/ 223451 w 529979"/>
                  <a:gd name="connsiteY44" fmla="*/ 187237 h 480937"/>
                  <a:gd name="connsiteX45" fmla="*/ 223451 w 529979"/>
                  <a:gd name="connsiteY45" fmla="*/ 163233 h 480937"/>
                  <a:gd name="connsiteX46" fmla="*/ 155199 w 529979"/>
                  <a:gd name="connsiteY46" fmla="*/ 289419 h 480937"/>
                  <a:gd name="connsiteX47" fmla="*/ 187528 w 529979"/>
                  <a:gd name="connsiteY47" fmla="*/ 250502 h 480937"/>
                  <a:gd name="connsiteX48" fmla="*/ 221538 w 529979"/>
                  <a:gd name="connsiteY48" fmla="*/ 243618 h 480937"/>
                  <a:gd name="connsiteX49" fmla="*/ 221535 w 529979"/>
                  <a:gd name="connsiteY49" fmla="*/ 243599 h 480937"/>
                  <a:gd name="connsiteX50" fmla="*/ 264997 w 529979"/>
                  <a:gd name="connsiteY50" fmla="*/ 258455 h 480937"/>
                  <a:gd name="connsiteX51" fmla="*/ 308453 w 529979"/>
                  <a:gd name="connsiteY51" fmla="*/ 243603 h 480937"/>
                  <a:gd name="connsiteX52" fmla="*/ 308450 w 529979"/>
                  <a:gd name="connsiteY52" fmla="*/ 243618 h 480937"/>
                  <a:gd name="connsiteX53" fmla="*/ 342465 w 529979"/>
                  <a:gd name="connsiteY53" fmla="*/ 250502 h 480937"/>
                  <a:gd name="connsiteX54" fmla="*/ 374792 w 529979"/>
                  <a:gd name="connsiteY54" fmla="*/ 289419 h 480937"/>
                  <a:gd name="connsiteX55" fmla="*/ 374792 w 529979"/>
                  <a:gd name="connsiteY55" fmla="*/ 310914 h 480937"/>
                  <a:gd name="connsiteX56" fmla="*/ 155199 w 529979"/>
                  <a:gd name="connsiteY56" fmla="*/ 310914 h 480937"/>
                  <a:gd name="connsiteX57" fmla="*/ 155199 w 529979"/>
                  <a:gd name="connsiteY57" fmla="*/ 289419 h 480937"/>
                  <a:gd name="connsiteX58" fmla="*/ 380248 w 529979"/>
                  <a:gd name="connsiteY58" fmla="*/ 354596 h 480937"/>
                  <a:gd name="connsiteX59" fmla="*/ 264996 w 529979"/>
                  <a:gd name="connsiteY59" fmla="*/ 447984 h 480937"/>
                  <a:gd name="connsiteX60" fmla="*/ 149740 w 529979"/>
                  <a:gd name="connsiteY60" fmla="*/ 354596 h 480937"/>
                  <a:gd name="connsiteX61" fmla="*/ 132827 w 529979"/>
                  <a:gd name="connsiteY61" fmla="*/ 338519 h 480937"/>
                  <a:gd name="connsiteX62" fmla="*/ 140360 w 529979"/>
                  <a:gd name="connsiteY62" fmla="*/ 340591 h 480937"/>
                  <a:gd name="connsiteX63" fmla="*/ 389628 w 529979"/>
                  <a:gd name="connsiteY63" fmla="*/ 340591 h 480937"/>
                  <a:gd name="connsiteX64" fmla="*/ 397161 w 529979"/>
                  <a:gd name="connsiteY64" fmla="*/ 338519 h 480937"/>
                  <a:gd name="connsiteX65" fmla="*/ 380248 w 529979"/>
                  <a:gd name="connsiteY65" fmla="*/ 354596 h 48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29979" h="480937">
                    <a:moveTo>
                      <a:pt x="514130" y="97959"/>
                    </a:moveTo>
                    <a:cubicBezTo>
                      <a:pt x="510795" y="90474"/>
                      <a:pt x="502023" y="87109"/>
                      <a:pt x="494539" y="90444"/>
                    </a:cubicBezTo>
                    <a:cubicBezTo>
                      <a:pt x="487053" y="93780"/>
                      <a:pt x="483688" y="102550"/>
                      <a:pt x="487024" y="110036"/>
                    </a:cubicBezTo>
                    <a:cubicBezTo>
                      <a:pt x="495840" y="129827"/>
                      <a:pt x="500312" y="151134"/>
                      <a:pt x="500312" y="173366"/>
                    </a:cubicBezTo>
                    <a:cubicBezTo>
                      <a:pt x="500312" y="214722"/>
                      <a:pt x="466519" y="269769"/>
                      <a:pt x="402252" y="333525"/>
                    </a:cubicBezTo>
                    <a:cubicBezTo>
                      <a:pt x="403648" y="331262"/>
                      <a:pt x="404467" y="328607"/>
                      <a:pt x="404467" y="325753"/>
                    </a:cubicBezTo>
                    <a:lnTo>
                      <a:pt x="404467" y="289421"/>
                    </a:lnTo>
                    <a:cubicBezTo>
                      <a:pt x="404467" y="256081"/>
                      <a:pt x="380680" y="227447"/>
                      <a:pt x="347904" y="221334"/>
                    </a:cubicBezTo>
                    <a:lnTo>
                      <a:pt x="329283" y="217860"/>
                    </a:lnTo>
                    <a:cubicBezTo>
                      <a:pt x="333722" y="208578"/>
                      <a:pt x="336215" y="198195"/>
                      <a:pt x="336215" y="187237"/>
                    </a:cubicBezTo>
                    <a:lnTo>
                      <a:pt x="336215" y="163233"/>
                    </a:lnTo>
                    <a:cubicBezTo>
                      <a:pt x="336215" y="123963"/>
                      <a:pt x="304266" y="92014"/>
                      <a:pt x="264996" y="92014"/>
                    </a:cubicBezTo>
                    <a:cubicBezTo>
                      <a:pt x="225726" y="92014"/>
                      <a:pt x="193776" y="123963"/>
                      <a:pt x="193776" y="163233"/>
                    </a:cubicBezTo>
                    <a:lnTo>
                      <a:pt x="193776" y="187237"/>
                    </a:lnTo>
                    <a:cubicBezTo>
                      <a:pt x="193776" y="198193"/>
                      <a:pt x="196269" y="208578"/>
                      <a:pt x="200707" y="217860"/>
                    </a:cubicBezTo>
                    <a:lnTo>
                      <a:pt x="182086" y="221334"/>
                    </a:lnTo>
                    <a:cubicBezTo>
                      <a:pt x="149312" y="227447"/>
                      <a:pt x="125524" y="256081"/>
                      <a:pt x="125524" y="289419"/>
                    </a:cubicBezTo>
                    <a:lnTo>
                      <a:pt x="125524" y="325752"/>
                    </a:lnTo>
                    <a:cubicBezTo>
                      <a:pt x="125524" y="328605"/>
                      <a:pt x="126343" y="331261"/>
                      <a:pt x="127739" y="333524"/>
                    </a:cubicBezTo>
                    <a:cubicBezTo>
                      <a:pt x="63473" y="269767"/>
                      <a:pt x="29679" y="214721"/>
                      <a:pt x="29679" y="173364"/>
                    </a:cubicBezTo>
                    <a:cubicBezTo>
                      <a:pt x="29679" y="94134"/>
                      <a:pt x="88023" y="29673"/>
                      <a:pt x="159736" y="29673"/>
                    </a:cubicBezTo>
                    <a:cubicBezTo>
                      <a:pt x="195579" y="29673"/>
                      <a:pt x="228975" y="45463"/>
                      <a:pt x="253771" y="74135"/>
                    </a:cubicBezTo>
                    <a:cubicBezTo>
                      <a:pt x="256589" y="77393"/>
                      <a:pt x="260685" y="79266"/>
                      <a:pt x="264993" y="79266"/>
                    </a:cubicBezTo>
                    <a:cubicBezTo>
                      <a:pt x="269300" y="79266"/>
                      <a:pt x="273397" y="77393"/>
                      <a:pt x="276214" y="74135"/>
                    </a:cubicBezTo>
                    <a:cubicBezTo>
                      <a:pt x="301012" y="45463"/>
                      <a:pt x="334408" y="29673"/>
                      <a:pt x="370249" y="29673"/>
                    </a:cubicBezTo>
                    <a:cubicBezTo>
                      <a:pt x="385463" y="29673"/>
                      <a:pt x="400362" y="32549"/>
                      <a:pt x="414527" y="38221"/>
                    </a:cubicBezTo>
                    <a:cubicBezTo>
                      <a:pt x="422137" y="41261"/>
                      <a:pt x="430771" y="37568"/>
                      <a:pt x="433815" y="29961"/>
                    </a:cubicBezTo>
                    <a:cubicBezTo>
                      <a:pt x="436862" y="22354"/>
                      <a:pt x="433163" y="13717"/>
                      <a:pt x="425555" y="10671"/>
                    </a:cubicBezTo>
                    <a:cubicBezTo>
                      <a:pt x="407866" y="3591"/>
                      <a:pt x="389257" y="0"/>
                      <a:pt x="370248" y="0"/>
                    </a:cubicBezTo>
                    <a:cubicBezTo>
                      <a:pt x="331521" y="0"/>
                      <a:pt x="293952" y="15490"/>
                      <a:pt x="264990" y="42969"/>
                    </a:cubicBezTo>
                    <a:cubicBezTo>
                      <a:pt x="236027" y="15490"/>
                      <a:pt x="198459" y="0"/>
                      <a:pt x="159732" y="0"/>
                    </a:cubicBezTo>
                    <a:cubicBezTo>
                      <a:pt x="71656" y="0"/>
                      <a:pt x="0" y="77772"/>
                      <a:pt x="0" y="173366"/>
                    </a:cubicBezTo>
                    <a:cubicBezTo>
                      <a:pt x="0" y="228531"/>
                      <a:pt x="43684" y="296914"/>
                      <a:pt x="129837" y="376614"/>
                    </a:cubicBezTo>
                    <a:cubicBezTo>
                      <a:pt x="192471" y="434556"/>
                      <a:pt x="254056" y="476609"/>
                      <a:pt x="256647" y="478371"/>
                    </a:cubicBezTo>
                    <a:cubicBezTo>
                      <a:pt x="259165" y="480081"/>
                      <a:pt x="262077" y="480937"/>
                      <a:pt x="264990" y="480937"/>
                    </a:cubicBezTo>
                    <a:cubicBezTo>
                      <a:pt x="267902" y="480937"/>
                      <a:pt x="270815" y="480081"/>
                      <a:pt x="273333" y="478371"/>
                    </a:cubicBezTo>
                    <a:cubicBezTo>
                      <a:pt x="275923" y="476608"/>
                      <a:pt x="337509" y="434556"/>
                      <a:pt x="400142" y="376614"/>
                    </a:cubicBezTo>
                    <a:cubicBezTo>
                      <a:pt x="486295" y="296912"/>
                      <a:pt x="529979" y="228530"/>
                      <a:pt x="529979" y="173366"/>
                    </a:cubicBezTo>
                    <a:cubicBezTo>
                      <a:pt x="529985" y="146946"/>
                      <a:pt x="524651" y="121575"/>
                      <a:pt x="514130" y="97959"/>
                    </a:cubicBezTo>
                    <a:close/>
                    <a:moveTo>
                      <a:pt x="223451" y="163233"/>
                    </a:moveTo>
                    <a:cubicBezTo>
                      <a:pt x="223451" y="140326"/>
                      <a:pt x="242088" y="121689"/>
                      <a:pt x="264996" y="121689"/>
                    </a:cubicBezTo>
                    <a:cubicBezTo>
                      <a:pt x="287903" y="121689"/>
                      <a:pt x="306540" y="140326"/>
                      <a:pt x="306540" y="163233"/>
                    </a:cubicBezTo>
                    <a:lnTo>
                      <a:pt x="306540" y="187237"/>
                    </a:lnTo>
                    <a:cubicBezTo>
                      <a:pt x="306540" y="210145"/>
                      <a:pt x="287903" y="228782"/>
                      <a:pt x="264996" y="228782"/>
                    </a:cubicBezTo>
                    <a:cubicBezTo>
                      <a:pt x="242088" y="228782"/>
                      <a:pt x="223451" y="210145"/>
                      <a:pt x="223451" y="187237"/>
                    </a:cubicBezTo>
                    <a:lnTo>
                      <a:pt x="223451" y="163233"/>
                    </a:lnTo>
                    <a:close/>
                    <a:moveTo>
                      <a:pt x="155199" y="289419"/>
                    </a:moveTo>
                    <a:cubicBezTo>
                      <a:pt x="155199" y="270364"/>
                      <a:pt x="168796" y="253998"/>
                      <a:pt x="187528" y="250502"/>
                    </a:cubicBezTo>
                    <a:lnTo>
                      <a:pt x="221538" y="243618"/>
                    </a:lnTo>
                    <a:lnTo>
                      <a:pt x="221535" y="243599"/>
                    </a:lnTo>
                    <a:cubicBezTo>
                      <a:pt x="233572" y="252902"/>
                      <a:pt x="248643" y="258455"/>
                      <a:pt x="264997" y="258455"/>
                    </a:cubicBezTo>
                    <a:cubicBezTo>
                      <a:pt x="281348" y="258455"/>
                      <a:pt x="296418" y="252903"/>
                      <a:pt x="308453" y="243603"/>
                    </a:cubicBezTo>
                    <a:lnTo>
                      <a:pt x="308450" y="243618"/>
                    </a:lnTo>
                    <a:lnTo>
                      <a:pt x="342465" y="250502"/>
                    </a:lnTo>
                    <a:cubicBezTo>
                      <a:pt x="361195" y="253998"/>
                      <a:pt x="374792" y="270365"/>
                      <a:pt x="374792" y="289419"/>
                    </a:cubicBezTo>
                    <a:lnTo>
                      <a:pt x="374792" y="310914"/>
                    </a:lnTo>
                    <a:lnTo>
                      <a:pt x="155199" y="310914"/>
                    </a:lnTo>
                    <a:lnTo>
                      <a:pt x="155199" y="289419"/>
                    </a:lnTo>
                    <a:close/>
                    <a:moveTo>
                      <a:pt x="380248" y="354596"/>
                    </a:moveTo>
                    <a:cubicBezTo>
                      <a:pt x="332402" y="398893"/>
                      <a:pt x="283970" y="434483"/>
                      <a:pt x="264996" y="447984"/>
                    </a:cubicBezTo>
                    <a:cubicBezTo>
                      <a:pt x="246022" y="434482"/>
                      <a:pt x="197589" y="398891"/>
                      <a:pt x="149740" y="354596"/>
                    </a:cubicBezTo>
                    <a:cubicBezTo>
                      <a:pt x="143888" y="349177"/>
                      <a:pt x="138267" y="343822"/>
                      <a:pt x="132827" y="338519"/>
                    </a:cubicBezTo>
                    <a:cubicBezTo>
                      <a:pt x="135038" y="339827"/>
                      <a:pt x="137606" y="340591"/>
                      <a:pt x="140360" y="340591"/>
                    </a:cubicBezTo>
                    <a:lnTo>
                      <a:pt x="389628" y="340591"/>
                    </a:lnTo>
                    <a:cubicBezTo>
                      <a:pt x="392382" y="340591"/>
                      <a:pt x="394952" y="339827"/>
                      <a:pt x="397161" y="338519"/>
                    </a:cubicBezTo>
                    <a:cubicBezTo>
                      <a:pt x="391722" y="343822"/>
                      <a:pt x="386101" y="349179"/>
                      <a:pt x="380248" y="354596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15EB52D-F863-FC1E-6941-4C4C9037EFAF}"/>
                  </a:ext>
                </a:extLst>
              </p:cNvPr>
              <p:cNvSpPr/>
              <p:nvPr/>
            </p:nvSpPr>
            <p:spPr>
              <a:xfrm>
                <a:off x="9880341" y="2733305"/>
                <a:ext cx="30413" cy="30391"/>
              </a:xfrm>
              <a:custGeom>
                <a:avLst/>
                <a:gdLst>
                  <a:gd name="connsiteX0" fmla="*/ 25973 w 30413"/>
                  <a:gd name="connsiteY0" fmla="*/ 4969 h 30391"/>
                  <a:gd name="connsiteX1" fmla="*/ 25139 w 30413"/>
                  <a:gd name="connsiteY1" fmla="*/ 4159 h 30391"/>
                  <a:gd name="connsiteX2" fmla="*/ 4159 w 30413"/>
                  <a:gd name="connsiteY2" fmla="*/ 4536 h 30391"/>
                  <a:gd name="connsiteX3" fmla="*/ 4536 w 30413"/>
                  <a:gd name="connsiteY3" fmla="*/ 25517 h 30391"/>
                  <a:gd name="connsiteX4" fmla="*/ 5178 w 30413"/>
                  <a:gd name="connsiteY4" fmla="*/ 26139 h 30391"/>
                  <a:gd name="connsiteX5" fmla="*/ 15575 w 30413"/>
                  <a:gd name="connsiteY5" fmla="*/ 30391 h 30391"/>
                  <a:gd name="connsiteX6" fmla="*/ 26161 w 30413"/>
                  <a:gd name="connsiteY6" fmla="*/ 25952 h 30391"/>
                  <a:gd name="connsiteX7" fmla="*/ 25973 w 30413"/>
                  <a:gd name="connsiteY7" fmla="*/ 4969 h 3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13" h="30391">
                    <a:moveTo>
                      <a:pt x="25973" y="4969"/>
                    </a:moveTo>
                    <a:lnTo>
                      <a:pt x="25139" y="4159"/>
                    </a:lnTo>
                    <a:cubicBezTo>
                      <a:pt x="19241" y="-1530"/>
                      <a:pt x="9848" y="-1362"/>
                      <a:pt x="4159" y="4536"/>
                    </a:cubicBezTo>
                    <a:cubicBezTo>
                      <a:pt x="-1530" y="10435"/>
                      <a:pt x="-1362" y="19827"/>
                      <a:pt x="4536" y="25517"/>
                    </a:cubicBezTo>
                    <a:lnTo>
                      <a:pt x="5178" y="26139"/>
                    </a:lnTo>
                    <a:cubicBezTo>
                      <a:pt x="8067" y="28977"/>
                      <a:pt x="11822" y="30391"/>
                      <a:pt x="15575" y="30391"/>
                    </a:cubicBezTo>
                    <a:cubicBezTo>
                      <a:pt x="19416" y="30391"/>
                      <a:pt x="23256" y="28909"/>
                      <a:pt x="26161" y="25952"/>
                    </a:cubicBezTo>
                    <a:cubicBezTo>
                      <a:pt x="31903" y="20106"/>
                      <a:pt x="31819" y="10713"/>
                      <a:pt x="25973" y="4969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5EB7479-2C66-4D8D-D6EF-DDBB9AD51FC4}"/>
                  </a:ext>
                </a:extLst>
              </p:cNvPr>
              <p:cNvSpPr/>
              <p:nvPr/>
            </p:nvSpPr>
            <p:spPr>
              <a:xfrm>
                <a:off x="9314338" y="2530232"/>
                <a:ext cx="172113" cy="172113"/>
              </a:xfrm>
              <a:custGeom>
                <a:avLst/>
                <a:gdLst>
                  <a:gd name="connsiteX0" fmla="*/ 167768 w 172113"/>
                  <a:gd name="connsiteY0" fmla="*/ 146783 h 172113"/>
                  <a:gd name="connsiteX1" fmla="*/ 146262 w 172113"/>
                  <a:gd name="connsiteY1" fmla="*/ 125279 h 172113"/>
                  <a:gd name="connsiteX2" fmla="*/ 160244 w 172113"/>
                  <a:gd name="connsiteY2" fmla="*/ 80122 h 172113"/>
                  <a:gd name="connsiteX3" fmla="*/ 80122 w 172113"/>
                  <a:gd name="connsiteY3" fmla="*/ 0 h 172113"/>
                  <a:gd name="connsiteX4" fmla="*/ 0 w 172113"/>
                  <a:gd name="connsiteY4" fmla="*/ 80122 h 172113"/>
                  <a:gd name="connsiteX5" fmla="*/ 80122 w 172113"/>
                  <a:gd name="connsiteY5" fmla="*/ 160244 h 172113"/>
                  <a:gd name="connsiteX6" fmla="*/ 125279 w 172113"/>
                  <a:gd name="connsiteY6" fmla="*/ 146262 h 172113"/>
                  <a:gd name="connsiteX7" fmla="*/ 146785 w 172113"/>
                  <a:gd name="connsiteY7" fmla="*/ 167768 h 172113"/>
                  <a:gd name="connsiteX8" fmla="*/ 157276 w 172113"/>
                  <a:gd name="connsiteY8" fmla="*/ 172114 h 172113"/>
                  <a:gd name="connsiteX9" fmla="*/ 167768 w 172113"/>
                  <a:gd name="connsiteY9" fmla="*/ 167768 h 172113"/>
                  <a:gd name="connsiteX10" fmla="*/ 167768 w 172113"/>
                  <a:gd name="connsiteY10" fmla="*/ 146783 h 172113"/>
                  <a:gd name="connsiteX11" fmla="*/ 80122 w 172113"/>
                  <a:gd name="connsiteY11" fmla="*/ 130569 h 172113"/>
                  <a:gd name="connsiteX12" fmla="*/ 29675 w 172113"/>
                  <a:gd name="connsiteY12" fmla="*/ 80122 h 172113"/>
                  <a:gd name="connsiteX13" fmla="*/ 80122 w 172113"/>
                  <a:gd name="connsiteY13" fmla="*/ 29675 h 172113"/>
                  <a:gd name="connsiteX14" fmla="*/ 130569 w 172113"/>
                  <a:gd name="connsiteY14" fmla="*/ 80122 h 172113"/>
                  <a:gd name="connsiteX15" fmla="*/ 80122 w 172113"/>
                  <a:gd name="connsiteY15" fmla="*/ 130569 h 17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113" h="172113">
                    <a:moveTo>
                      <a:pt x="167768" y="146783"/>
                    </a:moveTo>
                    <a:lnTo>
                      <a:pt x="146262" y="125279"/>
                    </a:lnTo>
                    <a:cubicBezTo>
                      <a:pt x="155076" y="112411"/>
                      <a:pt x="160244" y="96861"/>
                      <a:pt x="160244" y="80122"/>
                    </a:cubicBezTo>
                    <a:cubicBezTo>
                      <a:pt x="160244" y="35944"/>
                      <a:pt x="124302" y="0"/>
                      <a:pt x="80122" y="0"/>
                    </a:cubicBezTo>
                    <a:cubicBezTo>
                      <a:pt x="35942" y="0"/>
                      <a:pt x="0" y="35944"/>
                      <a:pt x="0" y="80122"/>
                    </a:cubicBezTo>
                    <a:cubicBezTo>
                      <a:pt x="0" y="124300"/>
                      <a:pt x="35942" y="160244"/>
                      <a:pt x="80122" y="160244"/>
                    </a:cubicBezTo>
                    <a:cubicBezTo>
                      <a:pt x="96861" y="160244"/>
                      <a:pt x="112412" y="155076"/>
                      <a:pt x="125279" y="146262"/>
                    </a:cubicBezTo>
                    <a:lnTo>
                      <a:pt x="146785" y="167768"/>
                    </a:lnTo>
                    <a:cubicBezTo>
                      <a:pt x="149682" y="170664"/>
                      <a:pt x="153478" y="172114"/>
                      <a:pt x="157276" y="172114"/>
                    </a:cubicBezTo>
                    <a:cubicBezTo>
                      <a:pt x="161073" y="172114"/>
                      <a:pt x="164872" y="170664"/>
                      <a:pt x="167768" y="167768"/>
                    </a:cubicBezTo>
                    <a:cubicBezTo>
                      <a:pt x="173562" y="161974"/>
                      <a:pt x="173563" y="152579"/>
                      <a:pt x="167768" y="146783"/>
                    </a:cubicBezTo>
                    <a:close/>
                    <a:moveTo>
                      <a:pt x="80122" y="130569"/>
                    </a:moveTo>
                    <a:cubicBezTo>
                      <a:pt x="52305" y="130569"/>
                      <a:pt x="29675" y="107939"/>
                      <a:pt x="29675" y="80122"/>
                    </a:cubicBezTo>
                    <a:cubicBezTo>
                      <a:pt x="29675" y="52305"/>
                      <a:pt x="52305" y="29675"/>
                      <a:pt x="80122" y="29675"/>
                    </a:cubicBezTo>
                    <a:cubicBezTo>
                      <a:pt x="107939" y="29675"/>
                      <a:pt x="130569" y="52305"/>
                      <a:pt x="130569" y="80122"/>
                    </a:cubicBezTo>
                    <a:cubicBezTo>
                      <a:pt x="130569" y="107939"/>
                      <a:pt x="107939" y="130569"/>
                      <a:pt x="80122" y="130569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E08042E-1977-6E07-EDF4-5CAF420A9CC6}"/>
                  </a:ext>
                </a:extLst>
              </p:cNvPr>
              <p:cNvSpPr/>
              <p:nvPr/>
            </p:nvSpPr>
            <p:spPr>
              <a:xfrm>
                <a:off x="9884039" y="3099934"/>
                <a:ext cx="189972" cy="189971"/>
              </a:xfrm>
              <a:custGeom>
                <a:avLst/>
                <a:gdLst>
                  <a:gd name="connsiteX0" fmla="*/ 109850 w 189972"/>
                  <a:gd name="connsiteY0" fmla="*/ 29728 h 189971"/>
                  <a:gd name="connsiteX1" fmla="*/ 64693 w 189972"/>
                  <a:gd name="connsiteY1" fmla="*/ 43709 h 189971"/>
                  <a:gd name="connsiteX2" fmla="*/ 25329 w 189972"/>
                  <a:gd name="connsiteY2" fmla="*/ 4344 h 189971"/>
                  <a:gd name="connsiteX3" fmla="*/ 4346 w 189972"/>
                  <a:gd name="connsiteY3" fmla="*/ 4344 h 189971"/>
                  <a:gd name="connsiteX4" fmla="*/ 4346 w 189972"/>
                  <a:gd name="connsiteY4" fmla="*/ 25328 h 189971"/>
                  <a:gd name="connsiteX5" fmla="*/ 43710 w 189972"/>
                  <a:gd name="connsiteY5" fmla="*/ 64693 h 189971"/>
                  <a:gd name="connsiteX6" fmla="*/ 29728 w 189972"/>
                  <a:gd name="connsiteY6" fmla="*/ 109849 h 189971"/>
                  <a:gd name="connsiteX7" fmla="*/ 109850 w 189972"/>
                  <a:gd name="connsiteY7" fmla="*/ 189971 h 189971"/>
                  <a:gd name="connsiteX8" fmla="*/ 189972 w 189972"/>
                  <a:gd name="connsiteY8" fmla="*/ 109849 h 189971"/>
                  <a:gd name="connsiteX9" fmla="*/ 109850 w 189972"/>
                  <a:gd name="connsiteY9" fmla="*/ 29728 h 189971"/>
                  <a:gd name="connsiteX10" fmla="*/ 109850 w 189972"/>
                  <a:gd name="connsiteY10" fmla="*/ 160297 h 189971"/>
                  <a:gd name="connsiteX11" fmla="*/ 59403 w 189972"/>
                  <a:gd name="connsiteY11" fmla="*/ 109849 h 189971"/>
                  <a:gd name="connsiteX12" fmla="*/ 109850 w 189972"/>
                  <a:gd name="connsiteY12" fmla="*/ 59402 h 189971"/>
                  <a:gd name="connsiteX13" fmla="*/ 160297 w 189972"/>
                  <a:gd name="connsiteY13" fmla="*/ 109849 h 189971"/>
                  <a:gd name="connsiteX14" fmla="*/ 109850 w 189972"/>
                  <a:gd name="connsiteY14" fmla="*/ 160297 h 18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972" h="189971">
                    <a:moveTo>
                      <a:pt x="109850" y="29728"/>
                    </a:moveTo>
                    <a:cubicBezTo>
                      <a:pt x="93111" y="29728"/>
                      <a:pt x="77560" y="34895"/>
                      <a:pt x="64693" y="43709"/>
                    </a:cubicBezTo>
                    <a:lnTo>
                      <a:pt x="25329" y="4344"/>
                    </a:lnTo>
                    <a:cubicBezTo>
                      <a:pt x="19534" y="-1447"/>
                      <a:pt x="10140" y="-1449"/>
                      <a:pt x="4346" y="4344"/>
                    </a:cubicBezTo>
                    <a:cubicBezTo>
                      <a:pt x="-1448" y="10138"/>
                      <a:pt x="-1449" y="19533"/>
                      <a:pt x="4346" y="25328"/>
                    </a:cubicBezTo>
                    <a:lnTo>
                      <a:pt x="43710" y="64693"/>
                    </a:lnTo>
                    <a:cubicBezTo>
                      <a:pt x="34896" y="77560"/>
                      <a:pt x="29728" y="93110"/>
                      <a:pt x="29728" y="109849"/>
                    </a:cubicBezTo>
                    <a:cubicBezTo>
                      <a:pt x="29728" y="154028"/>
                      <a:pt x="65670" y="189971"/>
                      <a:pt x="109850" y="189971"/>
                    </a:cubicBezTo>
                    <a:cubicBezTo>
                      <a:pt x="154030" y="189971"/>
                      <a:pt x="189972" y="154028"/>
                      <a:pt x="189972" y="109849"/>
                    </a:cubicBezTo>
                    <a:cubicBezTo>
                      <a:pt x="189972" y="65671"/>
                      <a:pt x="154030" y="29728"/>
                      <a:pt x="109850" y="29728"/>
                    </a:cubicBezTo>
                    <a:close/>
                    <a:moveTo>
                      <a:pt x="109850" y="160297"/>
                    </a:moveTo>
                    <a:cubicBezTo>
                      <a:pt x="82033" y="160297"/>
                      <a:pt x="59403" y="137667"/>
                      <a:pt x="59403" y="109849"/>
                    </a:cubicBezTo>
                    <a:cubicBezTo>
                      <a:pt x="59403" y="82032"/>
                      <a:pt x="82033" y="59402"/>
                      <a:pt x="109850" y="59402"/>
                    </a:cubicBezTo>
                    <a:cubicBezTo>
                      <a:pt x="137667" y="59402"/>
                      <a:pt x="160297" y="82032"/>
                      <a:pt x="160297" y="109849"/>
                    </a:cubicBezTo>
                    <a:cubicBezTo>
                      <a:pt x="160297" y="137667"/>
                      <a:pt x="137667" y="160297"/>
                      <a:pt x="109850" y="160297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E1D2F-0C9C-3C17-0901-F02024F62CBF}"/>
                  </a:ext>
                </a:extLst>
              </p:cNvPr>
              <p:cNvSpPr/>
              <p:nvPr/>
            </p:nvSpPr>
            <p:spPr>
              <a:xfrm>
                <a:off x="9899333" y="2530232"/>
                <a:ext cx="174678" cy="174679"/>
              </a:xfrm>
              <a:custGeom>
                <a:avLst/>
                <a:gdLst>
                  <a:gd name="connsiteX0" fmla="*/ 94557 w 174678"/>
                  <a:gd name="connsiteY0" fmla="*/ 0 h 174679"/>
                  <a:gd name="connsiteX1" fmla="*/ 14435 w 174678"/>
                  <a:gd name="connsiteY1" fmla="*/ 80122 h 174679"/>
                  <a:gd name="connsiteX2" fmla="*/ 28415 w 174678"/>
                  <a:gd name="connsiteY2" fmla="*/ 125279 h 174679"/>
                  <a:gd name="connsiteX3" fmla="*/ 4345 w 174678"/>
                  <a:gd name="connsiteY3" fmla="*/ 149349 h 174679"/>
                  <a:gd name="connsiteX4" fmla="*/ 4345 w 174678"/>
                  <a:gd name="connsiteY4" fmla="*/ 170333 h 174679"/>
                  <a:gd name="connsiteX5" fmla="*/ 14837 w 174678"/>
                  <a:gd name="connsiteY5" fmla="*/ 174679 h 174679"/>
                  <a:gd name="connsiteX6" fmla="*/ 25329 w 174678"/>
                  <a:gd name="connsiteY6" fmla="*/ 170333 h 174679"/>
                  <a:gd name="connsiteX7" fmla="*/ 49399 w 174678"/>
                  <a:gd name="connsiteY7" fmla="*/ 146262 h 174679"/>
                  <a:gd name="connsiteX8" fmla="*/ 94557 w 174678"/>
                  <a:gd name="connsiteY8" fmla="*/ 160244 h 174679"/>
                  <a:gd name="connsiteX9" fmla="*/ 174679 w 174678"/>
                  <a:gd name="connsiteY9" fmla="*/ 80122 h 174679"/>
                  <a:gd name="connsiteX10" fmla="*/ 94557 w 174678"/>
                  <a:gd name="connsiteY10" fmla="*/ 0 h 174679"/>
                  <a:gd name="connsiteX11" fmla="*/ 94557 w 174678"/>
                  <a:gd name="connsiteY11" fmla="*/ 130569 h 174679"/>
                  <a:gd name="connsiteX12" fmla="*/ 44110 w 174678"/>
                  <a:gd name="connsiteY12" fmla="*/ 80122 h 174679"/>
                  <a:gd name="connsiteX13" fmla="*/ 94557 w 174678"/>
                  <a:gd name="connsiteY13" fmla="*/ 29675 h 174679"/>
                  <a:gd name="connsiteX14" fmla="*/ 145004 w 174678"/>
                  <a:gd name="connsiteY14" fmla="*/ 80122 h 174679"/>
                  <a:gd name="connsiteX15" fmla="*/ 94557 w 174678"/>
                  <a:gd name="connsiteY15" fmla="*/ 130569 h 17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4678" h="174679">
                    <a:moveTo>
                      <a:pt x="94557" y="0"/>
                    </a:moveTo>
                    <a:cubicBezTo>
                      <a:pt x="50377" y="0"/>
                      <a:pt x="14435" y="35944"/>
                      <a:pt x="14435" y="80122"/>
                    </a:cubicBezTo>
                    <a:cubicBezTo>
                      <a:pt x="14435" y="96861"/>
                      <a:pt x="19603" y="112411"/>
                      <a:pt x="28415" y="125279"/>
                    </a:cubicBezTo>
                    <a:lnTo>
                      <a:pt x="4345" y="149349"/>
                    </a:lnTo>
                    <a:cubicBezTo>
                      <a:pt x="-1448" y="155143"/>
                      <a:pt x="-1448" y="164538"/>
                      <a:pt x="4345" y="170333"/>
                    </a:cubicBezTo>
                    <a:cubicBezTo>
                      <a:pt x="7242" y="173229"/>
                      <a:pt x="11040" y="174679"/>
                      <a:pt x="14837" y="174679"/>
                    </a:cubicBezTo>
                    <a:cubicBezTo>
                      <a:pt x="18634" y="174679"/>
                      <a:pt x="22432" y="173229"/>
                      <a:pt x="25329" y="170333"/>
                    </a:cubicBezTo>
                    <a:lnTo>
                      <a:pt x="49399" y="146262"/>
                    </a:lnTo>
                    <a:cubicBezTo>
                      <a:pt x="62266" y="155076"/>
                      <a:pt x="77817" y="160244"/>
                      <a:pt x="94557" y="160244"/>
                    </a:cubicBezTo>
                    <a:cubicBezTo>
                      <a:pt x="138737" y="160244"/>
                      <a:pt x="174679" y="124300"/>
                      <a:pt x="174679" y="80122"/>
                    </a:cubicBezTo>
                    <a:cubicBezTo>
                      <a:pt x="174679" y="35944"/>
                      <a:pt x="138737" y="0"/>
                      <a:pt x="94557" y="0"/>
                    </a:cubicBezTo>
                    <a:close/>
                    <a:moveTo>
                      <a:pt x="94557" y="130569"/>
                    </a:moveTo>
                    <a:cubicBezTo>
                      <a:pt x="66740" y="130569"/>
                      <a:pt x="44110" y="107939"/>
                      <a:pt x="44110" y="80122"/>
                    </a:cubicBezTo>
                    <a:cubicBezTo>
                      <a:pt x="44110" y="52305"/>
                      <a:pt x="66740" y="29675"/>
                      <a:pt x="94557" y="29675"/>
                    </a:cubicBezTo>
                    <a:cubicBezTo>
                      <a:pt x="122374" y="29675"/>
                      <a:pt x="145004" y="52305"/>
                      <a:pt x="145004" y="80122"/>
                    </a:cubicBezTo>
                    <a:cubicBezTo>
                      <a:pt x="145004" y="107939"/>
                      <a:pt x="122374" y="130569"/>
                      <a:pt x="94557" y="130569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BAFEC50-BD0D-5CAE-CB51-95FB8BBE7FEE}"/>
                  </a:ext>
                </a:extLst>
              </p:cNvPr>
              <p:cNvSpPr/>
              <p:nvPr/>
            </p:nvSpPr>
            <p:spPr>
              <a:xfrm>
                <a:off x="9314338" y="3110011"/>
                <a:ext cx="179893" cy="179894"/>
              </a:xfrm>
              <a:custGeom>
                <a:avLst/>
                <a:gdLst>
                  <a:gd name="connsiteX0" fmla="*/ 175549 w 179893"/>
                  <a:gd name="connsiteY0" fmla="*/ 4344 h 179894"/>
                  <a:gd name="connsiteX1" fmla="*/ 154565 w 179893"/>
                  <a:gd name="connsiteY1" fmla="*/ 4346 h 179894"/>
                  <a:gd name="connsiteX2" fmla="*/ 125279 w 179893"/>
                  <a:gd name="connsiteY2" fmla="*/ 33632 h 179894"/>
                  <a:gd name="connsiteX3" fmla="*/ 80122 w 179893"/>
                  <a:gd name="connsiteY3" fmla="*/ 19650 h 179894"/>
                  <a:gd name="connsiteX4" fmla="*/ 0 w 179893"/>
                  <a:gd name="connsiteY4" fmla="*/ 99772 h 179894"/>
                  <a:gd name="connsiteX5" fmla="*/ 80122 w 179893"/>
                  <a:gd name="connsiteY5" fmla="*/ 179894 h 179894"/>
                  <a:gd name="connsiteX6" fmla="*/ 160244 w 179893"/>
                  <a:gd name="connsiteY6" fmla="*/ 99772 h 179894"/>
                  <a:gd name="connsiteX7" fmla="*/ 146262 w 179893"/>
                  <a:gd name="connsiteY7" fmla="*/ 54615 h 179894"/>
                  <a:gd name="connsiteX8" fmla="*/ 175549 w 179893"/>
                  <a:gd name="connsiteY8" fmla="*/ 25329 h 179894"/>
                  <a:gd name="connsiteX9" fmla="*/ 175549 w 179893"/>
                  <a:gd name="connsiteY9" fmla="*/ 4344 h 179894"/>
                  <a:gd name="connsiteX10" fmla="*/ 80122 w 179893"/>
                  <a:gd name="connsiteY10" fmla="*/ 150219 h 179894"/>
                  <a:gd name="connsiteX11" fmla="*/ 29675 w 179893"/>
                  <a:gd name="connsiteY11" fmla="*/ 99772 h 179894"/>
                  <a:gd name="connsiteX12" fmla="*/ 80122 w 179893"/>
                  <a:gd name="connsiteY12" fmla="*/ 49325 h 179894"/>
                  <a:gd name="connsiteX13" fmla="*/ 130569 w 179893"/>
                  <a:gd name="connsiteY13" fmla="*/ 99772 h 179894"/>
                  <a:gd name="connsiteX14" fmla="*/ 80122 w 179893"/>
                  <a:gd name="connsiteY14" fmla="*/ 150219 h 17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893" h="179894">
                    <a:moveTo>
                      <a:pt x="175549" y="4344"/>
                    </a:moveTo>
                    <a:cubicBezTo>
                      <a:pt x="169755" y="-1448"/>
                      <a:pt x="160359" y="-1448"/>
                      <a:pt x="154565" y="4346"/>
                    </a:cubicBezTo>
                    <a:lnTo>
                      <a:pt x="125279" y="33632"/>
                    </a:lnTo>
                    <a:cubicBezTo>
                      <a:pt x="112412" y="24818"/>
                      <a:pt x="96861" y="19650"/>
                      <a:pt x="80122" y="19650"/>
                    </a:cubicBezTo>
                    <a:cubicBezTo>
                      <a:pt x="35942" y="19650"/>
                      <a:pt x="0" y="55594"/>
                      <a:pt x="0" y="99772"/>
                    </a:cubicBezTo>
                    <a:cubicBezTo>
                      <a:pt x="0" y="143951"/>
                      <a:pt x="35942" y="179894"/>
                      <a:pt x="80122" y="179894"/>
                    </a:cubicBezTo>
                    <a:cubicBezTo>
                      <a:pt x="124302" y="179894"/>
                      <a:pt x="160244" y="143951"/>
                      <a:pt x="160244" y="99772"/>
                    </a:cubicBezTo>
                    <a:cubicBezTo>
                      <a:pt x="160244" y="83033"/>
                      <a:pt x="155076" y="67483"/>
                      <a:pt x="146262" y="54615"/>
                    </a:cubicBezTo>
                    <a:lnTo>
                      <a:pt x="175549" y="25329"/>
                    </a:lnTo>
                    <a:cubicBezTo>
                      <a:pt x="181343" y="19535"/>
                      <a:pt x="181343" y="10140"/>
                      <a:pt x="175549" y="4344"/>
                    </a:cubicBezTo>
                    <a:close/>
                    <a:moveTo>
                      <a:pt x="80122" y="150219"/>
                    </a:moveTo>
                    <a:cubicBezTo>
                      <a:pt x="52305" y="150219"/>
                      <a:pt x="29675" y="127589"/>
                      <a:pt x="29675" y="99772"/>
                    </a:cubicBezTo>
                    <a:cubicBezTo>
                      <a:pt x="29675" y="71955"/>
                      <a:pt x="52305" y="49325"/>
                      <a:pt x="80122" y="49325"/>
                    </a:cubicBezTo>
                    <a:cubicBezTo>
                      <a:pt x="107939" y="49325"/>
                      <a:pt x="130569" y="71955"/>
                      <a:pt x="130569" y="99772"/>
                    </a:cubicBezTo>
                    <a:cubicBezTo>
                      <a:pt x="130569" y="127589"/>
                      <a:pt x="107939" y="150219"/>
                      <a:pt x="80122" y="150219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C9DE82B-47EC-042C-621D-073910E60D6F}"/>
                  </a:ext>
                </a:extLst>
              </p:cNvPr>
              <p:cNvSpPr/>
              <p:nvPr/>
            </p:nvSpPr>
            <p:spPr>
              <a:xfrm>
                <a:off x="9497015" y="3077553"/>
                <a:ext cx="29674" cy="29688"/>
              </a:xfrm>
              <a:custGeom>
                <a:avLst/>
                <a:gdLst>
                  <a:gd name="connsiteX0" fmla="*/ 25327 w 29674"/>
                  <a:gd name="connsiteY0" fmla="*/ 4347 h 29688"/>
                  <a:gd name="connsiteX1" fmla="*/ 14837 w 29674"/>
                  <a:gd name="connsiteY1" fmla="*/ 0 h 29688"/>
                  <a:gd name="connsiteX2" fmla="*/ 4347 w 29674"/>
                  <a:gd name="connsiteY2" fmla="*/ 4347 h 29688"/>
                  <a:gd name="connsiteX3" fmla="*/ 0 w 29674"/>
                  <a:gd name="connsiteY3" fmla="*/ 14837 h 29688"/>
                  <a:gd name="connsiteX4" fmla="*/ 4347 w 29674"/>
                  <a:gd name="connsiteY4" fmla="*/ 25327 h 29688"/>
                  <a:gd name="connsiteX5" fmla="*/ 14837 w 29674"/>
                  <a:gd name="connsiteY5" fmla="*/ 29688 h 29688"/>
                  <a:gd name="connsiteX6" fmla="*/ 25327 w 29674"/>
                  <a:gd name="connsiteY6" fmla="*/ 25327 h 29688"/>
                  <a:gd name="connsiteX7" fmla="*/ 29675 w 29674"/>
                  <a:gd name="connsiteY7" fmla="*/ 14837 h 29688"/>
                  <a:gd name="connsiteX8" fmla="*/ 25327 w 29674"/>
                  <a:gd name="connsiteY8" fmla="*/ 4347 h 2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74" h="29688">
                    <a:moveTo>
                      <a:pt x="25327" y="4347"/>
                    </a:moveTo>
                    <a:cubicBezTo>
                      <a:pt x="22568" y="1588"/>
                      <a:pt x="18740" y="0"/>
                      <a:pt x="14837" y="0"/>
                    </a:cubicBezTo>
                    <a:cubicBezTo>
                      <a:pt x="10920" y="0"/>
                      <a:pt x="7092" y="1588"/>
                      <a:pt x="4347" y="4347"/>
                    </a:cubicBezTo>
                    <a:cubicBezTo>
                      <a:pt x="1573" y="7107"/>
                      <a:pt x="0" y="10935"/>
                      <a:pt x="0" y="14837"/>
                    </a:cubicBezTo>
                    <a:cubicBezTo>
                      <a:pt x="0" y="18754"/>
                      <a:pt x="1573" y="22568"/>
                      <a:pt x="4347" y="25327"/>
                    </a:cubicBezTo>
                    <a:cubicBezTo>
                      <a:pt x="7107" y="28101"/>
                      <a:pt x="10920" y="29688"/>
                      <a:pt x="14837" y="29688"/>
                    </a:cubicBezTo>
                    <a:cubicBezTo>
                      <a:pt x="18740" y="29688"/>
                      <a:pt x="22568" y="28101"/>
                      <a:pt x="25327" y="25327"/>
                    </a:cubicBezTo>
                    <a:cubicBezTo>
                      <a:pt x="28087" y="22568"/>
                      <a:pt x="29675" y="18753"/>
                      <a:pt x="29675" y="14837"/>
                    </a:cubicBezTo>
                    <a:cubicBezTo>
                      <a:pt x="29675" y="10935"/>
                      <a:pt x="28087" y="7107"/>
                      <a:pt x="25327" y="4347"/>
                    </a:cubicBezTo>
                    <a:close/>
                  </a:path>
                </a:pathLst>
              </a:custGeom>
              <a:grpFill/>
              <a:ln w="1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A10851E-8BDA-8B37-8BAE-0986F647BC70}"/>
              </a:ext>
            </a:extLst>
          </p:cNvPr>
          <p:cNvGrpSpPr/>
          <p:nvPr/>
        </p:nvGrpSpPr>
        <p:grpSpPr>
          <a:xfrm>
            <a:off x="5266482" y="4938524"/>
            <a:ext cx="723718" cy="723718"/>
            <a:chOff x="5266482" y="4938524"/>
            <a:chExt cx="723718" cy="723718"/>
          </a:xfrm>
        </p:grpSpPr>
        <p:pic>
          <p:nvPicPr>
            <p:cNvPr id="65" name="Graphic 64">
              <a:extLst>
                <a:ext uri="{FF2B5EF4-FFF2-40B4-BE49-F238E27FC236}">
                  <a16:creationId xmlns:a16="http://schemas.microsoft.com/office/drawing/2014/main" id="{57880783-F3D6-F3F0-DA5B-BA131972D8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266482" y="4938524"/>
              <a:ext cx="723718" cy="723718"/>
            </a:xfrm>
            <a:prstGeom prst="rect">
              <a:avLst/>
            </a:prstGeom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54F59941-B561-4BA5-2FD6-907214C7C414}"/>
                </a:ext>
              </a:extLst>
            </p:cNvPr>
            <p:cNvGrpSpPr/>
            <p:nvPr/>
          </p:nvGrpSpPr>
          <p:grpSpPr>
            <a:xfrm>
              <a:off x="5452896" y="5124938"/>
              <a:ext cx="350890" cy="350890"/>
              <a:chOff x="4350153" y="5325629"/>
              <a:chExt cx="432000" cy="431999"/>
            </a:xfrm>
            <a:solidFill>
              <a:schemeClr val="accent4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7942237-B47A-13E2-FE06-4D51081FECB1}"/>
                  </a:ext>
                </a:extLst>
              </p:cNvPr>
              <p:cNvSpPr/>
              <p:nvPr/>
            </p:nvSpPr>
            <p:spPr>
              <a:xfrm>
                <a:off x="4350153" y="5602735"/>
                <a:ext cx="432000" cy="154893"/>
              </a:xfrm>
              <a:custGeom>
                <a:avLst/>
                <a:gdLst>
                  <a:gd name="connsiteX0" fmla="*/ 394008 w 432000"/>
                  <a:gd name="connsiteY0" fmla="*/ 0 h 154893"/>
                  <a:gd name="connsiteX1" fmla="*/ 317496 w 432000"/>
                  <a:gd name="connsiteY1" fmla="*/ 0 h 154893"/>
                  <a:gd name="connsiteX2" fmla="*/ 279505 w 432000"/>
                  <a:gd name="connsiteY2" fmla="*/ 37992 h 154893"/>
                  <a:gd name="connsiteX3" fmla="*/ 279505 w 432000"/>
                  <a:gd name="connsiteY3" fmla="*/ 55440 h 154893"/>
                  <a:gd name="connsiteX4" fmla="*/ 265118 w 432000"/>
                  <a:gd name="connsiteY4" fmla="*/ 69828 h 154893"/>
                  <a:gd name="connsiteX5" fmla="*/ 166883 w 432000"/>
                  <a:gd name="connsiteY5" fmla="*/ 69828 h 154893"/>
                  <a:gd name="connsiteX6" fmla="*/ 152496 w 432000"/>
                  <a:gd name="connsiteY6" fmla="*/ 55440 h 154893"/>
                  <a:gd name="connsiteX7" fmla="*/ 152496 w 432000"/>
                  <a:gd name="connsiteY7" fmla="*/ 37992 h 154893"/>
                  <a:gd name="connsiteX8" fmla="*/ 114504 w 432000"/>
                  <a:gd name="connsiteY8" fmla="*/ 0 h 154893"/>
                  <a:gd name="connsiteX9" fmla="*/ 37992 w 432000"/>
                  <a:gd name="connsiteY9" fmla="*/ 0 h 154893"/>
                  <a:gd name="connsiteX10" fmla="*/ 0 w 432000"/>
                  <a:gd name="connsiteY10" fmla="*/ 37992 h 154893"/>
                  <a:gd name="connsiteX11" fmla="*/ 0 w 432000"/>
                  <a:gd name="connsiteY11" fmla="*/ 56298 h 154893"/>
                  <a:gd name="connsiteX12" fmla="*/ 98595 w 432000"/>
                  <a:gd name="connsiteY12" fmla="*/ 154893 h 154893"/>
                  <a:gd name="connsiteX13" fmla="*/ 333406 w 432000"/>
                  <a:gd name="connsiteY13" fmla="*/ 154893 h 154893"/>
                  <a:gd name="connsiteX14" fmla="*/ 432000 w 432000"/>
                  <a:gd name="connsiteY14" fmla="*/ 56298 h 154893"/>
                  <a:gd name="connsiteX15" fmla="*/ 432000 w 432000"/>
                  <a:gd name="connsiteY15" fmla="*/ 37992 h 154893"/>
                  <a:gd name="connsiteX16" fmla="*/ 394008 w 432000"/>
                  <a:gd name="connsiteY16" fmla="*/ 0 h 154893"/>
                  <a:gd name="connsiteX17" fmla="*/ 333405 w 432000"/>
                  <a:gd name="connsiteY17" fmla="*/ 138018 h 154893"/>
                  <a:gd name="connsiteX18" fmla="*/ 98595 w 432000"/>
                  <a:gd name="connsiteY18" fmla="*/ 138018 h 154893"/>
                  <a:gd name="connsiteX19" fmla="*/ 17254 w 432000"/>
                  <a:gd name="connsiteY19" fmla="*/ 64145 h 154893"/>
                  <a:gd name="connsiteX20" fmla="*/ 97673 w 432000"/>
                  <a:gd name="connsiteY20" fmla="*/ 64145 h 154893"/>
                  <a:gd name="connsiteX21" fmla="*/ 106111 w 432000"/>
                  <a:gd name="connsiteY21" fmla="*/ 55708 h 154893"/>
                  <a:gd name="connsiteX22" fmla="*/ 97673 w 432000"/>
                  <a:gd name="connsiteY22" fmla="*/ 47270 h 154893"/>
                  <a:gd name="connsiteX23" fmla="*/ 16875 w 432000"/>
                  <a:gd name="connsiteY23" fmla="*/ 47270 h 154893"/>
                  <a:gd name="connsiteX24" fmla="*/ 16875 w 432000"/>
                  <a:gd name="connsiteY24" fmla="*/ 37992 h 154893"/>
                  <a:gd name="connsiteX25" fmla="*/ 37992 w 432000"/>
                  <a:gd name="connsiteY25" fmla="*/ 16875 h 154893"/>
                  <a:gd name="connsiteX26" fmla="*/ 114504 w 432000"/>
                  <a:gd name="connsiteY26" fmla="*/ 16875 h 154893"/>
                  <a:gd name="connsiteX27" fmla="*/ 135620 w 432000"/>
                  <a:gd name="connsiteY27" fmla="*/ 37992 h 154893"/>
                  <a:gd name="connsiteX28" fmla="*/ 135620 w 432000"/>
                  <a:gd name="connsiteY28" fmla="*/ 55440 h 154893"/>
                  <a:gd name="connsiteX29" fmla="*/ 166882 w 432000"/>
                  <a:gd name="connsiteY29" fmla="*/ 86703 h 154893"/>
                  <a:gd name="connsiteX30" fmla="*/ 265117 w 432000"/>
                  <a:gd name="connsiteY30" fmla="*/ 86703 h 154893"/>
                  <a:gd name="connsiteX31" fmla="*/ 295137 w 432000"/>
                  <a:gd name="connsiteY31" fmla="*/ 64146 h 154893"/>
                  <a:gd name="connsiteX32" fmla="*/ 355749 w 432000"/>
                  <a:gd name="connsiteY32" fmla="*/ 64146 h 154893"/>
                  <a:gd name="connsiteX33" fmla="*/ 364186 w 432000"/>
                  <a:gd name="connsiteY33" fmla="*/ 55709 h 154893"/>
                  <a:gd name="connsiteX34" fmla="*/ 355749 w 432000"/>
                  <a:gd name="connsiteY34" fmla="*/ 47271 h 154893"/>
                  <a:gd name="connsiteX35" fmla="*/ 296379 w 432000"/>
                  <a:gd name="connsiteY35" fmla="*/ 47271 h 154893"/>
                  <a:gd name="connsiteX36" fmla="*/ 296379 w 432000"/>
                  <a:gd name="connsiteY36" fmla="*/ 37992 h 154893"/>
                  <a:gd name="connsiteX37" fmla="*/ 317496 w 432000"/>
                  <a:gd name="connsiteY37" fmla="*/ 16875 h 154893"/>
                  <a:gd name="connsiteX38" fmla="*/ 394008 w 432000"/>
                  <a:gd name="connsiteY38" fmla="*/ 16875 h 154893"/>
                  <a:gd name="connsiteX39" fmla="*/ 415124 w 432000"/>
                  <a:gd name="connsiteY39" fmla="*/ 37992 h 154893"/>
                  <a:gd name="connsiteX40" fmla="*/ 415124 w 432000"/>
                  <a:gd name="connsiteY40" fmla="*/ 56298 h 154893"/>
                  <a:gd name="connsiteX41" fmla="*/ 415125 w 432000"/>
                  <a:gd name="connsiteY41" fmla="*/ 56298 h 154893"/>
                  <a:gd name="connsiteX42" fmla="*/ 333405 w 432000"/>
                  <a:gd name="connsiteY42" fmla="*/ 138018 h 15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2000" h="154893">
                    <a:moveTo>
                      <a:pt x="394008" y="0"/>
                    </a:moveTo>
                    <a:lnTo>
                      <a:pt x="317496" y="0"/>
                    </a:lnTo>
                    <a:cubicBezTo>
                      <a:pt x="296548" y="0"/>
                      <a:pt x="279505" y="17043"/>
                      <a:pt x="279505" y="37992"/>
                    </a:cubicBezTo>
                    <a:lnTo>
                      <a:pt x="279505" y="55440"/>
                    </a:lnTo>
                    <a:cubicBezTo>
                      <a:pt x="279505" y="63373"/>
                      <a:pt x="273051" y="69828"/>
                      <a:pt x="265118" y="69828"/>
                    </a:cubicBezTo>
                    <a:lnTo>
                      <a:pt x="166883" y="69828"/>
                    </a:lnTo>
                    <a:cubicBezTo>
                      <a:pt x="158950" y="69828"/>
                      <a:pt x="152496" y="63374"/>
                      <a:pt x="152496" y="55440"/>
                    </a:cubicBezTo>
                    <a:lnTo>
                      <a:pt x="152496" y="37992"/>
                    </a:lnTo>
                    <a:cubicBezTo>
                      <a:pt x="152496" y="17043"/>
                      <a:pt x="135453" y="0"/>
                      <a:pt x="114504" y="0"/>
                    </a:cubicBezTo>
                    <a:lnTo>
                      <a:pt x="37992" y="0"/>
                    </a:lnTo>
                    <a:cubicBezTo>
                      <a:pt x="17043" y="0"/>
                      <a:pt x="0" y="17043"/>
                      <a:pt x="0" y="37992"/>
                    </a:cubicBezTo>
                    <a:lnTo>
                      <a:pt x="0" y="56298"/>
                    </a:lnTo>
                    <a:cubicBezTo>
                      <a:pt x="0" y="110664"/>
                      <a:pt x="44229" y="154893"/>
                      <a:pt x="98595" y="154893"/>
                    </a:cubicBezTo>
                    <a:lnTo>
                      <a:pt x="333406" y="154893"/>
                    </a:lnTo>
                    <a:cubicBezTo>
                      <a:pt x="387771" y="154893"/>
                      <a:pt x="432000" y="110664"/>
                      <a:pt x="432000" y="56298"/>
                    </a:cubicBezTo>
                    <a:lnTo>
                      <a:pt x="432000" y="37992"/>
                    </a:lnTo>
                    <a:cubicBezTo>
                      <a:pt x="432000" y="17043"/>
                      <a:pt x="414957" y="0"/>
                      <a:pt x="394008" y="0"/>
                    </a:cubicBezTo>
                    <a:close/>
                    <a:moveTo>
                      <a:pt x="333405" y="138018"/>
                    </a:moveTo>
                    <a:lnTo>
                      <a:pt x="98595" y="138018"/>
                    </a:lnTo>
                    <a:cubicBezTo>
                      <a:pt x="56181" y="138018"/>
                      <a:pt x="21216" y="105538"/>
                      <a:pt x="17254" y="64145"/>
                    </a:cubicBezTo>
                    <a:lnTo>
                      <a:pt x="97673" y="64145"/>
                    </a:lnTo>
                    <a:cubicBezTo>
                      <a:pt x="102333" y="64145"/>
                      <a:pt x="106111" y="60367"/>
                      <a:pt x="106111" y="55708"/>
                    </a:cubicBezTo>
                    <a:cubicBezTo>
                      <a:pt x="106111" y="51049"/>
                      <a:pt x="102333" y="47270"/>
                      <a:pt x="97673" y="47270"/>
                    </a:cubicBezTo>
                    <a:lnTo>
                      <a:pt x="16875" y="47270"/>
                    </a:lnTo>
                    <a:lnTo>
                      <a:pt x="16875" y="37992"/>
                    </a:lnTo>
                    <a:cubicBezTo>
                      <a:pt x="16875" y="26348"/>
                      <a:pt x="26348" y="16875"/>
                      <a:pt x="37992" y="16875"/>
                    </a:cubicBezTo>
                    <a:lnTo>
                      <a:pt x="114504" y="16875"/>
                    </a:lnTo>
                    <a:cubicBezTo>
                      <a:pt x="126147" y="16875"/>
                      <a:pt x="135620" y="26349"/>
                      <a:pt x="135620" y="37992"/>
                    </a:cubicBezTo>
                    <a:lnTo>
                      <a:pt x="135620" y="55440"/>
                    </a:lnTo>
                    <a:cubicBezTo>
                      <a:pt x="135620" y="72679"/>
                      <a:pt x="149644" y="86703"/>
                      <a:pt x="166882" y="86703"/>
                    </a:cubicBezTo>
                    <a:lnTo>
                      <a:pt x="265117" y="86703"/>
                    </a:lnTo>
                    <a:cubicBezTo>
                      <a:pt x="279334" y="86703"/>
                      <a:pt x="291356" y="77160"/>
                      <a:pt x="295137" y="64146"/>
                    </a:cubicBezTo>
                    <a:lnTo>
                      <a:pt x="355749" y="64146"/>
                    </a:lnTo>
                    <a:cubicBezTo>
                      <a:pt x="360409" y="64146"/>
                      <a:pt x="364186" y="60368"/>
                      <a:pt x="364186" y="55709"/>
                    </a:cubicBezTo>
                    <a:cubicBezTo>
                      <a:pt x="364186" y="51049"/>
                      <a:pt x="360409" y="47271"/>
                      <a:pt x="355749" y="47271"/>
                    </a:cubicBezTo>
                    <a:lnTo>
                      <a:pt x="296379" y="47271"/>
                    </a:lnTo>
                    <a:lnTo>
                      <a:pt x="296379" y="37992"/>
                    </a:lnTo>
                    <a:cubicBezTo>
                      <a:pt x="296379" y="26348"/>
                      <a:pt x="305852" y="16875"/>
                      <a:pt x="317496" y="16875"/>
                    </a:cubicBezTo>
                    <a:lnTo>
                      <a:pt x="394008" y="16875"/>
                    </a:lnTo>
                    <a:cubicBezTo>
                      <a:pt x="405651" y="16875"/>
                      <a:pt x="415124" y="26349"/>
                      <a:pt x="415124" y="37992"/>
                    </a:cubicBezTo>
                    <a:lnTo>
                      <a:pt x="415124" y="56298"/>
                    </a:lnTo>
                    <a:lnTo>
                      <a:pt x="415125" y="56298"/>
                    </a:lnTo>
                    <a:cubicBezTo>
                      <a:pt x="415125" y="101359"/>
                      <a:pt x="378466" y="138018"/>
                      <a:pt x="333405" y="138018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D0160FD-D1AB-8BF7-4E5C-01B27435557F}"/>
                  </a:ext>
                </a:extLst>
              </p:cNvPr>
              <p:cNvSpPr/>
              <p:nvPr/>
            </p:nvSpPr>
            <p:spPr>
              <a:xfrm>
                <a:off x="4729106" y="5650008"/>
                <a:ext cx="16875" cy="16875"/>
              </a:xfrm>
              <a:custGeom>
                <a:avLst/>
                <a:gdLst>
                  <a:gd name="connsiteX0" fmla="*/ 14403 w 16875"/>
                  <a:gd name="connsiteY0" fmla="*/ 2464 h 16875"/>
                  <a:gd name="connsiteX1" fmla="*/ 8438 w 16875"/>
                  <a:gd name="connsiteY1" fmla="*/ 0 h 16875"/>
                  <a:gd name="connsiteX2" fmla="*/ 2472 w 16875"/>
                  <a:gd name="connsiteY2" fmla="*/ 2464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64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64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64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64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ABEB55E-BA0C-706C-168E-91D5BDE94370}"/>
                  </a:ext>
                </a:extLst>
              </p:cNvPr>
              <p:cNvSpPr/>
              <p:nvPr/>
            </p:nvSpPr>
            <p:spPr>
              <a:xfrm>
                <a:off x="4623528" y="5325629"/>
                <a:ext cx="158625" cy="158625"/>
              </a:xfrm>
              <a:custGeom>
                <a:avLst/>
                <a:gdLst>
                  <a:gd name="connsiteX0" fmla="*/ 79313 w 158625"/>
                  <a:gd name="connsiteY0" fmla="*/ 0 h 158625"/>
                  <a:gd name="connsiteX1" fmla="*/ 0 w 158625"/>
                  <a:gd name="connsiteY1" fmla="*/ 79313 h 158625"/>
                  <a:gd name="connsiteX2" fmla="*/ 79313 w 158625"/>
                  <a:gd name="connsiteY2" fmla="*/ 158625 h 158625"/>
                  <a:gd name="connsiteX3" fmla="*/ 158625 w 158625"/>
                  <a:gd name="connsiteY3" fmla="*/ 79313 h 158625"/>
                  <a:gd name="connsiteX4" fmla="*/ 79313 w 158625"/>
                  <a:gd name="connsiteY4" fmla="*/ 0 h 158625"/>
                  <a:gd name="connsiteX5" fmla="*/ 121347 w 158625"/>
                  <a:gd name="connsiteY5" fmla="*/ 125439 h 158625"/>
                  <a:gd name="connsiteX6" fmla="*/ 79313 w 158625"/>
                  <a:gd name="connsiteY6" fmla="*/ 141750 h 158625"/>
                  <a:gd name="connsiteX7" fmla="*/ 37273 w 158625"/>
                  <a:gd name="connsiteY7" fmla="*/ 125435 h 158625"/>
                  <a:gd name="connsiteX8" fmla="*/ 37273 w 158625"/>
                  <a:gd name="connsiteY8" fmla="*/ 124190 h 158625"/>
                  <a:gd name="connsiteX9" fmla="*/ 48382 w 158625"/>
                  <a:gd name="connsiteY9" fmla="*/ 110817 h 158625"/>
                  <a:gd name="connsiteX10" fmla="*/ 57158 w 158625"/>
                  <a:gd name="connsiteY10" fmla="*/ 109180 h 158625"/>
                  <a:gd name="connsiteX11" fmla="*/ 79310 w 158625"/>
                  <a:gd name="connsiteY11" fmla="*/ 117940 h 158625"/>
                  <a:gd name="connsiteX12" fmla="*/ 101462 w 158625"/>
                  <a:gd name="connsiteY12" fmla="*/ 109180 h 158625"/>
                  <a:gd name="connsiteX13" fmla="*/ 110238 w 158625"/>
                  <a:gd name="connsiteY13" fmla="*/ 110817 h 158625"/>
                  <a:gd name="connsiteX14" fmla="*/ 121347 w 158625"/>
                  <a:gd name="connsiteY14" fmla="*/ 124190 h 158625"/>
                  <a:gd name="connsiteX15" fmla="*/ 121347 w 158625"/>
                  <a:gd name="connsiteY15" fmla="*/ 125439 h 158625"/>
                  <a:gd name="connsiteX16" fmla="*/ 63713 w 158625"/>
                  <a:gd name="connsiteY16" fmla="*/ 85468 h 158625"/>
                  <a:gd name="connsiteX17" fmla="*/ 63713 w 158625"/>
                  <a:gd name="connsiteY17" fmla="*/ 77948 h 158625"/>
                  <a:gd name="connsiteX18" fmla="*/ 79311 w 158625"/>
                  <a:gd name="connsiteY18" fmla="*/ 62351 h 158625"/>
                  <a:gd name="connsiteX19" fmla="*/ 94908 w 158625"/>
                  <a:gd name="connsiteY19" fmla="*/ 77948 h 158625"/>
                  <a:gd name="connsiteX20" fmla="*/ 94908 w 158625"/>
                  <a:gd name="connsiteY20" fmla="*/ 85468 h 158625"/>
                  <a:gd name="connsiteX21" fmla="*/ 79311 w 158625"/>
                  <a:gd name="connsiteY21" fmla="*/ 101065 h 158625"/>
                  <a:gd name="connsiteX22" fmla="*/ 63713 w 158625"/>
                  <a:gd name="connsiteY22" fmla="*/ 85468 h 158625"/>
                  <a:gd name="connsiteX23" fmla="*/ 134198 w 158625"/>
                  <a:gd name="connsiteY23" fmla="*/ 109059 h 158625"/>
                  <a:gd name="connsiteX24" fmla="*/ 113333 w 158625"/>
                  <a:gd name="connsiteY24" fmla="*/ 94228 h 158625"/>
                  <a:gd name="connsiteX25" fmla="*/ 110713 w 158625"/>
                  <a:gd name="connsiteY25" fmla="*/ 93740 h 158625"/>
                  <a:gd name="connsiteX26" fmla="*/ 111784 w 158625"/>
                  <a:gd name="connsiteY26" fmla="*/ 85467 h 158625"/>
                  <a:gd name="connsiteX27" fmla="*/ 111784 w 158625"/>
                  <a:gd name="connsiteY27" fmla="*/ 77947 h 158625"/>
                  <a:gd name="connsiteX28" fmla="*/ 79312 w 158625"/>
                  <a:gd name="connsiteY28" fmla="*/ 45475 h 158625"/>
                  <a:gd name="connsiteX29" fmla="*/ 46839 w 158625"/>
                  <a:gd name="connsiteY29" fmla="*/ 77947 h 158625"/>
                  <a:gd name="connsiteX30" fmla="*/ 46839 w 158625"/>
                  <a:gd name="connsiteY30" fmla="*/ 85467 h 158625"/>
                  <a:gd name="connsiteX31" fmla="*/ 47911 w 158625"/>
                  <a:gd name="connsiteY31" fmla="*/ 93739 h 158625"/>
                  <a:gd name="connsiteX32" fmla="*/ 45290 w 158625"/>
                  <a:gd name="connsiteY32" fmla="*/ 94227 h 158625"/>
                  <a:gd name="connsiteX33" fmla="*/ 24427 w 158625"/>
                  <a:gd name="connsiteY33" fmla="*/ 109054 h 158625"/>
                  <a:gd name="connsiteX34" fmla="*/ 16875 w 158625"/>
                  <a:gd name="connsiteY34" fmla="*/ 79313 h 158625"/>
                  <a:gd name="connsiteX35" fmla="*/ 79313 w 158625"/>
                  <a:gd name="connsiteY35" fmla="*/ 16875 h 158625"/>
                  <a:gd name="connsiteX36" fmla="*/ 141750 w 158625"/>
                  <a:gd name="connsiteY36" fmla="*/ 79313 h 158625"/>
                  <a:gd name="connsiteX37" fmla="*/ 134198 w 158625"/>
                  <a:gd name="connsiteY37" fmla="*/ 109059 h 15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8625" h="158625">
                    <a:moveTo>
                      <a:pt x="79313" y="0"/>
                    </a:moveTo>
                    <a:cubicBezTo>
                      <a:pt x="35579" y="0"/>
                      <a:pt x="0" y="35579"/>
                      <a:pt x="0" y="79313"/>
                    </a:cubicBezTo>
                    <a:cubicBezTo>
                      <a:pt x="0" y="123046"/>
                      <a:pt x="35579" y="158625"/>
                      <a:pt x="79313" y="158625"/>
                    </a:cubicBezTo>
                    <a:cubicBezTo>
                      <a:pt x="123046" y="158625"/>
                      <a:pt x="158625" y="123046"/>
                      <a:pt x="158625" y="79313"/>
                    </a:cubicBezTo>
                    <a:cubicBezTo>
                      <a:pt x="158625" y="35579"/>
                      <a:pt x="123046" y="0"/>
                      <a:pt x="79313" y="0"/>
                    </a:cubicBezTo>
                    <a:close/>
                    <a:moveTo>
                      <a:pt x="121347" y="125439"/>
                    </a:moveTo>
                    <a:cubicBezTo>
                      <a:pt x="110244" y="135565"/>
                      <a:pt x="95488" y="141750"/>
                      <a:pt x="79313" y="141750"/>
                    </a:cubicBezTo>
                    <a:cubicBezTo>
                      <a:pt x="63135" y="141750"/>
                      <a:pt x="48376" y="135564"/>
                      <a:pt x="37273" y="125435"/>
                    </a:cubicBezTo>
                    <a:lnTo>
                      <a:pt x="37273" y="124190"/>
                    </a:lnTo>
                    <a:cubicBezTo>
                      <a:pt x="37273" y="117642"/>
                      <a:pt x="41945" y="112019"/>
                      <a:pt x="48382" y="110817"/>
                    </a:cubicBezTo>
                    <a:lnTo>
                      <a:pt x="57158" y="109180"/>
                    </a:lnTo>
                    <a:cubicBezTo>
                      <a:pt x="62965" y="114608"/>
                      <a:pt x="70753" y="117940"/>
                      <a:pt x="79310" y="117940"/>
                    </a:cubicBezTo>
                    <a:cubicBezTo>
                      <a:pt x="87866" y="117940"/>
                      <a:pt x="95655" y="114608"/>
                      <a:pt x="101462" y="109180"/>
                    </a:cubicBezTo>
                    <a:lnTo>
                      <a:pt x="110238" y="110817"/>
                    </a:lnTo>
                    <a:cubicBezTo>
                      <a:pt x="116675" y="112019"/>
                      <a:pt x="121347" y="117642"/>
                      <a:pt x="121347" y="124190"/>
                    </a:cubicBezTo>
                    <a:lnTo>
                      <a:pt x="121347" y="125439"/>
                    </a:lnTo>
                    <a:close/>
                    <a:moveTo>
                      <a:pt x="63713" y="85468"/>
                    </a:moveTo>
                    <a:lnTo>
                      <a:pt x="63713" y="77948"/>
                    </a:lnTo>
                    <a:cubicBezTo>
                      <a:pt x="63713" y="69348"/>
                      <a:pt x="70710" y="62351"/>
                      <a:pt x="79311" y="62351"/>
                    </a:cubicBezTo>
                    <a:cubicBezTo>
                      <a:pt x="87911" y="62351"/>
                      <a:pt x="94908" y="69348"/>
                      <a:pt x="94908" y="77948"/>
                    </a:cubicBezTo>
                    <a:lnTo>
                      <a:pt x="94908" y="85468"/>
                    </a:lnTo>
                    <a:cubicBezTo>
                      <a:pt x="94908" y="94068"/>
                      <a:pt x="87911" y="101065"/>
                      <a:pt x="79311" y="101065"/>
                    </a:cubicBezTo>
                    <a:cubicBezTo>
                      <a:pt x="70710" y="101065"/>
                      <a:pt x="63713" y="94068"/>
                      <a:pt x="63713" y="85468"/>
                    </a:cubicBezTo>
                    <a:close/>
                    <a:moveTo>
                      <a:pt x="134198" y="109059"/>
                    </a:moveTo>
                    <a:cubicBezTo>
                      <a:pt x="129871" y="101506"/>
                      <a:pt x="122381" y="95916"/>
                      <a:pt x="113333" y="94228"/>
                    </a:cubicBezTo>
                    <a:lnTo>
                      <a:pt x="110713" y="93740"/>
                    </a:lnTo>
                    <a:cubicBezTo>
                      <a:pt x="111410" y="91097"/>
                      <a:pt x="111784" y="88325"/>
                      <a:pt x="111784" y="85467"/>
                    </a:cubicBezTo>
                    <a:lnTo>
                      <a:pt x="111784" y="77947"/>
                    </a:lnTo>
                    <a:cubicBezTo>
                      <a:pt x="111784" y="60041"/>
                      <a:pt x="97217" y="45475"/>
                      <a:pt x="79312" y="45475"/>
                    </a:cubicBezTo>
                    <a:cubicBezTo>
                      <a:pt x="61406" y="45475"/>
                      <a:pt x="46839" y="60042"/>
                      <a:pt x="46839" y="77947"/>
                    </a:cubicBezTo>
                    <a:lnTo>
                      <a:pt x="46839" y="85467"/>
                    </a:lnTo>
                    <a:cubicBezTo>
                      <a:pt x="46839" y="88325"/>
                      <a:pt x="47214" y="91097"/>
                      <a:pt x="47911" y="93739"/>
                    </a:cubicBezTo>
                    <a:lnTo>
                      <a:pt x="45290" y="94227"/>
                    </a:lnTo>
                    <a:cubicBezTo>
                      <a:pt x="36243" y="95915"/>
                      <a:pt x="28754" y="101502"/>
                      <a:pt x="24427" y="109054"/>
                    </a:cubicBezTo>
                    <a:cubicBezTo>
                      <a:pt x="19612" y="100208"/>
                      <a:pt x="16875" y="90074"/>
                      <a:pt x="16875" y="79313"/>
                    </a:cubicBezTo>
                    <a:cubicBezTo>
                      <a:pt x="16875" y="44884"/>
                      <a:pt x="44884" y="16875"/>
                      <a:pt x="79313" y="16875"/>
                    </a:cubicBezTo>
                    <a:cubicBezTo>
                      <a:pt x="113741" y="16875"/>
                      <a:pt x="141750" y="44884"/>
                      <a:pt x="141750" y="79313"/>
                    </a:cubicBezTo>
                    <a:cubicBezTo>
                      <a:pt x="141750" y="90075"/>
                      <a:pt x="139012" y="100211"/>
                      <a:pt x="134198" y="109059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D5801B1-8349-202C-2E2E-CA3F8DD64113}"/>
                  </a:ext>
                </a:extLst>
              </p:cNvPr>
              <p:cNvSpPr/>
              <p:nvPr/>
            </p:nvSpPr>
            <p:spPr>
              <a:xfrm>
                <a:off x="4350153" y="5325629"/>
                <a:ext cx="158625" cy="215719"/>
              </a:xfrm>
              <a:custGeom>
                <a:avLst/>
                <a:gdLst>
                  <a:gd name="connsiteX0" fmla="*/ 79313 w 158625"/>
                  <a:gd name="connsiteY0" fmla="*/ 0 h 215719"/>
                  <a:gd name="connsiteX1" fmla="*/ 0 w 158625"/>
                  <a:gd name="connsiteY1" fmla="*/ 79313 h 215719"/>
                  <a:gd name="connsiteX2" fmla="*/ 70875 w 158625"/>
                  <a:gd name="connsiteY2" fmla="*/ 158176 h 215719"/>
                  <a:gd name="connsiteX3" fmla="*/ 70875 w 158625"/>
                  <a:gd name="connsiteY3" fmla="*/ 207282 h 215719"/>
                  <a:gd name="connsiteX4" fmla="*/ 79313 w 158625"/>
                  <a:gd name="connsiteY4" fmla="*/ 215719 h 215719"/>
                  <a:gd name="connsiteX5" fmla="*/ 87750 w 158625"/>
                  <a:gd name="connsiteY5" fmla="*/ 207282 h 215719"/>
                  <a:gd name="connsiteX6" fmla="*/ 87750 w 158625"/>
                  <a:gd name="connsiteY6" fmla="*/ 158176 h 215719"/>
                  <a:gd name="connsiteX7" fmla="*/ 158625 w 158625"/>
                  <a:gd name="connsiteY7" fmla="*/ 79313 h 215719"/>
                  <a:gd name="connsiteX8" fmla="*/ 79313 w 158625"/>
                  <a:gd name="connsiteY8" fmla="*/ 0 h 215719"/>
                  <a:gd name="connsiteX9" fmla="*/ 121347 w 158625"/>
                  <a:gd name="connsiteY9" fmla="*/ 125439 h 215719"/>
                  <a:gd name="connsiteX10" fmla="*/ 79313 w 158625"/>
                  <a:gd name="connsiteY10" fmla="*/ 141750 h 215719"/>
                  <a:gd name="connsiteX11" fmla="*/ 37274 w 158625"/>
                  <a:gd name="connsiteY11" fmla="*/ 125435 h 215719"/>
                  <a:gd name="connsiteX12" fmla="*/ 37274 w 158625"/>
                  <a:gd name="connsiteY12" fmla="*/ 124190 h 215719"/>
                  <a:gd name="connsiteX13" fmla="*/ 48382 w 158625"/>
                  <a:gd name="connsiteY13" fmla="*/ 110817 h 215719"/>
                  <a:gd name="connsiteX14" fmla="*/ 57158 w 158625"/>
                  <a:gd name="connsiteY14" fmla="*/ 109180 h 215719"/>
                  <a:gd name="connsiteX15" fmla="*/ 79310 w 158625"/>
                  <a:gd name="connsiteY15" fmla="*/ 117940 h 215719"/>
                  <a:gd name="connsiteX16" fmla="*/ 101462 w 158625"/>
                  <a:gd name="connsiteY16" fmla="*/ 109180 h 215719"/>
                  <a:gd name="connsiteX17" fmla="*/ 110238 w 158625"/>
                  <a:gd name="connsiteY17" fmla="*/ 110817 h 215719"/>
                  <a:gd name="connsiteX18" fmla="*/ 121347 w 158625"/>
                  <a:gd name="connsiteY18" fmla="*/ 124190 h 215719"/>
                  <a:gd name="connsiteX19" fmla="*/ 121347 w 158625"/>
                  <a:gd name="connsiteY19" fmla="*/ 125439 h 215719"/>
                  <a:gd name="connsiteX20" fmla="*/ 63713 w 158625"/>
                  <a:gd name="connsiteY20" fmla="*/ 85468 h 215719"/>
                  <a:gd name="connsiteX21" fmla="*/ 63713 w 158625"/>
                  <a:gd name="connsiteY21" fmla="*/ 77948 h 215719"/>
                  <a:gd name="connsiteX22" fmla="*/ 79311 w 158625"/>
                  <a:gd name="connsiteY22" fmla="*/ 62351 h 215719"/>
                  <a:gd name="connsiteX23" fmla="*/ 94908 w 158625"/>
                  <a:gd name="connsiteY23" fmla="*/ 77948 h 215719"/>
                  <a:gd name="connsiteX24" fmla="*/ 94908 w 158625"/>
                  <a:gd name="connsiteY24" fmla="*/ 85468 h 215719"/>
                  <a:gd name="connsiteX25" fmla="*/ 79311 w 158625"/>
                  <a:gd name="connsiteY25" fmla="*/ 101065 h 215719"/>
                  <a:gd name="connsiteX26" fmla="*/ 63713 w 158625"/>
                  <a:gd name="connsiteY26" fmla="*/ 85468 h 215719"/>
                  <a:gd name="connsiteX27" fmla="*/ 134198 w 158625"/>
                  <a:gd name="connsiteY27" fmla="*/ 109059 h 215719"/>
                  <a:gd name="connsiteX28" fmla="*/ 113333 w 158625"/>
                  <a:gd name="connsiteY28" fmla="*/ 94228 h 215719"/>
                  <a:gd name="connsiteX29" fmla="*/ 110713 w 158625"/>
                  <a:gd name="connsiteY29" fmla="*/ 93740 h 215719"/>
                  <a:gd name="connsiteX30" fmla="*/ 111784 w 158625"/>
                  <a:gd name="connsiteY30" fmla="*/ 85467 h 215719"/>
                  <a:gd name="connsiteX31" fmla="*/ 111784 w 158625"/>
                  <a:gd name="connsiteY31" fmla="*/ 77947 h 215719"/>
                  <a:gd name="connsiteX32" fmla="*/ 79312 w 158625"/>
                  <a:gd name="connsiteY32" fmla="*/ 45475 h 215719"/>
                  <a:gd name="connsiteX33" fmla="*/ 46837 w 158625"/>
                  <a:gd name="connsiteY33" fmla="*/ 77948 h 215719"/>
                  <a:gd name="connsiteX34" fmla="*/ 46837 w 158625"/>
                  <a:gd name="connsiteY34" fmla="*/ 85468 h 215719"/>
                  <a:gd name="connsiteX35" fmla="*/ 47909 w 158625"/>
                  <a:gd name="connsiteY35" fmla="*/ 93740 h 215719"/>
                  <a:gd name="connsiteX36" fmla="*/ 45288 w 158625"/>
                  <a:gd name="connsiteY36" fmla="*/ 94228 h 215719"/>
                  <a:gd name="connsiteX37" fmla="*/ 24425 w 158625"/>
                  <a:gd name="connsiteY37" fmla="*/ 109055 h 215719"/>
                  <a:gd name="connsiteX38" fmla="*/ 16875 w 158625"/>
                  <a:gd name="connsiteY38" fmla="*/ 79313 h 215719"/>
                  <a:gd name="connsiteX39" fmla="*/ 79313 w 158625"/>
                  <a:gd name="connsiteY39" fmla="*/ 16875 h 215719"/>
                  <a:gd name="connsiteX40" fmla="*/ 141750 w 158625"/>
                  <a:gd name="connsiteY40" fmla="*/ 79313 h 215719"/>
                  <a:gd name="connsiteX41" fmla="*/ 134198 w 158625"/>
                  <a:gd name="connsiteY41" fmla="*/ 109059 h 21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8625" h="215719">
                    <a:moveTo>
                      <a:pt x="79313" y="0"/>
                    </a:moveTo>
                    <a:cubicBezTo>
                      <a:pt x="35579" y="0"/>
                      <a:pt x="0" y="35579"/>
                      <a:pt x="0" y="79313"/>
                    </a:cubicBezTo>
                    <a:cubicBezTo>
                      <a:pt x="0" y="120196"/>
                      <a:pt x="31095" y="153950"/>
                      <a:pt x="70875" y="158176"/>
                    </a:cubicBezTo>
                    <a:lnTo>
                      <a:pt x="70875" y="207282"/>
                    </a:lnTo>
                    <a:cubicBezTo>
                      <a:pt x="70875" y="211941"/>
                      <a:pt x="74652" y="215719"/>
                      <a:pt x="79313" y="215719"/>
                    </a:cubicBezTo>
                    <a:cubicBezTo>
                      <a:pt x="83973" y="215719"/>
                      <a:pt x="87750" y="211941"/>
                      <a:pt x="87750" y="207282"/>
                    </a:cubicBezTo>
                    <a:lnTo>
                      <a:pt x="87750" y="158176"/>
                    </a:lnTo>
                    <a:cubicBezTo>
                      <a:pt x="127530" y="153950"/>
                      <a:pt x="158625" y="120196"/>
                      <a:pt x="158625" y="79313"/>
                    </a:cubicBezTo>
                    <a:cubicBezTo>
                      <a:pt x="158625" y="35579"/>
                      <a:pt x="123046" y="0"/>
                      <a:pt x="79313" y="0"/>
                    </a:cubicBezTo>
                    <a:close/>
                    <a:moveTo>
                      <a:pt x="121347" y="125439"/>
                    </a:moveTo>
                    <a:cubicBezTo>
                      <a:pt x="110244" y="135565"/>
                      <a:pt x="95488" y="141750"/>
                      <a:pt x="79313" y="141750"/>
                    </a:cubicBezTo>
                    <a:cubicBezTo>
                      <a:pt x="63135" y="141750"/>
                      <a:pt x="48376" y="135564"/>
                      <a:pt x="37274" y="125435"/>
                    </a:cubicBezTo>
                    <a:lnTo>
                      <a:pt x="37274" y="124190"/>
                    </a:lnTo>
                    <a:cubicBezTo>
                      <a:pt x="37274" y="117642"/>
                      <a:pt x="41945" y="112019"/>
                      <a:pt x="48382" y="110817"/>
                    </a:cubicBezTo>
                    <a:lnTo>
                      <a:pt x="57158" y="109180"/>
                    </a:lnTo>
                    <a:cubicBezTo>
                      <a:pt x="62965" y="114608"/>
                      <a:pt x="70754" y="117940"/>
                      <a:pt x="79310" y="117940"/>
                    </a:cubicBezTo>
                    <a:cubicBezTo>
                      <a:pt x="87866" y="117940"/>
                      <a:pt x="95655" y="114608"/>
                      <a:pt x="101462" y="109180"/>
                    </a:cubicBezTo>
                    <a:lnTo>
                      <a:pt x="110238" y="110817"/>
                    </a:lnTo>
                    <a:cubicBezTo>
                      <a:pt x="116675" y="112019"/>
                      <a:pt x="121347" y="117642"/>
                      <a:pt x="121347" y="124190"/>
                    </a:cubicBezTo>
                    <a:lnTo>
                      <a:pt x="121347" y="125439"/>
                    </a:lnTo>
                    <a:close/>
                    <a:moveTo>
                      <a:pt x="63713" y="85468"/>
                    </a:moveTo>
                    <a:lnTo>
                      <a:pt x="63713" y="77948"/>
                    </a:lnTo>
                    <a:cubicBezTo>
                      <a:pt x="63713" y="69348"/>
                      <a:pt x="70710" y="62351"/>
                      <a:pt x="79311" y="62351"/>
                    </a:cubicBezTo>
                    <a:cubicBezTo>
                      <a:pt x="87911" y="62351"/>
                      <a:pt x="94908" y="69348"/>
                      <a:pt x="94908" y="77948"/>
                    </a:cubicBezTo>
                    <a:lnTo>
                      <a:pt x="94908" y="85468"/>
                    </a:lnTo>
                    <a:cubicBezTo>
                      <a:pt x="94908" y="94068"/>
                      <a:pt x="87911" y="101065"/>
                      <a:pt x="79311" y="101065"/>
                    </a:cubicBezTo>
                    <a:cubicBezTo>
                      <a:pt x="70710" y="101065"/>
                      <a:pt x="63713" y="94068"/>
                      <a:pt x="63713" y="85468"/>
                    </a:cubicBezTo>
                    <a:close/>
                    <a:moveTo>
                      <a:pt x="134198" y="109059"/>
                    </a:moveTo>
                    <a:cubicBezTo>
                      <a:pt x="129871" y="101506"/>
                      <a:pt x="122381" y="95916"/>
                      <a:pt x="113333" y="94228"/>
                    </a:cubicBezTo>
                    <a:lnTo>
                      <a:pt x="110713" y="93740"/>
                    </a:lnTo>
                    <a:cubicBezTo>
                      <a:pt x="111410" y="91097"/>
                      <a:pt x="111784" y="88325"/>
                      <a:pt x="111784" y="85467"/>
                    </a:cubicBezTo>
                    <a:lnTo>
                      <a:pt x="111784" y="77947"/>
                    </a:lnTo>
                    <a:cubicBezTo>
                      <a:pt x="111784" y="60041"/>
                      <a:pt x="97217" y="45475"/>
                      <a:pt x="79312" y="45475"/>
                    </a:cubicBezTo>
                    <a:cubicBezTo>
                      <a:pt x="61406" y="45475"/>
                      <a:pt x="46837" y="60042"/>
                      <a:pt x="46837" y="77948"/>
                    </a:cubicBezTo>
                    <a:lnTo>
                      <a:pt x="46837" y="85468"/>
                    </a:lnTo>
                    <a:cubicBezTo>
                      <a:pt x="46837" y="88326"/>
                      <a:pt x="47212" y="91098"/>
                      <a:pt x="47909" y="93740"/>
                    </a:cubicBezTo>
                    <a:lnTo>
                      <a:pt x="45288" y="94228"/>
                    </a:lnTo>
                    <a:cubicBezTo>
                      <a:pt x="36242" y="95916"/>
                      <a:pt x="28752" y="101503"/>
                      <a:pt x="24425" y="109055"/>
                    </a:cubicBezTo>
                    <a:cubicBezTo>
                      <a:pt x="19612" y="100208"/>
                      <a:pt x="16875" y="90074"/>
                      <a:pt x="16875" y="79313"/>
                    </a:cubicBezTo>
                    <a:cubicBezTo>
                      <a:pt x="16875" y="44884"/>
                      <a:pt x="44884" y="16875"/>
                      <a:pt x="79313" y="16875"/>
                    </a:cubicBezTo>
                    <a:cubicBezTo>
                      <a:pt x="113741" y="16875"/>
                      <a:pt x="141750" y="44884"/>
                      <a:pt x="141750" y="79313"/>
                    </a:cubicBezTo>
                    <a:cubicBezTo>
                      <a:pt x="141750" y="90075"/>
                      <a:pt x="139012" y="100211"/>
                      <a:pt x="134198" y="109059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555CEA3-ED85-E5F2-5D58-22CF3BF95671}"/>
                  </a:ext>
                </a:extLst>
              </p:cNvPr>
              <p:cNvSpPr/>
              <p:nvPr/>
            </p:nvSpPr>
            <p:spPr>
              <a:xfrm>
                <a:off x="4421028" y="5560064"/>
                <a:ext cx="16875" cy="16875"/>
              </a:xfrm>
              <a:custGeom>
                <a:avLst/>
                <a:gdLst>
                  <a:gd name="connsiteX0" fmla="*/ 14403 w 16875"/>
                  <a:gd name="connsiteY0" fmla="*/ 2473 h 16875"/>
                  <a:gd name="connsiteX1" fmla="*/ 8438 w 16875"/>
                  <a:gd name="connsiteY1" fmla="*/ 0 h 16875"/>
                  <a:gd name="connsiteX2" fmla="*/ 2472 w 16875"/>
                  <a:gd name="connsiteY2" fmla="*/ 2473 h 16875"/>
                  <a:gd name="connsiteX3" fmla="*/ 0 w 16875"/>
                  <a:gd name="connsiteY3" fmla="*/ 8438 h 16875"/>
                  <a:gd name="connsiteX4" fmla="*/ 2472 w 16875"/>
                  <a:gd name="connsiteY4" fmla="*/ 14403 h 16875"/>
                  <a:gd name="connsiteX5" fmla="*/ 8438 w 16875"/>
                  <a:gd name="connsiteY5" fmla="*/ 16875 h 16875"/>
                  <a:gd name="connsiteX6" fmla="*/ 14403 w 16875"/>
                  <a:gd name="connsiteY6" fmla="*/ 14403 h 16875"/>
                  <a:gd name="connsiteX7" fmla="*/ 16875 w 16875"/>
                  <a:gd name="connsiteY7" fmla="*/ 8438 h 16875"/>
                  <a:gd name="connsiteX8" fmla="*/ 14403 w 16875"/>
                  <a:gd name="connsiteY8" fmla="*/ 2473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3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3"/>
                      <a:pt x="2472" y="2473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3"/>
                    </a:cubicBezTo>
                    <a:cubicBezTo>
                      <a:pt x="4042" y="15972"/>
                      <a:pt x="6218" y="16875"/>
                      <a:pt x="8438" y="16875"/>
                    </a:cubicBezTo>
                    <a:cubicBezTo>
                      <a:pt x="10657" y="16875"/>
                      <a:pt x="12833" y="15973"/>
                      <a:pt x="14403" y="14403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3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F415B32-D2B5-40F9-87AA-F8C82122EF46}"/>
                  </a:ext>
                </a:extLst>
              </p:cNvPr>
              <p:cNvSpPr/>
              <p:nvPr/>
            </p:nvSpPr>
            <p:spPr>
              <a:xfrm>
                <a:off x="4694403" y="5563288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3 h 16875"/>
                  <a:gd name="connsiteX5" fmla="*/ 8438 w 16875"/>
                  <a:gd name="connsiteY5" fmla="*/ 16875 h 16875"/>
                  <a:gd name="connsiteX6" fmla="*/ 14403 w 16875"/>
                  <a:gd name="connsiteY6" fmla="*/ 14403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894"/>
                      <a:pt x="10657" y="0"/>
                      <a:pt x="8438" y="0"/>
                    </a:cubicBezTo>
                    <a:cubicBezTo>
                      <a:pt x="6218" y="0"/>
                      <a:pt x="4042" y="894"/>
                      <a:pt x="2472" y="2472"/>
                    </a:cubicBezTo>
                    <a:cubicBezTo>
                      <a:pt x="903" y="4042"/>
                      <a:pt x="0" y="6211"/>
                      <a:pt x="0" y="8438"/>
                    </a:cubicBezTo>
                    <a:cubicBezTo>
                      <a:pt x="0" y="10657"/>
                      <a:pt x="903" y="12833"/>
                      <a:pt x="2472" y="14403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3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0"/>
                      <a:pt x="15972" y="4042"/>
                      <a:pt x="14403" y="2472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A8AB603-39DA-953B-25E5-6597D0BC389E}"/>
                  </a:ext>
                </a:extLst>
              </p:cNvPr>
              <p:cNvSpPr/>
              <p:nvPr/>
            </p:nvSpPr>
            <p:spPr>
              <a:xfrm>
                <a:off x="4694403" y="5531537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2"/>
                      <a:pt x="2472" y="2472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2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2A583C64-12A6-9AC3-E8C7-27AE42E13054}"/>
                  </a:ext>
                </a:extLst>
              </p:cNvPr>
              <p:cNvSpPr/>
              <p:nvPr/>
            </p:nvSpPr>
            <p:spPr>
              <a:xfrm>
                <a:off x="4694403" y="5497956"/>
                <a:ext cx="16875" cy="16875"/>
              </a:xfrm>
              <a:custGeom>
                <a:avLst/>
                <a:gdLst>
                  <a:gd name="connsiteX0" fmla="*/ 14403 w 16875"/>
                  <a:gd name="connsiteY0" fmla="*/ 2472 h 16875"/>
                  <a:gd name="connsiteX1" fmla="*/ 8438 w 16875"/>
                  <a:gd name="connsiteY1" fmla="*/ 0 h 16875"/>
                  <a:gd name="connsiteX2" fmla="*/ 2472 w 16875"/>
                  <a:gd name="connsiteY2" fmla="*/ 2472 h 16875"/>
                  <a:gd name="connsiteX3" fmla="*/ 0 w 16875"/>
                  <a:gd name="connsiteY3" fmla="*/ 8438 h 16875"/>
                  <a:gd name="connsiteX4" fmla="*/ 2472 w 16875"/>
                  <a:gd name="connsiteY4" fmla="*/ 14402 h 16875"/>
                  <a:gd name="connsiteX5" fmla="*/ 8438 w 16875"/>
                  <a:gd name="connsiteY5" fmla="*/ 16875 h 16875"/>
                  <a:gd name="connsiteX6" fmla="*/ 14403 w 16875"/>
                  <a:gd name="connsiteY6" fmla="*/ 14402 h 16875"/>
                  <a:gd name="connsiteX7" fmla="*/ 16875 w 16875"/>
                  <a:gd name="connsiteY7" fmla="*/ 8438 h 16875"/>
                  <a:gd name="connsiteX8" fmla="*/ 14403 w 16875"/>
                  <a:gd name="connsiteY8" fmla="*/ 2472 h 1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5" h="16875">
                    <a:moveTo>
                      <a:pt x="14403" y="2472"/>
                    </a:moveTo>
                    <a:cubicBezTo>
                      <a:pt x="12833" y="903"/>
                      <a:pt x="10657" y="0"/>
                      <a:pt x="8438" y="0"/>
                    </a:cubicBezTo>
                    <a:cubicBezTo>
                      <a:pt x="6218" y="0"/>
                      <a:pt x="4042" y="902"/>
                      <a:pt x="2472" y="2472"/>
                    </a:cubicBezTo>
                    <a:cubicBezTo>
                      <a:pt x="903" y="4042"/>
                      <a:pt x="0" y="6218"/>
                      <a:pt x="0" y="8438"/>
                    </a:cubicBezTo>
                    <a:cubicBezTo>
                      <a:pt x="0" y="10657"/>
                      <a:pt x="903" y="12833"/>
                      <a:pt x="2472" y="14402"/>
                    </a:cubicBezTo>
                    <a:cubicBezTo>
                      <a:pt x="4042" y="15971"/>
                      <a:pt x="6218" y="16875"/>
                      <a:pt x="8438" y="16875"/>
                    </a:cubicBezTo>
                    <a:cubicBezTo>
                      <a:pt x="10657" y="16875"/>
                      <a:pt x="12833" y="15972"/>
                      <a:pt x="14403" y="14402"/>
                    </a:cubicBezTo>
                    <a:cubicBezTo>
                      <a:pt x="15972" y="12833"/>
                      <a:pt x="16875" y="10657"/>
                      <a:pt x="16875" y="8438"/>
                    </a:cubicBezTo>
                    <a:cubicBezTo>
                      <a:pt x="16875" y="6218"/>
                      <a:pt x="15972" y="4042"/>
                      <a:pt x="14403" y="2472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63E1A6B-E575-8E38-4FD0-ED3E60EC563D}"/>
                  </a:ext>
                </a:extLst>
              </p:cNvPr>
              <p:cNvSpPr/>
              <p:nvPr/>
            </p:nvSpPr>
            <p:spPr>
              <a:xfrm>
                <a:off x="4491903" y="5508186"/>
                <a:ext cx="148500" cy="44088"/>
              </a:xfrm>
              <a:custGeom>
                <a:avLst/>
                <a:gdLst>
                  <a:gd name="connsiteX0" fmla="*/ 146029 w 148500"/>
                  <a:gd name="connsiteY0" fmla="*/ 29684 h 44088"/>
                  <a:gd name="connsiteX1" fmla="*/ 2471 w 148500"/>
                  <a:gd name="connsiteY1" fmla="*/ 29684 h 44088"/>
                  <a:gd name="connsiteX2" fmla="*/ 2471 w 148500"/>
                  <a:gd name="connsiteY2" fmla="*/ 41617 h 44088"/>
                  <a:gd name="connsiteX3" fmla="*/ 14404 w 148500"/>
                  <a:gd name="connsiteY3" fmla="*/ 41617 h 44088"/>
                  <a:gd name="connsiteX4" fmla="*/ 74251 w 148500"/>
                  <a:gd name="connsiteY4" fmla="*/ 16828 h 44088"/>
                  <a:gd name="connsiteX5" fmla="*/ 134097 w 148500"/>
                  <a:gd name="connsiteY5" fmla="*/ 41617 h 44088"/>
                  <a:gd name="connsiteX6" fmla="*/ 140063 w 148500"/>
                  <a:gd name="connsiteY6" fmla="*/ 44088 h 44088"/>
                  <a:gd name="connsiteX7" fmla="*/ 146029 w 148500"/>
                  <a:gd name="connsiteY7" fmla="*/ 41617 h 44088"/>
                  <a:gd name="connsiteX8" fmla="*/ 146029 w 148500"/>
                  <a:gd name="connsiteY8" fmla="*/ 29684 h 44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500" h="44088">
                    <a:moveTo>
                      <a:pt x="146029" y="29684"/>
                    </a:moveTo>
                    <a:cubicBezTo>
                      <a:pt x="106450" y="-9895"/>
                      <a:pt x="42051" y="-9895"/>
                      <a:pt x="2471" y="29684"/>
                    </a:cubicBezTo>
                    <a:cubicBezTo>
                      <a:pt x="-824" y="32980"/>
                      <a:pt x="-824" y="38322"/>
                      <a:pt x="2471" y="41617"/>
                    </a:cubicBezTo>
                    <a:cubicBezTo>
                      <a:pt x="5766" y="44911"/>
                      <a:pt x="11109" y="44911"/>
                      <a:pt x="14404" y="41617"/>
                    </a:cubicBezTo>
                    <a:cubicBezTo>
                      <a:pt x="30389" y="25631"/>
                      <a:pt x="51643" y="16828"/>
                      <a:pt x="74251" y="16828"/>
                    </a:cubicBezTo>
                    <a:cubicBezTo>
                      <a:pt x="96858" y="16828"/>
                      <a:pt x="118111" y="25631"/>
                      <a:pt x="134097" y="41617"/>
                    </a:cubicBezTo>
                    <a:cubicBezTo>
                      <a:pt x="135745" y="43264"/>
                      <a:pt x="137904" y="44088"/>
                      <a:pt x="140063" y="44088"/>
                    </a:cubicBezTo>
                    <a:cubicBezTo>
                      <a:pt x="142222" y="44088"/>
                      <a:pt x="144382" y="43264"/>
                      <a:pt x="146029" y="41617"/>
                    </a:cubicBezTo>
                    <a:cubicBezTo>
                      <a:pt x="149324" y="38322"/>
                      <a:pt x="149324" y="32980"/>
                      <a:pt x="146029" y="29684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DB1167F-17C4-45FB-EF8D-5A90E731E359}"/>
                  </a:ext>
                </a:extLst>
              </p:cNvPr>
              <p:cNvSpPr/>
              <p:nvPr/>
            </p:nvSpPr>
            <p:spPr>
              <a:xfrm>
                <a:off x="4515033" y="5540851"/>
                <a:ext cx="102237" cy="34554"/>
              </a:xfrm>
              <a:custGeom>
                <a:avLst/>
                <a:gdLst>
                  <a:gd name="connsiteX0" fmla="*/ 99766 w 102237"/>
                  <a:gd name="connsiteY0" fmla="*/ 20150 h 34554"/>
                  <a:gd name="connsiteX1" fmla="*/ 51118 w 102237"/>
                  <a:gd name="connsiteY1" fmla="*/ 0 h 34554"/>
                  <a:gd name="connsiteX2" fmla="*/ 2471 w 102237"/>
                  <a:gd name="connsiteY2" fmla="*/ 20150 h 34554"/>
                  <a:gd name="connsiteX3" fmla="*/ 2471 w 102237"/>
                  <a:gd name="connsiteY3" fmla="*/ 32084 h 34554"/>
                  <a:gd name="connsiteX4" fmla="*/ 14403 w 102237"/>
                  <a:gd name="connsiteY4" fmla="*/ 32084 h 34554"/>
                  <a:gd name="connsiteX5" fmla="*/ 51118 w 102237"/>
                  <a:gd name="connsiteY5" fmla="*/ 16876 h 34554"/>
                  <a:gd name="connsiteX6" fmla="*/ 87832 w 102237"/>
                  <a:gd name="connsiteY6" fmla="*/ 32084 h 34554"/>
                  <a:gd name="connsiteX7" fmla="*/ 93799 w 102237"/>
                  <a:gd name="connsiteY7" fmla="*/ 34555 h 34554"/>
                  <a:gd name="connsiteX8" fmla="*/ 99766 w 102237"/>
                  <a:gd name="connsiteY8" fmla="*/ 32084 h 34554"/>
                  <a:gd name="connsiteX9" fmla="*/ 99766 w 102237"/>
                  <a:gd name="connsiteY9" fmla="*/ 20150 h 3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237" h="34554">
                    <a:moveTo>
                      <a:pt x="99766" y="20150"/>
                    </a:moveTo>
                    <a:cubicBezTo>
                      <a:pt x="86772" y="7157"/>
                      <a:pt x="69495" y="0"/>
                      <a:pt x="51118" y="0"/>
                    </a:cubicBezTo>
                    <a:cubicBezTo>
                      <a:pt x="32742" y="0"/>
                      <a:pt x="15466" y="7156"/>
                      <a:pt x="2471" y="20150"/>
                    </a:cubicBezTo>
                    <a:cubicBezTo>
                      <a:pt x="-824" y="23445"/>
                      <a:pt x="-824" y="28788"/>
                      <a:pt x="2471" y="32084"/>
                    </a:cubicBezTo>
                    <a:cubicBezTo>
                      <a:pt x="5766" y="35378"/>
                      <a:pt x="11109" y="35378"/>
                      <a:pt x="14403" y="32084"/>
                    </a:cubicBezTo>
                    <a:cubicBezTo>
                      <a:pt x="24210" y="22277"/>
                      <a:pt x="37249" y="16876"/>
                      <a:pt x="51118" y="16876"/>
                    </a:cubicBezTo>
                    <a:cubicBezTo>
                      <a:pt x="64986" y="16876"/>
                      <a:pt x="78026" y="22277"/>
                      <a:pt x="87832" y="32084"/>
                    </a:cubicBezTo>
                    <a:cubicBezTo>
                      <a:pt x="89481" y="33731"/>
                      <a:pt x="91640" y="34555"/>
                      <a:pt x="93799" y="34555"/>
                    </a:cubicBezTo>
                    <a:cubicBezTo>
                      <a:pt x="95959" y="34555"/>
                      <a:pt x="98119" y="33731"/>
                      <a:pt x="99766" y="32084"/>
                    </a:cubicBezTo>
                    <a:cubicBezTo>
                      <a:pt x="103060" y="28789"/>
                      <a:pt x="103061" y="23446"/>
                      <a:pt x="99766" y="20150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D016DEC-7744-2932-063A-0B536F302123}"/>
                  </a:ext>
                </a:extLst>
              </p:cNvPr>
              <p:cNvSpPr/>
              <p:nvPr/>
            </p:nvSpPr>
            <p:spPr>
              <a:xfrm>
                <a:off x="4539423" y="5575342"/>
                <a:ext cx="53458" cy="24452"/>
              </a:xfrm>
              <a:custGeom>
                <a:avLst/>
                <a:gdLst>
                  <a:gd name="connsiteX0" fmla="*/ 50987 w 53458"/>
                  <a:gd name="connsiteY0" fmla="*/ 10048 h 24452"/>
                  <a:gd name="connsiteX1" fmla="*/ 26728 w 53458"/>
                  <a:gd name="connsiteY1" fmla="*/ 0 h 24452"/>
                  <a:gd name="connsiteX2" fmla="*/ 2471 w 53458"/>
                  <a:gd name="connsiteY2" fmla="*/ 10048 h 24452"/>
                  <a:gd name="connsiteX3" fmla="*/ 2471 w 53458"/>
                  <a:gd name="connsiteY3" fmla="*/ 21981 h 24452"/>
                  <a:gd name="connsiteX4" fmla="*/ 14403 w 53458"/>
                  <a:gd name="connsiteY4" fmla="*/ 21981 h 24452"/>
                  <a:gd name="connsiteX5" fmla="*/ 26729 w 53458"/>
                  <a:gd name="connsiteY5" fmla="*/ 16875 h 24452"/>
                  <a:gd name="connsiteX6" fmla="*/ 39054 w 53458"/>
                  <a:gd name="connsiteY6" fmla="*/ 21981 h 24452"/>
                  <a:gd name="connsiteX7" fmla="*/ 45021 w 53458"/>
                  <a:gd name="connsiteY7" fmla="*/ 24453 h 24452"/>
                  <a:gd name="connsiteX8" fmla="*/ 50987 w 53458"/>
                  <a:gd name="connsiteY8" fmla="*/ 21981 h 24452"/>
                  <a:gd name="connsiteX9" fmla="*/ 50987 w 53458"/>
                  <a:gd name="connsiteY9" fmla="*/ 10048 h 2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58" h="24452">
                    <a:moveTo>
                      <a:pt x="50987" y="10048"/>
                    </a:moveTo>
                    <a:cubicBezTo>
                      <a:pt x="44507" y="3568"/>
                      <a:pt x="35892" y="0"/>
                      <a:pt x="26728" y="0"/>
                    </a:cubicBezTo>
                    <a:cubicBezTo>
                      <a:pt x="17564" y="0"/>
                      <a:pt x="8951" y="3569"/>
                      <a:pt x="2471" y="10048"/>
                    </a:cubicBezTo>
                    <a:cubicBezTo>
                      <a:pt x="-824" y="13343"/>
                      <a:pt x="-824" y="18686"/>
                      <a:pt x="2471" y="21981"/>
                    </a:cubicBezTo>
                    <a:cubicBezTo>
                      <a:pt x="5766" y="25275"/>
                      <a:pt x="11109" y="25275"/>
                      <a:pt x="14403" y="21981"/>
                    </a:cubicBezTo>
                    <a:cubicBezTo>
                      <a:pt x="17696" y="18689"/>
                      <a:pt x="22073" y="16875"/>
                      <a:pt x="26729" y="16875"/>
                    </a:cubicBezTo>
                    <a:cubicBezTo>
                      <a:pt x="31385" y="16875"/>
                      <a:pt x="35763" y="18688"/>
                      <a:pt x="39054" y="21981"/>
                    </a:cubicBezTo>
                    <a:cubicBezTo>
                      <a:pt x="40702" y="23628"/>
                      <a:pt x="42861" y="24453"/>
                      <a:pt x="45021" y="24453"/>
                    </a:cubicBezTo>
                    <a:cubicBezTo>
                      <a:pt x="47180" y="24453"/>
                      <a:pt x="49340" y="23628"/>
                      <a:pt x="50987" y="21981"/>
                    </a:cubicBezTo>
                    <a:cubicBezTo>
                      <a:pt x="54282" y="18687"/>
                      <a:pt x="54282" y="13344"/>
                      <a:pt x="50987" y="10048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F6ADB70-258A-61EF-DA86-5461EEE90AE0}"/>
              </a:ext>
            </a:extLst>
          </p:cNvPr>
          <p:cNvGrpSpPr/>
          <p:nvPr/>
        </p:nvGrpSpPr>
        <p:grpSpPr>
          <a:xfrm>
            <a:off x="1324840" y="-524312"/>
            <a:ext cx="402311" cy="2398568"/>
            <a:chOff x="7496261" y="-537146"/>
            <a:chExt cx="402311" cy="2398568"/>
          </a:xfrm>
        </p:grpSpPr>
        <p:grpSp>
          <p:nvGrpSpPr>
            <p:cNvPr id="102" name="Graphic 21">
              <a:extLst>
                <a:ext uri="{FF2B5EF4-FFF2-40B4-BE49-F238E27FC236}">
                  <a16:creationId xmlns:a16="http://schemas.microsoft.com/office/drawing/2014/main" id="{EE610E10-A351-A5D5-031F-371B34966BD4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ABAF3FC-74A3-F952-D3B6-A3396FC44FCD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4595039-FAE9-7CB0-F68E-21F7058973BD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071B8AC-89AD-69A1-41F0-F426B4CA2200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06D019B-1867-AAD0-3A2A-FC41D19C03C4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" name="Graphic 21">
                <a:extLst>
                  <a:ext uri="{FF2B5EF4-FFF2-40B4-BE49-F238E27FC236}">
                    <a16:creationId xmlns:a16="http://schemas.microsoft.com/office/drawing/2014/main" id="{8B2378EB-5ABB-5041-4C6F-783813E6CE56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82FB5883-17AB-68B3-590D-4E128667437C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D5EBAE3-6223-F5E4-5BA9-416DECB52897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CDDC1ED-811B-54B6-31F0-461F57485E9E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9D11E62-8F1C-F150-14EB-52F9EA7133DD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1" name="Graphic 21">
                <a:extLst>
                  <a:ext uri="{FF2B5EF4-FFF2-40B4-BE49-F238E27FC236}">
                    <a16:creationId xmlns:a16="http://schemas.microsoft.com/office/drawing/2014/main" id="{8F012DD5-0EAB-649C-9508-BCF099539931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5654113B-10C8-6664-0E99-59DDE9CB27BC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F6E70215-D89B-D3C7-F284-90069F5FD385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7C2758D4-690F-A452-B4D5-27470467F045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F1E24265-62CC-ECEC-BB32-DE6F60261402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4905EE62-4DEF-A8D5-C7B8-A51356EE714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1A2C0520-C8F6-04CF-BD07-4B676D806FB6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120547C3-CCDD-9AED-B3F6-0A00BA3EB74F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2" name="Graphic 21">
                <a:extLst>
                  <a:ext uri="{FF2B5EF4-FFF2-40B4-BE49-F238E27FC236}">
                    <a16:creationId xmlns:a16="http://schemas.microsoft.com/office/drawing/2014/main" id="{210A09C8-60BA-1551-F3BD-68D9C2603BFF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84EB8878-09C7-3B19-C2A3-8DA9EFDFCD92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" name="Graphic 21">
                  <a:extLst>
                    <a:ext uri="{FF2B5EF4-FFF2-40B4-BE49-F238E27FC236}">
                      <a16:creationId xmlns:a16="http://schemas.microsoft.com/office/drawing/2014/main" id="{CB4A607C-FD3A-4FB6-5380-E60D30473B6F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70B86547-4E08-6807-80F9-3314A37F4B9B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B8F73762-9EC0-CB97-7A01-E7AAC2E43C8C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CEEBD8CB-E0F2-B968-56CF-1D3A085BA5CB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17B543F0-4CF6-A7F6-042D-15C551B00CA6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DD837A46-6E72-831C-8DF5-BDBE9BFC4807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33CF7D29-84C8-439C-0B4A-AAF3A3962321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2C5C6325-1206-8F5A-7B13-AD0C21FEE54D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685443DC-A377-9E47-4EAF-4A9D4D2D7762}"/>
                </a:ext>
              </a:extLst>
            </p:cNvPr>
            <p:cNvCxnSpPr>
              <a:cxnSpLocks/>
              <a:stCxn id="109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9305F1E1-8216-30A3-37BF-54993E06A167}"/>
              </a:ext>
            </a:extLst>
          </p:cNvPr>
          <p:cNvGrpSpPr/>
          <p:nvPr/>
        </p:nvGrpSpPr>
        <p:grpSpPr>
          <a:xfrm>
            <a:off x="11158087" y="-772042"/>
            <a:ext cx="402311" cy="2398568"/>
            <a:chOff x="7496261" y="-537146"/>
            <a:chExt cx="402311" cy="2398568"/>
          </a:xfrm>
        </p:grpSpPr>
        <p:grpSp>
          <p:nvGrpSpPr>
            <p:cNvPr id="132" name="Graphic 21">
              <a:extLst>
                <a:ext uri="{FF2B5EF4-FFF2-40B4-BE49-F238E27FC236}">
                  <a16:creationId xmlns:a16="http://schemas.microsoft.com/office/drawing/2014/main" id="{23B4C8E6-8D71-82ED-12D0-BB03CADE5711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9990705-9AB8-CB7A-A3FD-1BDBE0971759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B563072-D38A-5424-FE85-BCC53D170A71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DE7A5BB-F3B5-ADD0-8E5F-8FABBA1D4C1B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AD1346EC-DB1F-AA43-DE56-6BC7E1509489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8" name="Graphic 21">
                <a:extLst>
                  <a:ext uri="{FF2B5EF4-FFF2-40B4-BE49-F238E27FC236}">
                    <a16:creationId xmlns:a16="http://schemas.microsoft.com/office/drawing/2014/main" id="{82BF84F7-94D6-77D2-863D-34746731C26D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A6E7AA70-1CB2-1E32-B7B5-F9129A920012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084B7C37-65ED-2530-DBB7-8B260C8BDF55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87A96DC-780B-E38A-0438-9D9240299C27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6F6F86E-5908-52A2-E49B-FB78B7A05350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" name="Graphic 21">
                <a:extLst>
                  <a:ext uri="{FF2B5EF4-FFF2-40B4-BE49-F238E27FC236}">
                    <a16:creationId xmlns:a16="http://schemas.microsoft.com/office/drawing/2014/main" id="{09144CFF-0D74-F32D-D46B-08185E42EC6D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3F10BED4-6BEC-5A00-FBE4-FDD0C7169B31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E22F9FCE-619C-21F6-AF78-6F1EFC94AACA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E276C3C6-FFB6-5177-BC6E-25F3F152D409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0E581AA2-5801-EAB5-AFC2-8955E37237F5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93C97FB0-A199-2F65-F1E8-BB6E7D3D75FB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3E3D9070-AB49-8112-7FC5-9B4CDB99017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9BB3D4B7-0BBA-CE86-8027-8E177A72AE92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" name="Graphic 21">
                <a:extLst>
                  <a:ext uri="{FF2B5EF4-FFF2-40B4-BE49-F238E27FC236}">
                    <a16:creationId xmlns:a16="http://schemas.microsoft.com/office/drawing/2014/main" id="{C14A310C-72BC-9C02-59BF-C8E4B4973826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2AD0FBA0-DC2F-55A2-3E17-7EFA134DABCB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4" name="Graphic 21">
                  <a:extLst>
                    <a:ext uri="{FF2B5EF4-FFF2-40B4-BE49-F238E27FC236}">
                      <a16:creationId xmlns:a16="http://schemas.microsoft.com/office/drawing/2014/main" id="{AA27318D-5C4B-806F-CF30-B63479A22714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953C5D4-9802-B49C-13F8-0A287305A6CB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9573FE0C-4CA7-315E-88BB-03B9EE681444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8B7A19B2-8856-29AF-371C-E27D5E0E7EF8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F08339F7-4EA4-23DC-8B3D-F0E7163168D4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9C3DF5F0-03E3-C71D-096F-1CB908690DF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734F70C2-EBC3-38D4-8294-542963CF785D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982806B2-575B-8EE4-CD34-CE58B6696BB0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D327538-66C2-B003-0630-099625E2453E}"/>
                </a:ext>
              </a:extLst>
            </p:cNvPr>
            <p:cNvCxnSpPr>
              <a:cxnSpLocks/>
              <a:stCxn id="139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B4E8FC93-CDA1-E505-B8BA-C0D82DC1CC2C}"/>
              </a:ext>
            </a:extLst>
          </p:cNvPr>
          <p:cNvGrpSpPr/>
          <p:nvPr/>
        </p:nvGrpSpPr>
        <p:grpSpPr>
          <a:xfrm>
            <a:off x="1635843" y="5589397"/>
            <a:ext cx="923331" cy="923331"/>
            <a:chOff x="6623257" y="4804174"/>
            <a:chExt cx="1028700" cy="1028700"/>
          </a:xfrm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6C3A2B8-1994-EA16-6DEC-818C359DC52B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63" name="Graphic 79">
              <a:extLst>
                <a:ext uri="{FF2B5EF4-FFF2-40B4-BE49-F238E27FC236}">
                  <a16:creationId xmlns:a16="http://schemas.microsoft.com/office/drawing/2014/main" id="{BC4CE0DD-FA4F-7B37-3DCE-65102901333B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4D1D186-701F-B27A-A498-4C5D65827603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0908C0-0AA3-FC4B-7811-5F86FA4E52B2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2F8A766-5057-C1A6-ADF8-4946ED1F281D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4458CF6-3CCB-F374-2D92-60DE0D55FD91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F7FEAD8E-2D52-5457-07D1-5B2D1685DE43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D8E1A34E-8576-C3AC-07A2-2EB1C429903A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B92BB473-0ED5-B58D-A0C8-D2012FCE5822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C0EB4DC-46C4-51FE-B905-EB1452CC09E2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C2602893-E30E-9ADE-A012-B568AEAEE778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D6F88CF-36AE-B62A-F1BE-5E3676670983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6C7E998-E6B9-A9E6-5A51-30CEC4CCF787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FE16FE3C-0CAE-D070-DD16-1A54835651C6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D0967B57-92B7-50A5-CC92-B68C0D2920C8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DBF8FB2-B566-4C2D-2A4B-93569B5770FD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D982021C-3F95-9D7E-19C3-46604EB3E753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3F2007F-A500-F525-E8AE-2B53CB1BE31A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A3C560FF-02B1-8A24-A35A-AE836CC9E6D2}"/>
              </a:ext>
            </a:extLst>
          </p:cNvPr>
          <p:cNvSpPr txBox="1"/>
          <p:nvPr/>
        </p:nvSpPr>
        <p:spPr>
          <a:xfrm>
            <a:off x="8774366" y="1905255"/>
            <a:ext cx="2895317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4D1D41-B7EF-D81E-0B01-78512FCD4CF0}"/>
              </a:ext>
            </a:extLst>
          </p:cNvPr>
          <p:cNvSpPr txBox="1"/>
          <p:nvPr/>
        </p:nvSpPr>
        <p:spPr>
          <a:xfrm>
            <a:off x="1565472" y="2922350"/>
            <a:ext cx="2895317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6110896-3B53-FEE0-D8DE-45AA149A7073}"/>
              </a:ext>
            </a:extLst>
          </p:cNvPr>
          <p:cNvSpPr txBox="1"/>
          <p:nvPr/>
        </p:nvSpPr>
        <p:spPr>
          <a:xfrm>
            <a:off x="8155329" y="3815095"/>
            <a:ext cx="2895317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5B0A9FF-9F2C-125D-CE03-B25144789A49}"/>
              </a:ext>
            </a:extLst>
          </p:cNvPr>
          <p:cNvSpPr txBox="1"/>
          <p:nvPr/>
        </p:nvSpPr>
        <p:spPr>
          <a:xfrm>
            <a:off x="2346465" y="4778614"/>
            <a:ext cx="2895317" cy="9694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BD6369D-45BC-8356-B8C7-EB59F5EAD93A}"/>
              </a:ext>
            </a:extLst>
          </p:cNvPr>
          <p:cNvSpPr txBox="1"/>
          <p:nvPr/>
        </p:nvSpPr>
        <p:spPr>
          <a:xfrm>
            <a:off x="722910" y="197416"/>
            <a:ext cx="1146909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070013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750"/>
                            </p:stCondLst>
                            <p:childTnLst>
                              <p:par>
                                <p:cTn id="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750"/>
                            </p:stCondLst>
                            <p:childTnLst>
                              <p:par>
                                <p:cTn id="6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75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75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4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48700B-9BFB-B5F8-45D2-425A8493E4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16BD7BBB-31E8-CFD6-66D8-9EC9F74DB9C4}"/>
              </a:ext>
            </a:extLst>
          </p:cNvPr>
          <p:cNvGrpSpPr/>
          <p:nvPr/>
        </p:nvGrpSpPr>
        <p:grpSpPr>
          <a:xfrm>
            <a:off x="1241057" y="-480370"/>
            <a:ext cx="402311" cy="2398568"/>
            <a:chOff x="7496261" y="-537146"/>
            <a:chExt cx="402311" cy="2398568"/>
          </a:xfrm>
        </p:grpSpPr>
        <p:grpSp>
          <p:nvGrpSpPr>
            <p:cNvPr id="33" name="Graphic 21">
              <a:extLst>
                <a:ext uri="{FF2B5EF4-FFF2-40B4-BE49-F238E27FC236}">
                  <a16:creationId xmlns:a16="http://schemas.microsoft.com/office/drawing/2014/main" id="{8DE534AD-6253-D428-FAB9-F11B02917694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3A87172-8FBE-DE2B-1EE1-A7D0067859CD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EF05AFE-DB2B-EE9F-990D-FAF8CC4476DD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8F9CF56-ACFF-4E13-67AB-FE9AD19E9411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932CD6B-26D8-8A10-880A-1A9DACB24060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9" name="Graphic 21">
                <a:extLst>
                  <a:ext uri="{FF2B5EF4-FFF2-40B4-BE49-F238E27FC236}">
                    <a16:creationId xmlns:a16="http://schemas.microsoft.com/office/drawing/2014/main" id="{91E11311-5E97-8E09-0469-9E8E3916D0DC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8AD78337-3659-6CB4-A052-025503C9B1BF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4C60B58F-5C35-BD67-B973-BE6358E04C02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6FB4134-988D-9DA3-F7E3-1CE6CC608060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1F97BCC-AACC-0FCB-E318-B9676DD95252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2" name="Graphic 21">
                <a:extLst>
                  <a:ext uri="{FF2B5EF4-FFF2-40B4-BE49-F238E27FC236}">
                    <a16:creationId xmlns:a16="http://schemas.microsoft.com/office/drawing/2014/main" id="{6436C255-FD8D-DBFE-5C8F-6EB1E490DD9C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C87BBCF6-1D2F-97B7-A07A-3F1CCE23AA34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53439D26-8173-5897-E6A5-C80833B33781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8C206D6A-17DB-D873-C7B8-8ED4CB40E4E3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7C921645-3B35-F269-9D2E-BEF596412D5E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567C5321-2B13-2A10-2442-53C798C8FF85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DEC8A28F-B7F8-A8C2-F0A4-55B12EA46DBB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F73B5FB0-A666-1228-7AE2-AE4F35179AA9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3" name="Graphic 21">
                <a:extLst>
                  <a:ext uri="{FF2B5EF4-FFF2-40B4-BE49-F238E27FC236}">
                    <a16:creationId xmlns:a16="http://schemas.microsoft.com/office/drawing/2014/main" id="{9009EE40-DA16-8538-4445-3775E2FEE0C4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BE16FCC1-5DB3-5D3D-3031-E1C1D9472230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5" name="Graphic 21">
                  <a:extLst>
                    <a:ext uri="{FF2B5EF4-FFF2-40B4-BE49-F238E27FC236}">
                      <a16:creationId xmlns:a16="http://schemas.microsoft.com/office/drawing/2014/main" id="{4F66C743-4402-2098-0DD7-51210EBE26A3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08E01FE5-0868-41C5-DC38-1656F473B4F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BFB9DF8B-B629-E88E-9847-1F9DCB55CC82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0B99CBE-761D-1E1E-F5DB-60C7F33C2A3F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B0C4773-7E76-53BD-C169-0982D5B6A17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A9E9EFEA-F670-6620-5B85-1EF93209E3D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F45470A6-EAC8-5E3F-E56A-3A5C1D8C57C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BFAB10C2-687E-A7D4-7654-0377D79C09E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A222F2DD-2101-BB9E-771D-AF63AE5EFAF9}"/>
                </a:ext>
              </a:extLst>
            </p:cNvPr>
            <p:cNvCxnSpPr>
              <a:cxnSpLocks/>
              <a:stCxn id="40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EFB69EA-7D20-B074-EBB2-A91FB9E5DF75}"/>
              </a:ext>
            </a:extLst>
          </p:cNvPr>
          <p:cNvGrpSpPr/>
          <p:nvPr/>
        </p:nvGrpSpPr>
        <p:grpSpPr>
          <a:xfrm>
            <a:off x="11272319" y="-1003292"/>
            <a:ext cx="402311" cy="2398568"/>
            <a:chOff x="7496261" y="-537146"/>
            <a:chExt cx="402311" cy="2398568"/>
          </a:xfrm>
        </p:grpSpPr>
        <p:grpSp>
          <p:nvGrpSpPr>
            <p:cNvPr id="63" name="Graphic 21">
              <a:extLst>
                <a:ext uri="{FF2B5EF4-FFF2-40B4-BE49-F238E27FC236}">
                  <a16:creationId xmlns:a16="http://schemas.microsoft.com/office/drawing/2014/main" id="{5ED89313-45F3-5483-442B-49D5C92CFC7F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EABDCF8-19F4-49D4-4DC3-475CADB52A26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61A1BC23-9870-8A13-5650-86C2FB74E4E1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114F29B-522C-A061-BC9F-9A99795D4795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A1A67F3-4DCF-DADA-2ED6-540C4F3D5652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9" name="Graphic 21">
                <a:extLst>
                  <a:ext uri="{FF2B5EF4-FFF2-40B4-BE49-F238E27FC236}">
                    <a16:creationId xmlns:a16="http://schemas.microsoft.com/office/drawing/2014/main" id="{106F8A48-DB13-9769-8F46-C52170B1A343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38906BD-8197-14FC-2BF2-5704C04B689F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0542AB70-BD1E-461B-CC77-4502EB00FCD7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24F609D-7C03-9808-7EB4-9114BB9C0E75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572DE37-1D3F-98F2-2F6E-0A882C69FCE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" name="Graphic 21">
                <a:extLst>
                  <a:ext uri="{FF2B5EF4-FFF2-40B4-BE49-F238E27FC236}">
                    <a16:creationId xmlns:a16="http://schemas.microsoft.com/office/drawing/2014/main" id="{28311981-91D3-68B4-3E43-82F92F524A94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3E388364-FE00-C5F6-AC88-813569523DF9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D0982479-51D7-D214-9215-0578C6ECA3A4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88B1304D-2EC3-3F94-2856-A9D186562730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710C174E-3197-6A7B-CC79-EC03E9BAAC12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8D8DA4E3-992F-EF87-8652-06F7652484C4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66CFEABA-6041-701D-6920-4EFD23EB64F3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59242BD-D871-EB6A-A3D8-1C9A6A9470D2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3" name="Graphic 21">
                <a:extLst>
                  <a:ext uri="{FF2B5EF4-FFF2-40B4-BE49-F238E27FC236}">
                    <a16:creationId xmlns:a16="http://schemas.microsoft.com/office/drawing/2014/main" id="{83A1615B-51E8-0818-A734-E9319FB41C7E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6EBBC1D-0333-9559-EB1B-BD813856F21A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" name="Graphic 21">
                  <a:extLst>
                    <a:ext uri="{FF2B5EF4-FFF2-40B4-BE49-F238E27FC236}">
                      <a16:creationId xmlns:a16="http://schemas.microsoft.com/office/drawing/2014/main" id="{1AF164E1-880A-DD54-F4D0-93AEE82C7DA1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D0F751B4-99C8-0822-9909-C4CE4E31C90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5C4C2465-75FE-9A3D-DD28-E31B24349395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55EFE7CB-D69C-66E4-16EF-55EEC6DD88E0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DD6C3556-69B7-D9DA-1767-8E5D243FF748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30044290-7AF4-4BFB-39B4-91411D27941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18F1C96E-35D8-1BDB-D9C7-0FB6FCA7F47D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1CBCCFB0-4FAB-ED83-BF33-A7B4E0B2BAF1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3F2C1E4E-E8A2-32C5-B648-3FB88181BA8C}"/>
                </a:ext>
              </a:extLst>
            </p:cNvPr>
            <p:cNvCxnSpPr>
              <a:cxnSpLocks/>
              <a:stCxn id="70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1633FF0-F5B1-4184-7887-682D0891DC98}"/>
              </a:ext>
            </a:extLst>
          </p:cNvPr>
          <p:cNvGrpSpPr/>
          <p:nvPr/>
        </p:nvGrpSpPr>
        <p:grpSpPr>
          <a:xfrm>
            <a:off x="11086593" y="5745426"/>
            <a:ext cx="662495" cy="662495"/>
            <a:chOff x="6623257" y="4804174"/>
            <a:chExt cx="1028700" cy="1028700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CD4BD81-86CB-35A3-4ED0-0589B940D5D4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13" name="Graphic 79">
              <a:extLst>
                <a:ext uri="{FF2B5EF4-FFF2-40B4-BE49-F238E27FC236}">
                  <a16:creationId xmlns:a16="http://schemas.microsoft.com/office/drawing/2014/main" id="{1B62E84A-DF1C-BC40-E6FA-F53F2412481B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EDB150F-8B3B-23EC-B6F3-784E36D2ED00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6492404-CAD6-146E-136E-E4441F95D3DE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E238417-8868-7F5B-29DE-7A5F1F659C87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A3E6DC4-A86E-FDAD-15EB-DBF96A9F9450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93DF041-31C6-0F38-E43B-A0D422103E0A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F7172DD-54F5-7201-5740-8267005B1E36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3CEAA62-C3BD-F4A1-0424-A71E06968A40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9194516-D5B4-148A-7C09-7DC783F6EA68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1C9F82F-1E31-DA15-4700-81A43244BB52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2608A8-42FC-A5B7-394B-5EF958105570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224348D-9867-7821-D123-C285A122A633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E0A6EBA-A5B1-2DD9-F8B6-6DA463A708AE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64B594F-F8C6-D981-C11A-9606BD88684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AD3C623-3228-367C-7B0D-A2B5BE0C8461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459A723-CD18-8B4C-7613-272A810A4670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523FD43-2394-DBF1-E104-5E96E0060285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0C1F40D-713E-A400-D152-FF5165B2DA72}"/>
              </a:ext>
            </a:extLst>
          </p:cNvPr>
          <p:cNvSpPr txBox="1"/>
          <p:nvPr/>
        </p:nvSpPr>
        <p:spPr>
          <a:xfrm>
            <a:off x="722910" y="197416"/>
            <a:ext cx="1146909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" name="Graphic 4">
            <a:extLst>
              <a:ext uri="{FF2B5EF4-FFF2-40B4-BE49-F238E27FC236}">
                <a16:creationId xmlns:a16="http://schemas.microsoft.com/office/drawing/2014/main" id="{A558F6DA-4633-19F4-564A-9C40B3A9A728}"/>
              </a:ext>
            </a:extLst>
          </p:cNvPr>
          <p:cNvSpPr/>
          <p:nvPr/>
        </p:nvSpPr>
        <p:spPr>
          <a:xfrm>
            <a:off x="1029193" y="1730692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C722D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95DB0937-48D1-B329-B7A0-91BF4851B636}"/>
              </a:ext>
            </a:extLst>
          </p:cNvPr>
          <p:cNvSpPr/>
          <p:nvPr/>
        </p:nvSpPr>
        <p:spPr>
          <a:xfrm>
            <a:off x="9120535" y="1730692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6" name="Graphic 4">
            <a:extLst>
              <a:ext uri="{FF2B5EF4-FFF2-40B4-BE49-F238E27FC236}">
                <a16:creationId xmlns:a16="http://schemas.microsoft.com/office/drawing/2014/main" id="{9C04D850-0F3C-B36F-5D9C-88C718685DD0}"/>
              </a:ext>
            </a:extLst>
          </p:cNvPr>
          <p:cNvSpPr/>
          <p:nvPr/>
        </p:nvSpPr>
        <p:spPr>
          <a:xfrm>
            <a:off x="3726307" y="1730692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E3C067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7" name="Graphic 4">
            <a:extLst>
              <a:ext uri="{FF2B5EF4-FFF2-40B4-BE49-F238E27FC236}">
                <a16:creationId xmlns:a16="http://schemas.microsoft.com/office/drawing/2014/main" id="{77D825A8-C248-F70A-3411-13A837D95C2E}"/>
              </a:ext>
            </a:extLst>
          </p:cNvPr>
          <p:cNvSpPr/>
          <p:nvPr/>
        </p:nvSpPr>
        <p:spPr>
          <a:xfrm>
            <a:off x="6423421" y="1730692"/>
            <a:ext cx="2592924" cy="421357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DAC4F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E533D892-4465-5E84-93E0-5AD54D5646C3}"/>
              </a:ext>
            </a:extLst>
          </p:cNvPr>
          <p:cNvSpPr txBox="1"/>
          <p:nvPr/>
        </p:nvSpPr>
        <p:spPr>
          <a:xfrm>
            <a:off x="1148107" y="2496084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F5DB4CE-C3EA-EA34-6805-CE1B6144FA77}"/>
              </a:ext>
            </a:extLst>
          </p:cNvPr>
          <p:cNvSpPr txBox="1"/>
          <p:nvPr/>
        </p:nvSpPr>
        <p:spPr>
          <a:xfrm>
            <a:off x="3845221" y="2496084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C35FC3A8-9A79-0229-C3D2-5194F2245363}"/>
              </a:ext>
            </a:extLst>
          </p:cNvPr>
          <p:cNvSpPr txBox="1"/>
          <p:nvPr/>
        </p:nvSpPr>
        <p:spPr>
          <a:xfrm>
            <a:off x="6559720" y="2426601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BFB1BB58-D978-2966-5BCB-B73BD4F7E045}"/>
              </a:ext>
            </a:extLst>
          </p:cNvPr>
          <p:cNvSpPr txBox="1"/>
          <p:nvPr/>
        </p:nvSpPr>
        <p:spPr>
          <a:xfrm>
            <a:off x="9256834" y="2426601"/>
            <a:ext cx="2355095" cy="25622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rgbClr val="0C722D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rgbClr val="0C722D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0C722D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solidFill>
                  <a:srgbClr val="0C722D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solidFill>
                <a:srgbClr val="0C722D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68102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25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5" grpId="0" animBg="1"/>
      <p:bldP spid="6" grpId="0" animBg="1"/>
      <p:bldP spid="7" grpId="0" animBg="1"/>
      <p:bldP spid="130" grpId="0"/>
      <p:bldP spid="131" grpId="0"/>
      <p:bldP spid="133" grpId="0"/>
      <p:bldP spid="13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Placeholder 87">
            <a:extLst>
              <a:ext uri="{FF2B5EF4-FFF2-40B4-BE49-F238E27FC236}">
                <a16:creationId xmlns:a16="http://schemas.microsoft.com/office/drawing/2014/main" id="{31BE6D16-95F7-F52C-0A65-2819B15306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84" r="8984"/>
          <a:stretch>
            <a:fillRect/>
          </a:stretch>
        </p:blipFill>
        <p:spPr>
          <a:xfrm>
            <a:off x="1695450" y="1547813"/>
            <a:ext cx="2979738" cy="4841875"/>
          </a:xfrm>
        </p:spPr>
      </p:pic>
      <p:sp>
        <p:nvSpPr>
          <p:cNvPr id="4" name="Graphic 4">
            <a:extLst>
              <a:ext uri="{FF2B5EF4-FFF2-40B4-BE49-F238E27FC236}">
                <a16:creationId xmlns:a16="http://schemas.microsoft.com/office/drawing/2014/main" id="{5918498C-AA98-550E-281D-0F8047D20DB4}"/>
              </a:ext>
            </a:extLst>
          </p:cNvPr>
          <p:cNvSpPr/>
          <p:nvPr/>
        </p:nvSpPr>
        <p:spPr>
          <a:xfrm>
            <a:off x="8424845" y="1260192"/>
            <a:ext cx="3332827" cy="5415932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DAC4F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38BD7D7-788D-84C8-3E8B-E7B91D861916}"/>
              </a:ext>
            </a:extLst>
          </p:cNvPr>
          <p:cNvGrpSpPr/>
          <p:nvPr/>
        </p:nvGrpSpPr>
        <p:grpSpPr>
          <a:xfrm>
            <a:off x="1324840" y="-524312"/>
            <a:ext cx="402311" cy="2398568"/>
            <a:chOff x="7496261" y="-537146"/>
            <a:chExt cx="402311" cy="2398568"/>
          </a:xfrm>
        </p:grpSpPr>
        <p:grpSp>
          <p:nvGrpSpPr>
            <p:cNvPr id="6" name="Graphic 21">
              <a:extLst>
                <a:ext uri="{FF2B5EF4-FFF2-40B4-BE49-F238E27FC236}">
                  <a16:creationId xmlns:a16="http://schemas.microsoft.com/office/drawing/2014/main" id="{835057C5-A57E-CB73-5BEF-D1430E9249B1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B65A547-1EC6-B023-5D50-466F49138744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1847B9E-4A1C-5A55-5DDA-DE3E9F09FDA2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92D8630-AFC6-CCE3-A9A9-18B711E1F18E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B835FC3-A200-F6E7-7E88-CDDEE2968506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" name="Graphic 21">
                <a:extLst>
                  <a:ext uri="{FF2B5EF4-FFF2-40B4-BE49-F238E27FC236}">
                    <a16:creationId xmlns:a16="http://schemas.microsoft.com/office/drawing/2014/main" id="{EB78DCA7-89D1-848C-96A0-97DADCF39CA1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DD364793-744D-093C-3333-2C290CC478C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18C6122B-5B73-1E09-DF0F-621E20065A1D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414DBFA-43D9-5EE9-CA97-13F822D5F943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7FDDE2E-35B1-5410-168B-E3025CEB55F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" name="Graphic 21">
                <a:extLst>
                  <a:ext uri="{FF2B5EF4-FFF2-40B4-BE49-F238E27FC236}">
                    <a16:creationId xmlns:a16="http://schemas.microsoft.com/office/drawing/2014/main" id="{2FE1FE3C-D952-CE9A-EC3E-8C84C5072B32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4B0BE05-E6C5-AB2F-0632-653C4C0AD3AA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AD85C416-65E0-8D06-EAB8-E5D8953B1F27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DCE75203-D04E-9746-7C4F-A6B2D58D4F5A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9DFA1A7F-A2F0-C9D2-DDD5-7EB6B4E05C8A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6462392D-7B3A-AA81-40B3-463C123699F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CF97CAF8-4CEA-B1D6-91B6-8E84F2944DC4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8031EC1F-A4A7-8882-199E-02FDB3B59B75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6" name="Graphic 21">
                <a:extLst>
                  <a:ext uri="{FF2B5EF4-FFF2-40B4-BE49-F238E27FC236}">
                    <a16:creationId xmlns:a16="http://schemas.microsoft.com/office/drawing/2014/main" id="{D78071C8-AED8-1696-D5BC-BBE23F0ACC53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0BE88E60-818A-8216-3325-B998C2994DD6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" name="Graphic 21">
                  <a:extLst>
                    <a:ext uri="{FF2B5EF4-FFF2-40B4-BE49-F238E27FC236}">
                      <a16:creationId xmlns:a16="http://schemas.microsoft.com/office/drawing/2014/main" id="{54F0814D-0485-A51C-8F6A-E059FA6913D3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BC99D38D-89CD-5050-C4E6-ADF27174D883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C3FDE7C3-B254-990B-57C3-D8326040836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0D65D0C4-DDA0-8F11-85D1-5E62AED0B5AC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324677C5-2250-1609-00DB-24E2E14247D5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FCD3BB65-42B3-A3C3-6913-4589B0F1C473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A8D286BD-C0B7-E2B0-1D50-541EFAA57737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1577F65E-B049-78C6-6917-0079708241A8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A5BE002-F811-2835-A511-AA6CF1EC397D}"/>
                </a:ext>
              </a:extLst>
            </p:cNvPr>
            <p:cNvCxnSpPr>
              <a:cxnSpLocks/>
              <a:stCxn id="1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47B2AF8-FDF5-4183-0A8C-6DECFF923D7B}"/>
              </a:ext>
            </a:extLst>
          </p:cNvPr>
          <p:cNvGrpSpPr/>
          <p:nvPr/>
        </p:nvGrpSpPr>
        <p:grpSpPr>
          <a:xfrm>
            <a:off x="11158087" y="-772042"/>
            <a:ext cx="402311" cy="2398568"/>
            <a:chOff x="7496261" y="-537146"/>
            <a:chExt cx="402311" cy="2398568"/>
          </a:xfrm>
        </p:grpSpPr>
        <p:grpSp>
          <p:nvGrpSpPr>
            <p:cNvPr id="36" name="Graphic 21">
              <a:extLst>
                <a:ext uri="{FF2B5EF4-FFF2-40B4-BE49-F238E27FC236}">
                  <a16:creationId xmlns:a16="http://schemas.microsoft.com/office/drawing/2014/main" id="{25A83EAB-C723-E6B9-9249-296585CA316E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8D31C21-4093-5C40-2F47-06B9E5C23A53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3ACCF78-CF60-E2BC-273A-C4023ECE7DF4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A01E0BB-FF7E-ADE8-148F-ED7964060836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8473743-9AD8-07CB-FDD1-53B9EAAB050D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2" name="Graphic 21">
                <a:extLst>
                  <a:ext uri="{FF2B5EF4-FFF2-40B4-BE49-F238E27FC236}">
                    <a16:creationId xmlns:a16="http://schemas.microsoft.com/office/drawing/2014/main" id="{7DB19CA3-B8E2-201D-9089-10DF0D65203B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FC47FE34-07D4-026F-3EAA-AE213316ED7E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2C640E8F-C847-1440-7C07-1690031CCFCF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CEB3C82-4423-751A-8CDD-C7688298ED8D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B280079-50B0-3619-8628-7B864C24F23D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" name="Graphic 21">
                <a:extLst>
                  <a:ext uri="{FF2B5EF4-FFF2-40B4-BE49-F238E27FC236}">
                    <a16:creationId xmlns:a16="http://schemas.microsoft.com/office/drawing/2014/main" id="{216D667D-E74D-FBAA-0C84-8CE1794BF96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95338206-FA8D-51F4-0AEB-63362E2AF376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7F4C752F-03CB-B176-D701-612EBF78C3EC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C566511C-355E-1984-5811-F02CC475983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3A6AB3FA-C961-0DF7-DCFF-AEFCE8C3BA90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33722A62-1EF7-CF3F-68DB-3B016889D2A0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0F393FF6-80A2-D224-A913-A1DD83E9913F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85547F99-B963-A398-2AA3-074CC13501C6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" name="Graphic 21">
                <a:extLst>
                  <a:ext uri="{FF2B5EF4-FFF2-40B4-BE49-F238E27FC236}">
                    <a16:creationId xmlns:a16="http://schemas.microsoft.com/office/drawing/2014/main" id="{AD789F9F-0BDE-3E1D-F2A5-E9AD7EA7E9FC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7C5BB259-81B5-D941-59C7-555844DE2023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8" name="Graphic 21">
                  <a:extLst>
                    <a:ext uri="{FF2B5EF4-FFF2-40B4-BE49-F238E27FC236}">
                      <a16:creationId xmlns:a16="http://schemas.microsoft.com/office/drawing/2014/main" id="{213E450F-438A-21A9-677C-9613F0C8EB7D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450F9782-C80B-E71E-47D8-27A15AB48025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4575CB63-CBD9-5075-D881-3E4EB52A376C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DCC9B120-2B5B-042B-EB5A-0DC3976D5B96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A30E0F02-3003-2AC3-7CF0-54AA0AA0C323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67D14D22-A7D0-1159-E42C-73D61C6E2B1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10E86210-341E-769B-107C-96394D5C1BC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A25A8783-15E6-CD07-E084-2AC79908B0AC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E2BF1AD8-5030-AB83-0B40-A7B7AE26C38F}"/>
                </a:ext>
              </a:extLst>
            </p:cNvPr>
            <p:cNvCxnSpPr>
              <a:cxnSpLocks/>
              <a:stCxn id="43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9BA9CB7-E52D-1F47-447F-77211146B23B}"/>
              </a:ext>
            </a:extLst>
          </p:cNvPr>
          <p:cNvGrpSpPr/>
          <p:nvPr/>
        </p:nvGrpSpPr>
        <p:grpSpPr>
          <a:xfrm>
            <a:off x="1635843" y="5589397"/>
            <a:ext cx="923331" cy="923331"/>
            <a:chOff x="6623257" y="4804174"/>
            <a:chExt cx="1028700" cy="1028700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0B1472D-A9CF-73AD-2677-D79AC4D7B802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67" name="Graphic 79">
              <a:extLst>
                <a:ext uri="{FF2B5EF4-FFF2-40B4-BE49-F238E27FC236}">
                  <a16:creationId xmlns:a16="http://schemas.microsoft.com/office/drawing/2014/main" id="{5F60E8AD-F255-9590-EE49-4EAEB9059CC7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0AE293F-A06E-6165-2B5C-876B04A4F7BC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FE1B896-915B-F4BA-81A6-8ED83EF5E305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18EBAD1-0D57-B927-E551-F04B1C0C7B4D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40F838B-F2C7-2AC9-4CB2-4E94B76E2CCC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20EA412-D26C-DCFD-9103-215DE042C48C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9B3DEB1-BDC4-1339-1E95-230C619F0F1C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57E81DD-7A01-F760-1283-667D951EA741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78A2C8D-53D5-B50F-CA33-24116F099999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F929AD3-1AD5-D091-B4D2-DCF226D1171C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3551A59-1091-4731-5844-80E50200172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9D253A3-AE04-C6C0-7F6A-7543FD4EEBFA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96CB672-5CEA-EED8-A237-5CD5191711E3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7A0E987-6771-0676-EB2B-96C2ED9E8E61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9BCA587-588D-F628-E166-FCE07F8F52E9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81705D6-5A0E-359A-F1EB-DF72B9DAFFD7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18D9F78-C148-2688-7692-8F43931A6006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DD87E45-69DD-D375-4667-CBD9A5E5017D}"/>
              </a:ext>
            </a:extLst>
          </p:cNvPr>
          <p:cNvSpPr txBox="1"/>
          <p:nvPr/>
        </p:nvSpPr>
        <p:spPr>
          <a:xfrm>
            <a:off x="722910" y="197416"/>
            <a:ext cx="1146909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pic>
        <p:nvPicPr>
          <p:cNvPr id="92" name="Picture Placeholder 91">
            <a:extLst>
              <a:ext uri="{FF2B5EF4-FFF2-40B4-BE49-F238E27FC236}">
                <a16:creationId xmlns:a16="http://schemas.microsoft.com/office/drawing/2014/main" id="{4A012DFB-AE02-ECE6-D5C6-08E6A8EE2F8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06" r="9006"/>
          <a:stretch>
            <a:fillRect/>
          </a:stretch>
        </p:blipFill>
        <p:spPr/>
      </p:pic>
      <p:sp>
        <p:nvSpPr>
          <p:cNvPr id="93" name="TextBox 92">
            <a:extLst>
              <a:ext uri="{FF2B5EF4-FFF2-40B4-BE49-F238E27FC236}">
                <a16:creationId xmlns:a16="http://schemas.microsoft.com/office/drawing/2014/main" id="{C4527123-CD5C-0D26-AE1E-7548BE796030}"/>
              </a:ext>
            </a:extLst>
          </p:cNvPr>
          <p:cNvSpPr txBox="1"/>
          <p:nvPr/>
        </p:nvSpPr>
        <p:spPr>
          <a:xfrm>
            <a:off x="8607063" y="2182537"/>
            <a:ext cx="2920774" cy="33855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2400" dirty="0">
                <a:solidFill>
                  <a:schemeClr val="bg1"/>
                </a:solidFill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600" dirty="0">
              <a:solidFill>
                <a:schemeClr val="bg1"/>
              </a:solidFill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4840087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4" grpId="0"/>
      <p:bldP spid="9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">
            <a:extLst>
              <a:ext uri="{FF2B5EF4-FFF2-40B4-BE49-F238E27FC236}">
                <a16:creationId xmlns:a16="http://schemas.microsoft.com/office/drawing/2014/main" id="{AA349A12-E6CF-8520-C075-E1F38C321AEC}"/>
              </a:ext>
            </a:extLst>
          </p:cNvPr>
          <p:cNvSpPr/>
          <p:nvPr/>
        </p:nvSpPr>
        <p:spPr>
          <a:xfrm rot="5400000">
            <a:off x="3814582" y="-939410"/>
            <a:ext cx="5376417" cy="8736820"/>
          </a:xfrm>
          <a:custGeom>
            <a:avLst/>
            <a:gdLst>
              <a:gd name="connsiteX0" fmla="*/ 1704012 w 2108665"/>
              <a:gd name="connsiteY0" fmla="*/ 668760 h 3426640"/>
              <a:gd name="connsiteX1" fmla="*/ 1465269 w 2108665"/>
              <a:gd name="connsiteY1" fmla="*/ 393717 h 3426640"/>
              <a:gd name="connsiteX2" fmla="*/ 1053867 w 2108665"/>
              <a:gd name="connsiteY2" fmla="*/ 0 h 3426640"/>
              <a:gd name="connsiteX3" fmla="*/ 642466 w 2108665"/>
              <a:gd name="connsiteY3" fmla="*/ 393717 h 3426640"/>
              <a:gd name="connsiteX4" fmla="*/ 404188 w 2108665"/>
              <a:gd name="connsiteY4" fmla="*/ 668760 h 3426640"/>
              <a:gd name="connsiteX5" fmla="*/ 399069 w 2108665"/>
              <a:gd name="connsiteY5" fmla="*/ 669691 h 3426640"/>
              <a:gd name="connsiteX6" fmla="*/ 9075 w 2108665"/>
              <a:gd name="connsiteY6" fmla="*/ 1141128 h 3426640"/>
              <a:gd name="connsiteX7" fmla="*/ 6283 w 2108665"/>
              <a:gd name="connsiteY7" fmla="*/ 1236997 h 3426640"/>
              <a:gd name="connsiteX8" fmla="*/ 6283 w 2108665"/>
              <a:gd name="connsiteY8" fmla="*/ 1240720 h 3426640"/>
              <a:gd name="connsiteX9" fmla="*/ 698 w 2108665"/>
              <a:gd name="connsiteY9" fmla="*/ 1585106 h 3426640"/>
              <a:gd name="connsiteX10" fmla="*/ 698 w 2108665"/>
              <a:gd name="connsiteY10" fmla="*/ 1841534 h 3426640"/>
              <a:gd name="connsiteX11" fmla="*/ 6283 w 2108665"/>
              <a:gd name="connsiteY11" fmla="*/ 2185920 h 3426640"/>
              <a:gd name="connsiteX12" fmla="*/ 6283 w 2108665"/>
              <a:gd name="connsiteY12" fmla="*/ 2189643 h 3426640"/>
              <a:gd name="connsiteX13" fmla="*/ 9075 w 2108665"/>
              <a:gd name="connsiteY13" fmla="*/ 2285513 h 3426640"/>
              <a:gd name="connsiteX14" fmla="*/ 399534 w 2108665"/>
              <a:gd name="connsiteY14" fmla="*/ 2756949 h 3426640"/>
              <a:gd name="connsiteX15" fmla="*/ 404653 w 2108665"/>
              <a:gd name="connsiteY15" fmla="*/ 2757880 h 3426640"/>
              <a:gd name="connsiteX16" fmla="*/ 642931 w 2108665"/>
              <a:gd name="connsiteY16" fmla="*/ 3032923 h 3426640"/>
              <a:gd name="connsiteX17" fmla="*/ 1054333 w 2108665"/>
              <a:gd name="connsiteY17" fmla="*/ 3426640 h 3426640"/>
              <a:gd name="connsiteX18" fmla="*/ 1465734 w 2108665"/>
              <a:gd name="connsiteY18" fmla="*/ 3032923 h 3426640"/>
              <a:gd name="connsiteX19" fmla="*/ 1704477 w 2108665"/>
              <a:gd name="connsiteY19" fmla="*/ 2757880 h 3426640"/>
              <a:gd name="connsiteX20" fmla="*/ 1709131 w 2108665"/>
              <a:gd name="connsiteY20" fmla="*/ 2756949 h 3426640"/>
              <a:gd name="connsiteX21" fmla="*/ 2099591 w 2108665"/>
              <a:gd name="connsiteY21" fmla="*/ 2285513 h 3426640"/>
              <a:gd name="connsiteX22" fmla="*/ 2102383 w 2108665"/>
              <a:gd name="connsiteY22" fmla="*/ 2189643 h 3426640"/>
              <a:gd name="connsiteX23" fmla="*/ 2102383 w 2108665"/>
              <a:gd name="connsiteY23" fmla="*/ 2185920 h 3426640"/>
              <a:gd name="connsiteX24" fmla="*/ 2107967 w 2108665"/>
              <a:gd name="connsiteY24" fmla="*/ 1841534 h 3426640"/>
              <a:gd name="connsiteX25" fmla="*/ 2107967 w 2108665"/>
              <a:gd name="connsiteY25" fmla="*/ 1585106 h 3426640"/>
              <a:gd name="connsiteX26" fmla="*/ 2102383 w 2108665"/>
              <a:gd name="connsiteY26" fmla="*/ 1240720 h 3426640"/>
              <a:gd name="connsiteX27" fmla="*/ 2102383 w 2108665"/>
              <a:gd name="connsiteY27" fmla="*/ 1236997 h 3426640"/>
              <a:gd name="connsiteX28" fmla="*/ 2099591 w 2108665"/>
              <a:gd name="connsiteY28" fmla="*/ 1141128 h 3426640"/>
              <a:gd name="connsiteX29" fmla="*/ 1709131 w 2108665"/>
              <a:gd name="connsiteY29" fmla="*/ 669691 h 3426640"/>
              <a:gd name="connsiteX30" fmla="*/ 1704012 w 2108665"/>
              <a:gd name="connsiteY30" fmla="*/ 668760 h 342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665" h="3426640">
                <a:moveTo>
                  <a:pt x="1704012" y="668760"/>
                </a:moveTo>
                <a:cubicBezTo>
                  <a:pt x="1695635" y="570564"/>
                  <a:pt x="1644443" y="451425"/>
                  <a:pt x="1465269" y="393717"/>
                </a:cubicBezTo>
                <a:cubicBezTo>
                  <a:pt x="1181383" y="302036"/>
                  <a:pt x="1053867" y="0"/>
                  <a:pt x="1053867" y="0"/>
                </a:cubicBezTo>
                <a:cubicBezTo>
                  <a:pt x="1053867" y="0"/>
                  <a:pt x="928678" y="307155"/>
                  <a:pt x="642466" y="393717"/>
                </a:cubicBezTo>
                <a:cubicBezTo>
                  <a:pt x="463292" y="447702"/>
                  <a:pt x="412565" y="568702"/>
                  <a:pt x="404188" y="668760"/>
                </a:cubicBezTo>
                <a:cubicBezTo>
                  <a:pt x="402326" y="669226"/>
                  <a:pt x="400930" y="669691"/>
                  <a:pt x="399069" y="669691"/>
                </a:cubicBezTo>
                <a:cubicBezTo>
                  <a:pt x="176614" y="719022"/>
                  <a:pt x="16056" y="913088"/>
                  <a:pt x="9075" y="1141128"/>
                </a:cubicBezTo>
                <a:cubicBezTo>
                  <a:pt x="8144" y="1170912"/>
                  <a:pt x="7213" y="1202093"/>
                  <a:pt x="6283" y="1236997"/>
                </a:cubicBezTo>
                <a:cubicBezTo>
                  <a:pt x="6283" y="1238393"/>
                  <a:pt x="6283" y="1239324"/>
                  <a:pt x="6283" y="1240720"/>
                </a:cubicBezTo>
                <a:cubicBezTo>
                  <a:pt x="2560" y="1378475"/>
                  <a:pt x="1629" y="1447352"/>
                  <a:pt x="698" y="1585106"/>
                </a:cubicBezTo>
                <a:cubicBezTo>
                  <a:pt x="-233" y="1687491"/>
                  <a:pt x="-233" y="1739149"/>
                  <a:pt x="698" y="1841534"/>
                </a:cubicBezTo>
                <a:cubicBezTo>
                  <a:pt x="1629" y="1979288"/>
                  <a:pt x="3025" y="2048166"/>
                  <a:pt x="6283" y="2185920"/>
                </a:cubicBezTo>
                <a:cubicBezTo>
                  <a:pt x="6283" y="2187316"/>
                  <a:pt x="6283" y="2188247"/>
                  <a:pt x="6283" y="2189643"/>
                </a:cubicBezTo>
                <a:cubicBezTo>
                  <a:pt x="7213" y="2224082"/>
                  <a:pt x="8144" y="2255728"/>
                  <a:pt x="9075" y="2285513"/>
                </a:cubicBezTo>
                <a:cubicBezTo>
                  <a:pt x="15590" y="2513552"/>
                  <a:pt x="176614" y="2707618"/>
                  <a:pt x="399534" y="2756949"/>
                </a:cubicBezTo>
                <a:lnTo>
                  <a:pt x="404653" y="2757880"/>
                </a:lnTo>
                <a:cubicBezTo>
                  <a:pt x="412565" y="2857473"/>
                  <a:pt x="463757" y="2978473"/>
                  <a:pt x="642931" y="3032923"/>
                </a:cubicBezTo>
                <a:cubicBezTo>
                  <a:pt x="929144" y="3119485"/>
                  <a:pt x="1054333" y="3426640"/>
                  <a:pt x="1054333" y="3426640"/>
                </a:cubicBezTo>
                <a:cubicBezTo>
                  <a:pt x="1054333" y="3426640"/>
                  <a:pt x="1181383" y="3124605"/>
                  <a:pt x="1465734" y="3032923"/>
                </a:cubicBezTo>
                <a:cubicBezTo>
                  <a:pt x="1644908" y="2975215"/>
                  <a:pt x="1696100" y="2856077"/>
                  <a:pt x="1704477" y="2757880"/>
                </a:cubicBezTo>
                <a:cubicBezTo>
                  <a:pt x="1705874" y="2757415"/>
                  <a:pt x="1707270" y="2757415"/>
                  <a:pt x="1709131" y="2756949"/>
                </a:cubicBezTo>
                <a:cubicBezTo>
                  <a:pt x="1932051" y="2707618"/>
                  <a:pt x="2092610" y="2513552"/>
                  <a:pt x="2099591" y="2285513"/>
                </a:cubicBezTo>
                <a:cubicBezTo>
                  <a:pt x="2100521" y="2255728"/>
                  <a:pt x="2101452" y="2224547"/>
                  <a:pt x="2102383" y="2189643"/>
                </a:cubicBezTo>
                <a:cubicBezTo>
                  <a:pt x="2102383" y="2188247"/>
                  <a:pt x="2102383" y="2187316"/>
                  <a:pt x="2102383" y="2185920"/>
                </a:cubicBezTo>
                <a:cubicBezTo>
                  <a:pt x="2106106" y="2048166"/>
                  <a:pt x="2107037" y="1979288"/>
                  <a:pt x="2107967" y="1841534"/>
                </a:cubicBezTo>
                <a:cubicBezTo>
                  <a:pt x="2108898" y="1739149"/>
                  <a:pt x="2108898" y="1687491"/>
                  <a:pt x="2107967" y="1585106"/>
                </a:cubicBezTo>
                <a:cubicBezTo>
                  <a:pt x="2107037" y="1447352"/>
                  <a:pt x="2105640" y="1378475"/>
                  <a:pt x="2102383" y="1240720"/>
                </a:cubicBezTo>
                <a:cubicBezTo>
                  <a:pt x="2102383" y="1239324"/>
                  <a:pt x="2102383" y="1238393"/>
                  <a:pt x="2102383" y="1236997"/>
                </a:cubicBezTo>
                <a:cubicBezTo>
                  <a:pt x="2101452" y="1202559"/>
                  <a:pt x="2100521" y="1170912"/>
                  <a:pt x="2099591" y="1141128"/>
                </a:cubicBezTo>
                <a:cubicBezTo>
                  <a:pt x="2093075" y="913088"/>
                  <a:pt x="1932051" y="719022"/>
                  <a:pt x="1709131" y="669691"/>
                </a:cubicBezTo>
                <a:lnTo>
                  <a:pt x="1704012" y="668760"/>
                </a:lnTo>
                <a:close/>
              </a:path>
            </a:pathLst>
          </a:custGeom>
          <a:solidFill>
            <a:srgbClr val="0DAC4F"/>
          </a:solidFill>
          <a:ln w="28575">
            <a:noFill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 b="1" dirty="0">
              <a:solidFill>
                <a:schemeClr val="lt1"/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F23BB37-2BB5-AF64-BF30-F630F8CBADCB}"/>
              </a:ext>
            </a:extLst>
          </p:cNvPr>
          <p:cNvGrpSpPr/>
          <p:nvPr/>
        </p:nvGrpSpPr>
        <p:grpSpPr>
          <a:xfrm>
            <a:off x="1472467" y="-59439"/>
            <a:ext cx="645321" cy="3847386"/>
            <a:chOff x="7496261" y="-537146"/>
            <a:chExt cx="402311" cy="2398568"/>
          </a:xfrm>
        </p:grpSpPr>
        <p:grpSp>
          <p:nvGrpSpPr>
            <p:cNvPr id="4" name="Graphic 21">
              <a:extLst>
                <a:ext uri="{FF2B5EF4-FFF2-40B4-BE49-F238E27FC236}">
                  <a16:creationId xmlns:a16="http://schemas.microsoft.com/office/drawing/2014/main" id="{B4B8A5F0-F5BD-6231-4B3A-916EF95C5848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1B18C33-FE8D-BF8D-E961-6CFBBFA86D2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B0FC322-870F-E2BA-2006-8248307BA885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8723974-5025-E83E-623C-B12B0EB1061C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6BDBFD3-4DB3-D439-CA15-0C11CE675938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" name="Graphic 21">
                <a:extLst>
                  <a:ext uri="{FF2B5EF4-FFF2-40B4-BE49-F238E27FC236}">
                    <a16:creationId xmlns:a16="http://schemas.microsoft.com/office/drawing/2014/main" id="{134F68AB-4DEF-8CEB-9594-BA42C5D3D5CB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D58E56C0-1DF9-1A60-9A38-42FC7937049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E7E19C90-D5AF-2CA7-2FFB-3BDD560C5972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A5F52095-CF8F-E159-21B6-E12464AB3BD6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9309B97-5D36-4C6D-4F1D-17A0FF0E58B1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" name="Graphic 21">
                <a:extLst>
                  <a:ext uri="{FF2B5EF4-FFF2-40B4-BE49-F238E27FC236}">
                    <a16:creationId xmlns:a16="http://schemas.microsoft.com/office/drawing/2014/main" id="{E9C3B73D-7ADD-65A4-EAD9-B9C64D7ADDFD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B18C3971-3F4B-E5C6-016A-AC68124C35D1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B4B64284-E0DA-F666-F008-8A1402202DCF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B5CD628E-4B26-2078-8193-DD7A2797EB3A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0CF8B581-75E0-5114-FA35-454E47B8B6B0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FD7DDB3B-083D-BEBB-7051-534AE803FE12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3C403529-024D-B53F-D77B-EED9EB28AA0B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18FA3FE5-962F-D9EB-04EE-ACCAD4D9A9CB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" name="Graphic 21">
                <a:extLst>
                  <a:ext uri="{FF2B5EF4-FFF2-40B4-BE49-F238E27FC236}">
                    <a16:creationId xmlns:a16="http://schemas.microsoft.com/office/drawing/2014/main" id="{775FBB80-2342-4F3D-3306-86B8544B5C62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361EF6E5-4327-B0B9-C0C7-E05CE004355A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" name="Graphic 21">
                  <a:extLst>
                    <a:ext uri="{FF2B5EF4-FFF2-40B4-BE49-F238E27FC236}">
                      <a16:creationId xmlns:a16="http://schemas.microsoft.com/office/drawing/2014/main" id="{BBBD4BE5-F480-E4D9-801F-BDEDFC552D66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8C7986C0-F743-31A8-4768-94DC46FBDA87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08E8CC2E-3E62-A311-F2CC-C19AC7E519DA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F1117A93-7975-92CE-4197-28F45DA4C998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896C3646-75C8-2B46-4DE8-5198A2A35EC8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A32E2AC5-C232-F9EC-7E39-E38A13BEB1AB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408CB405-FB85-AB13-BEB4-62884B11B851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87B155D9-A31B-7F9A-CB2E-EC8E524CA548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9098FF7-058F-F89B-E19A-1AAE506EC9A6}"/>
                </a:ext>
              </a:extLst>
            </p:cNvPr>
            <p:cNvCxnSpPr>
              <a:cxnSpLocks/>
              <a:stCxn id="11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E70CF62-7FCB-A882-5A9C-2311541C8CFE}"/>
              </a:ext>
            </a:extLst>
          </p:cNvPr>
          <p:cNvGrpSpPr/>
          <p:nvPr/>
        </p:nvGrpSpPr>
        <p:grpSpPr>
          <a:xfrm>
            <a:off x="11161325" y="-458493"/>
            <a:ext cx="402311" cy="2398568"/>
            <a:chOff x="7496261" y="-537146"/>
            <a:chExt cx="402311" cy="2398568"/>
          </a:xfrm>
        </p:grpSpPr>
        <p:grpSp>
          <p:nvGrpSpPr>
            <p:cNvPr id="34" name="Graphic 21">
              <a:extLst>
                <a:ext uri="{FF2B5EF4-FFF2-40B4-BE49-F238E27FC236}">
                  <a16:creationId xmlns:a16="http://schemas.microsoft.com/office/drawing/2014/main" id="{C9FF0660-8BEB-E002-8E05-CDA407EEA4A0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BAA9B94-3832-A186-16A6-FADCA6EC9F05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4E07499-1250-03CE-3083-5FC4FB02152F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0209A5B-40D8-1158-ECB5-C9A8F2A1D9D9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070114F-BAAD-A721-E1AB-7C0C9EEB20C2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0" name="Graphic 21">
                <a:extLst>
                  <a:ext uri="{FF2B5EF4-FFF2-40B4-BE49-F238E27FC236}">
                    <a16:creationId xmlns:a16="http://schemas.microsoft.com/office/drawing/2014/main" id="{D6167DD8-1645-AF4F-611B-7CCF96736218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155399D1-48B6-A806-39E4-628AB8DD0939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E531180-4F00-51E9-55E0-83CB3D4B5A88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08EBF9A-B3E6-7415-8FB3-A71035547FF4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53AEB01-B0E9-BFA8-4429-3460CF05097E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3" name="Graphic 21">
                <a:extLst>
                  <a:ext uri="{FF2B5EF4-FFF2-40B4-BE49-F238E27FC236}">
                    <a16:creationId xmlns:a16="http://schemas.microsoft.com/office/drawing/2014/main" id="{52993578-CCAD-7C98-CDCF-0AF27B3D34A1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FF1396E-37EA-4D09-4E63-26DCA0019BAB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5F9B0FC5-7F5D-9C43-F246-31E5C92CCDD6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E08F222C-CB74-A03D-A310-14858477B74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7D47FAFE-6FE4-7BEC-A607-F0920733C682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3884C9BC-EE5A-A591-14C6-B20A4E4117A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2E64DF7C-E103-F8B0-122D-4AD14BCFF957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DBFB4B6-F689-F936-8D34-7DE8018CDD3D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4" name="Graphic 21">
                <a:extLst>
                  <a:ext uri="{FF2B5EF4-FFF2-40B4-BE49-F238E27FC236}">
                    <a16:creationId xmlns:a16="http://schemas.microsoft.com/office/drawing/2014/main" id="{CA0C3018-C396-32A5-3989-6F5FF1F83581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7442F0B-BA77-3363-6D9E-005CA901D3EE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6" name="Graphic 21">
                  <a:extLst>
                    <a:ext uri="{FF2B5EF4-FFF2-40B4-BE49-F238E27FC236}">
                      <a16:creationId xmlns:a16="http://schemas.microsoft.com/office/drawing/2014/main" id="{87E5AA26-A203-8434-4EED-931F6D6BAB7A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D6F7110E-5039-B19B-A4E5-6BE95038E73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AD42924D-B94F-F0C2-C675-343FA5E86A21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0F3760FC-27AC-6A61-EFC3-F0C19997CA09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83C7EA77-C6CF-614C-E4B3-151A6700256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4B2088B6-B81A-1684-A4B5-D920EC8FD978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AE9A0060-2263-5F7C-9DCC-B1B3B7DF357A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936C8443-0B95-4635-6475-7610365AB9FF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AF6521FD-BB43-7BAB-6F9E-A61BF9909886}"/>
                </a:ext>
              </a:extLst>
            </p:cNvPr>
            <p:cNvCxnSpPr>
              <a:cxnSpLocks/>
              <a:stCxn id="41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F84E383-E5D8-CCBA-3FCB-075BA29BA199}"/>
              </a:ext>
            </a:extLst>
          </p:cNvPr>
          <p:cNvGrpSpPr/>
          <p:nvPr/>
        </p:nvGrpSpPr>
        <p:grpSpPr>
          <a:xfrm>
            <a:off x="1635843" y="5086057"/>
            <a:ext cx="1426671" cy="1426671"/>
            <a:chOff x="6623257" y="4804174"/>
            <a:chExt cx="1028700" cy="1028700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442CC48-A058-AB24-B7B6-835DA39E15CD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65" name="Graphic 79">
              <a:extLst>
                <a:ext uri="{FF2B5EF4-FFF2-40B4-BE49-F238E27FC236}">
                  <a16:creationId xmlns:a16="http://schemas.microsoft.com/office/drawing/2014/main" id="{FA7C51FB-A513-96CF-2CAF-EFB3F91CE09E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E81A63-7B3E-A2DF-A88F-7CBFF4FF1481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DBECC36-BCD2-E82D-E475-D52304E8F704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4B5EC9B-21F3-88D6-FA69-5C7F91F06D19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F1C86FD-BCFA-66C4-CFCC-55EEA33C31AD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5636D26-03D4-DE0B-DA77-7D180AFB6E16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F87279C-F07E-D298-592F-BA18334B6F75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F848B2BA-82C8-3788-F14D-6444D332243C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9915520-67B7-1388-BD8A-C4AFE815D15A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20834E1-2A0E-8EC7-487D-893497D6B2F1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6267BB8-9FEA-C5DC-32E6-43D2E7348B86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A838263-3081-78CC-8FB6-1C71C775BC6C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31BEAE1-3515-1EF0-DE63-5C946AACD178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3918C06-F691-D60F-D817-68662A4DA6B2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20914D1-5BD1-3E06-61D8-258E946A3C50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F1D7B7B-923F-EC18-4471-73FC3697CE45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433415B-143E-6F8E-AF18-2AC04CEB92D1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371AC4D4-6242-0D80-3DBE-B5BDE16D34F9}"/>
              </a:ext>
            </a:extLst>
          </p:cNvPr>
          <p:cNvGrpSpPr/>
          <p:nvPr/>
        </p:nvGrpSpPr>
        <p:grpSpPr>
          <a:xfrm>
            <a:off x="10509109" y="3727613"/>
            <a:ext cx="822943" cy="822943"/>
            <a:chOff x="6623257" y="4804174"/>
            <a:chExt cx="1028700" cy="1028700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D6ADE4-74F9-0FD3-D3CC-43D901BEF90B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84" name="Graphic 79">
              <a:extLst>
                <a:ext uri="{FF2B5EF4-FFF2-40B4-BE49-F238E27FC236}">
                  <a16:creationId xmlns:a16="http://schemas.microsoft.com/office/drawing/2014/main" id="{586B4164-02B3-5B19-E9BD-D8CEB1073B00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DCB1151-05EF-A16D-875A-040F84F91988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E45493A-466A-31BF-1C80-71C92DEC8503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D704807-DFFC-085A-874E-4FD33A90ACCE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ADE0E37-5ED2-F146-3010-32F40D55E545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2284242-2A4F-2FB6-31B7-E3B366B11EB2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7F0F3F3-6059-61F2-8057-F93F80B41B23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D4BB926-3B32-A0A6-D3AD-B31BC792393A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2F29A52-92A2-5428-2939-36B27E075585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F355E47-5413-F348-3E3F-C5486A235F76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D62A6F4-0C29-0C14-517F-F8BE0262B441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088805D-C79D-D4F6-6BC9-05B6E9EC2FB7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EE652AE-EFDF-51C2-EF8D-21BE8B18B934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B2EBD03-E1E3-CB3C-0C65-66C477163322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BD71F90-C3E6-BFAA-84F3-BA696425FE4C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4EAC5D8-3C4C-EBE4-0CF1-D300B530D7B4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4E31FD95-9A30-9312-1F2E-2A6D1EE3C065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CE5F823-9F39-BFE8-33BE-05CE3C2A7D17}"/>
              </a:ext>
            </a:extLst>
          </p:cNvPr>
          <p:cNvGrpSpPr/>
          <p:nvPr/>
        </p:nvGrpSpPr>
        <p:grpSpPr>
          <a:xfrm>
            <a:off x="2850797" y="232229"/>
            <a:ext cx="973643" cy="973643"/>
            <a:chOff x="6623257" y="4804174"/>
            <a:chExt cx="1028700" cy="102870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A26FC17-2915-9424-FD17-71F2926F59E7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03" name="Graphic 79">
              <a:extLst>
                <a:ext uri="{FF2B5EF4-FFF2-40B4-BE49-F238E27FC236}">
                  <a16:creationId xmlns:a16="http://schemas.microsoft.com/office/drawing/2014/main" id="{FC7B5280-3031-B3FF-905A-FDE807B3F032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D42B6B3-6C4B-5D39-A205-46BA7ED41BF4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E5080BF-4BEC-0B9E-6C6C-56CC88A5223C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BA7D800C-0DA4-CDA0-228F-75C8C6AA213B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D310B81-C93B-36AC-0B90-813008A25FF6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F2EDDA8-B57F-8CB6-904F-05D89DDF2772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ADC48CF-EBC7-4999-C2E0-3A517767B1AB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45D2434-819C-688D-4BAA-66F8026D4B86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FD5354B-1917-119D-4F22-AC8A439736A1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6346805-4361-E009-82FE-AD15FB45168F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94EAFFC-1970-FDBF-9969-34AD3CC8A14A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D9BE04A-0312-523F-088C-770A3DD52B63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A61B1D-6899-B525-6CE8-27E1ED78C668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C163B53-59D0-E589-A909-9649DCE12440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687A81D6-D9FC-2247-ECAE-D34D34D1909A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5EB1D92-E876-7F39-2DC2-9A3D8D647C3C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C69776A-E7A0-B2F8-F8E2-5EEE740A444F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96FB8882-B545-735D-50FE-379681775B74}"/>
              </a:ext>
            </a:extLst>
          </p:cNvPr>
          <p:cNvSpPr txBox="1"/>
          <p:nvPr/>
        </p:nvSpPr>
        <p:spPr>
          <a:xfrm>
            <a:off x="3824440" y="1224919"/>
            <a:ext cx="531956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4000" b="1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4000" b="1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4000" b="1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79367914-67F5-196C-5530-DBFA237C8AE5}"/>
              </a:ext>
            </a:extLst>
          </p:cNvPr>
          <p:cNvSpPr txBox="1"/>
          <p:nvPr/>
        </p:nvSpPr>
        <p:spPr>
          <a:xfrm>
            <a:off x="3503449" y="1889341"/>
            <a:ext cx="6048592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  <a:p>
            <a:pPr algn="ctr" rtl="1">
              <a:lnSpc>
                <a:spcPct val="300000"/>
              </a:lnSpc>
            </a:pP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60315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14:shred dir="ou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0" grpId="0"/>
      <p:bldP spid="12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16EE415A-AECD-2263-DDBA-5A5ADBED20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aphic 1111">
            <a:extLst>
              <a:ext uri="{FF2B5EF4-FFF2-40B4-BE49-F238E27FC236}">
                <a16:creationId xmlns:a16="http://schemas.microsoft.com/office/drawing/2014/main" id="{91550DC9-19A4-931E-F1E7-08BEC88E1011}"/>
              </a:ext>
            </a:extLst>
          </p:cNvPr>
          <p:cNvGrpSpPr/>
          <p:nvPr/>
        </p:nvGrpSpPr>
        <p:grpSpPr>
          <a:xfrm>
            <a:off x="5329238" y="-2381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542C3E1-1EC5-ADE2-D76B-AE3636C52693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C29FE7F-C2DF-3E51-8824-8023694F499B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D2CC0AC-5E20-F9AD-9AB6-ADAB5A7659E9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6328D22-C7AF-DECD-F635-5A1BF4B3EE84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98A1939-7499-4B8A-D4F1-A796F44BB617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4998E87-C8DE-889A-4E0B-A065D5A8DBDC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8AB4DBE-07C5-4BDB-F1BF-F0B8430A0C9E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E100CA0-1139-623C-9903-4AA8EC32E531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68C77C-B709-3B75-33A1-0F44A5A73263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3096B4-149E-8EC2-2F9C-3C88AAB3B963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685CA52-F0A0-B302-BE04-3B0111B2075E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20A7F55-15DC-FCB7-C724-96A378E12E1D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549246-6E8D-64A5-5BD2-FFCAD43EF516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3BF3B22-9085-5E95-9FA1-79B6FD0A4E4D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211FA88-28B6-1DC0-A0A9-4C1E09942137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B84FFBB-C598-A210-8F4C-5C2D5C9B3E76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81527D8-A2BA-EA95-D382-A419D2772AB3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F636892-B1BE-5FBF-3289-09C097B1CD30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4F49B4C-2222-CEA1-E7F5-AED4F862398D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71B34D-B1C2-B442-6FCC-49FD7104CF34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9F06151-EDF1-8EDD-02EA-88D6322B53DA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E64889-C4C5-1492-0532-93A6A0BE4277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49BCE0E-CCF3-BAAF-634E-C15032B758C4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E53A259-0F44-0EA6-AEC4-9E0D69C44003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B95D1A5-850E-3B00-05F7-AE2E81FC0DA4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C0CE5A1-BE5A-6CBC-5629-ADCA48B55B5F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CA5FBE4-2822-40D1-CB11-E17E62D8398C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8C3E011-FD70-7337-431C-5784F6085855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CCBAA6A-8735-C348-6AA1-D58D401A5971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3D83818-2B6C-5692-11EE-71E19F11D282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71D8AA5-DB11-7AD5-625A-5E67761AD629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B6BAD4F-5D6D-E147-9D94-F22836DBC9F1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556EFA1-0683-9304-41C0-2AAC8BC9C990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D505C08-4979-8A93-2407-B365BFE1E851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2148D83-BB20-7424-951F-5B4E7F44FC24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6966C89-6BC0-442B-DC38-885EF2D91B7E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D0BB96-78CB-6F72-C515-CCCC552B486B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F27A31-F3D5-D293-B522-6D9E46FB22E7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B193A00-6E84-639A-DAC0-0491F7252981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176F254-B5C1-4490-DE4D-787FB4A63AD7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3CB2C0C-60E3-B285-539D-82E159400240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E29CFBA-3D67-DDB1-1B04-DC4547CB67F5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18DFFD7-0323-8B43-D41D-7FBE59C7C6B6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BF620FC-181C-2A3F-A595-4B299B318C66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79BC12B-4F87-01C3-DF5A-7DD55A0F07D8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71EAA6A-351C-371D-306B-D67C234AB600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40611C-3ABA-ABAC-3261-E7D0A9BC4B84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C367DD2-0126-0DA8-537E-90BE02B3A94F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63BE9D0-99CC-FFD0-48E6-5167CC7C5F30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1C7980-5D24-D876-EA07-11B86D9011B9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2675F66-88F6-A223-7C30-CB60BF874EBA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3D4653D-908E-32B9-80AE-E744B3F7A111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6E36D87-31EE-5F99-63A7-46AD5FB5CAA2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9AC8BE2-1FD1-3AF9-7EC2-6743F259E04C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17D9BFC-E83F-034D-037C-DD32686F3901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1358E5E-64C5-1EBF-5CB0-F16CF51DD63B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20049C-617B-1FB0-338F-BA3CD055EBF7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9ED97DC-5DC0-290F-C8AE-F753B7C63DCD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8B4882E-09D0-8603-87E8-EA1868F25B48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04FBE29-41AA-61F2-00FA-D61143A796F1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9EF1486-08C0-5B7F-7AE8-34DD142C4617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5BE1067-E93C-F78D-2FA7-AF09365F1C33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215AC39-7487-9A11-34C2-FB726E125DD0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FC30A98-4A55-48E9-0055-D0F47C1DCD8F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835C3D9-8C5D-E647-2190-EAE934F2C349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5396E0D-0BAB-9526-46E1-14FCC7CC17E1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FAC4962-9BE6-FDCE-5C00-1D1B3EE72DE5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B8D619D-B4FA-0B52-6317-CC6E2F5B6F53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4E8984C-E11F-97AE-1FCD-E2992F4A6596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11300BB-2E32-820B-8824-B8638A60A89B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F92528E-0FFE-7795-D041-56BEBCEBEB23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D52E7B0-49F7-B3EF-B488-CE3398C8D21F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917CFBB-4A42-3305-386E-537AF6C6269E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32B1C70-06B3-2291-E31D-75BF29613B32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4670BAB-6C07-FC30-9B77-39D69CDAEA58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1A1E5-F942-3920-3CC4-B2521E69C3D8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10471EA-7A60-4D6B-6CB9-1FB80BB58AEA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F038CBC-2F57-5F2A-945B-D80D1A9471C1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9A7DAE9-2B7C-1C1A-B5E7-1C32E60D3546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C9FAA47-56B7-A363-749B-632C087FA939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3850249-C128-2D34-3C69-556B8C071954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433F157-7EFA-7DB2-4A44-F488E0A087B0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34E737D-0755-966F-8BB3-A511EFFBCCB6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05E198A-FC87-C2A0-F5DD-39CD96B1CC29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55758A7-90E3-E734-7495-3CA38A4799C9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23C8333-522D-D15E-2F3E-C31C4C8D7E08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A9A4588-20F0-1427-5D19-214D8DC9560A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A665EC7-C385-6086-BE47-7FCFAC4AEBE0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243521C-77E8-3521-5653-A8DA68DA39D9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0869B74-889D-7CF4-2DC0-8E58A5E14211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F4894E6-5C85-701D-2A39-46D01DF218DA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EBB7799-6E3F-9F13-F75D-C78FB5E8E49E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A16FF6F-837F-18E9-0108-C86C34F1D985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5B76E18-5C44-4D80-0F4C-33A1BDC9A16D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C53B704-99F8-9CB4-7793-561554263B3B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56CE6AE-D0A8-29E2-CED7-FB08B6AB8348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F71F813-5F77-35A4-C295-76D88A92E35A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D594A46-1A92-82FC-BB95-43432EC7A92C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A1EE02C-82C7-4B04-5287-61F051356176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42EEC7-7285-F5CD-E20F-0CD3DC86C906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726151A-9437-E75F-4E93-72A18C9020C3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B7E3319-EAEB-AF09-5B5B-B3783A5CB435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5898592-7924-AAD7-0181-B5A98F9C3B87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FA0EF04-242E-3086-98CC-DC9C99EAADBA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830BE86-48FC-EBC6-8342-06DCA2875968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79298B3-35B3-C8B2-6E65-A549B06C4A72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759E612-8276-BE64-1ABE-421864B79A66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2348216-588F-93E9-EB63-77397EAA7AE6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567BB98-D27D-A76C-1BE3-65E6D140938F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DDD7749-5383-37DF-EAF8-854F3EB93D0F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D4F3042-519B-6355-2092-338CD81200F9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486F65-2E04-045B-527F-77F05F328685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8BB3905-60C7-69F6-AF6A-214CAC645D29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F34B2B0-CAC2-CA6B-61BF-1D77B8ED34C3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50CACDC-7108-50AC-8D41-B75CC74783F5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C1C93FF-ECCC-41E5-6DD0-A6D12BE72CF6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D40F406-7EE7-B335-6390-CE31FF913BE7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9217726-CE77-CB25-A3D7-1B7599144387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D887A59-5370-C988-1375-4AF4A52A05CF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74CAFA1-8F80-C250-1165-BDC33B3C0300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95E537A-2D15-39D0-5343-510524F7393A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676DCB9-4FC8-869C-1306-A29532D59B9D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A6B3E43-6F9B-2992-3F48-7962A1374A88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727299C-9AEF-690B-9B50-B464E1C81B60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5F3B477-04E2-6A2B-997F-64AFC943785B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EA88988-0FE7-3CFD-EBA8-7CD1B7514FB0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12FBE8F-9AD7-2CAC-A2BE-DAB0CEEDC198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0707AF5-0A54-2840-A783-2B6388176B63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885DB66-EC4C-11CB-8C86-BC64CC6FA642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C72F475-B90C-66A2-2AFA-E3E1E99D95C5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5DAF89C-4954-556C-AEEB-B4C91E9F2A6B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F091762-3F6E-797A-B921-572D71754038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0848D38-B6A7-9F83-2968-9C3629BFFCA3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6867685-0F4B-D96C-41FF-10FA910CD587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95A18C0-BF22-AFC7-232F-059E6976CB73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509F720-890E-BD47-5A94-C8015C0F1013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E8550AE-E9FC-666D-6BFC-0161827F563C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6C1C901-E0CA-4D42-4850-E856BB181DFD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4588DDE-90BE-7E35-CF2F-85DA989A0524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48C78-0DAB-7D31-8F09-8EA09C362062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5A69BCF-1EAD-6D6D-72A1-EB17D1E9C13C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0F8A5890-61A6-6576-F23D-807E5D6A9049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29D2317-5AEC-6C08-B470-5F6E3E58E5F0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B5B9E0A-C62F-E540-063F-EA74F98F74B8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11C61B4-F538-8878-A39A-2D1D66E103CC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F6F19689-08E1-5EDC-B567-933CB7916EF4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7EA644B-1EBC-9630-9904-02ECF629A0E3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2C404C9-5DAA-DFAF-60A5-882EE3186BFA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370F69A-1F77-E647-14F4-50E7F4585954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4AE90F7-28E4-DBDC-E57E-08DA304811A4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BD5BA9-A31C-9BBF-22F2-C755652116D5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082C96-F767-6B2F-2397-A34F2EAB9EB3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EE5318E-CD67-7105-52DA-72D98F1C3005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4A7833C-AC08-49B6-7A92-77788F1D165E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FCA4842-5B60-15A2-CAFD-57B078AD717D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9CADDF1-337D-406D-5303-D122BC7A3DCC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F6C5911-1299-7543-BACD-A664491C2C28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1F696E4-26A6-237C-5389-8ECC5A57FC16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7E4082D-19EA-BAE2-E7D0-03737B845B34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22A2F52-6843-EF52-5939-95E382CB85C3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449B4F9-8BB8-F0A0-4E6C-74CA0B341BE8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6C8D759B-E13F-3531-2C29-A3C94823AB7B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FE02E60-A1D6-D91E-3A1E-B449FEDEAED5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A8CF7F2-9455-27C9-AC95-882CCD82B6AC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82EB82C-8971-DA62-C089-4974191271AE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ADBA0E1-907D-23F9-061A-BE1495195365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6BCDCF9-D0D7-F7DB-46BD-A39F66BE9A98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37FFEEE-E099-1E39-0C03-E1D3472ABDB0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7B70CA9-8049-1A42-2C28-8557859D4DFE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BB7C14D0-CE76-A944-7029-26409EFA294D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759C2F5-0E3C-1298-2676-FA376589285A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C8500E8-A34A-9357-EBDF-38F3CC04EB85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F3168C4B-C838-5A0A-BFF8-E59F10183542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55A86A7-8823-1F17-6D50-C87BA4A9F10B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8E27C9BD-DB78-2BFC-C205-2B8A052E45DA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A46F248-3BAD-2448-3647-06B9FC503CBA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55EC1B78-AB42-BB07-3499-A95FA9B40862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A661F0C-05E9-3026-B6BF-442923174021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48048ED-A3FE-D7A2-F757-FC44E0C6A9D7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4774557-F889-B6EC-288C-BFD0DEF04CF0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A1775BA-89D3-51B8-DDEC-726C60179DB4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2DBB0FC-370B-93D6-EE2A-90B942AF698D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55D8D04-BC6E-5495-A2FC-2E4A86DB9AC5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0B44152-9E17-5820-D4AD-635F2E6C9D8D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3AE88DD-3501-6BF8-D10C-D7453D38878D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188D0DD-CAA0-978C-01D0-05ACAF49B703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09A76AB-8F35-47D5-32BE-F897175DB4C6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A2FB571-7B83-169C-364D-FCA16B5AAAA9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D56B069E-37B2-3F82-A3D5-D5EE5D503BBD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2C7A9C3-E5AE-E04E-4584-CCAD04EF870F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66947A1-1163-B1D0-562F-670473BA31A0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183ABBB-75D7-7DD9-790B-10FC91901559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A1BA156-5A6C-30B2-0CE9-0CB4B3FB9432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83B4F96-EE6D-D5DC-B7C9-287ECB241818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B9B488-203E-5BF6-B9DB-39158AE5C92D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B37DE7F-F732-CEAE-2590-0987773BEE57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3A7E1567-6B1B-FCF1-FD46-803A82AC4206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1FBAD4E-DD8E-5691-9DA9-BE8941BA94FA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2C2DD017-26DD-0A1C-9B64-CDACCB62FC0F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F8BE906-AF12-A5D9-8C8B-C0C839165299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2D84ACA-2EA2-8A62-3A09-A23A8F886980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57580C8-DFF2-ED72-FBF5-51A7BF40EFD4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8DA22B3-9C16-98E8-D3CF-22F91DEEBB92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154A6D2-7F5E-89EC-E1DD-36550D9409D0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7EFBE34-7373-75EE-A64B-122C258185E4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9E4C2E4-BC80-EA16-512F-D59C20884CF4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59C67A0-DE1F-D14A-B2A4-35B0BBFF0183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2F9C786-A80A-4441-0F7B-1BC3FB753B8A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296F422-7396-BC0A-ECB5-6244D19D2352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B2D5686-552E-EEE8-0C73-8D936D3BD2BD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78CF546-1CA6-5484-96FC-D2FA35FB6D22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9344A17-FCA0-EEEE-7B50-2A38D1F94DBA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6A09B08-1915-E9DB-124A-D0C61C04C39B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C680971-5D62-DD8B-A6DD-CFAEBAFD7CB3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E9D1EA05-B337-CB80-DC9B-011AFC62CCB1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291E319-6BC6-68D5-85AA-86A32A1ECE31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7C9B083-3FA1-46DE-22DE-A5784B2EFF62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2576D7C-5751-095B-599C-194F7CCB2E31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D6C5932-323C-2A3E-DAB5-126C4911CBC6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2E6A77B0-4B72-92D6-DEB4-F8AF67E97DC0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75D85FA2-3E32-0772-A959-F51D18EF4F81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F0F96A5-2282-7CCB-D385-FE35706BC0CA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C8E09D9-8B5C-3DEC-1DE3-A5FA5883B335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9D57943-859A-9C6A-B09B-2CA30013D953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4F4D27B-FE0E-2192-43D0-59A27A1CCCEC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F2CB84FA-E87C-B1C2-42CE-C3A0B92FB5E5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62566B5F-7758-7D58-C410-A6873161EFBF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F04A6B5-E03D-AA67-DC6B-83F0B0FF50CA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47583F-335F-8CDB-D536-BF97CAEFE9BF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2007503F-18D4-B0E3-52D0-6F2C7BFAFF12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4594126-77FE-9405-24EE-1D2CEC89B2CF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4B0CA453-16C8-D841-B066-61B00D8D6435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7A04CB5-D262-5FD1-6D58-35102BE812DE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EB2A099-D04F-60DE-CCB9-A90F5C7533DF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08AEB77-8AF3-A1F3-5FFD-55CB5CFDA96B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36A4A2D-5656-C616-65B3-D59CBC4D52CA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131B85A-BF2E-0185-42B0-28CFE554C9F1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56811C04-629E-4D4E-8020-A605E80CAD03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B86078C-6F53-A98E-65FF-63969266F9AB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5A737214-CAA3-1C1A-4183-C6394D5C808E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3CC2D58-87C7-E64F-5AD5-5E40D8709ED6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6EE5BD5-1121-A6B3-AEF7-7E20F2C7D0D0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AF02869-C122-6310-2D6A-EC3EBB702050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589CB7D3-4120-653A-87FC-8ED3AFEE5FAD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CCF5D2D9-19B3-13B0-5992-B3D7C27585EA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19FEACA-2C41-2687-73F1-90C3DEA7661A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BD1639B-01BC-847F-03A6-78905AB9031D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AC67439-3C3B-6911-A278-B15B25EA8DB1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EC782F2-7A8B-8DC1-A524-89ADE4B80991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E3E1629-C84A-2EB5-5F32-1E44B34EEAB9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FD14D4B-9B41-3FE8-E655-28D121CFECEE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86AED4D-394E-5706-7745-AF56A4FEBF5E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577C1E7-42CF-2DF2-99B4-ED9E10A474DF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7233C54-2E9B-21C5-2010-B92D06E2603B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85AF9565-D048-FA01-E309-715AA8577B7C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1B02629-4078-8A5F-5FD6-5736D074FEB5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79BA6BE-F736-BCCE-75CB-F3AE217C0DB1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9552705B-DAAD-67C9-AADD-5E0F14C5CCCE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4339EE1-A4ED-BD1D-6E54-24851C19E117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4839E75-0708-0E80-CA9C-1E791CE5E18C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7C0B246-2F7F-B0E9-EBF2-9CDD8F775B43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5559D7B1-9862-D71B-81CB-801436F59E70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89A61BC-6A2A-159C-C8E6-A5427A1C0B0F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07076C6-A1F1-C9EA-B2E8-6BEF4A41D196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558C8EB-61B8-505B-4286-390ABCBA4F19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E50CA63-53AB-91C6-5A16-DC6E8C13608D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D09683-BE01-9F35-CCB1-5D75B0D2B9CF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178E991-8B5D-8B9D-B5F3-2192E9D390B8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392061C-D59A-8648-1915-82BBCE1F834D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0F52CE3-76ED-2479-BB7E-78F85970A345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C5D505A-41D7-642B-5921-9570AF452D6A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DEFA38E-ABE6-8671-60A8-82EABA87FAB9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793077D-CCCD-C9B2-D9EB-7749E42093E9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5CA1ABD-E6AE-F181-336C-235490C87A05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3D5B576-6643-989E-A87E-F6380801AD51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51B724F-A4BF-BF3C-35D5-6DEEA0413789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5F9F9E5-93CC-F0B8-79E8-C6D6170AED99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5F54027-3D21-3431-44D2-4E554DA31622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939CA4D6-E9A7-D48B-5D49-48657005BB2B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6AC5EF0-F03D-E452-2498-B5B245B0AA0B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0156BCDE-C4B1-8B36-A31C-109ADF5E9917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8DD7C4C-4011-1312-5520-5B8D8B6471EF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E28C50BF-CCEE-706B-58FD-68E2B065AEC5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068A01D-D336-FBA5-610B-35A5135EA82B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4C09404-BFAE-6568-BD70-354B15ED4143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B7BD869-BF2C-3661-932C-0CDD01BF39AD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71B571A-DA26-12C2-19E5-D13092066496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7098115-BC30-5BB7-D625-4C0BDBF5E482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B79442E-7EBE-46A3-EBCF-6C9951ADF102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CF38292-CF09-3D61-2CC1-7DCA515E6F93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3EF28A95-EAB1-E232-6E2D-DA44445D75B2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353DFE4C-BED2-8EEF-F240-5DBF8436FF64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9ACCF52-D7BF-7333-3BFE-FC4B47DD2274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5966EA7C-7D66-A698-7C90-F9A42D19390C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D3CEB99-C72F-39F4-911A-CA102143EA2E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9DD7816-55D7-33C9-AA31-34C2DD7D3C24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5789305-3396-5949-BDBC-17A8E01510A4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73117E01-F2AC-1B0F-11EB-9BB8C0EFFC9D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1F3CC863-F18B-7ED6-756F-FEA0F1647125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2AED363-81B0-A656-6F68-4A7B486B16DD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E54A174-7F97-E24A-87C1-9CE7574880EA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395CC5E6-C76D-1797-9F13-0DF9E0305EE4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5D7E755-6459-E864-0486-949DCCC7DBB9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3B34246-64EC-D683-ADED-61779AB5F91D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75E645E-A32A-518C-9D54-85A172E67287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35777966-C112-4CA0-7060-2BCC0577A659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DD75587-36CF-D950-8C50-6A574AAE78F3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596EAE4-97CD-7382-BD70-3D6C151F87DB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933EDF5-34CE-9631-8042-B9D3842D8028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5B774A53-19A1-ADCA-1062-1FB27E5BDAA3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EC94E87-8C64-793A-F89C-2F9BE1B176F6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07684D55-CA2A-7C67-DC32-FEFBB1F3D9B3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DE53809-07D0-9408-CE26-1918A71B8551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6351146-7F28-0A1D-95A6-3BC9A578253B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CE17C64-94AB-F9E4-2C84-49E96C594478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0201DBF-5D0E-A022-B2D0-0C970E3ABEA1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B37C9E11-058E-2218-46B1-DC129E2C90E7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02F31E5-C72B-8718-7B98-08B3B1DBE2FD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1A4A9A5-0B2F-09DB-2490-BE1B22C43D7F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B82AD3C-EE02-C763-0486-DC3641A9BA50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7C0D8560-B337-E1E8-AD2C-FEBD43BDB703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EC3607B-546F-FE60-6602-8676EAADA570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26D34E1-F647-26A4-5AC0-157496F14D51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863DD34-E5A7-9F2D-5F8A-B8DA0F3132A6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23F414B-B952-75EF-E806-A5FC0A275936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1216100-A84C-B360-3654-CD4B1A22D79A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C915E30-E064-3756-FE35-009EEA626D6B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6E886EC-B29F-3B59-79D2-0638FEE859E8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C5B1B079-E54B-913F-8EF9-5DC6CA17307F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EC89D126-81E9-5EF9-2FC1-AB831043ACBE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A66FAB4-4C74-697B-C9A4-BAF3D76A7FC3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F47EB02-B930-E108-6BBE-6F8E668D9B0C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BEB0D6F-4BC4-DE4E-B74B-BAB55032AFBF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FD93D303-8E07-C79A-C231-295A54998B35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D8F76FE-C9DB-2DA3-B319-E483E6F46473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ADE08903-4AC6-6B36-9EA0-EAC06DD26F11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3B3B72F-E2E6-1A00-6B7A-4EB26B7A7148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E35E567-83C8-A194-3AE3-C73A5152DC71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16546EB-E65F-E1F1-7A84-8512B8C7A2FE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BD48048-613E-C00F-35B7-D71139FB87AD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30A4A7F-C808-9F23-7775-650397F6048A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C363049-B842-0EC2-1B29-33D495F0C22D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CE6CE5BE-693A-F110-ACD1-211E100C56E1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1ECB941A-1161-E8B9-8791-7D96D6805AEB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5F38ADA7-39AA-0278-7ABD-D7FA08BA4207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DDFB434-3E53-A50C-C264-2FA2E7348D24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2716C11-CB39-7A2A-1955-D737D8CEAC6E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A851985-D653-62C3-219D-4A5FB3D41552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8921D48-8DBF-3C19-D7B9-B419F9773607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71332DD0-1719-CF8E-6B4D-50645E26AA99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ED7CCD92-639C-E66B-3207-63829A4A7AF2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FA25363-894D-445D-1E49-C3B4A47985A9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912BCA7-ACC6-4B82-A804-5EEFBD623B42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97D3D58-0001-01F5-B01B-D311B2B5E762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F1E0125-8280-7A17-6728-80C0A5990EBD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8A2F066-8B48-3C0E-D001-7491F80B0CE9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8D15F0D-E543-F62E-A2CD-AE16A94E1AA2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08EE289-92DE-3816-9ED8-006485078CA5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8CEC7D3-653F-C533-BFF3-0E2265E20C4B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3A5AFE7-5AE8-5160-4871-7B4531CD7357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1F8FD96-2FC3-7720-8642-B2BE581B1C6C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5A51633-0123-ADE9-84FB-4206AE8C6E88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77FE215-61D3-4F84-E55F-B78AB38FE4CD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A0DB851-CA0A-81E7-FA73-2A3EF832EC1E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66EF08-1604-FD74-5097-BC010C729C11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31E902A-7852-8452-63D9-4C796A3C6950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94D3FA72-5C57-E100-9E69-DB54DCC6C77D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864D2AC-D631-C3F6-A05D-26FF65755576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46D78F1C-F0CC-E6C9-0987-01A5D37C1717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706EE66-653D-2201-CDA2-EBD23E11CA66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B4E1502-EC66-3756-770E-A5FE0B2F9B35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694550AD-0838-7DF8-45EB-0C6A0B39568C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EFD55329-340D-7CE3-FDF9-8696D92A4149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82EC167-A1A3-F15E-BB2D-1DA9DC9CFFCB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8FA49CCC-06F8-7C80-4BB1-8E90210832AA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A6E70030-6835-BD39-5108-0D1E7A24C893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7909C145-B182-C73A-7074-C53D8395518D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2F39EC8-897B-8655-3FDD-69E5056142CE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046E647-A482-FD1D-AD83-F4FD65B1BE70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C180B87-8677-B7AA-976E-A12F900E8063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9AA606-4886-3E97-4CBC-0639771F2587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DA7A6D4-5223-7127-D303-3BE009C17D95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17CFF06-0195-5C61-7F41-ADE9936E1875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FA240E54-E3C4-B21E-12BB-E1D98E3BBFD5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82AA66A1-FC30-2757-A93B-8F65AB153F4F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048F861-1DAE-447A-FAF0-4D96A3BB1015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E83DE8B-1C69-4280-ADAA-676A394F976A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C148DF-657D-99AB-5A4D-7998135CDF01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6D8C7C4-257E-EC5F-19F0-018D26F9EAFD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3F7FAED-4694-A250-FBDF-16D11BFBB6B5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2DC6BC50-B0C8-59AF-52C8-20FB67FF4494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EF302FE-D488-AB00-7C73-47EE26C0718B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AC080EF6-CD22-59C0-1C6E-4CBCC525FF88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EAF331D-4230-D326-3D2A-17E38D717393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051EA0B-47A0-1952-085E-F2F15F5D2206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2AB9C443-0702-AF1B-43C6-076415733C67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C3D069A-424F-2D80-5374-2FD22FD11758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CD6B680-5FC1-F531-EDC2-EBA27C1F85CA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4E67D490-D35B-84A3-FC44-829CD8F2B614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51767B9-4753-3AB6-75E3-787A267D2883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C7A0A8D9-9D2B-F938-9706-6D53BF3E7B03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1524C6C-E641-3350-F7ED-0606E1A44F3A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7BEF4B64-92D7-7820-9B73-E91351C19A68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24FF42C0-B178-16DF-DA5C-DF520C9706B6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E23B08A-9812-B96E-752A-680F34459194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5613E42-8C1B-EABE-C98A-4B39F9FDC0F1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AE75098-5D82-BD1B-7A9D-85C49D123FEF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F737DFB-1739-F87F-26CB-702635B5EA89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3C023D65-008A-EA85-61F6-BDC35D384AA4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A173026-DB1F-E2D3-9B51-E22A85469753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C965973-25EC-99E9-170D-7F7F9215A10A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DFFF7868-F7D6-C342-67AC-B2BBC3B08643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DF7B4073-C209-BF46-4A12-C87A5A3FFA61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B8E559BF-482F-713A-F574-514B218236B7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C1C3773-2A84-5C94-B75F-75E31417585F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F8319DA-0707-496E-5E6B-B3D88DF31838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F905F08-ECE8-FB6B-35E6-F9C7D36C8CC8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FBA4AC6-E880-898A-AF7F-296CCF05ABFF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F2A7A84-2E08-4A12-CE92-F23EA828D134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90F1CBE-ADC8-EA44-A6BB-A90E71806295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56730FB-FAE5-42A1-506F-999604FDA614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3635785E-C5FA-01E2-167A-AFCCB308D26F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276BAD9-5A86-4122-9BE4-3655B66AB752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3111CA2-F03F-98DE-ECFD-B3B063A044A9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1AC9929C-2ED4-9DD1-E627-410CD143B63C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B9273F7-B439-38F8-5F3C-B351097D4D50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5F23967-D6C7-927A-6D2F-68159FD7664B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173F43B-F0D2-DA4D-430C-7C153F755F67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994945A-5B84-E816-2FD7-7C9A970A5842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59470D6-1674-21D0-3D25-8DF028B7006A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86551ED5-3AF4-E9BE-DAFD-DCEAC2D8CA29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EDDD920-4CA4-8DAE-5623-487B4C8572CC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DAEDCFF-F3A0-E346-1316-141101E44AC6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7A5F3A5-9D75-97A1-179B-FB61456ACC83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1C0CAA4-4572-AB30-1D7D-AAA930C8D49F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8F4EF00B-B153-2D5A-F419-9C73334A3E68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B3DE199-C925-E338-AE36-216B2B31F90E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901B171-8E21-9216-FE87-B4FE0A8654A3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DA3448F4-0902-4495-E9A4-5B876605BC9E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0839050-3A28-C5A8-B4E1-0A7B02EE34D5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789A6D9-DAB6-99F7-FD1A-2672C2AD32EF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46045F33-3A8C-070C-A879-C36C9029764F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93AFACE-1B94-289D-0DD3-22ACA44ACA49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49ABB8A-26A4-7E44-63FC-4B3C38CAABE0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6AB7064-C0FA-6733-BBA7-A9E418CA03A3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13E87037-C769-2BD2-C397-C1D23D51C559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A06638D-0B1E-60E8-A026-5493F4B83646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975B1BDB-18C0-A26F-532C-7EF53D5B8F14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7D17F3CB-37C9-59DE-3B25-428AAABB77A5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8157EA8-684D-C1B6-D222-8CC989680C93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52CF0F4-F9E1-6F35-E892-043C7292A640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959B368-FDA1-31F6-CC77-DDD0DA5D9EF1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77D7F35-654C-1ABB-3FAF-CCC3ACAE1D9F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FD0D0F3-7B8D-FE4F-8998-7CB9121FFD84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F8FA98C-C352-F8BC-6CB3-1EC049297BE4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896AD4C-D7B8-CA68-70EF-E31018BE5C91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78D6F8F7-45EA-D6BB-9554-E8CF39CC46BC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EDBAA83-EE2F-E5E1-1CD4-94B10B3349D2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47D3C53-3782-A671-18D0-3FC3ABE8A37F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3B0D01F-527F-C90C-FEB7-F9CFF91CFBDD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1E1491E-FF82-A74C-B942-FB41938F0DA9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E71C4A6-EA0A-BC5D-3A38-B7E39625E376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300A8B9-C3BE-5B6B-547F-61844AE282E9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2A7A389A-10E6-9DED-F62D-622F79388771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0DF7472-F815-E0E7-FC91-4B83615098DE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20308D5-038E-6417-8436-B1893CA7DB28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362FE40-7D32-FD2F-0BA9-F559E53EB651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ED076388-7FB9-51D0-23BD-911C608C92F2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6EF619A-3899-574F-85FE-5B7F7969AE91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408E16E-E244-1301-70B3-323A4B4C22A4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2F4842A-4943-D1E6-6237-ABE8C7EC2804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663C7E6-3706-86B5-A94F-145AA2515A99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9668430C-470A-6132-1193-40176447CCAF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0C4FE92-9A0D-B765-1829-569054CC2CC1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E38F248-31A4-E97A-FBFF-4BD54EA9CCCC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CD33932-EBA2-16DD-CAD6-D0A1048B3918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5C65B5AB-068B-96B5-0774-E0D0F9681399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0CA1B40-C10B-9C3D-BBCD-6F971E6D8355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68725575-4C35-A8DA-3F21-04A86D410BAC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FDBDB4E-636C-6B06-79AD-B192FF8C27A3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8ED46791-99A6-9AF6-7B39-4F1F50EB3412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A39DCAA-B56B-EECE-6F06-257C59E03F21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B9E1F36-A767-6090-D1C3-EEEC3BA29ABB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459247E-A1DD-ED45-D640-3D62AA6295E6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65909EC-DEE9-CABE-BDDF-7CB11D6CE91A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ED7E13B-EFC1-1420-400E-D21EE14CF84D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965ACAA-5B5B-6275-A073-DB7F78FC8E14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BFB477C9-E167-29B1-CCA3-9585A92C2B23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61C50F73-FC04-FE2B-8164-7D457C8A30BD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BAC17B7A-D7ED-7E0E-9AB8-29AEA978C96C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7C13B183-E8C1-857C-3E92-CEFE7574B56E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B8566EB-A311-8694-E645-CE63ECA09EC9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E6FD472-5DEF-7661-3E62-04040085EA9A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86320F74-64B1-7AE3-A085-7208C5214941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599B0003-2691-42D9-438B-89B795C4D1B4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0667F8B4-C0AE-3DB6-D63E-D309534FA3ED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60DFB9A2-B28F-8520-7F0B-E8EC5AAFFF44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78900DE6-9C0B-CB81-2A4C-7E515660C6DC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CE4D10E-5579-348B-0D93-8B04E7F6CAA6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1C769F41-C28F-7739-B7DA-382DF3299CD4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9F94E49D-1BE2-9C40-C522-28802AF487AF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BAE0C81-2EF0-C7D2-C8EA-CEBA56A0C470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B97C599-0519-2DE7-239C-B5132CFCA580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301AC52-96B1-6CE0-C6E9-9352343E989C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498F283-BEC9-DBE0-1DB3-B28810ED9B4F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E8D9841A-FA4C-E1F6-58C6-1F5F1462DDA7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36E6D0D-E629-14DE-1531-465DCA477F25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F6061E5E-EBCF-C728-AFBA-C79AD9E372BB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17039B-5CB4-0441-9A4A-B67B7DA8C75A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CBB47DE-78AD-373D-4FF1-E09FBD885E69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807D0C9-C99D-8026-D885-A0C53486FB08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DD9068FB-5DAC-34BC-0E97-8EB1BCF34ECD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1B5C50-F006-2A05-6429-7ACAF03DE1BA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E2EC1909-5C7A-30F4-962A-229CE251F96B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6CDAE45-1441-E108-5CC7-186DE4F48473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5B01E0-0A21-E547-B055-9DC373EED2C9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B8B0A95E-FC59-5144-FA53-0E116F92016D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82260B51-656E-062B-BEF8-CFA50352B8CE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E588130-363D-33DF-EB16-1BDB0E5269D0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255DFDFE-B6AA-31F8-DA48-C864758B5F26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BDAE7CED-51B7-516D-560C-8754E58CE60D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8E7B28B1-E698-B6A3-84B6-729CA1413C74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DEF59CE6-B7FA-5B4E-E254-5B90D115D4EA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E04BF06-467B-B618-49BE-AA9579607685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5961985-59BC-1D27-029C-487534748BB8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C3BB636B-9C4E-609C-644D-608CF4F8B299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5A0DCA3-ED80-EE13-0900-884CF4B11E1F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F544CFBD-0B21-27C7-E9A9-8B85C69DF666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2F8E5987-B9AB-E4A5-16C4-861D83E4BC65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7116DAC-F948-80CF-B28B-9AA643E949B1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0C20FF9-96B9-D448-6CF8-C8557C6CF28D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BB8B903-16E2-733F-48AA-D6662F94975B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BA0A905-4CAA-985A-10EF-1B18FDD0B112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D741BBE-521D-ABE9-CDC1-A9A0882355B1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4F0FC1A3-5953-A1BA-3A1A-BFB60FEF58F0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663866E-6609-D037-62B7-525F515F9F2C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C7855D88-2B2E-0642-B8C5-5748D2022D3F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3B2EFDE5-D95B-86BE-7829-3BC46B41E9E3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8ACEC27-61E2-B22A-60C2-E717D7C56978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F1F925B-76C7-922E-55C6-2E21CFE49BA9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D9AED931-92C0-CBC6-0AD9-89A3052496E0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87BDAA6-8DFD-1C56-1C7B-067A24F3A384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B9EDE941-CAF9-7A37-1DD1-F4D4A84D5000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C10091E-BA49-8D3F-8C00-9F1159054AED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F266F2C-AD8A-969D-FBC2-4B858E6ACAEA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D60BA690-24E1-C4BF-D832-A2A0A45574D1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295D4B72-2BDD-721F-D486-674994207525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75BB059-E78A-FB7C-2D8C-C21038DC1854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F7BB7C8-232B-5872-B67B-537447609C4B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2CA7160-73E4-FD0B-8FA3-2DBFAE5A33FD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7F83BF8A-34F3-A80A-8866-FE9E6A50E9D4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418C61A6-AB40-6980-729A-9B290D4CB154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215553F-AE2D-FCAF-357B-B1A1F7928637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36354E7-1F1C-EF91-7295-569CD5529CBF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A560708E-9274-CD63-23EF-445B6EE5BB6C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E368AB8-FFCA-FE44-74F0-F8A1B5EFAAE7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1BDE45E-C724-618A-00E6-C34591F4BC21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099532E0-1CA6-254D-85D6-B669C9B03377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4F00DEA-0350-33B3-ED60-9F002968334B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A491EB3-ACA8-6806-BFBD-1EFADA517638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9F41131-AF6C-D5B9-DC4C-38FFF01E1637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F09CEF96-B1E6-BD97-593F-DF15BB5D8E91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76113B7F-57FD-823D-D1CA-046DC38316A6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0D24AA99-0B4C-999E-FF87-51EBABB06051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5F227FE-D53B-AA92-A718-1AD62CB2FBF3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B68D9A4-CE0A-22C8-329C-1C19ED90E679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06271EF-2347-4294-755B-8E1BCC657B52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0111F5B8-A601-4F52-5250-BD882FD2E936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713FAD66-6C82-0C81-84B4-177E73BE13D0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C9A12C7-CA16-D253-2389-D2BC8EB2B060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1EBB383-90E2-FC59-D926-37C015923396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08AF5EF3-8552-C506-4F9A-A89B7777596D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326BEDC-E547-A9BE-116D-B3A50028C2E9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38C0814-FD28-F00D-5C5B-CD78437514EE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09A116FE-0DA1-D650-49CB-C13ECCADD0CD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57C6B7F-412F-086A-0D80-2960EF9ACE23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19D63F78-379E-6519-C310-ED4CB1FFFF8C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4A6DF24-099C-D79A-23FF-08FEBC276994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799B2017-0AED-5ED7-E162-07327C7A3BA5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F1EA24F-766D-E445-7FBE-716784DA56E8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3A6759A6-3A19-57B9-0448-D41B00B5B9C6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9C4B5F17-6E99-5C23-60A2-7344BE47EA77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577F9CB-5BA1-D873-0AC3-94CA863D68AE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2E08853-35AA-5ACB-5094-125338DEB90A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FB611EB-90E3-D1C6-4DD3-1C375080CE89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F659AD0-8BE7-B96D-195B-F1A913F1E2D8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36A8D9F4-9C65-5014-8001-4CA6A4D3BEE0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338DD8E-9769-6728-29EF-B4BEE8922709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876E02AB-5D86-4A4A-9C48-E9B9B062EBBC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9857D02E-B5C5-7192-EAB3-47A5480D5B97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FAF8225-E9DE-C1F1-391E-E10EA6A55AA4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7AF895B-4A19-2B1E-19B1-E82D544180F7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F46B8B5-5A3B-7BFB-3ED0-DEF28C493FAD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2F45005-9582-052A-4928-C9E1AB8EE886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C6C4173E-2686-3AC9-BD1C-FFE671214C89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7E48901-3548-CC49-96E5-2B712AB03131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CBCD92F-68ED-D864-9569-C5E3D09A883F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C1484C5B-F899-7459-EE82-E97435072D6F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2D451BD1-FCB5-048C-0373-D7C75A883417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093979FA-D8B7-436F-610B-C3A40A50AB1F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C6FD350-F20B-F334-8F16-1F5DDBB773F2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315ECB8E-5A2C-BB82-6A74-02ABC971C1AA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F0B7663-9825-119D-CBF3-78EBB27AB397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3F248B3-0670-08AA-EA5F-4844D7F0F1D2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2C6DAA8-47FB-E766-C1A0-F02D6C69FD6E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8587109D-4CEC-DCD3-1519-DA3927E73F3E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066C290C-9C5F-C09D-CAC9-79734AA0E54F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AB3777AB-4F7D-81FD-82DB-34623A257226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9F06B6D-25FC-37C4-A368-0C69F4B59943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FC3044-56B6-08B9-56AF-4509FFFEE939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2C71266A-A84D-4C1C-6907-059F95F5300B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0472F105-C099-BD4E-23C5-F821317069CC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62BCFDF3-C8CA-BE76-0EFE-B80526BC8034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CE6B120E-C98B-079A-E1CE-EE38A87C17B8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C7064EB-1ECC-0595-D87A-5E2E7CD749E3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F9B15B28-89DA-D5F6-2B60-ACDE7CCDAE32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BCCBB1CC-CA7E-E99F-847E-CE9955AE47CD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0B5AACF9-A3E1-8C5A-3F8C-4979E3C64154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6F4C2E44-73C3-167E-D1FA-9FA0171EBB2F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4B4F8FB-3111-A6BC-CA6B-08CEC79B5629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D30CBB5-E76C-DF33-EC2A-C8A421B752CB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6B454C45-9510-28B7-1CF6-1054C936CBD4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51A00654-4F2D-DE48-067A-509635503F88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0B55627D-65E9-A53D-E850-3577752EDFEA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081D3C1-8247-EAC1-5609-B76984944ECF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D11148F-AE9E-1672-7B8C-1EE5C44587D1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9D9BC30E-2B28-599E-A3FF-653BC3042BB7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F5E6D91-A17D-0897-034C-1C2065CE2684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A4B37CD-2BA2-3DC6-F804-B82149D42BC5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438D14B2-33C8-BFC8-BCE3-80D3FBDC5C0D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C02F8E4-59FD-9E88-B5C1-DB956B74E530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1A861E23-5158-672B-FE56-1106ED1531D7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0603ED1C-6077-E75B-4E40-94067257BBF8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DEBE513-5E4C-5ADE-5DD7-5EC3DB1D28F3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4E149A67-6E2F-65D3-7752-169E61372DE8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DA925E2-8DB1-42AB-6957-AFCB764746CB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BED6909-0119-D4DB-8308-3829F38B4AB4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EE8DB00-31A2-379D-34EB-DA6E46BA39E4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FBA36C2-6335-BF9B-D4F1-7F05CD13BE84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C1FC2A9-F4F2-24A1-1493-BCE2E53E3D12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2605F9D-5019-BF99-538D-39361A80B892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3A2A0B0-B5FE-96FB-B67E-23FC0EE9B59A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C8B6203-DE06-D9FF-7037-D8CB8B6995EF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D23178D-5616-57B9-34B4-D62986427D69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F34CE55A-84BB-3FFA-7E02-106AE4F8147B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99238237-03A7-55CA-512A-C04C7D6D3166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34BAB171-B29C-5D2B-04AA-DCE96947EE4F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3AB7F7EF-E9B4-3D41-7E90-4C48C71E3CDA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81D900B-E99A-0563-5F5A-6313AD1E132B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FD2AA88-7E8C-A8A5-927E-E2B26E999261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7BFA3C95-D667-3C43-347D-DE3CC7FA34B8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89387D-566F-9422-59A1-8A2D61450464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CE2D2B2-E975-DA81-3346-D07AC9382FA8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2DF7C39-F123-772C-06D1-EB323E894FBE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E4C95F9-5710-BB55-E646-A87A8FA10200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51BCC445-E8E4-5E80-A3F4-C250BE04250A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B9D3900-9F8B-B9EF-B01D-83B478697E29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73206605-1149-FF97-0BA7-F0C5D7720C16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F0B9D297-C247-5606-419C-BC6E739F104E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1A1214C-3691-152C-673F-BEBDA32CEB8D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633DA6F-EAD6-7423-8F1B-1E0B7B8E48FF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DA14E270-0B8C-8786-D303-D279296C6258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77FA910-D5B9-5541-09D3-71E1077A22DE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1570EF3C-D886-9D42-F965-86B60B10A602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50ACF20B-CF93-610F-9381-304DE3CF7D50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85EBC7C0-C22A-8742-81BC-8EFB18F16EA6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211F0E34-E266-CC44-79EA-C8BE8DEAE692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0E4166AF-91C7-FFC7-8173-C4F491DCE9DB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168706F0-DD64-A399-FA4B-40D2BF8CF001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83F5E60-8C8D-D232-1179-76A86D97D9C5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5430DEC-C18D-7260-A2F9-A882585EEC41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EA9BD2A-6CE4-D3B1-2FA9-8B9440ECC50B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810DABA-2B46-C0F4-3411-35179FF7BAF2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E64A9402-5018-6FFC-4CF4-CB0D36A14681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DF900350-27E4-AFBD-2C03-6D57A3903235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FE7675A-4EA7-449F-EB05-BFA780F6FFE5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8CAF35CC-F85A-E5BC-3896-E9BA66A8B1C8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75049E8-ECD9-2FFD-D4FB-382473F51F8C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DFE9176C-9AC9-F6B3-D4C1-698C32733BC8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6544438B-CCB3-863B-5BA0-115A557AD38D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DA84134A-B9D1-BCB8-5531-536B216CFACD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545BC0-E895-FA16-5DE6-5A00C0E2ED32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7B8CD8A-0914-9346-19D7-0764267EB787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F4597EC-3026-3029-A1A0-49643DA83D55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11B04324-E7C7-2CEA-B6AE-0B823DB1DC63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873FD4B8-0231-6250-1C0B-78287AC6C808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DFAD0E6-68CE-3F8D-39D0-FC5E37F9FB1D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F7A48C6-5038-2F57-463F-0066D047469D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A8B2658A-317A-37B0-F8CF-9BBB8B5D2644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F3CD53B-FCB9-49F9-654C-28F777C9C809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BC8D7D7-09B0-8770-2EBE-0F80E005B203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98EB5AD2-D946-C807-DB5E-4048301C4B96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3BEF209-4001-D97B-38AB-E6E11D053D85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99B867C-8B28-09E4-B3B6-B575A6380E05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232C9B3B-B6BB-E075-6270-E067BA61602D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07B911E-280A-A513-83C6-3AE20E904861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4B05C75-2081-761B-16C0-968F79E852E3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63960E66-15FC-CB7E-BDEF-C59D7641B44F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BDA2204E-B386-C0D9-D783-3A65955CDC63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B9177E5D-E1D2-54BE-C221-9EC4834DB31A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B29B93E0-8225-C198-6ABF-AC8FFB5728F9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CB10411-81B1-93C3-8C97-22C88C525839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BBE18E3-5ABC-5F9C-4A97-0962D7D957AC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7454D769-CC6D-9132-04E2-1561A2031060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E70056C-9DE1-2C57-4045-8A926AB103B4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6E0EC2E8-3D7B-F743-6B80-C9FC4EB20C53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B6F7C8EF-7064-8207-FBD8-D0A62EC151B5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7F804F8-EE65-BA54-B383-101FE74F2214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C670C89-A13B-BBC3-AD9E-6975A60A999A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EFAD7416-5CF5-389C-0535-6A87D7DB1271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ACF3D992-0D49-7120-9D7C-101EE9B4BD0A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1A790FB2-80E3-0FAD-7688-81CB0634DD6A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336FFFA9-BC7A-9EFA-5AF1-204DEFA9E4A5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851E1AB-2454-FE81-EF7B-ECC3C8E3CD0F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48582742-C981-CC0D-30AB-2A21D8E81545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AC0EA7E7-40F1-F988-FA74-D5E979580BE5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9BA009B5-96C7-9854-F277-3DF2BE0812CF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03A8D59-5DD2-B574-6F51-BA338F0B8049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58372734-18CF-EEE7-3E28-13E9175303FD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4F0D2399-85AF-A859-F2E4-FAA485DBFAFE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1EF251D2-9F53-A546-8BE8-79C53F017E48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AB34081-A2ED-FA0E-937F-6EB95A7DA9F2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875B9521-00CD-3D32-28A8-DB3B987C7D4F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CE5D608A-977A-AFA2-CA09-D62C8AB3B01C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1C4C26B8-D737-AA1F-4882-D83FC239C912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EF04590B-2A57-8510-7EDA-F61E4C8E2C3F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6F6C810-8D7F-F7BA-EE8F-FE13DA2D5542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B7F0286-5BF1-4306-FC60-3C3F3055951F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B3E07DE5-B974-69BC-BF37-0DA7E66C9F9D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67D1079-B28D-8587-6235-6796DA0A7BC3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B4BBF9FE-D97D-496A-6D97-C184B25F89D4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7C7C707A-8A30-EFF0-8AE1-805ED56CAA4A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F30D1C4-0456-C3CA-5ED2-BFDA29F00D92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FB7460A-840F-5920-4629-DA0184B9B802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8A0F9015-19A8-08E4-36E4-FC2BD3B631B8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FCF1AE9C-A40B-8686-7C5E-8352617F0F93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B3DBFBB-8E0A-C683-AC50-B1C64AFC08B9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05315F5-6AB9-7AC2-8C2C-87C43EF611B6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1E50EA2-2F94-B907-301B-8B13E3E3E34E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396FDFF7-C219-5DB6-7831-1FE8C9E764A6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6701DC7-5DBC-01D5-491E-C62E4C5F65E2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05D9A814-6F93-9730-4F54-9EFFB1E7CC92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EF101FAD-C6C8-4161-714B-500D49D29A70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22B189C6-86D0-4559-4234-48435E174211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0E328616-32C8-FC20-572A-299B3D094811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9CEC9E82-C3F2-D0CF-6C08-0D8D4927962B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35F4BBA-9363-6BD7-D452-41B3DA4F0B76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C0435ED2-ACBF-9501-1AFF-37B156DC3E6A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8BCF8236-3475-C78B-0551-8B58423570EB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3B1E4CA4-7B35-ED9C-2CBE-0F1C06F017C0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1745F8D-4515-0D9F-956A-DA52BBCBCD6A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127B771-873D-13A5-1D6D-3AD8BB8EEFDB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5BF0E6F7-9631-BCEB-07E5-39023EB98A08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39D941F-773A-05A5-1F73-79FCFA25FDC9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1D52022-DF1A-B200-B192-C1518E0EF6C4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E1BFAC40-7583-2445-3511-0DCF902E3386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FEE43C8-2AB0-B2BD-D8A9-CA12D38C7743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4A85950-0C19-771A-D2AF-85AB73967522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EC459BF0-14A9-DE7B-5391-F05558C11A52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7A1AF801-54B7-2A2C-A111-AFD119FF39DB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81933D5F-3DAB-325B-658F-990FB9ABF54F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04404213-840D-2824-530E-529D7C6892B7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C55EE15D-8DF5-DE7A-CF1C-A036D5CBA175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4FBBF03-2CE6-7336-02BD-1465B094CD5E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521A194-4853-74F6-4EF4-F61EBFFEB039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A345E007-5F42-8416-879F-59F4DDBA9BF7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D1055729-FA23-31F4-2F03-6EC112BB9FC7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F72DE98-09E5-C2B8-D24F-CCB5CC9EA06A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DC9D13AB-CAE6-1C48-3853-955B48912878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14A27706-75F2-9E30-F7CE-0E423D7D3447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6388BE64-7F14-1825-0D07-F661BB984AD5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3CE08795-B5EF-F478-52C6-78444190B360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86CC0A88-617F-3709-F6D1-D00C9F683837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C445DD2-9870-CFB7-F693-B18D4F0876A8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675C0CA-F3B9-9BE2-C67C-B7A3950FBFA7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BE6B047-B10F-8D4D-7CA1-5A60764E47CC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E487428A-0CC1-01A7-9B79-79E33224865F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A33FEC03-A677-E3C4-962A-671770DD919A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D3F822D-FCA9-FD42-2DE1-F47EF4B350F6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02363C12-5695-59A6-EF99-89221739E730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288D260F-ED14-E1EF-40D5-58AC6EAD53E2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F9E7AD9C-5C10-5987-BA4C-D37FCEE3B388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0770817B-4395-397B-87CA-2D30BF749404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25E41D4D-484D-226A-69C9-893A9EEC235F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BAA383D-F398-90DF-781D-FAF20650843B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2FA3038-E0E1-5601-F5A3-B703CE83831F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A813603D-B3A5-D868-B235-8B9164A47E35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65635E2-888E-F6B9-4C96-87F14CA2FC69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791CBF6A-97B6-2F86-6490-DE917FA26BB6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72EFDC0-B1FF-639B-EB67-0E07B20BA40B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28B6266-1249-F475-AE74-D01A3A679352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855B416-609C-379C-111E-CD7D75F9F1CD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F2BEC7B-549B-FDC0-BAB1-4BA887D66A04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88039B1C-EB7C-B50C-E4C6-F96018068DC1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141DBB7-5CE2-E1AD-2182-11360A2D7F8B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5FEFA70-8669-3501-DDF3-3606504C08FA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A2AB9420-B3D6-9855-FE63-417062095556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EF48345-1A83-6951-9199-21E63C4FB45C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A263E9FC-CE69-C445-2783-637BC995F0B0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ADA6DF9-5186-3DF3-B51D-31A01A6DD4FA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AA7FE4A-EAA2-1F16-1E65-35FDB123522A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830ACD2D-8A1A-ECEE-CBE3-3312683FEDDF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F5A7245-8E80-87BD-FDD5-B78360FEA834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1989822-29C6-4B04-79B6-77AF27010513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33C5268-FFD4-2D0B-1286-1F25D092E8F7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D16481-D2DB-60EA-1A04-BA6AB621F64F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D4559CB3-BA36-AC68-0FBB-6085571BCE84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C96AB5D-49AF-10B6-A011-F80AC63FC77C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378C52E-C597-3144-A1E8-259F0A40DE81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57CC20D8-464C-0C7F-F30B-360927785C7C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BB8D6C9B-E865-4DD7-6760-160759A3257D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9CAD97B-90F0-704C-19D4-A6FAF640AFB6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39E05D12-07E8-CE7B-3E43-C7D5D26F40AB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2B2B39AE-7AA5-7BB0-16F3-03CF55B9E529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1BA6BC5-C7E3-06A5-FB42-8EA14C577AD8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779F7B2-B306-7C0F-44FE-02FE71BA9B66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073C3AC3-4753-7A40-9330-4A5F544314B4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85F9BEC7-7EC2-5301-4F68-F2C7980FE1B4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42707ECB-4683-9733-47DF-7920FFA26A20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CE3105E4-E2FD-9E7A-8992-DCD2CC75F02C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BABE3EED-33A8-4F12-84D8-391E80838141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1FA2141-038A-FAA8-91DB-7FEB6C57F26E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9C5DC7C-F136-C09C-DF3B-CADC42110CDA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AA2F48CF-CC20-4560-266B-017E1E11EC0A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7F539FF7-CC59-D55F-AB87-F56769F09D94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653FA38-6A3E-3963-5477-B4D317967800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EE82C20-5CB6-0535-34E8-3EA1667FFF67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0C44FC6-0F0D-A258-4960-1E44C3922F1D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A4C270A3-C6E4-36CD-3A08-DF235A437D0D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A8C77548-C7E6-D287-383F-9273696D0CC3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41B6EF61-C17B-2C84-E833-C57BAF5CA705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4690231B-DB3C-6446-B503-42B7469FE12D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6D66F5F-DD27-01C6-13F4-C03B50914E35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23BC10B-04F7-64A2-6A8B-71ED5FCBA715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F204D6F-D5D9-3550-B719-737B7BEDCC66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AC0F297-FD9C-3F19-8445-FCB790166636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9BA4F3E3-15D3-0C61-7054-E926BCF5AA15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C31CF17-88D5-7960-9474-630B9D5AF566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08FA7B02-EB6A-3B58-6D22-C4E964276CC7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B1556232-DFC0-29AF-0604-98F756741A16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FDF05E7-BF60-F633-091D-4794BDE89B0B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374A231-9B08-F328-4CBF-84EC7D71818A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311814C-F42C-6960-6D91-DF2C73F66E83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212B0B17-7E98-0AB9-6D84-F0B16601B9C1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B2EA7B8-EE42-8E0E-CC92-68630E622C93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E50951B-717B-8F39-C155-F9B4B355E66D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9BE30E0E-60B2-A5F0-A8FD-8DE64C00612C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87B259B-7A45-8E3A-B74B-703061EA81A4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0B64736-B5D8-1D1B-7C2D-15CE28D60CB7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306EB7A9-EFF5-D7C0-2582-DE5E50ACF9FA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66505015-F64D-AC16-ACED-579857345EF0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C53C542-3BCB-ADDB-FCE6-70014F7092FB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EA0B42B5-5C88-5F55-C512-BEEE27415606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183D6B15-A828-D05C-9972-6BCB5E1F0363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B28C17E-2F89-CA87-67E9-C1D0F9008410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2EFE2FA-99F5-6944-002A-4EB7F057A4D2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8E28340C-3E48-E8A7-6435-F21365E8E49B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8C8B8088-8C35-CD48-F483-ABA15CF0E8B0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5F45E634-D35A-A7EE-D2CE-E309F2EC9EAF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050C0905-4A43-C3B3-55EE-7017D3048623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F19509-69F9-3646-A507-4F218AE7FBB1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34571D0-CF8A-3BB9-F110-9B447E05AAAC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8789A848-F8FD-BBEF-CFA8-D0CA97563AF4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92D179F3-ED47-82E9-8571-246E57E43232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0105713C-E53C-13DC-F542-F93B73DEAF53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D72FC5B-B1BE-01AA-ED8C-3538BF12EAF3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EAD2955F-7875-6508-00F5-836453DBE42A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E8964135-C96C-CB65-E12A-A1ACD598A7AA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F8F0F71C-B7BF-C642-F4B0-17DC95C86A09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AE9B2432-2B53-F784-F68F-4FB9B4D5F25B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ADB8909E-B0E7-AFB0-1D32-48C55E770D95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BF59389F-98DC-7540-6FD0-EAEA543094C0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EA2F4329-CF68-50BE-97F2-E9A35AC3D73A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B8BE205-4008-0A71-21EB-0B0CDB32FE54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3F011941-9180-89E6-8A5E-2702985A807B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7691DE01-87E5-9C50-AC2D-6E324678C1FD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B898B34-9EF0-43B7-F3BA-733F04553FFF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777A72C0-5018-82F4-C0F5-125DC16C69AC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B1D97D39-1B66-E1BB-3B1B-1D59DC381156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314F9568-4226-1A79-97E7-D8D012BAF54D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EBA90952-A3B4-7B0C-5B92-7E0E66DDF278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30A9DD14-CDAF-983A-A19A-1D6B84416577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06853AC-4D8B-90AE-76FA-8CAD23590583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8541E188-0C73-EA96-DB36-18CEE3CF59A2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D3AC93CB-7B5F-13BC-EA49-7312FD3519DD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984CCFE6-F472-57FA-CE38-34A030629761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B9EB3415-36C2-E302-E172-17352D39C94F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208956C5-0B47-3B95-21FD-DFFB65310CB1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9AA648CE-01D3-B37A-89C2-9CD0AD143211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937CDA10-0195-0BD5-0F11-21CC49C96D15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CBA0EB39-3530-C371-B495-68D695A7D129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A692DFCE-D50C-973C-2ACE-BD974E444B41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E6F9ACF-9394-EB63-CC41-1DF733C180EC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A6E31A78-9A07-3897-463F-DD3F67EAFC43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92619E95-7A82-4BB3-EDB1-E4DC91B98E28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A1109DBF-4348-273A-9C26-7FC940A373B8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75AA3128-C9D2-A8C4-176C-CE89BE2100AA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9905892-B7C1-C4C8-48BF-6B39DAAD2471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031E7FB-5F1D-6432-AB36-408A02AF36A6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734CFB76-5314-8005-768F-4F4F4B9351B0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6B76CD6C-2A85-8B51-2E67-D9F5601B25E3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314E8E3D-E7D4-D90B-5A6B-CD8B0533728C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BE301098-C64A-2548-0AB9-50E9BB9D430D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90A595D4-0CE4-5EA8-2CB4-04E2AFF0A52C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A7A0A36D-0308-69F7-BECA-9F8159778927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29278A3F-3CD5-0FDE-BE8F-BD01176C7B9D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3CAD92F5-3A6F-EB82-E0EB-442F943BC014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DE0A3EDD-B853-432D-B140-28C60FB9B985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7751645F-45B8-CBFC-75B1-39A79713D9A9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35E86FFA-A23D-C6D8-F3F9-D68B8FFF2779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A7FBA90D-FD88-EF30-DFD3-B3C097F844E7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C14D86C-D275-18E5-F453-19D20B65E686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16029A53-A102-8B8F-D553-966CAAF94215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6DF01E4B-D59C-488B-6C2F-9129D25B8ABA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AC090ED9-BB3C-9691-AAA5-C5A6182C4CBF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9C77F8B-9AA4-5479-05AC-58CF4113EA22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BE2EC5A4-3159-E11D-93EF-8AEFB23DE5B6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4DB957B-A2E9-57C8-7586-5CCA519D4A3D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8B990CD-EEFE-08CB-EAB3-CBA4A39AC369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FB34273-8609-8775-ED67-9D2C2118BA21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DB76FE7D-78D2-3794-F880-F4056AE089F6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E034CA91-5120-9AD7-9B35-A34C585DD1B7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C080E414-5002-E1C0-AEA8-EDABDDEF0202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743CF4A-C232-2270-7C6B-E9AC7C1A0F1A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82739B6-E790-090B-F1FB-D51C98669584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8058726-9421-4F59-0DF9-F83A43107FE4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BCEFE218-A3BE-887B-2CFE-AA0CC5E61A13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9A592D4-855F-EA85-4B68-E736662D4B1E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A4F95D2F-3A6D-0909-50AB-EF520257FFBD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F7C7F15-5951-1511-CF1B-61C2E24B52B7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1C19EBE3-3F09-422A-DFBA-917338E6C34C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C05E358A-A24F-CE85-6D53-44AD6012F9B0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663064BC-90A2-38E5-00E3-9C5635A376F6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27A9476-2F20-DDCC-57B6-FC90987D8554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72FC9CA-C8A5-83F2-6CA1-1F214A83B191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AA1E70-43F4-6581-E79D-95CB072F60E0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72BEA61-BE70-07A0-B41A-6F1B698B87DD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F4BFAAA-9AC1-2711-FEB6-E6AA10E9BC0E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E27F0BA-0F07-BC87-3785-77F77F0FEC96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ABDEACF-E6A0-1A2D-AD1F-506667F32325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2CB96C4-51D5-8B09-E5A6-569F9FEDE6BB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B26037AF-E712-8198-D3DD-08C54DC1AE5C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CDC4205-A61D-8E87-D8E1-CFC9B9454651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E3C946A-1637-8DA5-6111-EA4E7F107A5A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BE8A232A-7F68-C1A9-1D4C-D63E7FF24C27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F5CEB506-AF19-756B-BC3E-7CE58638E639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D89504D-2E3C-4451-0604-291B222081E3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CA69CF5-3495-7AE5-36D5-5222820C1677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F6AE9CF-048F-9AA5-997B-AA2969E66A59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7C4269B1-0A20-243A-D584-797A6971BB76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398FD51-3906-D259-5DD3-CAF660BD316B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754FCDDC-CE54-088F-5633-F9E6032FC6E7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FB570D6-0F00-4201-F662-61FB01F6E257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89D84A5D-E7FE-2151-8C50-8622E4438F7F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591C9840-5E4C-3CC6-2A3B-A05019AC643D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5A964BD-3E1A-55A5-EE29-ACDB03033127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570DE29-FEE8-64BA-F109-CF150BE79DE2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34E0D163-D336-5393-613C-469605331384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FA96975E-6933-EBAA-6F78-3B746A1D1374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0E5002B4-0A36-1E63-0756-A406979645BF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0EC1C977-3812-46CA-3877-4F639D6603D5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820C89A2-0AA4-1B79-E726-230A5E9F2533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51C4147-6E61-42B3-2946-D7EFFD17974F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30FE005A-93DB-714C-4EE5-ECA975D3906B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7BA90A7B-4513-6A44-6B28-62E458048F96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F2E6BE2-3672-7287-B8B0-71BED373C9CD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2B45380-7744-060A-2DFD-1B23C05526A4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0A715A82-6A43-C9FA-B4AF-87A7FE211282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1E16F4F5-DF8A-23CF-3AAD-72565EFA3BE2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35398B07-A737-E87E-F1B8-69838008856A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D10C7E76-FD07-CBC5-ECD3-4173E71BEEBA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1C8EFC2-521D-C534-4EA0-81B87D8E21C6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6550C5C4-4373-5CCE-18E0-14F0E28A30BF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8DF71C79-4EC5-39AF-DEC5-E000EB27BACB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3C865A7E-3A16-62E7-6DC2-A9E73B779B9B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D1C30472-AA57-2AB8-F4CD-9E70C33DA7B6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29DE050-9F62-D21A-0304-09AB94A01130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7258656-3EE9-145A-6F4A-091736389B0A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06848F9-AE6D-15A0-63E3-A77D120C1AFE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D68961B4-F088-764C-C04E-E68B8F99A2FC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2CEC3A70-1049-2076-5FE4-AB43304F75D0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0069857-5CDC-ECD6-1791-194E2F2B11AE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53CCE690-A611-8B18-EDD6-5C96910B655C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BC941210-AA63-6ED4-C1D3-50DC1CCBD8C1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DF7E544-1C63-B8E9-0428-69698D2AFA18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2E500731-E7EB-E835-91D7-2FDD3CDA6966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86498289-22A8-E772-B849-A2B3E6091274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6CEA676-C069-90D0-2EE7-F39240841C42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405C8B-66F3-32C6-DCD0-DB4FE2E53A96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C90D971-B6EE-919D-755D-CC916B982FC4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BCD88C09-9229-07C0-A30B-4C098D08FFA5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2073811-58B2-EC45-A47C-13F48BCDAEED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9EDE3AFC-A143-C7DE-F4E9-2FDECA433376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49068CD-59AE-EA0A-8468-E2CB732924B4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1E042B2-F945-628B-5EA6-26272443E46F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A883105-D843-015E-1845-B001C6CE83A9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947E6DCB-D823-D5BE-2EBA-1695280DF5F7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FF20BADF-3041-4A73-2795-4134DD4E3EC0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DB497915-8252-FFC7-AD8A-FD197CF88F4E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E46CB90-0C50-1A7F-95AE-1DCECE7B6C30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0EEB290-A9D1-D2D7-4DC0-AFAC87345719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E5EF10A4-97DF-8E31-40FA-D51059BC46E7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2AEBC84-3C97-61ED-7869-7E9A9761735E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D5D9FFF-7504-D57D-8E41-AA1963443EEB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18F1586E-FFF2-B71C-99AC-2C6C4EAAD181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4996968-1A95-132E-E2DB-8969DB3FDABB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C06DD805-46C1-4F95-22DB-3225C832F85A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360583D3-CC5B-D1FA-2557-2B27D9DCF06A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52BDEC08-40D1-F58C-D39C-6FEEFE99C22D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613321F3-7970-A426-3E2A-1FDADDDECC97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77A6E2EB-C015-4822-330C-EECCC2EEF9A8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957CFC15-C810-1E37-4421-8B65F556F272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23F7BD8D-E439-0CD8-95EE-34182110A663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A55AC6AB-583F-F549-ABF2-3320B0B14FCB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5596E51A-6A5F-2F28-E859-F6DF2FC72665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20EED55-2612-13E4-9FE5-3941EDADD3A5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D683D7CA-3377-75AD-EEDE-39F9BBCAB0F3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50CC6F05-E792-0D1A-98D1-E3629444CF5E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7C839246-E9CF-4E8F-6AE4-61D66C01AF9E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A7BFFC-A0D3-7596-9046-89337A56DE81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F16801B3-DE5C-6988-9BC5-8666F8E251DE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698D6A00-8822-F269-FF80-982FBE58B2F7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C17129E0-00D2-28C1-9E64-793186463D72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172C8CBF-79B6-8359-57B8-013C5C7E5B34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D49292B9-9D71-CAAF-623D-C8779AF3B1FE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93AF1FA4-A4F6-EB9B-6AFA-8F30247068F8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74650B7-EFAE-E785-A596-A2A96FC17890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867327B-1802-7240-0482-FCBA90844ECC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90562B8-92F3-2093-AC7A-C0D54B995037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0360FC76-8EDF-8B54-9A02-6703D1F6E1D5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ECB52760-0147-D6B4-46F7-28EF0D64420C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EA526D4A-8FA0-176A-80D7-70C3E8230AF9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94D2EFE0-9567-CD2C-27CB-472031C1CD08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711EEC6A-084B-CEA8-1644-7EA0F7BCE54F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2FA19B07-69D4-6002-C98C-23F468D6527C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566AC43-C18E-FA0B-1810-A9B211AF85AF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A41BAE9F-942D-F5A1-4A11-2206D3B144E0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858F5A8C-FB81-01A9-916C-0607B496E5DA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C9114A0F-FCC8-2C74-555A-508EA214BC49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A1A9CBE-D534-96B4-59BD-B54DC05E32BB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22CEF9AD-F4E3-5C45-FC4B-DBEE18129F77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167D3CA4-6410-F55E-5B6F-81D958A40B3D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E07B3497-2B96-37E7-2400-699A1096BDEE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EE16B3D-D9AA-AC24-02D5-FD11147AD7BB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EFF44A0F-9258-242F-82BF-E79D4B87F297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969D2247-7016-3985-49CC-55F33E4644DB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8547B2A-5919-DA96-381A-C2A169F576E3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AD7F8C7B-AFDC-E169-0474-0C0BF8C9C781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E4B535FF-B478-7773-109F-A807C7E1F795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30DFCE9E-B85B-6CA7-C6C3-6488E24B8102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A3814266-7E6E-F22F-248E-92CB2477CF8E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DC093303-1801-7845-0379-5B35295BC82F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0DD34165-3108-4EDE-09BB-142633C06264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2AFE9E77-692C-1238-B8B6-1AA74A9708C3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9C17C6BF-5F5D-B8D9-CEF8-DA32948B42AD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5D3F0D9-C1E2-C0B0-AAB2-1C72B63C5888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B303AF4F-9893-A76E-2DB6-D8D1DDE3AE7A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55712DD-82AC-6FC1-9F74-FE88192AB4FB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21C352D-EBDC-FDC2-B065-31B9CD7A2803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018D9785-7F4B-5574-FD27-5E5F8F29E3EE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E31CC83-9BA9-46EE-53EC-B2D409C58784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714D0A37-D44B-6767-E94E-7012B085476E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CF61A29D-674D-519E-79A7-10444E520E25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103681A-7270-C91C-9DCA-092998D9FE89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BC42979-3779-CF7D-95FE-79583A80FB57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CC150878-4670-E134-DA7A-39BF78463B7E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49553CA3-0E50-6600-612D-432F012709BC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39F8DED-A9F7-A25D-D382-6AA084A6EE14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6D545F0F-B35E-1918-7F20-B766B42E6717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A5A048EF-0671-E55C-D6CD-CD92CC0CCE7E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26636133-FD9E-9226-0D60-230CDD412C9A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31466962-4826-055A-3141-DFE11B18C305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B98B793-3DFA-A4E3-ADFA-005E40C2C490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EB4E0762-79D6-0C2D-A4CF-F21E906E6E66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8CA329E0-E974-4246-AA27-7C00BB85F650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40589AA-4F9C-8816-DAB7-E3AF94112ED5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444E09A1-9F43-EDC9-B130-11A493F5E050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DEA8FC4-2CB0-1DC0-D9B2-AB0B4BF31981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D1CE9A77-F995-394E-6B68-C34141938D76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90DCC3C-8C58-6B49-D793-65C0FD523B06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B9B9A03A-F4FB-DCEA-94D0-FE77E995D93B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D223E54-AE1F-9BF1-4058-6B90F576DFF4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05" name="Graphic 1111">
            <a:extLst>
              <a:ext uri="{FF2B5EF4-FFF2-40B4-BE49-F238E27FC236}">
                <a16:creationId xmlns:a16="http://schemas.microsoft.com/office/drawing/2014/main" id="{934AB7A5-6E61-EFF4-577C-36C74FEB8610}"/>
              </a:ext>
            </a:extLst>
          </p:cNvPr>
          <p:cNvGrpSpPr/>
          <p:nvPr/>
        </p:nvGrpSpPr>
        <p:grpSpPr>
          <a:xfrm flipH="1">
            <a:off x="0" y="33895"/>
            <a:ext cx="6862762" cy="6860381"/>
            <a:chOff x="5331618" y="0"/>
            <a:chExt cx="6862762" cy="6860381"/>
          </a:xfrm>
          <a:gradFill flip="none" rotWithShape="1">
            <a:gsLst>
              <a:gs pos="0">
                <a:schemeClr val="accent6">
                  <a:alpha val="37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636B536-F5B9-90CF-9BC4-FE0DA78265A2}"/>
                </a:ext>
              </a:extLst>
            </p:cNvPr>
            <p:cNvSpPr/>
            <p:nvPr/>
          </p:nvSpPr>
          <p:spPr>
            <a:xfrm>
              <a:off x="9148762" y="6572250"/>
              <a:ext cx="542925" cy="288131"/>
            </a:xfrm>
            <a:custGeom>
              <a:avLst/>
              <a:gdLst>
                <a:gd name="connsiteX0" fmla="*/ 466725 w 542925"/>
                <a:gd name="connsiteY0" fmla="*/ 285750 h 288131"/>
                <a:gd name="connsiteX1" fmla="*/ 511969 w 542925"/>
                <a:gd name="connsiteY1" fmla="*/ 235744 h 288131"/>
                <a:gd name="connsiteX2" fmla="*/ 383381 w 542925"/>
                <a:gd name="connsiteY2" fmla="*/ 38100 h 288131"/>
                <a:gd name="connsiteX3" fmla="*/ 145256 w 542925"/>
                <a:gd name="connsiteY3" fmla="*/ 26194 h 288131"/>
                <a:gd name="connsiteX4" fmla="*/ 40481 w 542925"/>
                <a:gd name="connsiteY4" fmla="*/ 235744 h 288131"/>
                <a:gd name="connsiteX5" fmla="*/ 76200 w 542925"/>
                <a:gd name="connsiteY5" fmla="*/ 288131 h 288131"/>
                <a:gd name="connsiteX6" fmla="*/ 42863 w 542925"/>
                <a:gd name="connsiteY6" fmla="*/ 288131 h 288131"/>
                <a:gd name="connsiteX7" fmla="*/ 23813 w 542925"/>
                <a:gd name="connsiteY7" fmla="*/ 261938 h 288131"/>
                <a:gd name="connsiteX8" fmla="*/ 0 w 542925"/>
                <a:gd name="connsiteY8" fmla="*/ 238125 h 288131"/>
                <a:gd name="connsiteX9" fmla="*/ 133350 w 542925"/>
                <a:gd name="connsiteY9" fmla="*/ 0 h 288131"/>
                <a:gd name="connsiteX10" fmla="*/ 407194 w 542925"/>
                <a:gd name="connsiteY10" fmla="*/ 2381 h 288131"/>
                <a:gd name="connsiteX11" fmla="*/ 542925 w 542925"/>
                <a:gd name="connsiteY11" fmla="*/ 235744 h 288131"/>
                <a:gd name="connsiteX12" fmla="*/ 497681 w 542925"/>
                <a:gd name="connsiteY12" fmla="*/ 285750 h 288131"/>
                <a:gd name="connsiteX13" fmla="*/ 466725 w 542925"/>
                <a:gd name="connsiteY13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288131">
                  <a:moveTo>
                    <a:pt x="466725" y="285750"/>
                  </a:moveTo>
                  <a:cubicBezTo>
                    <a:pt x="481012" y="269081"/>
                    <a:pt x="495300" y="252413"/>
                    <a:pt x="511969" y="235744"/>
                  </a:cubicBezTo>
                  <a:cubicBezTo>
                    <a:pt x="450056" y="185737"/>
                    <a:pt x="407194" y="119063"/>
                    <a:pt x="383381" y="38100"/>
                  </a:cubicBezTo>
                  <a:cubicBezTo>
                    <a:pt x="302419" y="59531"/>
                    <a:pt x="223838" y="54768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3" y="288131"/>
                  </a:cubicBezTo>
                  <a:cubicBezTo>
                    <a:pt x="35719" y="278607"/>
                    <a:pt x="30956" y="269081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2925" y="235744"/>
                  </a:cubicBezTo>
                  <a:cubicBezTo>
                    <a:pt x="526256" y="252413"/>
                    <a:pt x="511969" y="269081"/>
                    <a:pt x="497681" y="285750"/>
                  </a:cubicBezTo>
                  <a:cubicBezTo>
                    <a:pt x="485775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FE1B078A-261B-036A-2EE9-E99B3AD5E52C}"/>
                </a:ext>
              </a:extLst>
            </p:cNvPr>
            <p:cNvSpPr/>
            <p:nvPr/>
          </p:nvSpPr>
          <p:spPr>
            <a:xfrm>
              <a:off x="11106149" y="6569868"/>
              <a:ext cx="542925" cy="288131"/>
            </a:xfrm>
            <a:custGeom>
              <a:avLst/>
              <a:gdLst>
                <a:gd name="connsiteX0" fmla="*/ 464344 w 542925"/>
                <a:gd name="connsiteY0" fmla="*/ 288131 h 288131"/>
                <a:gd name="connsiteX1" fmla="*/ 507207 w 542925"/>
                <a:gd name="connsiteY1" fmla="*/ 240506 h 288131"/>
                <a:gd name="connsiteX2" fmla="*/ 433388 w 542925"/>
                <a:gd name="connsiteY2" fmla="*/ 150019 h 288131"/>
                <a:gd name="connsiteX3" fmla="*/ 378619 w 542925"/>
                <a:gd name="connsiteY3" fmla="*/ 40482 h 288131"/>
                <a:gd name="connsiteX4" fmla="*/ 145256 w 542925"/>
                <a:gd name="connsiteY4" fmla="*/ 26194 h 288131"/>
                <a:gd name="connsiteX5" fmla="*/ 40482 w 542925"/>
                <a:gd name="connsiteY5" fmla="*/ 235744 h 288131"/>
                <a:gd name="connsiteX6" fmla="*/ 76200 w 542925"/>
                <a:gd name="connsiteY6" fmla="*/ 288131 h 288131"/>
                <a:gd name="connsiteX7" fmla="*/ 42863 w 542925"/>
                <a:gd name="connsiteY7" fmla="*/ 288131 h 288131"/>
                <a:gd name="connsiteX8" fmla="*/ 23813 w 542925"/>
                <a:gd name="connsiteY8" fmla="*/ 261938 h 288131"/>
                <a:gd name="connsiteX9" fmla="*/ 0 w 542925"/>
                <a:gd name="connsiteY9" fmla="*/ 238125 h 288131"/>
                <a:gd name="connsiteX10" fmla="*/ 133350 w 542925"/>
                <a:gd name="connsiteY10" fmla="*/ 0 h 288131"/>
                <a:gd name="connsiteX11" fmla="*/ 407194 w 542925"/>
                <a:gd name="connsiteY11" fmla="*/ 2381 h 288131"/>
                <a:gd name="connsiteX12" fmla="*/ 542925 w 542925"/>
                <a:gd name="connsiteY12" fmla="*/ 235744 h 288131"/>
                <a:gd name="connsiteX13" fmla="*/ 497681 w 542925"/>
                <a:gd name="connsiteY13" fmla="*/ 285750 h 288131"/>
                <a:gd name="connsiteX14" fmla="*/ 464344 w 542925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5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7" y="240506"/>
                  </a:cubicBezTo>
                  <a:cubicBezTo>
                    <a:pt x="483394" y="211931"/>
                    <a:pt x="454819" y="183357"/>
                    <a:pt x="433388" y="150019"/>
                  </a:cubicBezTo>
                  <a:cubicBezTo>
                    <a:pt x="411957" y="116681"/>
                    <a:pt x="397669" y="78582"/>
                    <a:pt x="378619" y="40482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40482" y="235744"/>
                  </a:cubicBezTo>
                  <a:cubicBezTo>
                    <a:pt x="52388" y="254794"/>
                    <a:pt x="64294" y="271462"/>
                    <a:pt x="76200" y="288131"/>
                  </a:cubicBezTo>
                  <a:cubicBezTo>
                    <a:pt x="64294" y="288131"/>
                    <a:pt x="52388" y="288131"/>
                    <a:pt x="42863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7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9B7272D-DAA5-EFF5-5D80-D39E17689427}"/>
                </a:ext>
              </a:extLst>
            </p:cNvPr>
            <p:cNvSpPr/>
            <p:nvPr/>
          </p:nvSpPr>
          <p:spPr>
            <a:xfrm>
              <a:off x="6538912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7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7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7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52FBEFC-C6B1-FA43-3CEB-B46A9FAA6E1A}"/>
                </a:ext>
              </a:extLst>
            </p:cNvPr>
            <p:cNvSpPr/>
            <p:nvPr/>
          </p:nvSpPr>
          <p:spPr>
            <a:xfrm>
              <a:off x="8493918" y="6572250"/>
              <a:ext cx="545306" cy="288131"/>
            </a:xfrm>
            <a:custGeom>
              <a:avLst/>
              <a:gdLst>
                <a:gd name="connsiteX0" fmla="*/ 466725 w 545306"/>
                <a:gd name="connsiteY0" fmla="*/ 285750 h 288131"/>
                <a:gd name="connsiteX1" fmla="*/ 483394 w 545306"/>
                <a:gd name="connsiteY1" fmla="*/ 259556 h 288131"/>
                <a:gd name="connsiteX2" fmla="*/ 500063 w 545306"/>
                <a:gd name="connsiteY2" fmla="*/ 240506 h 288131"/>
                <a:gd name="connsiteX3" fmla="*/ 433387 w 545306"/>
                <a:gd name="connsiteY3" fmla="*/ 140494 h 288131"/>
                <a:gd name="connsiteX4" fmla="*/ 395288 w 545306"/>
                <a:gd name="connsiteY4" fmla="*/ 26194 h 288131"/>
                <a:gd name="connsiteX5" fmla="*/ 157163 w 545306"/>
                <a:gd name="connsiteY5" fmla="*/ 38100 h 288131"/>
                <a:gd name="connsiteX6" fmla="*/ 28575 w 545306"/>
                <a:gd name="connsiteY6" fmla="*/ 235744 h 288131"/>
                <a:gd name="connsiteX7" fmla="*/ 73819 w 545306"/>
                <a:gd name="connsiteY7" fmla="*/ 285750 h 288131"/>
                <a:gd name="connsiteX8" fmla="*/ 45244 w 545306"/>
                <a:gd name="connsiteY8" fmla="*/ 285750 h 288131"/>
                <a:gd name="connsiteX9" fmla="*/ 21431 w 545306"/>
                <a:gd name="connsiteY9" fmla="*/ 257175 h 288131"/>
                <a:gd name="connsiteX10" fmla="*/ 0 w 545306"/>
                <a:gd name="connsiteY10" fmla="*/ 238125 h 288131"/>
                <a:gd name="connsiteX11" fmla="*/ 138113 w 545306"/>
                <a:gd name="connsiteY11" fmla="*/ 2381 h 288131"/>
                <a:gd name="connsiteX12" fmla="*/ 411956 w 545306"/>
                <a:gd name="connsiteY12" fmla="*/ 0 h 288131"/>
                <a:gd name="connsiteX13" fmla="*/ 545306 w 545306"/>
                <a:gd name="connsiteY13" fmla="*/ 235744 h 288131"/>
                <a:gd name="connsiteX14" fmla="*/ 502444 w 545306"/>
                <a:gd name="connsiteY14" fmla="*/ 288131 h 288131"/>
                <a:gd name="connsiteX15" fmla="*/ 466725 w 545306"/>
                <a:gd name="connsiteY15" fmla="*/ 285750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288131">
                  <a:moveTo>
                    <a:pt x="466725" y="285750"/>
                  </a:moveTo>
                  <a:cubicBezTo>
                    <a:pt x="471488" y="276225"/>
                    <a:pt x="476250" y="266700"/>
                    <a:pt x="483394" y="259556"/>
                  </a:cubicBezTo>
                  <a:cubicBezTo>
                    <a:pt x="488156" y="252413"/>
                    <a:pt x="495300" y="245268"/>
                    <a:pt x="500063" y="240506"/>
                  </a:cubicBezTo>
                  <a:cubicBezTo>
                    <a:pt x="476250" y="204788"/>
                    <a:pt x="452438" y="173831"/>
                    <a:pt x="433387" y="140494"/>
                  </a:cubicBezTo>
                  <a:cubicBezTo>
                    <a:pt x="414338" y="107156"/>
                    <a:pt x="402431" y="69056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1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8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88156" y="285750"/>
                    <a:pt x="476250" y="285750"/>
                    <a:pt x="46672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129A265-CE4D-78BB-3BA2-294AABD240CC}"/>
                </a:ext>
              </a:extLst>
            </p:cNvPr>
            <p:cNvSpPr/>
            <p:nvPr/>
          </p:nvSpPr>
          <p:spPr>
            <a:xfrm>
              <a:off x="10446543" y="6569868"/>
              <a:ext cx="545306" cy="288131"/>
            </a:xfrm>
            <a:custGeom>
              <a:avLst/>
              <a:gdLst>
                <a:gd name="connsiteX0" fmla="*/ 466725 w 545306"/>
                <a:gd name="connsiteY0" fmla="*/ 288131 h 288131"/>
                <a:gd name="connsiteX1" fmla="*/ 483394 w 545306"/>
                <a:gd name="connsiteY1" fmla="*/ 261938 h 288131"/>
                <a:gd name="connsiteX2" fmla="*/ 502444 w 545306"/>
                <a:gd name="connsiteY2" fmla="*/ 238125 h 288131"/>
                <a:gd name="connsiteX3" fmla="*/ 395288 w 545306"/>
                <a:gd name="connsiteY3" fmla="*/ 26194 h 288131"/>
                <a:gd name="connsiteX4" fmla="*/ 157163 w 545306"/>
                <a:gd name="connsiteY4" fmla="*/ 38100 h 288131"/>
                <a:gd name="connsiteX5" fmla="*/ 28575 w 545306"/>
                <a:gd name="connsiteY5" fmla="*/ 235744 h 288131"/>
                <a:gd name="connsiteX6" fmla="*/ 73819 w 545306"/>
                <a:gd name="connsiteY6" fmla="*/ 285750 h 288131"/>
                <a:gd name="connsiteX7" fmla="*/ 45244 w 545306"/>
                <a:gd name="connsiteY7" fmla="*/ 285750 h 288131"/>
                <a:gd name="connsiteX8" fmla="*/ 21431 w 545306"/>
                <a:gd name="connsiteY8" fmla="*/ 257175 h 288131"/>
                <a:gd name="connsiteX9" fmla="*/ 0 w 545306"/>
                <a:gd name="connsiteY9" fmla="*/ 238125 h 288131"/>
                <a:gd name="connsiteX10" fmla="*/ 138113 w 545306"/>
                <a:gd name="connsiteY10" fmla="*/ 2381 h 288131"/>
                <a:gd name="connsiteX11" fmla="*/ 411956 w 545306"/>
                <a:gd name="connsiteY11" fmla="*/ 0 h 288131"/>
                <a:gd name="connsiteX12" fmla="*/ 545306 w 545306"/>
                <a:gd name="connsiteY12" fmla="*/ 235744 h 288131"/>
                <a:gd name="connsiteX13" fmla="*/ 502444 w 545306"/>
                <a:gd name="connsiteY13" fmla="*/ 288131 h 288131"/>
                <a:gd name="connsiteX14" fmla="*/ 466725 w 545306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288131">
                  <a:moveTo>
                    <a:pt x="466725" y="288131"/>
                  </a:moveTo>
                  <a:cubicBezTo>
                    <a:pt x="471488" y="278607"/>
                    <a:pt x="476250" y="269082"/>
                    <a:pt x="483394" y="261938"/>
                  </a:cubicBezTo>
                  <a:cubicBezTo>
                    <a:pt x="488156" y="254794"/>
                    <a:pt x="495300" y="247650"/>
                    <a:pt x="502444" y="238125"/>
                  </a:cubicBezTo>
                  <a:cubicBezTo>
                    <a:pt x="445294" y="178594"/>
                    <a:pt x="409575" y="109538"/>
                    <a:pt x="395288" y="26194"/>
                  </a:cubicBezTo>
                  <a:cubicBezTo>
                    <a:pt x="316706" y="52388"/>
                    <a:pt x="240506" y="59531"/>
                    <a:pt x="157163" y="38100"/>
                  </a:cubicBezTo>
                  <a:cubicBezTo>
                    <a:pt x="133350" y="116681"/>
                    <a:pt x="92869" y="183357"/>
                    <a:pt x="28575" y="235744"/>
                  </a:cubicBezTo>
                  <a:cubicBezTo>
                    <a:pt x="42863" y="252413"/>
                    <a:pt x="59531" y="269082"/>
                    <a:pt x="73819" y="285750"/>
                  </a:cubicBezTo>
                  <a:cubicBezTo>
                    <a:pt x="64294" y="285750"/>
                    <a:pt x="54769" y="285750"/>
                    <a:pt x="45244" y="285750"/>
                  </a:cubicBezTo>
                  <a:cubicBezTo>
                    <a:pt x="38100" y="276225"/>
                    <a:pt x="28575" y="266700"/>
                    <a:pt x="21431" y="257175"/>
                  </a:cubicBezTo>
                  <a:cubicBezTo>
                    <a:pt x="14288" y="250031"/>
                    <a:pt x="7144" y="245269"/>
                    <a:pt x="0" y="238125"/>
                  </a:cubicBezTo>
                  <a:cubicBezTo>
                    <a:pt x="73819" y="176212"/>
                    <a:pt x="121444" y="100013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5306" y="235744"/>
                  </a:cubicBezTo>
                  <a:cubicBezTo>
                    <a:pt x="531019" y="254794"/>
                    <a:pt x="516731" y="271462"/>
                    <a:pt x="502444" y="288131"/>
                  </a:cubicBezTo>
                  <a:cubicBezTo>
                    <a:pt x="490538" y="288131"/>
                    <a:pt x="478631" y="288131"/>
                    <a:pt x="466725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5E4FFBE3-2A2B-108A-0E7B-7EE1A73F78F8}"/>
                </a:ext>
              </a:extLst>
            </p:cNvPr>
            <p:cNvSpPr/>
            <p:nvPr/>
          </p:nvSpPr>
          <p:spPr>
            <a:xfrm>
              <a:off x="7198518" y="6569868"/>
              <a:ext cx="542924" cy="288131"/>
            </a:xfrm>
            <a:custGeom>
              <a:avLst/>
              <a:gdLst>
                <a:gd name="connsiteX0" fmla="*/ 464344 w 542924"/>
                <a:gd name="connsiteY0" fmla="*/ 288131 h 288131"/>
                <a:gd name="connsiteX1" fmla="*/ 507206 w 542924"/>
                <a:gd name="connsiteY1" fmla="*/ 240506 h 288131"/>
                <a:gd name="connsiteX2" fmla="*/ 433387 w 542924"/>
                <a:gd name="connsiteY2" fmla="*/ 150019 h 288131"/>
                <a:gd name="connsiteX3" fmla="*/ 378619 w 542924"/>
                <a:gd name="connsiteY3" fmla="*/ 40482 h 288131"/>
                <a:gd name="connsiteX4" fmla="*/ 145256 w 542924"/>
                <a:gd name="connsiteY4" fmla="*/ 26194 h 288131"/>
                <a:gd name="connsiteX5" fmla="*/ 40481 w 542924"/>
                <a:gd name="connsiteY5" fmla="*/ 235744 h 288131"/>
                <a:gd name="connsiteX6" fmla="*/ 76200 w 542924"/>
                <a:gd name="connsiteY6" fmla="*/ 288131 h 288131"/>
                <a:gd name="connsiteX7" fmla="*/ 42862 w 542924"/>
                <a:gd name="connsiteY7" fmla="*/ 288131 h 288131"/>
                <a:gd name="connsiteX8" fmla="*/ 23813 w 542924"/>
                <a:gd name="connsiteY8" fmla="*/ 261938 h 288131"/>
                <a:gd name="connsiteX9" fmla="*/ 0 w 542924"/>
                <a:gd name="connsiteY9" fmla="*/ 238125 h 288131"/>
                <a:gd name="connsiteX10" fmla="*/ 133350 w 542924"/>
                <a:gd name="connsiteY10" fmla="*/ 0 h 288131"/>
                <a:gd name="connsiteX11" fmla="*/ 407194 w 542924"/>
                <a:gd name="connsiteY11" fmla="*/ 2381 h 288131"/>
                <a:gd name="connsiteX12" fmla="*/ 542925 w 542924"/>
                <a:gd name="connsiteY12" fmla="*/ 235744 h 288131"/>
                <a:gd name="connsiteX13" fmla="*/ 497681 w 542924"/>
                <a:gd name="connsiteY13" fmla="*/ 285750 h 288131"/>
                <a:gd name="connsiteX14" fmla="*/ 464344 w 542924"/>
                <a:gd name="connsiteY14" fmla="*/ 288131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2924" h="288131">
                  <a:moveTo>
                    <a:pt x="464344" y="288131"/>
                  </a:moveTo>
                  <a:cubicBezTo>
                    <a:pt x="478631" y="271462"/>
                    <a:pt x="492919" y="254794"/>
                    <a:pt x="507206" y="240506"/>
                  </a:cubicBezTo>
                  <a:cubicBezTo>
                    <a:pt x="483394" y="211931"/>
                    <a:pt x="454819" y="183357"/>
                    <a:pt x="433387" y="150019"/>
                  </a:cubicBezTo>
                  <a:cubicBezTo>
                    <a:pt x="411956" y="116681"/>
                    <a:pt x="397669" y="78582"/>
                    <a:pt x="378619" y="40482"/>
                  </a:cubicBezTo>
                  <a:cubicBezTo>
                    <a:pt x="302419" y="59531"/>
                    <a:pt x="223837" y="54769"/>
                    <a:pt x="145256" y="26194"/>
                  </a:cubicBezTo>
                  <a:cubicBezTo>
                    <a:pt x="130969" y="109538"/>
                    <a:pt x="95250" y="178594"/>
                    <a:pt x="40481" y="235744"/>
                  </a:cubicBezTo>
                  <a:cubicBezTo>
                    <a:pt x="52387" y="254794"/>
                    <a:pt x="64294" y="271462"/>
                    <a:pt x="76200" y="288131"/>
                  </a:cubicBezTo>
                  <a:cubicBezTo>
                    <a:pt x="64294" y="288131"/>
                    <a:pt x="52387" y="288131"/>
                    <a:pt x="42862" y="288131"/>
                  </a:cubicBezTo>
                  <a:cubicBezTo>
                    <a:pt x="35719" y="278607"/>
                    <a:pt x="30956" y="269082"/>
                    <a:pt x="23813" y="261938"/>
                  </a:cubicBezTo>
                  <a:cubicBezTo>
                    <a:pt x="16669" y="254794"/>
                    <a:pt x="9525" y="247650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2925" y="235744"/>
                  </a:cubicBezTo>
                  <a:cubicBezTo>
                    <a:pt x="526256" y="252413"/>
                    <a:pt x="511969" y="269082"/>
                    <a:pt x="497681" y="285750"/>
                  </a:cubicBezTo>
                  <a:cubicBezTo>
                    <a:pt x="483394" y="288131"/>
                    <a:pt x="473869" y="288131"/>
                    <a:pt x="46434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50167FF0-FE5B-DBEA-2D26-3B900D05BEDF}"/>
                </a:ext>
              </a:extLst>
            </p:cNvPr>
            <p:cNvSpPr/>
            <p:nvPr/>
          </p:nvSpPr>
          <p:spPr>
            <a:xfrm>
              <a:off x="5336381" y="6572250"/>
              <a:ext cx="445293" cy="285750"/>
            </a:xfrm>
            <a:custGeom>
              <a:avLst/>
              <a:gdLst>
                <a:gd name="connsiteX0" fmla="*/ 371475 w 445293"/>
                <a:gd name="connsiteY0" fmla="*/ 285750 h 285750"/>
                <a:gd name="connsiteX1" fmla="*/ 414338 w 445293"/>
                <a:gd name="connsiteY1" fmla="*/ 238125 h 285750"/>
                <a:gd name="connsiteX2" fmla="*/ 340519 w 445293"/>
                <a:gd name="connsiteY2" fmla="*/ 147638 h 285750"/>
                <a:gd name="connsiteX3" fmla="*/ 285750 w 445293"/>
                <a:gd name="connsiteY3" fmla="*/ 38100 h 285750"/>
                <a:gd name="connsiteX4" fmla="*/ 52388 w 445293"/>
                <a:gd name="connsiteY4" fmla="*/ 23813 h 285750"/>
                <a:gd name="connsiteX5" fmla="*/ 4763 w 445293"/>
                <a:gd name="connsiteY5" fmla="*/ 152400 h 285750"/>
                <a:gd name="connsiteX6" fmla="*/ 0 w 445293"/>
                <a:gd name="connsiteY6" fmla="*/ 152400 h 285750"/>
                <a:gd name="connsiteX7" fmla="*/ 2381 w 445293"/>
                <a:gd name="connsiteY7" fmla="*/ 109538 h 285750"/>
                <a:gd name="connsiteX8" fmla="*/ 40481 w 445293"/>
                <a:gd name="connsiteY8" fmla="*/ 0 h 285750"/>
                <a:gd name="connsiteX9" fmla="*/ 309563 w 445293"/>
                <a:gd name="connsiteY9" fmla="*/ 0 h 285750"/>
                <a:gd name="connsiteX10" fmla="*/ 445294 w 445293"/>
                <a:gd name="connsiteY10" fmla="*/ 233362 h 285750"/>
                <a:gd name="connsiteX11" fmla="*/ 400050 w 445293"/>
                <a:gd name="connsiteY11" fmla="*/ 283369 h 285750"/>
                <a:gd name="connsiteX12" fmla="*/ 371475 w 445293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293" h="285750">
                  <a:moveTo>
                    <a:pt x="371475" y="285750"/>
                  </a:moveTo>
                  <a:cubicBezTo>
                    <a:pt x="385762" y="269081"/>
                    <a:pt x="400050" y="252413"/>
                    <a:pt x="414338" y="238125"/>
                  </a:cubicBezTo>
                  <a:cubicBezTo>
                    <a:pt x="390525" y="207169"/>
                    <a:pt x="361950" y="180975"/>
                    <a:pt x="340519" y="147638"/>
                  </a:cubicBezTo>
                  <a:cubicBezTo>
                    <a:pt x="319088" y="114300"/>
                    <a:pt x="304800" y="76200"/>
                    <a:pt x="285750" y="38100"/>
                  </a:cubicBezTo>
                  <a:cubicBezTo>
                    <a:pt x="209550" y="57150"/>
                    <a:pt x="130969" y="52388"/>
                    <a:pt x="52388" y="23813"/>
                  </a:cubicBezTo>
                  <a:cubicBezTo>
                    <a:pt x="42863" y="69056"/>
                    <a:pt x="30956" y="114300"/>
                    <a:pt x="4763" y="152400"/>
                  </a:cubicBezTo>
                  <a:cubicBezTo>
                    <a:pt x="2381" y="152400"/>
                    <a:pt x="0" y="152400"/>
                    <a:pt x="0" y="152400"/>
                  </a:cubicBezTo>
                  <a:cubicBezTo>
                    <a:pt x="0" y="138112"/>
                    <a:pt x="0" y="123825"/>
                    <a:pt x="2381" y="109538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5294" y="233362"/>
                  </a:cubicBezTo>
                  <a:cubicBezTo>
                    <a:pt x="428625" y="250031"/>
                    <a:pt x="414338" y="266700"/>
                    <a:pt x="400050" y="283369"/>
                  </a:cubicBezTo>
                  <a:cubicBezTo>
                    <a:pt x="390525" y="285750"/>
                    <a:pt x="381000" y="285750"/>
                    <a:pt x="371475" y="285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60FBB35-1166-D909-171D-D133DE70A13D}"/>
                </a:ext>
              </a:extLst>
            </p:cNvPr>
            <p:cNvSpPr/>
            <p:nvPr/>
          </p:nvSpPr>
          <p:spPr>
            <a:xfrm>
              <a:off x="12082462" y="6086475"/>
              <a:ext cx="111919" cy="316705"/>
            </a:xfrm>
            <a:custGeom>
              <a:avLst/>
              <a:gdLst>
                <a:gd name="connsiteX0" fmla="*/ 109538 w 111919"/>
                <a:gd name="connsiteY0" fmla="*/ 316706 h 316705"/>
                <a:gd name="connsiteX1" fmla="*/ 97631 w 111919"/>
                <a:gd name="connsiteY1" fmla="*/ 290512 h 316705"/>
                <a:gd name="connsiteX2" fmla="*/ 14288 w 111919"/>
                <a:gd name="connsiteY2" fmla="*/ 176212 h 316705"/>
                <a:gd name="connsiteX3" fmla="*/ 0 w 111919"/>
                <a:gd name="connsiteY3" fmla="*/ 161925 h 316705"/>
                <a:gd name="connsiteX4" fmla="*/ 2381 w 111919"/>
                <a:gd name="connsiteY4" fmla="*/ 157163 h 316705"/>
                <a:gd name="connsiteX5" fmla="*/ 111919 w 111919"/>
                <a:gd name="connsiteY5" fmla="*/ 0 h 316705"/>
                <a:gd name="connsiteX6" fmla="*/ 111919 w 111919"/>
                <a:gd name="connsiteY6" fmla="*/ 59531 h 316705"/>
                <a:gd name="connsiteX7" fmla="*/ 38100 w 111919"/>
                <a:gd name="connsiteY7" fmla="*/ 161925 h 316705"/>
                <a:gd name="connsiteX8" fmla="*/ 111919 w 111919"/>
                <a:gd name="connsiteY8" fmla="*/ 264319 h 316705"/>
                <a:gd name="connsiteX9" fmla="*/ 109538 w 111919"/>
                <a:gd name="connsiteY9" fmla="*/ 316706 h 3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5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8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3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6203D9EC-9B6F-E2E2-0B9F-EB5AE53C5DFE}"/>
                </a:ext>
              </a:extLst>
            </p:cNvPr>
            <p:cNvSpPr/>
            <p:nvPr/>
          </p:nvSpPr>
          <p:spPr>
            <a:xfrm>
              <a:off x="12082462" y="452437"/>
              <a:ext cx="111919" cy="319087"/>
            </a:xfrm>
            <a:custGeom>
              <a:avLst/>
              <a:gdLst>
                <a:gd name="connsiteX0" fmla="*/ 109538 w 111919"/>
                <a:gd name="connsiteY0" fmla="*/ 319088 h 319087"/>
                <a:gd name="connsiteX1" fmla="*/ 97631 w 111919"/>
                <a:gd name="connsiteY1" fmla="*/ 292894 h 319087"/>
                <a:gd name="connsiteX2" fmla="*/ 14288 w 111919"/>
                <a:gd name="connsiteY2" fmla="*/ 178594 h 319087"/>
                <a:gd name="connsiteX3" fmla="*/ 0 w 111919"/>
                <a:gd name="connsiteY3" fmla="*/ 164306 h 319087"/>
                <a:gd name="connsiteX4" fmla="*/ 0 w 111919"/>
                <a:gd name="connsiteY4" fmla="*/ 161925 h 319087"/>
                <a:gd name="connsiteX5" fmla="*/ 2381 w 111919"/>
                <a:gd name="connsiteY5" fmla="*/ 157163 h 319087"/>
                <a:gd name="connsiteX6" fmla="*/ 111919 w 111919"/>
                <a:gd name="connsiteY6" fmla="*/ 0 h 319087"/>
                <a:gd name="connsiteX7" fmla="*/ 111919 w 111919"/>
                <a:gd name="connsiteY7" fmla="*/ 59531 h 319087"/>
                <a:gd name="connsiteX8" fmla="*/ 38100 w 111919"/>
                <a:gd name="connsiteY8" fmla="*/ 161925 h 319087"/>
                <a:gd name="connsiteX9" fmla="*/ 111919 w 111919"/>
                <a:gd name="connsiteY9" fmla="*/ 264319 h 319087"/>
                <a:gd name="connsiteX10" fmla="*/ 109538 w 111919"/>
                <a:gd name="connsiteY10" fmla="*/ 3190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19" h="319087">
                  <a:moveTo>
                    <a:pt x="109538" y="319088"/>
                  </a:moveTo>
                  <a:cubicBezTo>
                    <a:pt x="104775" y="309563"/>
                    <a:pt x="100013" y="302419"/>
                    <a:pt x="97631" y="292894"/>
                  </a:cubicBezTo>
                  <a:cubicBezTo>
                    <a:pt x="76200" y="250031"/>
                    <a:pt x="47625" y="209550"/>
                    <a:pt x="14288" y="178594"/>
                  </a:cubicBezTo>
                  <a:cubicBezTo>
                    <a:pt x="9525" y="173831"/>
                    <a:pt x="4763" y="169069"/>
                    <a:pt x="0" y="164306"/>
                  </a:cubicBezTo>
                  <a:cubicBezTo>
                    <a:pt x="0" y="164306"/>
                    <a:pt x="0" y="161925"/>
                    <a:pt x="0" y="161925"/>
                  </a:cubicBezTo>
                  <a:cubicBezTo>
                    <a:pt x="0" y="159544"/>
                    <a:pt x="0" y="159544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3369"/>
                    <a:pt x="109538" y="300038"/>
                    <a:pt x="109538" y="319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A0CEDD1B-577C-99F8-030F-8A294F4AD344}"/>
                </a:ext>
              </a:extLst>
            </p:cNvPr>
            <p:cNvSpPr/>
            <p:nvPr/>
          </p:nvSpPr>
          <p:spPr>
            <a:xfrm>
              <a:off x="12082462" y="2707481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3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3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A016673B-721F-AD47-2136-64C74B176624}"/>
                </a:ext>
              </a:extLst>
            </p:cNvPr>
            <p:cNvSpPr/>
            <p:nvPr/>
          </p:nvSpPr>
          <p:spPr>
            <a:xfrm>
              <a:off x="12082462" y="3833812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3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8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3"/>
                    <a:pt x="2381" y="157163"/>
                  </a:cubicBezTo>
                  <a:cubicBezTo>
                    <a:pt x="52388" y="114300"/>
                    <a:pt x="90488" y="61913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86943DD5-7164-0705-3220-024F7F0551CB}"/>
                </a:ext>
              </a:extLst>
            </p:cNvPr>
            <p:cNvSpPr/>
            <p:nvPr/>
          </p:nvSpPr>
          <p:spPr>
            <a:xfrm>
              <a:off x="12082462" y="4960143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2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2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8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50FCB6C-A697-5E01-B0D9-2CF1F9733751}"/>
                </a:ext>
              </a:extLst>
            </p:cNvPr>
            <p:cNvSpPr/>
            <p:nvPr/>
          </p:nvSpPr>
          <p:spPr>
            <a:xfrm>
              <a:off x="12082462" y="1581150"/>
              <a:ext cx="111919" cy="316706"/>
            </a:xfrm>
            <a:custGeom>
              <a:avLst/>
              <a:gdLst>
                <a:gd name="connsiteX0" fmla="*/ 109538 w 111919"/>
                <a:gd name="connsiteY0" fmla="*/ 316706 h 316706"/>
                <a:gd name="connsiteX1" fmla="*/ 97631 w 111919"/>
                <a:gd name="connsiteY1" fmla="*/ 290512 h 316706"/>
                <a:gd name="connsiteX2" fmla="*/ 14288 w 111919"/>
                <a:gd name="connsiteY2" fmla="*/ 176213 h 316706"/>
                <a:gd name="connsiteX3" fmla="*/ 0 w 111919"/>
                <a:gd name="connsiteY3" fmla="*/ 161925 h 316706"/>
                <a:gd name="connsiteX4" fmla="*/ 2381 w 111919"/>
                <a:gd name="connsiteY4" fmla="*/ 157162 h 316706"/>
                <a:gd name="connsiteX5" fmla="*/ 111919 w 111919"/>
                <a:gd name="connsiteY5" fmla="*/ 0 h 316706"/>
                <a:gd name="connsiteX6" fmla="*/ 111919 w 111919"/>
                <a:gd name="connsiteY6" fmla="*/ 59531 h 316706"/>
                <a:gd name="connsiteX7" fmla="*/ 38100 w 111919"/>
                <a:gd name="connsiteY7" fmla="*/ 161925 h 316706"/>
                <a:gd name="connsiteX8" fmla="*/ 111919 w 111919"/>
                <a:gd name="connsiteY8" fmla="*/ 264319 h 316706"/>
                <a:gd name="connsiteX9" fmla="*/ 109538 w 111919"/>
                <a:gd name="connsiteY9" fmla="*/ 31670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919" h="316706">
                  <a:moveTo>
                    <a:pt x="109538" y="316706"/>
                  </a:moveTo>
                  <a:cubicBezTo>
                    <a:pt x="104775" y="307181"/>
                    <a:pt x="100013" y="300037"/>
                    <a:pt x="97631" y="290512"/>
                  </a:cubicBezTo>
                  <a:cubicBezTo>
                    <a:pt x="76200" y="247650"/>
                    <a:pt x="47625" y="207169"/>
                    <a:pt x="14288" y="176213"/>
                  </a:cubicBezTo>
                  <a:cubicBezTo>
                    <a:pt x="9525" y="171450"/>
                    <a:pt x="4763" y="166688"/>
                    <a:pt x="0" y="161925"/>
                  </a:cubicBezTo>
                  <a:cubicBezTo>
                    <a:pt x="0" y="159544"/>
                    <a:pt x="0" y="157162"/>
                    <a:pt x="2381" y="157162"/>
                  </a:cubicBezTo>
                  <a:cubicBezTo>
                    <a:pt x="52388" y="114300"/>
                    <a:pt x="90488" y="61912"/>
                    <a:pt x="111919" y="0"/>
                  </a:cubicBezTo>
                  <a:cubicBezTo>
                    <a:pt x="111919" y="19050"/>
                    <a:pt x="111919" y="38100"/>
                    <a:pt x="111919" y="59531"/>
                  </a:cubicBezTo>
                  <a:cubicBezTo>
                    <a:pt x="92869" y="97631"/>
                    <a:pt x="69056" y="130969"/>
                    <a:pt x="38100" y="161925"/>
                  </a:cubicBezTo>
                  <a:cubicBezTo>
                    <a:pt x="69056" y="192881"/>
                    <a:pt x="92869" y="228600"/>
                    <a:pt x="111919" y="264319"/>
                  </a:cubicBezTo>
                  <a:cubicBezTo>
                    <a:pt x="109538" y="280987"/>
                    <a:pt x="109538" y="297656"/>
                    <a:pt x="109538" y="3167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C3682EE3-7741-E0D4-C2EF-2258C99A36E5}"/>
                </a:ext>
              </a:extLst>
            </p:cNvPr>
            <p:cNvSpPr/>
            <p:nvPr/>
          </p:nvSpPr>
          <p:spPr>
            <a:xfrm>
              <a:off x="12118181" y="3245643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FAC9B6AD-7842-03E7-C3AF-210D1F917277}"/>
                </a:ext>
              </a:extLst>
            </p:cNvPr>
            <p:cNvSpPr/>
            <p:nvPr/>
          </p:nvSpPr>
          <p:spPr>
            <a:xfrm>
              <a:off x="12118181" y="4371975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496FA60-8DD1-BA16-008B-775465873C70}"/>
                </a:ext>
              </a:extLst>
            </p:cNvPr>
            <p:cNvSpPr/>
            <p:nvPr/>
          </p:nvSpPr>
          <p:spPr>
            <a:xfrm>
              <a:off x="12118181" y="2119312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3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2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EA8106E4-4776-399C-D1A9-3F54E1B60765}"/>
                </a:ext>
              </a:extLst>
            </p:cNvPr>
            <p:cNvSpPr/>
            <p:nvPr/>
          </p:nvSpPr>
          <p:spPr>
            <a:xfrm>
              <a:off x="12118181" y="992981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2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7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22C60A6-0D7C-9F13-5DD5-38466B2E741E}"/>
                </a:ext>
              </a:extLst>
            </p:cNvPr>
            <p:cNvSpPr/>
            <p:nvPr/>
          </p:nvSpPr>
          <p:spPr>
            <a:xfrm>
              <a:off x="12118181" y="6622256"/>
              <a:ext cx="73818" cy="123824"/>
            </a:xfrm>
            <a:custGeom>
              <a:avLst/>
              <a:gdLst>
                <a:gd name="connsiteX0" fmla="*/ 73819 w 73818"/>
                <a:gd name="connsiteY0" fmla="*/ 19050 h 123824"/>
                <a:gd name="connsiteX1" fmla="*/ 9525 w 73818"/>
                <a:gd name="connsiteY1" fmla="*/ 104775 h 123824"/>
                <a:gd name="connsiteX2" fmla="*/ 0 w 73818"/>
                <a:gd name="connsiteY2" fmla="*/ 123825 h 123824"/>
                <a:gd name="connsiteX3" fmla="*/ 35719 w 73818"/>
                <a:gd name="connsiteY3" fmla="*/ 42862 h 123824"/>
                <a:gd name="connsiteX4" fmla="*/ 71438 w 73818"/>
                <a:gd name="connsiteY4" fmla="*/ 0 h 123824"/>
                <a:gd name="connsiteX5" fmla="*/ 73819 w 73818"/>
                <a:gd name="connsiteY5" fmla="*/ 1905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73819" y="19050"/>
                  </a:moveTo>
                  <a:cubicBezTo>
                    <a:pt x="42863" y="40481"/>
                    <a:pt x="26194" y="71438"/>
                    <a:pt x="9525" y="104775"/>
                  </a:cubicBezTo>
                  <a:cubicBezTo>
                    <a:pt x="7144" y="111918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2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7143"/>
                    <a:pt x="73819" y="14288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3689EB30-5239-9605-B837-E4482350263A}"/>
                </a:ext>
              </a:extLst>
            </p:cNvPr>
            <p:cNvSpPr/>
            <p:nvPr/>
          </p:nvSpPr>
          <p:spPr>
            <a:xfrm>
              <a:off x="12118181" y="5498306"/>
              <a:ext cx="73818" cy="123825"/>
            </a:xfrm>
            <a:custGeom>
              <a:avLst/>
              <a:gdLst>
                <a:gd name="connsiteX0" fmla="*/ 73819 w 73818"/>
                <a:gd name="connsiteY0" fmla="*/ 19050 h 123825"/>
                <a:gd name="connsiteX1" fmla="*/ 9525 w 73818"/>
                <a:gd name="connsiteY1" fmla="*/ 104775 h 123825"/>
                <a:gd name="connsiteX2" fmla="*/ 0 w 73818"/>
                <a:gd name="connsiteY2" fmla="*/ 123825 h 123825"/>
                <a:gd name="connsiteX3" fmla="*/ 35719 w 73818"/>
                <a:gd name="connsiteY3" fmla="*/ 42863 h 123825"/>
                <a:gd name="connsiteX4" fmla="*/ 71438 w 73818"/>
                <a:gd name="connsiteY4" fmla="*/ 0 h 123825"/>
                <a:gd name="connsiteX5" fmla="*/ 73819 w 73818"/>
                <a:gd name="connsiteY5" fmla="*/ 1905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73819" y="19050"/>
                  </a:moveTo>
                  <a:cubicBezTo>
                    <a:pt x="42863" y="40482"/>
                    <a:pt x="26194" y="71438"/>
                    <a:pt x="9525" y="104775"/>
                  </a:cubicBezTo>
                  <a:cubicBezTo>
                    <a:pt x="7144" y="111919"/>
                    <a:pt x="2381" y="116681"/>
                    <a:pt x="0" y="123825"/>
                  </a:cubicBezTo>
                  <a:cubicBezTo>
                    <a:pt x="4763" y="92869"/>
                    <a:pt x="19050" y="66675"/>
                    <a:pt x="35719" y="42863"/>
                  </a:cubicBezTo>
                  <a:cubicBezTo>
                    <a:pt x="47625" y="28575"/>
                    <a:pt x="59531" y="14288"/>
                    <a:pt x="71438" y="0"/>
                  </a:cubicBezTo>
                  <a:cubicBezTo>
                    <a:pt x="73819" y="4763"/>
                    <a:pt x="73819" y="11906"/>
                    <a:pt x="73819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89A1DC-5CF6-9946-6A8D-1CE35D288EDD}"/>
                </a:ext>
              </a:extLst>
            </p:cNvPr>
            <p:cNvSpPr/>
            <p:nvPr/>
          </p:nvSpPr>
          <p:spPr>
            <a:xfrm>
              <a:off x="12118181" y="1240631"/>
              <a:ext cx="73818" cy="123825"/>
            </a:xfrm>
            <a:custGeom>
              <a:avLst/>
              <a:gdLst>
                <a:gd name="connsiteX0" fmla="*/ 0 w 73818"/>
                <a:gd name="connsiteY0" fmla="*/ 0 h 123825"/>
                <a:gd name="connsiteX1" fmla="*/ 9525 w 73818"/>
                <a:gd name="connsiteY1" fmla="*/ 19050 h 123825"/>
                <a:gd name="connsiteX2" fmla="*/ 73819 w 73818"/>
                <a:gd name="connsiteY2" fmla="*/ 104775 h 123825"/>
                <a:gd name="connsiteX3" fmla="*/ 73819 w 73818"/>
                <a:gd name="connsiteY3" fmla="*/ 123825 h 123825"/>
                <a:gd name="connsiteX4" fmla="*/ 7144 w 73818"/>
                <a:gd name="connsiteY4" fmla="*/ 28575 h 123825"/>
                <a:gd name="connsiteX5" fmla="*/ 0 w 73818"/>
                <a:gd name="connsiteY5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5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8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86E2E68D-2F15-EB05-ABF1-45A7AD392ACD}"/>
                </a:ext>
              </a:extLst>
            </p:cNvPr>
            <p:cNvSpPr/>
            <p:nvPr/>
          </p:nvSpPr>
          <p:spPr>
            <a:xfrm>
              <a:off x="12118181" y="3493293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5565C636-A094-A822-427A-12C5CAA0F525}"/>
                </a:ext>
              </a:extLst>
            </p:cNvPr>
            <p:cNvSpPr/>
            <p:nvPr/>
          </p:nvSpPr>
          <p:spPr>
            <a:xfrm>
              <a:off x="12118181" y="5745956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14288 w 73818"/>
                <a:gd name="connsiteY1" fmla="*/ 28575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4763" y="9525"/>
                    <a:pt x="9525" y="19050"/>
                    <a:pt x="14288" y="28575"/>
                  </a:cubicBezTo>
                  <a:cubicBezTo>
                    <a:pt x="28575" y="57150"/>
                    <a:pt x="45244" y="85725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C875946-E25D-FF60-447B-89471B6FDFA7}"/>
                </a:ext>
              </a:extLst>
            </p:cNvPr>
            <p:cNvSpPr/>
            <p:nvPr/>
          </p:nvSpPr>
          <p:spPr>
            <a:xfrm>
              <a:off x="12118181" y="114300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11E7340-FF6A-D118-889D-3A144A74C4F9}"/>
                </a:ext>
              </a:extLst>
            </p:cNvPr>
            <p:cNvSpPr/>
            <p:nvPr/>
          </p:nvSpPr>
          <p:spPr>
            <a:xfrm>
              <a:off x="12118181" y="4619625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2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B36AEE07-279F-3DDA-C520-F6CF8969E870}"/>
                </a:ext>
              </a:extLst>
            </p:cNvPr>
            <p:cNvSpPr/>
            <p:nvPr/>
          </p:nvSpPr>
          <p:spPr>
            <a:xfrm>
              <a:off x="12118181" y="2366962"/>
              <a:ext cx="73818" cy="123824"/>
            </a:xfrm>
            <a:custGeom>
              <a:avLst/>
              <a:gdLst>
                <a:gd name="connsiteX0" fmla="*/ 0 w 73818"/>
                <a:gd name="connsiteY0" fmla="*/ 0 h 123824"/>
                <a:gd name="connsiteX1" fmla="*/ 9525 w 73818"/>
                <a:gd name="connsiteY1" fmla="*/ 19050 h 123824"/>
                <a:gd name="connsiteX2" fmla="*/ 73819 w 73818"/>
                <a:gd name="connsiteY2" fmla="*/ 104775 h 123824"/>
                <a:gd name="connsiteX3" fmla="*/ 73819 w 73818"/>
                <a:gd name="connsiteY3" fmla="*/ 123825 h 123824"/>
                <a:gd name="connsiteX4" fmla="*/ 7144 w 73818"/>
                <a:gd name="connsiteY4" fmla="*/ 28575 h 123824"/>
                <a:gd name="connsiteX5" fmla="*/ 0 w 73818"/>
                <a:gd name="connsiteY5" fmla="*/ 0 h 1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818" h="123824">
                  <a:moveTo>
                    <a:pt x="0" y="0"/>
                  </a:moveTo>
                  <a:cubicBezTo>
                    <a:pt x="2381" y="7144"/>
                    <a:pt x="7144" y="11906"/>
                    <a:pt x="9525" y="19050"/>
                  </a:cubicBezTo>
                  <a:cubicBezTo>
                    <a:pt x="26194" y="52387"/>
                    <a:pt x="42863" y="80963"/>
                    <a:pt x="73819" y="104775"/>
                  </a:cubicBezTo>
                  <a:cubicBezTo>
                    <a:pt x="73819" y="111919"/>
                    <a:pt x="73819" y="116681"/>
                    <a:pt x="73819" y="123825"/>
                  </a:cubicBezTo>
                  <a:cubicBezTo>
                    <a:pt x="45244" y="97631"/>
                    <a:pt x="21431" y="66675"/>
                    <a:pt x="7144" y="28575"/>
                  </a:cubicBezTo>
                  <a:cubicBezTo>
                    <a:pt x="2381" y="19050"/>
                    <a:pt x="2381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6548332A-54CF-C96F-76FE-2AB2B3DDD860}"/>
                </a:ext>
              </a:extLst>
            </p:cNvPr>
            <p:cNvSpPr/>
            <p:nvPr/>
          </p:nvSpPr>
          <p:spPr>
            <a:xfrm>
              <a:off x="628173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C440F532-DB8B-B85A-FA6E-D5A445F65BAF}"/>
                </a:ext>
              </a:extLst>
            </p:cNvPr>
            <p:cNvSpPr/>
            <p:nvPr/>
          </p:nvSpPr>
          <p:spPr>
            <a:xfrm>
              <a:off x="5948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C844D1FC-F96F-6C26-BE11-039A32980B92}"/>
                </a:ext>
              </a:extLst>
            </p:cNvPr>
            <p:cNvSpPr/>
            <p:nvPr/>
          </p:nvSpPr>
          <p:spPr>
            <a:xfrm>
              <a:off x="1180861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7" y="-2063"/>
                    <a:pt x="61913" y="-4445"/>
                    <a:pt x="92869" y="9843"/>
                  </a:cubicBezTo>
                  <a:cubicBezTo>
                    <a:pt x="61913" y="9843"/>
                    <a:pt x="30957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45E16FA6-3514-B2E6-CBB2-054A227B3443}"/>
                </a:ext>
              </a:extLst>
            </p:cNvPr>
            <p:cNvSpPr/>
            <p:nvPr/>
          </p:nvSpPr>
          <p:spPr>
            <a:xfrm>
              <a:off x="10189368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3" y="-2063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CB378E60-6235-54D7-0BDA-60856DAA2E6B}"/>
                </a:ext>
              </a:extLst>
            </p:cNvPr>
            <p:cNvSpPr/>
            <p:nvPr/>
          </p:nvSpPr>
          <p:spPr>
            <a:xfrm>
              <a:off x="7900987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2" y="-4445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8669296E-C053-36DF-AC40-DB35DAA3AE08}"/>
                </a:ext>
              </a:extLst>
            </p:cNvPr>
            <p:cNvSpPr/>
            <p:nvPr/>
          </p:nvSpPr>
          <p:spPr>
            <a:xfrm>
              <a:off x="8234362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4445"/>
                    <a:pt x="61912" y="-2063"/>
                    <a:pt x="92869" y="9843"/>
                  </a:cubicBezTo>
                  <a:cubicBezTo>
                    <a:pt x="61912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7225E1FF-CF45-4B87-C3A1-268468DEF7BB}"/>
                </a:ext>
              </a:extLst>
            </p:cNvPr>
            <p:cNvSpPr/>
            <p:nvPr/>
          </p:nvSpPr>
          <p:spPr>
            <a:xfrm>
              <a:off x="9855993" y="6848157"/>
              <a:ext cx="92868" cy="9842"/>
            </a:xfrm>
            <a:custGeom>
              <a:avLst/>
              <a:gdLst>
                <a:gd name="connsiteX0" fmla="*/ 0 w 92868"/>
                <a:gd name="connsiteY0" fmla="*/ 9843 h 9842"/>
                <a:gd name="connsiteX1" fmla="*/ 92869 w 92868"/>
                <a:gd name="connsiteY1" fmla="*/ 9843 h 9842"/>
                <a:gd name="connsiteX2" fmla="*/ 0 w 92868"/>
                <a:gd name="connsiteY2" fmla="*/ 984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9842">
                  <a:moveTo>
                    <a:pt x="0" y="9843"/>
                  </a:moveTo>
                  <a:cubicBezTo>
                    <a:pt x="30956" y="-2063"/>
                    <a:pt x="61913" y="-4445"/>
                    <a:pt x="92869" y="9843"/>
                  </a:cubicBezTo>
                  <a:cubicBezTo>
                    <a:pt x="61913" y="9843"/>
                    <a:pt x="30956" y="9843"/>
                    <a:pt x="0" y="98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C9B13C4-F47B-8EB9-CDD5-56DD432B865C}"/>
                </a:ext>
              </a:extLst>
            </p:cNvPr>
            <p:cNvSpPr/>
            <p:nvPr/>
          </p:nvSpPr>
          <p:spPr>
            <a:xfrm>
              <a:off x="12114741" y="2240756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6C47B0E4-6E99-25D9-441A-5F224871ED97}"/>
                </a:ext>
              </a:extLst>
            </p:cNvPr>
            <p:cNvSpPr/>
            <p:nvPr/>
          </p:nvSpPr>
          <p:spPr>
            <a:xfrm>
              <a:off x="12114741" y="6743700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8 h 26193"/>
                <a:gd name="connsiteX3" fmla="*/ 77258 w 77258"/>
                <a:gd name="connsiteY3" fmla="*/ 26193 h 26193"/>
                <a:gd name="connsiteX4" fmla="*/ 10584 w 77258"/>
                <a:gd name="connsiteY4" fmla="*/ 16668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8"/>
                  </a:cubicBezTo>
                  <a:cubicBezTo>
                    <a:pt x="77258" y="19050"/>
                    <a:pt x="77258" y="23813"/>
                    <a:pt x="77258" y="26193"/>
                  </a:cubicBezTo>
                  <a:cubicBezTo>
                    <a:pt x="55827" y="23813"/>
                    <a:pt x="32015" y="19050"/>
                    <a:pt x="10584" y="16668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EA3A2CCF-EA2F-A5BE-0D5C-F26B58DD99CD}"/>
                </a:ext>
              </a:extLst>
            </p:cNvPr>
            <p:cNvSpPr/>
            <p:nvPr/>
          </p:nvSpPr>
          <p:spPr>
            <a:xfrm>
              <a:off x="12114741" y="5617368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8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BADC21F-1B2A-1E6D-09A0-70707A319F12}"/>
                </a:ext>
              </a:extLst>
            </p:cNvPr>
            <p:cNvSpPr/>
            <p:nvPr/>
          </p:nvSpPr>
          <p:spPr>
            <a:xfrm>
              <a:off x="12114741" y="1114424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1C56DCCF-1D0F-29B2-999B-6A13FE85E919}"/>
                </a:ext>
              </a:extLst>
            </p:cNvPr>
            <p:cNvSpPr/>
            <p:nvPr/>
          </p:nvSpPr>
          <p:spPr>
            <a:xfrm>
              <a:off x="12114741" y="336708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4"/>
                    <a:pt x="8202" y="11906"/>
                    <a:pt x="17727" y="11906"/>
                  </a:cubicBezTo>
                  <a:cubicBezTo>
                    <a:pt x="36777" y="14288"/>
                    <a:pt x="58209" y="14288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1906"/>
                    <a:pt x="-3704" y="7144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4B7B8148-8864-BB52-80FD-134AA741CC22}"/>
                </a:ext>
              </a:extLst>
            </p:cNvPr>
            <p:cNvSpPr/>
            <p:nvPr/>
          </p:nvSpPr>
          <p:spPr>
            <a:xfrm>
              <a:off x="12114741" y="4491037"/>
              <a:ext cx="77258" cy="26193"/>
            </a:xfrm>
            <a:custGeom>
              <a:avLst/>
              <a:gdLst>
                <a:gd name="connsiteX0" fmla="*/ 3439 w 77258"/>
                <a:gd name="connsiteY0" fmla="*/ 0 h 26193"/>
                <a:gd name="connsiteX1" fmla="*/ 17727 w 77258"/>
                <a:gd name="connsiteY1" fmla="*/ 11906 h 26193"/>
                <a:gd name="connsiteX2" fmla="*/ 77258 w 77258"/>
                <a:gd name="connsiteY2" fmla="*/ 16669 h 26193"/>
                <a:gd name="connsiteX3" fmla="*/ 77258 w 77258"/>
                <a:gd name="connsiteY3" fmla="*/ 26194 h 26193"/>
                <a:gd name="connsiteX4" fmla="*/ 10584 w 77258"/>
                <a:gd name="connsiteY4" fmla="*/ 16669 h 26193"/>
                <a:gd name="connsiteX5" fmla="*/ 3439 w 77258"/>
                <a:gd name="connsiteY5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58" h="26193">
                  <a:moveTo>
                    <a:pt x="3439" y="0"/>
                  </a:moveTo>
                  <a:cubicBezTo>
                    <a:pt x="5821" y="7143"/>
                    <a:pt x="8202" y="11906"/>
                    <a:pt x="17727" y="11906"/>
                  </a:cubicBezTo>
                  <a:cubicBezTo>
                    <a:pt x="36777" y="14287"/>
                    <a:pt x="58209" y="14287"/>
                    <a:pt x="77258" y="16669"/>
                  </a:cubicBezTo>
                  <a:cubicBezTo>
                    <a:pt x="77258" y="19050"/>
                    <a:pt x="77258" y="23813"/>
                    <a:pt x="77258" y="26194"/>
                  </a:cubicBezTo>
                  <a:cubicBezTo>
                    <a:pt x="55827" y="23813"/>
                    <a:pt x="32015" y="19050"/>
                    <a:pt x="10584" y="16669"/>
                  </a:cubicBezTo>
                  <a:cubicBezTo>
                    <a:pt x="1058" y="14287"/>
                    <a:pt x="-3704" y="9525"/>
                    <a:pt x="343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5CA4A0AC-A9A7-04F7-2783-041D83934385}"/>
                </a:ext>
              </a:extLst>
            </p:cNvPr>
            <p:cNvSpPr/>
            <p:nvPr/>
          </p:nvSpPr>
          <p:spPr>
            <a:xfrm>
              <a:off x="12116408" y="3471862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D7C0FF4-04DC-BAB4-20BE-CCC63AD8A749}"/>
                </a:ext>
              </a:extLst>
            </p:cNvPr>
            <p:cNvSpPr/>
            <p:nvPr/>
          </p:nvSpPr>
          <p:spPr>
            <a:xfrm>
              <a:off x="12116408" y="92868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DE713886-B4AF-47F3-EE74-B72A10571F5C}"/>
                </a:ext>
              </a:extLst>
            </p:cNvPr>
            <p:cNvSpPr/>
            <p:nvPr/>
          </p:nvSpPr>
          <p:spPr>
            <a:xfrm>
              <a:off x="12116408" y="1219200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4B26685-971A-2EE9-ECCB-24253F996385}"/>
                </a:ext>
              </a:extLst>
            </p:cNvPr>
            <p:cNvSpPr/>
            <p:nvPr/>
          </p:nvSpPr>
          <p:spPr>
            <a:xfrm>
              <a:off x="12116408" y="2345531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8314B26-9065-935E-E96A-390E5ED5747E}"/>
                </a:ext>
              </a:extLst>
            </p:cNvPr>
            <p:cNvSpPr/>
            <p:nvPr/>
          </p:nvSpPr>
          <p:spPr>
            <a:xfrm>
              <a:off x="12116408" y="5724524"/>
              <a:ext cx="75591" cy="23812"/>
            </a:xfrm>
            <a:custGeom>
              <a:avLst/>
              <a:gdLst>
                <a:gd name="connsiteX0" fmla="*/ 75591 w 75591"/>
                <a:gd name="connsiteY0" fmla="*/ 7144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4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4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4"/>
                    <a:pt x="54160" y="2381"/>
                    <a:pt x="75591" y="0"/>
                  </a:cubicBezTo>
                  <a:cubicBezTo>
                    <a:pt x="75591" y="0"/>
                    <a:pt x="75591" y="4763"/>
                    <a:pt x="75591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B5742513-3892-55C4-17D2-10F9F91310CF}"/>
                </a:ext>
              </a:extLst>
            </p:cNvPr>
            <p:cNvSpPr/>
            <p:nvPr/>
          </p:nvSpPr>
          <p:spPr>
            <a:xfrm>
              <a:off x="12116408" y="4598193"/>
              <a:ext cx="75591" cy="23812"/>
            </a:xfrm>
            <a:custGeom>
              <a:avLst/>
              <a:gdLst>
                <a:gd name="connsiteX0" fmla="*/ 75591 w 75591"/>
                <a:gd name="connsiteY0" fmla="*/ 7143 h 23812"/>
                <a:gd name="connsiteX1" fmla="*/ 16060 w 75591"/>
                <a:gd name="connsiteY1" fmla="*/ 11906 h 23812"/>
                <a:gd name="connsiteX2" fmla="*/ 4154 w 75591"/>
                <a:gd name="connsiteY2" fmla="*/ 23813 h 23812"/>
                <a:gd name="connsiteX3" fmla="*/ 8916 w 75591"/>
                <a:gd name="connsiteY3" fmla="*/ 9525 h 23812"/>
                <a:gd name="connsiteX4" fmla="*/ 75591 w 75591"/>
                <a:gd name="connsiteY4" fmla="*/ 0 h 23812"/>
                <a:gd name="connsiteX5" fmla="*/ 75591 w 75591"/>
                <a:gd name="connsiteY5" fmla="*/ 714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91" h="23812">
                  <a:moveTo>
                    <a:pt x="75591" y="7143"/>
                  </a:moveTo>
                  <a:cubicBezTo>
                    <a:pt x="56541" y="9525"/>
                    <a:pt x="35110" y="9525"/>
                    <a:pt x="16060" y="11906"/>
                  </a:cubicBezTo>
                  <a:cubicBezTo>
                    <a:pt x="8916" y="11906"/>
                    <a:pt x="4154" y="16669"/>
                    <a:pt x="4154" y="23813"/>
                  </a:cubicBezTo>
                  <a:cubicBezTo>
                    <a:pt x="-2990" y="16669"/>
                    <a:pt x="-609" y="9525"/>
                    <a:pt x="8916" y="9525"/>
                  </a:cubicBezTo>
                  <a:cubicBezTo>
                    <a:pt x="30348" y="7143"/>
                    <a:pt x="54160" y="2381"/>
                    <a:pt x="75591" y="0"/>
                  </a:cubicBezTo>
                  <a:cubicBezTo>
                    <a:pt x="75591" y="0"/>
                    <a:pt x="75591" y="4762"/>
                    <a:pt x="75591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A1F0413-DC48-BB11-87B8-1E911C281AD2}"/>
                </a:ext>
              </a:extLst>
            </p:cNvPr>
            <p:cNvSpPr/>
            <p:nvPr/>
          </p:nvSpPr>
          <p:spPr>
            <a:xfrm>
              <a:off x="12141993" y="2381"/>
              <a:ext cx="50006" cy="9524"/>
            </a:xfrm>
            <a:custGeom>
              <a:avLst/>
              <a:gdLst>
                <a:gd name="connsiteX0" fmla="*/ 50006 w 50006"/>
                <a:gd name="connsiteY0" fmla="*/ 9525 h 9524"/>
                <a:gd name="connsiteX1" fmla="*/ 0 w 50006"/>
                <a:gd name="connsiteY1" fmla="*/ 4763 h 9524"/>
                <a:gd name="connsiteX2" fmla="*/ 0 w 50006"/>
                <a:gd name="connsiteY2" fmla="*/ 0 h 9524"/>
                <a:gd name="connsiteX3" fmla="*/ 50006 w 50006"/>
                <a:gd name="connsiteY3" fmla="*/ 0 h 9524"/>
                <a:gd name="connsiteX4" fmla="*/ 50006 w 50006"/>
                <a:gd name="connsiteY4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9524">
                  <a:moveTo>
                    <a:pt x="50006" y="9525"/>
                  </a:moveTo>
                  <a:cubicBezTo>
                    <a:pt x="33337" y="7144"/>
                    <a:pt x="16669" y="4763"/>
                    <a:pt x="0" y="4763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16669" y="0"/>
                    <a:pt x="33337" y="0"/>
                    <a:pt x="50006" y="0"/>
                  </a:cubicBezTo>
                  <a:cubicBezTo>
                    <a:pt x="50006" y="2381"/>
                    <a:pt x="50006" y="7144"/>
                    <a:pt x="50006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9CEC205B-0FC9-9545-CED4-017552C3E10A}"/>
                </a:ext>
              </a:extLst>
            </p:cNvPr>
            <p:cNvSpPr/>
            <p:nvPr/>
          </p:nvSpPr>
          <p:spPr>
            <a:xfrm>
              <a:off x="12039600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8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8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90D87F55-DA43-C36C-1C3A-7E18AE482D37}"/>
                </a:ext>
              </a:extLst>
            </p:cNvPr>
            <p:cNvSpPr/>
            <p:nvPr/>
          </p:nvSpPr>
          <p:spPr>
            <a:xfrm>
              <a:off x="11982450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8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CA6DF4B-3FC5-6829-CCF6-ACADCEA9A429}"/>
                </a:ext>
              </a:extLst>
            </p:cNvPr>
            <p:cNvSpPr/>
            <p:nvPr/>
          </p:nvSpPr>
          <p:spPr>
            <a:xfrm>
              <a:off x="10086975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3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3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05CBD9E5-3175-C1AA-0997-4092784A338B}"/>
                </a:ext>
              </a:extLst>
            </p:cNvPr>
            <p:cNvSpPr/>
            <p:nvPr/>
          </p:nvSpPr>
          <p:spPr>
            <a:xfrm>
              <a:off x="10027443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7A763653-13EF-89E2-EC81-F543B486221E}"/>
                </a:ext>
              </a:extLst>
            </p:cNvPr>
            <p:cNvSpPr/>
            <p:nvPr/>
          </p:nvSpPr>
          <p:spPr>
            <a:xfrm>
              <a:off x="8131968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2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FA49C944-84DB-AAD5-7271-730BB84AB87E}"/>
                </a:ext>
              </a:extLst>
            </p:cNvPr>
            <p:cNvSpPr/>
            <p:nvPr/>
          </p:nvSpPr>
          <p:spPr>
            <a:xfrm>
              <a:off x="8074818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F30DB176-250C-40A3-B781-9D5ECC2D232C}"/>
                </a:ext>
              </a:extLst>
            </p:cNvPr>
            <p:cNvSpPr/>
            <p:nvPr/>
          </p:nvSpPr>
          <p:spPr>
            <a:xfrm>
              <a:off x="6179343" y="6812756"/>
              <a:ext cx="26193" cy="45243"/>
            </a:xfrm>
            <a:custGeom>
              <a:avLst/>
              <a:gdLst>
                <a:gd name="connsiteX0" fmla="*/ 0 w 26193"/>
                <a:gd name="connsiteY0" fmla="*/ 45244 h 45243"/>
                <a:gd name="connsiteX1" fmla="*/ 0 w 26193"/>
                <a:gd name="connsiteY1" fmla="*/ 35719 h 45243"/>
                <a:gd name="connsiteX2" fmla="*/ 0 w 26193"/>
                <a:gd name="connsiteY2" fmla="*/ 35719 h 45243"/>
                <a:gd name="connsiteX3" fmla="*/ 7144 w 26193"/>
                <a:gd name="connsiteY3" fmla="*/ 4762 h 45243"/>
                <a:gd name="connsiteX4" fmla="*/ 26194 w 26193"/>
                <a:gd name="connsiteY4" fmla="*/ 0 h 45243"/>
                <a:gd name="connsiteX5" fmla="*/ 26194 w 26193"/>
                <a:gd name="connsiteY5" fmla="*/ 0 h 45243"/>
                <a:gd name="connsiteX6" fmla="*/ 16669 w 26193"/>
                <a:gd name="connsiteY6" fmla="*/ 45244 h 45243"/>
                <a:gd name="connsiteX7" fmla="*/ 0 w 26193"/>
                <a:gd name="connsiteY7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3" h="45243">
                  <a:moveTo>
                    <a:pt x="0" y="45244"/>
                  </a:moveTo>
                  <a:cubicBezTo>
                    <a:pt x="0" y="42862"/>
                    <a:pt x="0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8"/>
                    <a:pt x="7144" y="4762"/>
                  </a:cubicBezTo>
                  <a:cubicBezTo>
                    <a:pt x="11906" y="4762"/>
                    <a:pt x="19050" y="2381"/>
                    <a:pt x="26194" y="0"/>
                  </a:cubicBezTo>
                  <a:lnTo>
                    <a:pt x="26194" y="0"/>
                  </a:lnTo>
                  <a:cubicBezTo>
                    <a:pt x="9525" y="11906"/>
                    <a:pt x="9525" y="28575"/>
                    <a:pt x="16669" y="45244"/>
                  </a:cubicBezTo>
                  <a:cubicBezTo>
                    <a:pt x="9525" y="45244"/>
                    <a:pt x="4763" y="45244"/>
                    <a:pt x="0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928CA55D-56BD-ADC2-9F7C-1951EE6C351C}"/>
                </a:ext>
              </a:extLst>
            </p:cNvPr>
            <p:cNvSpPr/>
            <p:nvPr/>
          </p:nvSpPr>
          <p:spPr>
            <a:xfrm>
              <a:off x="6119812" y="6812756"/>
              <a:ext cx="23812" cy="45243"/>
            </a:xfrm>
            <a:custGeom>
              <a:avLst/>
              <a:gdLst>
                <a:gd name="connsiteX0" fmla="*/ 23813 w 23812"/>
                <a:gd name="connsiteY0" fmla="*/ 35719 h 45243"/>
                <a:gd name="connsiteX1" fmla="*/ 23813 w 23812"/>
                <a:gd name="connsiteY1" fmla="*/ 45244 h 45243"/>
                <a:gd name="connsiteX2" fmla="*/ 9525 w 23812"/>
                <a:gd name="connsiteY2" fmla="*/ 45244 h 45243"/>
                <a:gd name="connsiteX3" fmla="*/ 11906 w 23812"/>
                <a:gd name="connsiteY3" fmla="*/ 38100 h 45243"/>
                <a:gd name="connsiteX4" fmla="*/ 0 w 23812"/>
                <a:gd name="connsiteY4" fmla="*/ 0 h 45243"/>
                <a:gd name="connsiteX5" fmla="*/ 0 w 23812"/>
                <a:gd name="connsiteY5" fmla="*/ 0 h 45243"/>
                <a:gd name="connsiteX6" fmla="*/ 19050 w 23812"/>
                <a:gd name="connsiteY6" fmla="*/ 4762 h 45243"/>
                <a:gd name="connsiteX7" fmla="*/ 23813 w 23812"/>
                <a:gd name="connsiteY7" fmla="*/ 35719 h 45243"/>
                <a:gd name="connsiteX8" fmla="*/ 23813 w 23812"/>
                <a:gd name="connsiteY8" fmla="*/ 35719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" h="45243">
                  <a:moveTo>
                    <a:pt x="23813" y="35719"/>
                  </a:moveTo>
                  <a:cubicBezTo>
                    <a:pt x="23813" y="38100"/>
                    <a:pt x="23813" y="42862"/>
                    <a:pt x="23813" y="45244"/>
                  </a:cubicBezTo>
                  <a:cubicBezTo>
                    <a:pt x="19050" y="45244"/>
                    <a:pt x="14287" y="45244"/>
                    <a:pt x="9525" y="45244"/>
                  </a:cubicBezTo>
                  <a:cubicBezTo>
                    <a:pt x="9525" y="42862"/>
                    <a:pt x="11906" y="40481"/>
                    <a:pt x="11906" y="38100"/>
                  </a:cubicBezTo>
                  <a:cubicBezTo>
                    <a:pt x="16669" y="21431"/>
                    <a:pt x="14287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9050"/>
                    <a:pt x="21431" y="26194"/>
                    <a:pt x="23813" y="35719"/>
                  </a:cubicBezTo>
                  <a:lnTo>
                    <a:pt x="23813" y="3571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0D4F676D-62ED-4AB0-67D7-7687BE3D7612}"/>
                </a:ext>
              </a:extLst>
            </p:cNvPr>
            <p:cNvSpPr/>
            <p:nvPr/>
          </p:nvSpPr>
          <p:spPr>
            <a:xfrm>
              <a:off x="12141993" y="6848475"/>
              <a:ext cx="50367" cy="9524"/>
            </a:xfrm>
            <a:custGeom>
              <a:avLst/>
              <a:gdLst>
                <a:gd name="connsiteX0" fmla="*/ 0 w 50367"/>
                <a:gd name="connsiteY0" fmla="*/ 9525 h 9524"/>
                <a:gd name="connsiteX1" fmla="*/ 50006 w 50367"/>
                <a:gd name="connsiteY1" fmla="*/ 0 h 9524"/>
                <a:gd name="connsiteX2" fmla="*/ 45244 w 50367"/>
                <a:gd name="connsiteY2" fmla="*/ 9525 h 9524"/>
                <a:gd name="connsiteX3" fmla="*/ 0 w 50367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7" h="9524">
                  <a:moveTo>
                    <a:pt x="0" y="9525"/>
                  </a:moveTo>
                  <a:cubicBezTo>
                    <a:pt x="16669" y="7143"/>
                    <a:pt x="33337" y="2381"/>
                    <a:pt x="50006" y="0"/>
                  </a:cubicBezTo>
                  <a:cubicBezTo>
                    <a:pt x="47625" y="2381"/>
                    <a:pt x="54769" y="9525"/>
                    <a:pt x="45244" y="9525"/>
                  </a:cubicBezTo>
                  <a:cubicBezTo>
                    <a:pt x="30957" y="9525"/>
                    <a:pt x="14288" y="9525"/>
                    <a:pt x="0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D7690C4-9DA5-EE6B-6A95-1CCCBD29F0B7}"/>
                </a:ext>
              </a:extLst>
            </p:cNvPr>
            <p:cNvSpPr/>
            <p:nvPr/>
          </p:nvSpPr>
          <p:spPr>
            <a:xfrm>
              <a:off x="6538912" y="940593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138113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28575 w 547687"/>
                <a:gd name="connsiteY7" fmla="*/ 238125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40481 h 476250"/>
                <a:gd name="connsiteX13" fmla="*/ 28575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21444" y="376237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7631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21469" y="440531"/>
                    <a:pt x="230981" y="438150"/>
                    <a:pt x="138113" y="473869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9569"/>
                    <a:pt x="159544" y="438150"/>
                  </a:cubicBez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16681"/>
                    <a:pt x="92869" y="183356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DD989D2-2A96-0B44-8634-76EFAFD35772}"/>
                </a:ext>
              </a:extLst>
            </p:cNvPr>
            <p:cNvSpPr/>
            <p:nvPr/>
          </p:nvSpPr>
          <p:spPr>
            <a:xfrm>
              <a:off x="6536531" y="4317206"/>
              <a:ext cx="547687" cy="476250"/>
            </a:xfrm>
            <a:custGeom>
              <a:avLst/>
              <a:gdLst>
                <a:gd name="connsiteX0" fmla="*/ 547688 w 547687"/>
                <a:gd name="connsiteY0" fmla="*/ 238125 h 476250"/>
                <a:gd name="connsiteX1" fmla="*/ 411956 w 547687"/>
                <a:gd name="connsiteY1" fmla="*/ 476250 h 476250"/>
                <a:gd name="connsiteX2" fmla="*/ 276225 w 547687"/>
                <a:gd name="connsiteY2" fmla="*/ 450056 h 476250"/>
                <a:gd name="connsiteX3" fmla="*/ 138112 w 547687"/>
                <a:gd name="connsiteY3" fmla="*/ 473869 h 476250"/>
                <a:gd name="connsiteX4" fmla="*/ 0 w 547687"/>
                <a:gd name="connsiteY4" fmla="*/ 238125 h 476250"/>
                <a:gd name="connsiteX5" fmla="*/ 138112 w 547687"/>
                <a:gd name="connsiteY5" fmla="*/ 2381 h 476250"/>
                <a:gd name="connsiteX6" fmla="*/ 411956 w 547687"/>
                <a:gd name="connsiteY6" fmla="*/ 0 h 476250"/>
                <a:gd name="connsiteX7" fmla="*/ 547688 w 547687"/>
                <a:gd name="connsiteY7" fmla="*/ 238125 h 476250"/>
                <a:gd name="connsiteX8" fmla="*/ 397669 w 547687"/>
                <a:gd name="connsiteY8" fmla="*/ 452438 h 476250"/>
                <a:gd name="connsiteX9" fmla="*/ 504825 w 547687"/>
                <a:gd name="connsiteY9" fmla="*/ 240506 h 476250"/>
                <a:gd name="connsiteX10" fmla="*/ 397669 w 547687"/>
                <a:gd name="connsiteY10" fmla="*/ 28575 h 476250"/>
                <a:gd name="connsiteX11" fmla="*/ 159544 w 547687"/>
                <a:gd name="connsiteY11" fmla="*/ 42863 h 476250"/>
                <a:gd name="connsiteX12" fmla="*/ 28575 w 547687"/>
                <a:gd name="connsiteY12" fmla="*/ 242887 h 476250"/>
                <a:gd name="connsiteX13" fmla="*/ 159544 w 547687"/>
                <a:gd name="connsiteY13" fmla="*/ 442912 h 476250"/>
                <a:gd name="connsiteX14" fmla="*/ 397669 w 547687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547688" y="238125"/>
                  </a:moveTo>
                  <a:cubicBezTo>
                    <a:pt x="473869" y="300037"/>
                    <a:pt x="428625" y="378619"/>
                    <a:pt x="411956" y="476250"/>
                  </a:cubicBezTo>
                  <a:cubicBezTo>
                    <a:pt x="366713" y="461962"/>
                    <a:pt x="323850" y="450056"/>
                    <a:pt x="276225" y="450056"/>
                  </a:cubicBezTo>
                  <a:cubicBezTo>
                    <a:pt x="228600" y="450056"/>
                    <a:pt x="183356" y="45958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3869" y="176212"/>
                    <a:pt x="547688" y="238125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7"/>
                    <a:pt x="504825" y="240506"/>
                  </a:cubicBezTo>
                  <a:cubicBezTo>
                    <a:pt x="445294" y="180975"/>
                    <a:pt x="411956" y="109537"/>
                    <a:pt x="397669" y="28575"/>
                  </a:cubicBezTo>
                  <a:cubicBezTo>
                    <a:pt x="319088" y="59531"/>
                    <a:pt x="240506" y="61912"/>
                    <a:pt x="159544" y="42863"/>
                  </a:cubicBezTo>
                  <a:cubicBezTo>
                    <a:pt x="135731" y="123825"/>
                    <a:pt x="92869" y="190500"/>
                    <a:pt x="28575" y="242887"/>
                  </a:cubicBezTo>
                  <a:cubicBezTo>
                    <a:pt x="95250" y="297656"/>
                    <a:pt x="135731" y="361950"/>
                    <a:pt x="159544" y="442912"/>
                  </a:cubicBezTo>
                  <a:cubicBezTo>
                    <a:pt x="242888" y="419100"/>
                    <a:pt x="319088" y="421481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F99B1C9-E592-56FB-A473-35C1AC159190}"/>
                </a:ext>
              </a:extLst>
            </p:cNvPr>
            <p:cNvSpPr/>
            <p:nvPr/>
          </p:nvSpPr>
          <p:spPr>
            <a:xfrm>
              <a:off x="8493918" y="4317206"/>
              <a:ext cx="547687" cy="476250"/>
            </a:xfrm>
            <a:custGeom>
              <a:avLst/>
              <a:gdLst>
                <a:gd name="connsiteX0" fmla="*/ 138113 w 547687"/>
                <a:gd name="connsiteY0" fmla="*/ 473869 h 476250"/>
                <a:gd name="connsiteX1" fmla="*/ 0 w 547687"/>
                <a:gd name="connsiteY1" fmla="*/ 238125 h 476250"/>
                <a:gd name="connsiteX2" fmla="*/ 90488 w 547687"/>
                <a:gd name="connsiteY2" fmla="*/ 133350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138113 w 547687"/>
                <a:gd name="connsiteY7" fmla="*/ 473869 h 476250"/>
                <a:gd name="connsiteX8" fmla="*/ 395288 w 547687"/>
                <a:gd name="connsiteY8" fmla="*/ 28575 h 476250"/>
                <a:gd name="connsiteX9" fmla="*/ 157163 w 547687"/>
                <a:gd name="connsiteY9" fmla="*/ 42863 h 476250"/>
                <a:gd name="connsiteX10" fmla="*/ 26194 w 547687"/>
                <a:gd name="connsiteY10" fmla="*/ 240506 h 476250"/>
                <a:gd name="connsiteX11" fmla="*/ 157163 w 547687"/>
                <a:gd name="connsiteY11" fmla="*/ 440531 h 476250"/>
                <a:gd name="connsiteX12" fmla="*/ 395288 w 547687"/>
                <a:gd name="connsiteY12" fmla="*/ 452438 h 476250"/>
                <a:gd name="connsiteX13" fmla="*/ 502444 w 547687"/>
                <a:gd name="connsiteY13" fmla="*/ 240506 h 476250"/>
                <a:gd name="connsiteX14" fmla="*/ 395288 w 547687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473869"/>
                  </a:moveTo>
                  <a:cubicBezTo>
                    <a:pt x="102394" y="347662"/>
                    <a:pt x="90488" y="328613"/>
                    <a:pt x="0" y="238125"/>
                  </a:cubicBezTo>
                  <a:cubicBezTo>
                    <a:pt x="35719" y="207169"/>
                    <a:pt x="66675" y="173831"/>
                    <a:pt x="90488" y="133350"/>
                  </a:cubicBezTo>
                  <a:cubicBezTo>
                    <a:pt x="114300" y="92869"/>
                    <a:pt x="128588" y="50006"/>
                    <a:pt x="138113" y="2381"/>
                  </a:cubicBezTo>
                  <a:cubicBezTo>
                    <a:pt x="228600" y="35719"/>
                    <a:pt x="321469" y="35719"/>
                    <a:pt x="411956" y="0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302419"/>
                    <a:pt x="428625" y="378619"/>
                    <a:pt x="411956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lose/>
                  <a:moveTo>
                    <a:pt x="395288" y="28575"/>
                  </a:moveTo>
                  <a:cubicBezTo>
                    <a:pt x="300038" y="54769"/>
                    <a:pt x="278606" y="61912"/>
                    <a:pt x="157163" y="42863"/>
                  </a:cubicBezTo>
                  <a:cubicBezTo>
                    <a:pt x="133350" y="121444"/>
                    <a:pt x="92869" y="188119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5294" y="178594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BFA0F31-488E-983D-A386-6F2F013CDF54}"/>
                </a:ext>
              </a:extLst>
            </p:cNvPr>
            <p:cNvSpPr/>
            <p:nvPr/>
          </p:nvSpPr>
          <p:spPr>
            <a:xfrm>
              <a:off x="10446543" y="4319587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502444 w 547687"/>
                <a:gd name="connsiteY7" fmla="*/ 235744 h 476250"/>
                <a:gd name="connsiteX8" fmla="*/ 395288 w 547687"/>
                <a:gd name="connsiteY8" fmla="*/ 23813 h 476250"/>
                <a:gd name="connsiteX9" fmla="*/ 159544 w 547687"/>
                <a:gd name="connsiteY9" fmla="*/ 38100 h 476250"/>
                <a:gd name="connsiteX10" fmla="*/ 28575 w 547687"/>
                <a:gd name="connsiteY10" fmla="*/ 238125 h 476250"/>
                <a:gd name="connsiteX11" fmla="*/ 157163 w 547687"/>
                <a:gd name="connsiteY11" fmla="*/ 431006 h 476250"/>
                <a:gd name="connsiteX12" fmla="*/ 278606 w 547687"/>
                <a:gd name="connsiteY12" fmla="*/ 423863 h 476250"/>
                <a:gd name="connsiteX13" fmla="*/ 395288 w 547687"/>
                <a:gd name="connsiteY13" fmla="*/ 442913 h 476250"/>
                <a:gd name="connsiteX14" fmla="*/ 502444 w 547687"/>
                <a:gd name="connsiteY14" fmla="*/ 2357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8"/>
                    <a:pt x="426244" y="376238"/>
                    <a:pt x="411956" y="476250"/>
                  </a:cubicBezTo>
                  <a:close/>
                  <a:moveTo>
                    <a:pt x="502444" y="235744"/>
                  </a:moveTo>
                  <a:cubicBezTo>
                    <a:pt x="445294" y="178594"/>
                    <a:pt x="409575" y="107156"/>
                    <a:pt x="395288" y="23813"/>
                  </a:cubicBezTo>
                  <a:cubicBezTo>
                    <a:pt x="316706" y="54769"/>
                    <a:pt x="238125" y="57150"/>
                    <a:pt x="159544" y="38100"/>
                  </a:cubicBezTo>
                  <a:cubicBezTo>
                    <a:pt x="116681" y="142875"/>
                    <a:pt x="116681" y="142875"/>
                    <a:pt x="28575" y="238125"/>
                  </a:cubicBezTo>
                  <a:cubicBezTo>
                    <a:pt x="92869" y="290513"/>
                    <a:pt x="133350" y="357188"/>
                    <a:pt x="157163" y="431006"/>
                  </a:cubicBezTo>
                  <a:cubicBezTo>
                    <a:pt x="200025" y="428625"/>
                    <a:pt x="240506" y="421482"/>
                    <a:pt x="278606" y="423863"/>
                  </a:cubicBezTo>
                  <a:cubicBezTo>
                    <a:pt x="316706" y="426244"/>
                    <a:pt x="357188" y="435769"/>
                    <a:pt x="395288" y="442913"/>
                  </a:cubicBezTo>
                  <a:cubicBezTo>
                    <a:pt x="419100" y="352425"/>
                    <a:pt x="419100" y="352425"/>
                    <a:pt x="502444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E75ED398-6F00-1494-2E35-8AB799E798C6}"/>
                </a:ext>
              </a:extLst>
            </p:cNvPr>
            <p:cNvSpPr/>
            <p:nvPr/>
          </p:nvSpPr>
          <p:spPr>
            <a:xfrm>
              <a:off x="8491537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138112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26194 h 476250"/>
                <a:gd name="connsiteX8" fmla="*/ 159544 w 547687"/>
                <a:gd name="connsiteY8" fmla="*/ 38100 h 476250"/>
                <a:gd name="connsiteX9" fmla="*/ 28575 w 547687"/>
                <a:gd name="connsiteY9" fmla="*/ 235744 h 476250"/>
                <a:gd name="connsiteX10" fmla="*/ 159544 w 547687"/>
                <a:gd name="connsiteY10" fmla="*/ 435769 h 476250"/>
                <a:gd name="connsiteX11" fmla="*/ 397669 w 547687"/>
                <a:gd name="connsiteY11" fmla="*/ 447675 h 476250"/>
                <a:gd name="connsiteX12" fmla="*/ 504825 w 547687"/>
                <a:gd name="connsiteY12" fmla="*/ 235744 h 476250"/>
                <a:gd name="connsiteX13" fmla="*/ 397669 w 547687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7" y="440531"/>
                    <a:pt x="230981" y="440531"/>
                    <a:pt x="138112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5250"/>
                    <a:pt x="471487" y="173831"/>
                    <a:pt x="547688" y="238125"/>
                  </a:cubicBezTo>
                  <a:cubicBezTo>
                    <a:pt x="473869" y="300037"/>
                    <a:pt x="428625" y="376237"/>
                    <a:pt x="411956" y="476250"/>
                  </a:cubicBezTo>
                  <a:close/>
                  <a:moveTo>
                    <a:pt x="397669" y="26194"/>
                  </a:moveTo>
                  <a:cubicBezTo>
                    <a:pt x="283369" y="57150"/>
                    <a:pt x="261938" y="54769"/>
                    <a:pt x="159544" y="38100"/>
                  </a:cubicBezTo>
                  <a:cubicBezTo>
                    <a:pt x="135731" y="116681"/>
                    <a:pt x="95250" y="183356"/>
                    <a:pt x="28575" y="235744"/>
                  </a:cubicBezTo>
                  <a:cubicBezTo>
                    <a:pt x="92869" y="288131"/>
                    <a:pt x="135731" y="354806"/>
                    <a:pt x="159544" y="435769"/>
                  </a:cubicBezTo>
                  <a:cubicBezTo>
                    <a:pt x="240506" y="414337"/>
                    <a:pt x="319087" y="421481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65587F0D-0585-5F1D-9398-A2BA8A95F32D}"/>
                </a:ext>
              </a:extLst>
            </p:cNvPr>
            <p:cNvSpPr/>
            <p:nvPr/>
          </p:nvSpPr>
          <p:spPr>
            <a:xfrm>
              <a:off x="6536531" y="5443537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40494 w 550068"/>
                <a:gd name="connsiteY1" fmla="*/ 2381 h 476250"/>
                <a:gd name="connsiteX2" fmla="*/ 414338 w 550068"/>
                <a:gd name="connsiteY2" fmla="*/ 0 h 476250"/>
                <a:gd name="connsiteX3" fmla="*/ 550069 w 550068"/>
                <a:gd name="connsiteY3" fmla="*/ 238125 h 476250"/>
                <a:gd name="connsiteX4" fmla="*/ 414338 w 550068"/>
                <a:gd name="connsiteY4" fmla="*/ 476250 h 476250"/>
                <a:gd name="connsiteX5" fmla="*/ 140494 w 550068"/>
                <a:gd name="connsiteY5" fmla="*/ 473869 h 476250"/>
                <a:gd name="connsiteX6" fmla="*/ 0 w 550068"/>
                <a:gd name="connsiteY6" fmla="*/ 238125 h 476250"/>
                <a:gd name="connsiteX7" fmla="*/ 161925 w 550068"/>
                <a:gd name="connsiteY7" fmla="*/ 40481 h 476250"/>
                <a:gd name="connsiteX8" fmla="*/ 30956 w 550068"/>
                <a:gd name="connsiteY8" fmla="*/ 240506 h 476250"/>
                <a:gd name="connsiteX9" fmla="*/ 111919 w 550068"/>
                <a:gd name="connsiteY9" fmla="*/ 330994 h 476250"/>
                <a:gd name="connsiteX10" fmla="*/ 166688 w 550068"/>
                <a:gd name="connsiteY10" fmla="*/ 440531 h 476250"/>
                <a:gd name="connsiteX11" fmla="*/ 400050 w 550068"/>
                <a:gd name="connsiteY11" fmla="*/ 454819 h 476250"/>
                <a:gd name="connsiteX12" fmla="*/ 507206 w 550068"/>
                <a:gd name="connsiteY12" fmla="*/ 242887 h 476250"/>
                <a:gd name="connsiteX13" fmla="*/ 400050 w 550068"/>
                <a:gd name="connsiteY13" fmla="*/ 30956 h 476250"/>
                <a:gd name="connsiteX14" fmla="*/ 161925 w 550068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6212"/>
                    <a:pt x="121444" y="97631"/>
                    <a:pt x="140494" y="2381"/>
                  </a:cubicBezTo>
                  <a:cubicBezTo>
                    <a:pt x="233362" y="35719"/>
                    <a:pt x="323850" y="35719"/>
                    <a:pt x="414338" y="0"/>
                  </a:cubicBezTo>
                  <a:cubicBezTo>
                    <a:pt x="428625" y="97631"/>
                    <a:pt x="473869" y="176212"/>
                    <a:pt x="550069" y="238125"/>
                  </a:cubicBezTo>
                  <a:cubicBezTo>
                    <a:pt x="476250" y="300037"/>
                    <a:pt x="431006" y="378619"/>
                    <a:pt x="414338" y="476250"/>
                  </a:cubicBezTo>
                  <a:cubicBezTo>
                    <a:pt x="323850" y="442912"/>
                    <a:pt x="233362" y="440531"/>
                    <a:pt x="140494" y="473869"/>
                  </a:cubicBezTo>
                  <a:cubicBezTo>
                    <a:pt x="121444" y="378619"/>
                    <a:pt x="78581" y="302419"/>
                    <a:pt x="0" y="238125"/>
                  </a:cubicBezTo>
                  <a:close/>
                  <a:moveTo>
                    <a:pt x="161925" y="40481"/>
                  </a:moveTo>
                  <a:cubicBezTo>
                    <a:pt x="138112" y="121444"/>
                    <a:pt x="95250" y="188119"/>
                    <a:pt x="30956" y="240506"/>
                  </a:cubicBezTo>
                  <a:cubicBezTo>
                    <a:pt x="64294" y="269081"/>
                    <a:pt x="90487" y="295275"/>
                    <a:pt x="111919" y="330994"/>
                  </a:cubicBezTo>
                  <a:cubicBezTo>
                    <a:pt x="130969" y="364331"/>
                    <a:pt x="147638" y="402431"/>
                    <a:pt x="166688" y="440531"/>
                  </a:cubicBezTo>
                  <a:cubicBezTo>
                    <a:pt x="242888" y="419100"/>
                    <a:pt x="321469" y="426244"/>
                    <a:pt x="400050" y="454819"/>
                  </a:cubicBezTo>
                  <a:cubicBezTo>
                    <a:pt x="414338" y="371475"/>
                    <a:pt x="450056" y="302419"/>
                    <a:pt x="507206" y="242887"/>
                  </a:cubicBezTo>
                  <a:cubicBezTo>
                    <a:pt x="450056" y="183356"/>
                    <a:pt x="414338" y="114300"/>
                    <a:pt x="400050" y="30956"/>
                  </a:cubicBezTo>
                  <a:cubicBezTo>
                    <a:pt x="321469" y="54768"/>
                    <a:pt x="242888" y="59531"/>
                    <a:pt x="161925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40BD05D5-6765-77A9-6438-8052FFB54899}"/>
                </a:ext>
              </a:extLst>
            </p:cNvPr>
            <p:cNvSpPr/>
            <p:nvPr/>
          </p:nvSpPr>
          <p:spPr>
            <a:xfrm>
              <a:off x="6536531" y="2064543"/>
              <a:ext cx="547687" cy="473868"/>
            </a:xfrm>
            <a:custGeom>
              <a:avLst/>
              <a:gdLst>
                <a:gd name="connsiteX0" fmla="*/ 138112 w 547687"/>
                <a:gd name="connsiteY0" fmla="*/ 471488 h 473868"/>
                <a:gd name="connsiteX1" fmla="*/ 0 w 547687"/>
                <a:gd name="connsiteY1" fmla="*/ 238125 h 473868"/>
                <a:gd name="connsiteX2" fmla="*/ 138112 w 547687"/>
                <a:gd name="connsiteY2" fmla="*/ 2381 h 473868"/>
                <a:gd name="connsiteX3" fmla="*/ 411956 w 547687"/>
                <a:gd name="connsiteY3" fmla="*/ 0 h 473868"/>
                <a:gd name="connsiteX4" fmla="*/ 547688 w 547687"/>
                <a:gd name="connsiteY4" fmla="*/ 238125 h 473868"/>
                <a:gd name="connsiteX5" fmla="*/ 414338 w 547687"/>
                <a:gd name="connsiteY5" fmla="*/ 473869 h 473868"/>
                <a:gd name="connsiteX6" fmla="*/ 138112 w 547687"/>
                <a:gd name="connsiteY6" fmla="*/ 471488 h 473868"/>
                <a:gd name="connsiteX7" fmla="*/ 397669 w 547687"/>
                <a:gd name="connsiteY7" fmla="*/ 452438 h 473868"/>
                <a:gd name="connsiteX8" fmla="*/ 504825 w 547687"/>
                <a:gd name="connsiteY8" fmla="*/ 240506 h 473868"/>
                <a:gd name="connsiteX9" fmla="*/ 397669 w 547687"/>
                <a:gd name="connsiteY9" fmla="*/ 28575 h 473868"/>
                <a:gd name="connsiteX10" fmla="*/ 159544 w 547687"/>
                <a:gd name="connsiteY10" fmla="*/ 40481 h 473868"/>
                <a:gd name="connsiteX11" fmla="*/ 28575 w 547687"/>
                <a:gd name="connsiteY11" fmla="*/ 240506 h 473868"/>
                <a:gd name="connsiteX12" fmla="*/ 159544 w 547687"/>
                <a:gd name="connsiteY12" fmla="*/ 440531 h 473868"/>
                <a:gd name="connsiteX13" fmla="*/ 397669 w 547687"/>
                <a:gd name="connsiteY13" fmla="*/ 45243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3868">
                  <a:moveTo>
                    <a:pt x="138112" y="471488"/>
                  </a:move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7631"/>
                    <a:pt x="471488" y="176213"/>
                    <a:pt x="547688" y="238125"/>
                  </a:cubicBezTo>
                  <a:cubicBezTo>
                    <a:pt x="473869" y="300038"/>
                    <a:pt x="428625" y="378619"/>
                    <a:pt x="414338" y="473869"/>
                  </a:cubicBezTo>
                  <a:cubicBezTo>
                    <a:pt x="269081" y="442913"/>
                    <a:pt x="297656" y="440531"/>
                    <a:pt x="138112" y="471488"/>
                  </a:cubicBezTo>
                  <a:close/>
                  <a:moveTo>
                    <a:pt x="397669" y="452438"/>
                  </a:moveTo>
                  <a:cubicBezTo>
                    <a:pt x="411956" y="369094"/>
                    <a:pt x="447675" y="300038"/>
                    <a:pt x="504825" y="240506"/>
                  </a:cubicBezTo>
                  <a:cubicBezTo>
                    <a:pt x="447675" y="180975"/>
                    <a:pt x="411956" y="111919"/>
                    <a:pt x="397669" y="28575"/>
                  </a:cubicBezTo>
                  <a:cubicBezTo>
                    <a:pt x="319088" y="57150"/>
                    <a:pt x="240506" y="61913"/>
                    <a:pt x="159544" y="40481"/>
                  </a:cubicBezTo>
                  <a:cubicBezTo>
                    <a:pt x="135731" y="121444"/>
                    <a:pt x="92869" y="185738"/>
                    <a:pt x="28575" y="240506"/>
                  </a:cubicBezTo>
                  <a:cubicBezTo>
                    <a:pt x="95250" y="295275"/>
                    <a:pt x="135731" y="361950"/>
                    <a:pt x="159544" y="440531"/>
                  </a:cubicBezTo>
                  <a:cubicBezTo>
                    <a:pt x="242888" y="416719"/>
                    <a:pt x="321469" y="423863"/>
                    <a:pt x="39766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823F630-51F0-3D27-FD00-CE2FF4446529}"/>
                </a:ext>
              </a:extLst>
            </p:cNvPr>
            <p:cNvSpPr/>
            <p:nvPr/>
          </p:nvSpPr>
          <p:spPr>
            <a:xfrm>
              <a:off x="8489156" y="5445918"/>
              <a:ext cx="547687" cy="473868"/>
            </a:xfrm>
            <a:custGeom>
              <a:avLst/>
              <a:gdLst>
                <a:gd name="connsiteX0" fmla="*/ 414337 w 547687"/>
                <a:gd name="connsiteY0" fmla="*/ 473869 h 473868"/>
                <a:gd name="connsiteX1" fmla="*/ 140494 w 547687"/>
                <a:gd name="connsiteY1" fmla="*/ 471488 h 473868"/>
                <a:gd name="connsiteX2" fmla="*/ 0 w 547687"/>
                <a:gd name="connsiteY2" fmla="*/ 235744 h 473868"/>
                <a:gd name="connsiteX3" fmla="*/ 138113 w 547687"/>
                <a:gd name="connsiteY3" fmla="*/ 2381 h 473868"/>
                <a:gd name="connsiteX4" fmla="*/ 411956 w 547687"/>
                <a:gd name="connsiteY4" fmla="*/ 0 h 473868"/>
                <a:gd name="connsiteX5" fmla="*/ 457200 w 547687"/>
                <a:gd name="connsiteY5" fmla="*/ 130969 h 473868"/>
                <a:gd name="connsiteX6" fmla="*/ 547688 w 547687"/>
                <a:gd name="connsiteY6" fmla="*/ 235744 h 473868"/>
                <a:gd name="connsiteX7" fmla="*/ 414337 w 547687"/>
                <a:gd name="connsiteY7" fmla="*/ 473869 h 473868"/>
                <a:gd name="connsiteX8" fmla="*/ 400050 w 547687"/>
                <a:gd name="connsiteY8" fmla="*/ 447675 h 473868"/>
                <a:gd name="connsiteX9" fmla="*/ 438150 w 547687"/>
                <a:gd name="connsiteY9" fmla="*/ 335756 h 473868"/>
                <a:gd name="connsiteX10" fmla="*/ 504825 w 547687"/>
                <a:gd name="connsiteY10" fmla="*/ 233363 h 473868"/>
                <a:gd name="connsiteX11" fmla="*/ 400050 w 547687"/>
                <a:gd name="connsiteY11" fmla="*/ 23813 h 473868"/>
                <a:gd name="connsiteX12" fmla="*/ 161925 w 547687"/>
                <a:gd name="connsiteY12" fmla="*/ 38100 h 473868"/>
                <a:gd name="connsiteX13" fmla="*/ 30956 w 547687"/>
                <a:gd name="connsiteY13" fmla="*/ 238125 h 473868"/>
                <a:gd name="connsiteX14" fmla="*/ 161925 w 547687"/>
                <a:gd name="connsiteY14" fmla="*/ 435769 h 473868"/>
                <a:gd name="connsiteX15" fmla="*/ 400050 w 547687"/>
                <a:gd name="connsiteY15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414337" y="473869"/>
                  </a:moveTo>
                  <a:cubicBezTo>
                    <a:pt x="323850" y="438150"/>
                    <a:pt x="233363" y="438150"/>
                    <a:pt x="140494" y="471488"/>
                  </a:cubicBezTo>
                  <a:cubicBezTo>
                    <a:pt x="123825" y="376238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4794" y="30956"/>
                    <a:pt x="276225" y="35719"/>
                    <a:pt x="411956" y="0"/>
                  </a:cubicBezTo>
                  <a:cubicBezTo>
                    <a:pt x="419100" y="45244"/>
                    <a:pt x="433387" y="90488"/>
                    <a:pt x="457200" y="130969"/>
                  </a:cubicBezTo>
                  <a:cubicBezTo>
                    <a:pt x="481012" y="171450"/>
                    <a:pt x="509587" y="204788"/>
                    <a:pt x="547688" y="235744"/>
                  </a:cubicBezTo>
                  <a:cubicBezTo>
                    <a:pt x="476250" y="300038"/>
                    <a:pt x="431006" y="376238"/>
                    <a:pt x="414337" y="473869"/>
                  </a:cubicBezTo>
                  <a:close/>
                  <a:moveTo>
                    <a:pt x="400050" y="447675"/>
                  </a:moveTo>
                  <a:cubicBezTo>
                    <a:pt x="407194" y="407194"/>
                    <a:pt x="416719" y="369094"/>
                    <a:pt x="438150" y="335756"/>
                  </a:cubicBezTo>
                  <a:cubicBezTo>
                    <a:pt x="457200" y="302419"/>
                    <a:pt x="481012" y="269081"/>
                    <a:pt x="504825" y="233363"/>
                  </a:cubicBezTo>
                  <a:cubicBezTo>
                    <a:pt x="450056" y="176213"/>
                    <a:pt x="414337" y="107156"/>
                    <a:pt x="400050" y="23813"/>
                  </a:cubicBezTo>
                  <a:cubicBezTo>
                    <a:pt x="321469" y="52387"/>
                    <a:pt x="242887" y="57150"/>
                    <a:pt x="161925" y="38100"/>
                  </a:cubicBezTo>
                  <a:cubicBezTo>
                    <a:pt x="138113" y="119063"/>
                    <a:pt x="95250" y="183356"/>
                    <a:pt x="30956" y="238125"/>
                  </a:cubicBezTo>
                  <a:cubicBezTo>
                    <a:pt x="95250" y="290512"/>
                    <a:pt x="138113" y="357188"/>
                    <a:pt x="161925" y="435769"/>
                  </a:cubicBezTo>
                  <a:cubicBezTo>
                    <a:pt x="280988" y="414338"/>
                    <a:pt x="302419" y="421481"/>
                    <a:pt x="400050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B204EDF5-F4E7-7D71-8B59-6F80626FC2DE}"/>
                </a:ext>
              </a:extLst>
            </p:cNvPr>
            <p:cNvSpPr/>
            <p:nvPr/>
          </p:nvSpPr>
          <p:spPr>
            <a:xfrm>
              <a:off x="6536531" y="3190875"/>
              <a:ext cx="547687" cy="476250"/>
            </a:xfrm>
            <a:custGeom>
              <a:avLst/>
              <a:gdLst>
                <a:gd name="connsiteX0" fmla="*/ 140494 w 547687"/>
                <a:gd name="connsiteY0" fmla="*/ 473869 h 476250"/>
                <a:gd name="connsiteX1" fmla="*/ 0 w 547687"/>
                <a:gd name="connsiteY1" fmla="*/ 238125 h 476250"/>
                <a:gd name="connsiteX2" fmla="*/ 138112 w 547687"/>
                <a:gd name="connsiteY2" fmla="*/ 2381 h 476250"/>
                <a:gd name="connsiteX3" fmla="*/ 411956 w 547687"/>
                <a:gd name="connsiteY3" fmla="*/ 0 h 476250"/>
                <a:gd name="connsiteX4" fmla="*/ 547688 w 547687"/>
                <a:gd name="connsiteY4" fmla="*/ 238125 h 476250"/>
                <a:gd name="connsiteX5" fmla="*/ 411956 w 547687"/>
                <a:gd name="connsiteY5" fmla="*/ 476250 h 476250"/>
                <a:gd name="connsiteX6" fmla="*/ 140494 w 547687"/>
                <a:gd name="connsiteY6" fmla="*/ 473869 h 476250"/>
                <a:gd name="connsiteX7" fmla="*/ 30956 w 547687"/>
                <a:gd name="connsiteY7" fmla="*/ 240506 h 476250"/>
                <a:gd name="connsiteX8" fmla="*/ 161925 w 547687"/>
                <a:gd name="connsiteY8" fmla="*/ 440531 h 476250"/>
                <a:gd name="connsiteX9" fmla="*/ 400050 w 547687"/>
                <a:gd name="connsiteY9" fmla="*/ 452438 h 476250"/>
                <a:gd name="connsiteX10" fmla="*/ 507206 w 547687"/>
                <a:gd name="connsiteY10" fmla="*/ 240506 h 476250"/>
                <a:gd name="connsiteX11" fmla="*/ 400050 w 547687"/>
                <a:gd name="connsiteY11" fmla="*/ 28575 h 476250"/>
                <a:gd name="connsiteX12" fmla="*/ 161925 w 547687"/>
                <a:gd name="connsiteY12" fmla="*/ 40481 h 476250"/>
                <a:gd name="connsiteX13" fmla="*/ 30956 w 547687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40494" y="473869"/>
                  </a:moveTo>
                  <a:cubicBezTo>
                    <a:pt x="97631" y="338137"/>
                    <a:pt x="88106" y="321469"/>
                    <a:pt x="0" y="238125"/>
                  </a:cubicBezTo>
                  <a:cubicBezTo>
                    <a:pt x="73819" y="178594"/>
                    <a:pt x="121444" y="100012"/>
                    <a:pt x="138112" y="2381"/>
                  </a:cubicBez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8" y="173831"/>
                    <a:pt x="547688" y="238125"/>
                  </a:cubicBezTo>
                  <a:cubicBezTo>
                    <a:pt x="473869" y="300038"/>
                    <a:pt x="428625" y="378619"/>
                    <a:pt x="411956" y="476250"/>
                  </a:cubicBezTo>
                  <a:cubicBezTo>
                    <a:pt x="323850" y="442913"/>
                    <a:pt x="233362" y="440531"/>
                    <a:pt x="140494" y="473869"/>
                  </a:cubicBezTo>
                  <a:close/>
                  <a:moveTo>
                    <a:pt x="30956" y="240506"/>
                  </a:moveTo>
                  <a:cubicBezTo>
                    <a:pt x="95250" y="292894"/>
                    <a:pt x="138112" y="359569"/>
                    <a:pt x="161925" y="440531"/>
                  </a:cubicBezTo>
                  <a:cubicBezTo>
                    <a:pt x="242888" y="419100"/>
                    <a:pt x="321469" y="426244"/>
                    <a:pt x="400050" y="452438"/>
                  </a:cubicBezTo>
                  <a:cubicBezTo>
                    <a:pt x="414338" y="369094"/>
                    <a:pt x="450056" y="300038"/>
                    <a:pt x="507206" y="240506"/>
                  </a:cubicBezTo>
                  <a:cubicBezTo>
                    <a:pt x="450056" y="180975"/>
                    <a:pt x="414338" y="109538"/>
                    <a:pt x="400050" y="28575"/>
                  </a:cubicBezTo>
                  <a:cubicBezTo>
                    <a:pt x="321469" y="57150"/>
                    <a:pt x="242888" y="61913"/>
                    <a:pt x="161925" y="40481"/>
                  </a:cubicBezTo>
                  <a:cubicBezTo>
                    <a:pt x="138112" y="119063"/>
                    <a:pt x="95250" y="185738"/>
                    <a:pt x="30956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4341D2C9-E3AF-0D20-64F6-F9F7E01DA448}"/>
                </a:ext>
              </a:extLst>
            </p:cNvPr>
            <p:cNvSpPr/>
            <p:nvPr/>
          </p:nvSpPr>
          <p:spPr>
            <a:xfrm>
              <a:off x="8491537" y="319087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2 w 547687"/>
                <a:gd name="connsiteY1" fmla="*/ 473869 h 476250"/>
                <a:gd name="connsiteX2" fmla="*/ 0 w 547687"/>
                <a:gd name="connsiteY2" fmla="*/ 238125 h 476250"/>
                <a:gd name="connsiteX3" fmla="*/ 90487 w 547687"/>
                <a:gd name="connsiteY3" fmla="*/ 133350 h 476250"/>
                <a:gd name="connsiteX4" fmla="*/ 138112 w 547687"/>
                <a:gd name="connsiteY4" fmla="*/ 2381 h 476250"/>
                <a:gd name="connsiteX5" fmla="*/ 411956 w 547687"/>
                <a:gd name="connsiteY5" fmla="*/ 0 h 476250"/>
                <a:gd name="connsiteX6" fmla="*/ 547688 w 547687"/>
                <a:gd name="connsiteY6" fmla="*/ 238125 h 476250"/>
                <a:gd name="connsiteX7" fmla="*/ 411956 w 547687"/>
                <a:gd name="connsiteY7" fmla="*/ 476250 h 476250"/>
                <a:gd name="connsiteX8" fmla="*/ 28575 w 547687"/>
                <a:gd name="connsiteY8" fmla="*/ 238125 h 476250"/>
                <a:gd name="connsiteX9" fmla="*/ 159544 w 547687"/>
                <a:gd name="connsiteY9" fmla="*/ 438150 h 476250"/>
                <a:gd name="connsiteX10" fmla="*/ 397669 w 547687"/>
                <a:gd name="connsiteY10" fmla="*/ 450056 h 476250"/>
                <a:gd name="connsiteX11" fmla="*/ 504825 w 547687"/>
                <a:gd name="connsiteY11" fmla="*/ 238125 h 476250"/>
                <a:gd name="connsiteX12" fmla="*/ 435768 w 547687"/>
                <a:gd name="connsiteY12" fmla="*/ 140494 h 476250"/>
                <a:gd name="connsiteX13" fmla="*/ 397669 w 547687"/>
                <a:gd name="connsiteY13" fmla="*/ 26194 h 476250"/>
                <a:gd name="connsiteX14" fmla="*/ 159544 w 547687"/>
                <a:gd name="connsiteY14" fmla="*/ 38100 h 476250"/>
                <a:gd name="connsiteX15" fmla="*/ 28575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21469" y="440531"/>
                    <a:pt x="230981" y="440531"/>
                    <a:pt x="138112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5719" y="207169"/>
                    <a:pt x="66675" y="173831"/>
                    <a:pt x="90487" y="133350"/>
                  </a:cubicBezTo>
                  <a:cubicBezTo>
                    <a:pt x="114300" y="92869"/>
                    <a:pt x="128587" y="50006"/>
                    <a:pt x="138112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473869" y="302419"/>
                    <a:pt x="428625" y="381000"/>
                    <a:pt x="411956" y="476250"/>
                  </a:cubicBezTo>
                  <a:close/>
                  <a:moveTo>
                    <a:pt x="28575" y="238125"/>
                  </a:moveTo>
                  <a:cubicBezTo>
                    <a:pt x="95250" y="292894"/>
                    <a:pt x="135731" y="357188"/>
                    <a:pt x="159544" y="438150"/>
                  </a:cubicBezTo>
                  <a:cubicBezTo>
                    <a:pt x="240506" y="416719"/>
                    <a:pt x="319087" y="421481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76250" y="207169"/>
                    <a:pt x="452438" y="176212"/>
                    <a:pt x="435768" y="140494"/>
                  </a:cubicBezTo>
                  <a:cubicBezTo>
                    <a:pt x="416719" y="104775"/>
                    <a:pt x="407194" y="66675"/>
                    <a:pt x="397669" y="26194"/>
                  </a:cubicBezTo>
                  <a:cubicBezTo>
                    <a:pt x="319087" y="54769"/>
                    <a:pt x="240506" y="59531"/>
                    <a:pt x="159544" y="38100"/>
                  </a:cubicBezTo>
                  <a:cubicBezTo>
                    <a:pt x="135731" y="119063"/>
                    <a:pt x="95250" y="185738"/>
                    <a:pt x="2857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A01B3AA2-3CED-0FFF-2649-9E1EB3B2B436}"/>
                </a:ext>
              </a:extLst>
            </p:cNvPr>
            <p:cNvSpPr/>
            <p:nvPr/>
          </p:nvSpPr>
          <p:spPr>
            <a:xfrm>
              <a:off x="10441781" y="3193256"/>
              <a:ext cx="550068" cy="473868"/>
            </a:xfrm>
            <a:custGeom>
              <a:avLst/>
              <a:gdLst>
                <a:gd name="connsiteX0" fmla="*/ 550069 w 550068"/>
                <a:gd name="connsiteY0" fmla="*/ 235744 h 473868"/>
                <a:gd name="connsiteX1" fmla="*/ 414337 w 550068"/>
                <a:gd name="connsiteY1" fmla="*/ 473869 h 473868"/>
                <a:gd name="connsiteX2" fmla="*/ 140494 w 550068"/>
                <a:gd name="connsiteY2" fmla="*/ 471487 h 473868"/>
                <a:gd name="connsiteX3" fmla="*/ 0 w 550068"/>
                <a:gd name="connsiteY3" fmla="*/ 235744 h 473868"/>
                <a:gd name="connsiteX4" fmla="*/ 138113 w 550068"/>
                <a:gd name="connsiteY4" fmla="*/ 2381 h 473868"/>
                <a:gd name="connsiteX5" fmla="*/ 411956 w 550068"/>
                <a:gd name="connsiteY5" fmla="*/ 0 h 473868"/>
                <a:gd name="connsiteX6" fmla="*/ 457200 w 550068"/>
                <a:gd name="connsiteY6" fmla="*/ 130969 h 473868"/>
                <a:gd name="connsiteX7" fmla="*/ 550069 w 550068"/>
                <a:gd name="connsiteY7" fmla="*/ 235744 h 473868"/>
                <a:gd name="connsiteX8" fmla="*/ 164306 w 550068"/>
                <a:gd name="connsiteY8" fmla="*/ 435768 h 473868"/>
                <a:gd name="connsiteX9" fmla="*/ 400050 w 550068"/>
                <a:gd name="connsiteY9" fmla="*/ 450056 h 473868"/>
                <a:gd name="connsiteX10" fmla="*/ 507206 w 550068"/>
                <a:gd name="connsiteY10" fmla="*/ 238125 h 473868"/>
                <a:gd name="connsiteX11" fmla="*/ 400050 w 550068"/>
                <a:gd name="connsiteY11" fmla="*/ 26194 h 473868"/>
                <a:gd name="connsiteX12" fmla="*/ 161925 w 550068"/>
                <a:gd name="connsiteY12" fmla="*/ 38100 h 473868"/>
                <a:gd name="connsiteX13" fmla="*/ 33337 w 550068"/>
                <a:gd name="connsiteY13" fmla="*/ 235744 h 473868"/>
                <a:gd name="connsiteX14" fmla="*/ 164306 w 550068"/>
                <a:gd name="connsiteY14" fmla="*/ 4357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3868">
                  <a:moveTo>
                    <a:pt x="550069" y="235744"/>
                  </a:moveTo>
                  <a:cubicBezTo>
                    <a:pt x="473869" y="300037"/>
                    <a:pt x="431006" y="376237"/>
                    <a:pt x="414337" y="473869"/>
                  </a:cubicBezTo>
                  <a:cubicBezTo>
                    <a:pt x="323850" y="438150"/>
                    <a:pt x="233363" y="438150"/>
                    <a:pt x="140494" y="471487"/>
                  </a:cubicBezTo>
                  <a:cubicBezTo>
                    <a:pt x="123825" y="376237"/>
                    <a:pt x="78581" y="297656"/>
                    <a:pt x="0" y="235744"/>
                  </a:cubicBezTo>
                  <a:cubicBezTo>
                    <a:pt x="76200" y="173831"/>
                    <a:pt x="121444" y="95250"/>
                    <a:pt x="138113" y="2381"/>
                  </a:cubicBezTo>
                  <a:cubicBezTo>
                    <a:pt x="250031" y="28575"/>
                    <a:pt x="269081" y="38100"/>
                    <a:pt x="411956" y="0"/>
                  </a:cubicBezTo>
                  <a:cubicBezTo>
                    <a:pt x="419100" y="45244"/>
                    <a:pt x="433387" y="90487"/>
                    <a:pt x="457200" y="130969"/>
                  </a:cubicBezTo>
                  <a:cubicBezTo>
                    <a:pt x="483394" y="171450"/>
                    <a:pt x="514350" y="204787"/>
                    <a:pt x="550069" y="235744"/>
                  </a:cubicBezTo>
                  <a:close/>
                  <a:moveTo>
                    <a:pt x="164306" y="435768"/>
                  </a:moveTo>
                  <a:cubicBezTo>
                    <a:pt x="245269" y="414337"/>
                    <a:pt x="321469" y="419100"/>
                    <a:pt x="400050" y="450056"/>
                  </a:cubicBezTo>
                  <a:cubicBezTo>
                    <a:pt x="414337" y="366712"/>
                    <a:pt x="450056" y="297656"/>
                    <a:pt x="507206" y="238125"/>
                  </a:cubicBezTo>
                  <a:cubicBezTo>
                    <a:pt x="447675" y="178594"/>
                    <a:pt x="414337" y="107156"/>
                    <a:pt x="400050" y="26194"/>
                  </a:cubicBezTo>
                  <a:cubicBezTo>
                    <a:pt x="321469" y="54768"/>
                    <a:pt x="242887" y="59531"/>
                    <a:pt x="161925" y="38100"/>
                  </a:cubicBezTo>
                  <a:cubicBezTo>
                    <a:pt x="138113" y="119063"/>
                    <a:pt x="95250" y="183356"/>
                    <a:pt x="33337" y="235744"/>
                  </a:cubicBezTo>
                  <a:cubicBezTo>
                    <a:pt x="107156" y="307181"/>
                    <a:pt x="126206" y="333375"/>
                    <a:pt x="164306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73D2BA7F-F64F-1C89-033D-D268F0933B55}"/>
                </a:ext>
              </a:extLst>
            </p:cNvPr>
            <p:cNvSpPr/>
            <p:nvPr/>
          </p:nvSpPr>
          <p:spPr>
            <a:xfrm>
              <a:off x="10446543" y="5443537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547688 w 547687"/>
                <a:gd name="connsiteY2" fmla="*/ 238125 h 476250"/>
                <a:gd name="connsiteX3" fmla="*/ 414338 w 547687"/>
                <a:gd name="connsiteY3" fmla="*/ 476250 h 476250"/>
                <a:gd name="connsiteX4" fmla="*/ 140494 w 547687"/>
                <a:gd name="connsiteY4" fmla="*/ 473869 h 476250"/>
                <a:gd name="connsiteX5" fmla="*/ 92869 w 547687"/>
                <a:gd name="connsiteY5" fmla="*/ 342900 h 476250"/>
                <a:gd name="connsiteX6" fmla="*/ 0 w 547687"/>
                <a:gd name="connsiteY6" fmla="*/ 238125 h 476250"/>
                <a:gd name="connsiteX7" fmla="*/ 138113 w 547687"/>
                <a:gd name="connsiteY7" fmla="*/ 2381 h 476250"/>
                <a:gd name="connsiteX8" fmla="*/ 159544 w 547687"/>
                <a:gd name="connsiteY8" fmla="*/ 438150 h 476250"/>
                <a:gd name="connsiteX9" fmla="*/ 397669 w 547687"/>
                <a:gd name="connsiteY9" fmla="*/ 450056 h 476250"/>
                <a:gd name="connsiteX10" fmla="*/ 504825 w 547687"/>
                <a:gd name="connsiteY10" fmla="*/ 238125 h 476250"/>
                <a:gd name="connsiteX11" fmla="*/ 397669 w 547687"/>
                <a:gd name="connsiteY11" fmla="*/ 26194 h 476250"/>
                <a:gd name="connsiteX12" fmla="*/ 159544 w 547687"/>
                <a:gd name="connsiteY12" fmla="*/ 38100 h 476250"/>
                <a:gd name="connsiteX13" fmla="*/ 28575 w 547687"/>
                <a:gd name="connsiteY13" fmla="*/ 238125 h 476250"/>
                <a:gd name="connsiteX14" fmla="*/ 159544 w 547687"/>
                <a:gd name="connsiteY14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8625" y="378619"/>
                    <a:pt x="414338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30969" y="426244"/>
                    <a:pt x="116681" y="383381"/>
                    <a:pt x="92869" y="342900"/>
                  </a:cubicBezTo>
                  <a:cubicBezTo>
                    <a:pt x="69056" y="302419"/>
                    <a:pt x="38100" y="269081"/>
                    <a:pt x="0" y="238125"/>
                  </a:cubicBezTo>
                  <a:cubicBezTo>
                    <a:pt x="73819" y="178594"/>
                    <a:pt x="119063" y="100012"/>
                    <a:pt x="138113" y="2381"/>
                  </a:cubicBezTo>
                  <a:close/>
                  <a:moveTo>
                    <a:pt x="159544" y="438150"/>
                  </a:moveTo>
                  <a:cubicBezTo>
                    <a:pt x="240506" y="416719"/>
                    <a:pt x="319088" y="423862"/>
                    <a:pt x="397669" y="450056"/>
                  </a:cubicBez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8"/>
                    <a:pt x="240506" y="59531"/>
                    <a:pt x="159544" y="38100"/>
                  </a:cubicBezTo>
                  <a:cubicBezTo>
                    <a:pt x="135731" y="116681"/>
                    <a:pt x="92869" y="183356"/>
                    <a:pt x="28575" y="238125"/>
                  </a:cubicBezTo>
                  <a:cubicBezTo>
                    <a:pt x="92869" y="292893"/>
                    <a:pt x="135731" y="357188"/>
                    <a:pt x="159544" y="438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5E8F819B-1D8B-7403-59FC-B41CB78BBB6B}"/>
                </a:ext>
              </a:extLst>
            </p:cNvPr>
            <p:cNvSpPr/>
            <p:nvPr/>
          </p:nvSpPr>
          <p:spPr>
            <a:xfrm>
              <a:off x="10446543" y="2066925"/>
              <a:ext cx="547687" cy="476250"/>
            </a:xfrm>
            <a:custGeom>
              <a:avLst/>
              <a:gdLst>
                <a:gd name="connsiteX0" fmla="*/ 411956 w 547687"/>
                <a:gd name="connsiteY0" fmla="*/ 476250 h 476250"/>
                <a:gd name="connsiteX1" fmla="*/ 138113 w 547687"/>
                <a:gd name="connsiteY1" fmla="*/ 473869 h 476250"/>
                <a:gd name="connsiteX2" fmla="*/ 0 w 547687"/>
                <a:gd name="connsiteY2" fmla="*/ 238125 h 476250"/>
                <a:gd name="connsiteX3" fmla="*/ 138113 w 547687"/>
                <a:gd name="connsiteY3" fmla="*/ 2381 h 476250"/>
                <a:gd name="connsiteX4" fmla="*/ 411956 w 547687"/>
                <a:gd name="connsiteY4" fmla="*/ 0 h 476250"/>
                <a:gd name="connsiteX5" fmla="*/ 547688 w 547687"/>
                <a:gd name="connsiteY5" fmla="*/ 238125 h 476250"/>
                <a:gd name="connsiteX6" fmla="*/ 411956 w 547687"/>
                <a:gd name="connsiteY6" fmla="*/ 476250 h 476250"/>
                <a:gd name="connsiteX7" fmla="*/ 397669 w 547687"/>
                <a:gd name="connsiteY7" fmla="*/ 445294 h 476250"/>
                <a:gd name="connsiteX8" fmla="*/ 504825 w 547687"/>
                <a:gd name="connsiteY8" fmla="*/ 238125 h 476250"/>
                <a:gd name="connsiteX9" fmla="*/ 397669 w 547687"/>
                <a:gd name="connsiteY9" fmla="*/ 26194 h 476250"/>
                <a:gd name="connsiteX10" fmla="*/ 159544 w 547687"/>
                <a:gd name="connsiteY10" fmla="*/ 38100 h 476250"/>
                <a:gd name="connsiteX11" fmla="*/ 28575 w 547687"/>
                <a:gd name="connsiteY11" fmla="*/ 238125 h 476250"/>
                <a:gd name="connsiteX12" fmla="*/ 157163 w 547687"/>
                <a:gd name="connsiteY12" fmla="*/ 433387 h 476250"/>
                <a:gd name="connsiteX13" fmla="*/ 276225 w 547687"/>
                <a:gd name="connsiteY13" fmla="*/ 426244 h 476250"/>
                <a:gd name="connsiteX14" fmla="*/ 397669 w 547687"/>
                <a:gd name="connsiteY14" fmla="*/ 4452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11956" y="476250"/>
                  </a:move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5250"/>
                    <a:pt x="471488" y="173831"/>
                    <a:pt x="547688" y="238125"/>
                  </a:cubicBezTo>
                  <a:cubicBezTo>
                    <a:pt x="473869" y="300037"/>
                    <a:pt x="426244" y="376237"/>
                    <a:pt x="411956" y="476250"/>
                  </a:cubicBezTo>
                  <a:close/>
                  <a:moveTo>
                    <a:pt x="397669" y="445294"/>
                  </a:moveTo>
                  <a:cubicBezTo>
                    <a:pt x="411956" y="366712"/>
                    <a:pt x="447675" y="297656"/>
                    <a:pt x="504825" y="238125"/>
                  </a:cubicBezTo>
                  <a:cubicBezTo>
                    <a:pt x="447675" y="178594"/>
                    <a:pt x="411956" y="107156"/>
                    <a:pt x="397669" y="26194"/>
                  </a:cubicBezTo>
                  <a:cubicBezTo>
                    <a:pt x="319088" y="54769"/>
                    <a:pt x="240506" y="59531"/>
                    <a:pt x="159544" y="38100"/>
                  </a:cubicBezTo>
                  <a:cubicBezTo>
                    <a:pt x="135731" y="119063"/>
                    <a:pt x="92869" y="183356"/>
                    <a:pt x="28575" y="238125"/>
                  </a:cubicBezTo>
                  <a:cubicBezTo>
                    <a:pt x="95250" y="292894"/>
                    <a:pt x="135731" y="359569"/>
                    <a:pt x="157163" y="433387"/>
                  </a:cubicBezTo>
                  <a:cubicBezTo>
                    <a:pt x="200025" y="431006"/>
                    <a:pt x="238125" y="423862"/>
                    <a:pt x="276225" y="426244"/>
                  </a:cubicBezTo>
                  <a:cubicBezTo>
                    <a:pt x="316706" y="426244"/>
                    <a:pt x="354806" y="438150"/>
                    <a:pt x="397669" y="4452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8838B748-5E3C-E331-DFA5-82A0CEC2AA9F}"/>
                </a:ext>
              </a:extLst>
            </p:cNvPr>
            <p:cNvSpPr/>
            <p:nvPr/>
          </p:nvSpPr>
          <p:spPr>
            <a:xfrm>
              <a:off x="10441781" y="938212"/>
              <a:ext cx="550068" cy="476250"/>
            </a:xfrm>
            <a:custGeom>
              <a:avLst/>
              <a:gdLst>
                <a:gd name="connsiteX0" fmla="*/ 550069 w 550068"/>
                <a:gd name="connsiteY0" fmla="*/ 238125 h 476250"/>
                <a:gd name="connsiteX1" fmla="*/ 414337 w 550068"/>
                <a:gd name="connsiteY1" fmla="*/ 476250 h 476250"/>
                <a:gd name="connsiteX2" fmla="*/ 140494 w 550068"/>
                <a:gd name="connsiteY2" fmla="*/ 473869 h 476250"/>
                <a:gd name="connsiteX3" fmla="*/ 0 w 550068"/>
                <a:gd name="connsiteY3" fmla="*/ 238125 h 476250"/>
                <a:gd name="connsiteX4" fmla="*/ 138113 w 550068"/>
                <a:gd name="connsiteY4" fmla="*/ 2381 h 476250"/>
                <a:gd name="connsiteX5" fmla="*/ 411956 w 550068"/>
                <a:gd name="connsiteY5" fmla="*/ 0 h 476250"/>
                <a:gd name="connsiteX6" fmla="*/ 550069 w 550068"/>
                <a:gd name="connsiteY6" fmla="*/ 238125 h 476250"/>
                <a:gd name="connsiteX7" fmla="*/ 33337 w 550068"/>
                <a:gd name="connsiteY7" fmla="*/ 240506 h 476250"/>
                <a:gd name="connsiteX8" fmla="*/ 164306 w 550068"/>
                <a:gd name="connsiteY8" fmla="*/ 440531 h 476250"/>
                <a:gd name="connsiteX9" fmla="*/ 402431 w 550068"/>
                <a:gd name="connsiteY9" fmla="*/ 452438 h 476250"/>
                <a:gd name="connsiteX10" fmla="*/ 509587 w 550068"/>
                <a:gd name="connsiteY10" fmla="*/ 240506 h 476250"/>
                <a:gd name="connsiteX11" fmla="*/ 402431 w 550068"/>
                <a:gd name="connsiteY11" fmla="*/ 28575 h 476250"/>
                <a:gd name="connsiteX12" fmla="*/ 164306 w 550068"/>
                <a:gd name="connsiteY12" fmla="*/ 42862 h 476250"/>
                <a:gd name="connsiteX13" fmla="*/ 33337 w 550068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550069" y="238125"/>
                  </a:moveTo>
                  <a:cubicBezTo>
                    <a:pt x="473869" y="302419"/>
                    <a:pt x="431006" y="378619"/>
                    <a:pt x="414337" y="476250"/>
                  </a:cubicBezTo>
                  <a:cubicBezTo>
                    <a:pt x="323850" y="442912"/>
                    <a:pt x="233363" y="440531"/>
                    <a:pt x="140494" y="473869"/>
                  </a:cubicBezTo>
                  <a:cubicBezTo>
                    <a:pt x="123825" y="378619"/>
                    <a:pt x="78581" y="300037"/>
                    <a:pt x="0" y="238125"/>
                  </a:cubicBezTo>
                  <a:cubicBezTo>
                    <a:pt x="76200" y="176212"/>
                    <a:pt x="121444" y="97631"/>
                    <a:pt x="138113" y="2381"/>
                  </a:cubicBezTo>
                  <a:cubicBezTo>
                    <a:pt x="230981" y="35719"/>
                    <a:pt x="319087" y="35719"/>
                    <a:pt x="411956" y="0"/>
                  </a:cubicBezTo>
                  <a:cubicBezTo>
                    <a:pt x="431006" y="97631"/>
                    <a:pt x="473869" y="176212"/>
                    <a:pt x="550069" y="238125"/>
                  </a:cubicBezTo>
                  <a:close/>
                  <a:moveTo>
                    <a:pt x="33337" y="240506"/>
                  </a:moveTo>
                  <a:cubicBezTo>
                    <a:pt x="97631" y="292894"/>
                    <a:pt x="140494" y="359569"/>
                    <a:pt x="164306" y="440531"/>
                  </a:cubicBezTo>
                  <a:cubicBezTo>
                    <a:pt x="245269" y="419100"/>
                    <a:pt x="323850" y="423862"/>
                    <a:pt x="402431" y="452438"/>
                  </a:cubicBezTo>
                  <a:cubicBezTo>
                    <a:pt x="416719" y="369094"/>
                    <a:pt x="452438" y="300037"/>
                    <a:pt x="509587" y="240506"/>
                  </a:cubicBezTo>
                  <a:cubicBezTo>
                    <a:pt x="452438" y="180975"/>
                    <a:pt x="416719" y="109537"/>
                    <a:pt x="402431" y="28575"/>
                  </a:cubicBezTo>
                  <a:cubicBezTo>
                    <a:pt x="323850" y="57150"/>
                    <a:pt x="245269" y="61912"/>
                    <a:pt x="164306" y="42862"/>
                  </a:cubicBezTo>
                  <a:cubicBezTo>
                    <a:pt x="140494" y="121444"/>
                    <a:pt x="97631" y="185737"/>
                    <a:pt x="33337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B739C77A-6A64-753E-393B-ED9454B815AE}"/>
                </a:ext>
              </a:extLst>
            </p:cNvPr>
            <p:cNvSpPr/>
            <p:nvPr/>
          </p:nvSpPr>
          <p:spPr>
            <a:xfrm>
              <a:off x="8493918" y="938212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9575 w 545306"/>
                <a:gd name="connsiteY1" fmla="*/ 476250 h 476250"/>
                <a:gd name="connsiteX2" fmla="*/ 138113 w 545306"/>
                <a:gd name="connsiteY2" fmla="*/ 473869 h 476250"/>
                <a:gd name="connsiteX3" fmla="*/ 0 w 545306"/>
                <a:gd name="connsiteY3" fmla="*/ 238125 h 476250"/>
                <a:gd name="connsiteX4" fmla="*/ 138113 w 545306"/>
                <a:gd name="connsiteY4" fmla="*/ 2381 h 476250"/>
                <a:gd name="connsiteX5" fmla="*/ 409575 w 545306"/>
                <a:gd name="connsiteY5" fmla="*/ 0 h 476250"/>
                <a:gd name="connsiteX6" fmla="*/ 545306 w 545306"/>
                <a:gd name="connsiteY6" fmla="*/ 238125 h 476250"/>
                <a:gd name="connsiteX7" fmla="*/ 502444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0481 h 476250"/>
                <a:gd name="connsiteX10" fmla="*/ 26194 w 545306"/>
                <a:gd name="connsiteY10" fmla="*/ 240506 h 476250"/>
                <a:gd name="connsiteX11" fmla="*/ 157163 w 545306"/>
                <a:gd name="connsiteY11" fmla="*/ 440531 h 476250"/>
                <a:gd name="connsiteX12" fmla="*/ 395288 w 545306"/>
                <a:gd name="connsiteY12" fmla="*/ 452438 h 476250"/>
                <a:gd name="connsiteX13" fmla="*/ 502444 w 545306"/>
                <a:gd name="connsiteY13" fmla="*/ 2405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71488" y="302419"/>
                    <a:pt x="426244" y="378619"/>
                    <a:pt x="409575" y="476250"/>
                  </a:cubicBezTo>
                  <a:cubicBezTo>
                    <a:pt x="319088" y="442912"/>
                    <a:pt x="228600" y="440531"/>
                    <a:pt x="138113" y="473869"/>
                  </a:cubicBezTo>
                  <a:cubicBezTo>
                    <a:pt x="102394" y="342900"/>
                    <a:pt x="80963" y="316706"/>
                    <a:pt x="0" y="238125"/>
                  </a:cubicBezTo>
                  <a:cubicBezTo>
                    <a:pt x="102394" y="135731"/>
                    <a:pt x="109538" y="104775"/>
                    <a:pt x="138113" y="2381"/>
                  </a:cubicBezTo>
                  <a:cubicBezTo>
                    <a:pt x="228600" y="35719"/>
                    <a:pt x="319088" y="35719"/>
                    <a:pt x="409575" y="0"/>
                  </a:cubicBezTo>
                  <a:cubicBezTo>
                    <a:pt x="426244" y="97631"/>
                    <a:pt x="469106" y="176212"/>
                    <a:pt x="545306" y="238125"/>
                  </a:cubicBezTo>
                  <a:close/>
                  <a:moveTo>
                    <a:pt x="502444" y="240506"/>
                  </a:moveTo>
                  <a:cubicBezTo>
                    <a:pt x="445294" y="180975"/>
                    <a:pt x="409575" y="109537"/>
                    <a:pt x="395288" y="28575"/>
                  </a:cubicBezTo>
                  <a:cubicBezTo>
                    <a:pt x="316706" y="57150"/>
                    <a:pt x="238125" y="61912"/>
                    <a:pt x="157163" y="40481"/>
                  </a:cubicBezTo>
                  <a:cubicBezTo>
                    <a:pt x="133350" y="121444"/>
                    <a:pt x="90488" y="185737"/>
                    <a:pt x="26194" y="240506"/>
                  </a:cubicBezTo>
                  <a:cubicBezTo>
                    <a:pt x="92869" y="292894"/>
                    <a:pt x="133350" y="359569"/>
                    <a:pt x="157163" y="440531"/>
                  </a:cubicBezTo>
                  <a:cubicBezTo>
                    <a:pt x="238125" y="419100"/>
                    <a:pt x="316706" y="426244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40FA4461-E600-370D-E6E0-DBE31CB877E0}"/>
                </a:ext>
              </a:extLst>
            </p:cNvPr>
            <p:cNvSpPr/>
            <p:nvPr/>
          </p:nvSpPr>
          <p:spPr>
            <a:xfrm>
              <a:off x="10122693" y="2628900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385762 w 545306"/>
                <a:gd name="connsiteY7" fmla="*/ 40481 h 476249"/>
                <a:gd name="connsiteX8" fmla="*/ 150018 w 545306"/>
                <a:gd name="connsiteY8" fmla="*/ 26194 h 476249"/>
                <a:gd name="connsiteX9" fmla="*/ 45244 w 545306"/>
                <a:gd name="connsiteY9" fmla="*/ 233362 h 476249"/>
                <a:gd name="connsiteX10" fmla="*/ 109537 w 545306"/>
                <a:gd name="connsiteY10" fmla="*/ 333375 h 476249"/>
                <a:gd name="connsiteX11" fmla="*/ 152400 w 545306"/>
                <a:gd name="connsiteY11" fmla="*/ 445294 h 476249"/>
                <a:gd name="connsiteX12" fmla="*/ 385762 w 545306"/>
                <a:gd name="connsiteY12" fmla="*/ 433388 h 476249"/>
                <a:gd name="connsiteX13" fmla="*/ 514350 w 545306"/>
                <a:gd name="connsiteY13" fmla="*/ 235744 h 476249"/>
                <a:gd name="connsiteX14" fmla="*/ 385762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6237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385762" y="40481"/>
                  </a:move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7156"/>
                    <a:pt x="100012" y="178594"/>
                    <a:pt x="45244" y="233362"/>
                  </a:cubicBezTo>
                  <a:cubicBezTo>
                    <a:pt x="69056" y="269081"/>
                    <a:pt x="92869" y="300037"/>
                    <a:pt x="109537" y="333375"/>
                  </a:cubicBezTo>
                  <a:cubicBezTo>
                    <a:pt x="126206" y="369094"/>
                    <a:pt x="138112" y="407194"/>
                    <a:pt x="152400" y="445294"/>
                  </a:cubicBezTo>
                  <a:cubicBezTo>
                    <a:pt x="226219" y="416719"/>
                    <a:pt x="304800" y="414338"/>
                    <a:pt x="385762" y="433388"/>
                  </a:cubicBezTo>
                  <a:cubicBezTo>
                    <a:pt x="409575" y="352425"/>
                    <a:pt x="452438" y="288131"/>
                    <a:pt x="514350" y="235744"/>
                  </a:cubicBezTo>
                  <a:cubicBezTo>
                    <a:pt x="435768" y="159544"/>
                    <a:pt x="431006" y="150019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0884629E-B873-1A2A-27F2-68416DE8F156}"/>
                </a:ext>
              </a:extLst>
            </p:cNvPr>
            <p:cNvSpPr/>
            <p:nvPr/>
          </p:nvSpPr>
          <p:spPr>
            <a:xfrm>
              <a:off x="8170068" y="2628900"/>
              <a:ext cx="545306" cy="476249"/>
            </a:xfrm>
            <a:custGeom>
              <a:avLst/>
              <a:gdLst>
                <a:gd name="connsiteX0" fmla="*/ 0 w 545306"/>
                <a:gd name="connsiteY0" fmla="*/ 238125 h 476249"/>
                <a:gd name="connsiteX1" fmla="*/ 133350 w 545306"/>
                <a:gd name="connsiteY1" fmla="*/ 0 h 476249"/>
                <a:gd name="connsiteX2" fmla="*/ 407194 w 545306"/>
                <a:gd name="connsiteY2" fmla="*/ 2381 h 476249"/>
                <a:gd name="connsiteX3" fmla="*/ 545306 w 545306"/>
                <a:gd name="connsiteY3" fmla="*/ 238125 h 476249"/>
                <a:gd name="connsiteX4" fmla="*/ 407194 w 545306"/>
                <a:gd name="connsiteY4" fmla="*/ 473869 h 476249"/>
                <a:gd name="connsiteX5" fmla="*/ 133350 w 545306"/>
                <a:gd name="connsiteY5" fmla="*/ 476250 h 476249"/>
                <a:gd name="connsiteX6" fmla="*/ 0 w 545306"/>
                <a:gd name="connsiteY6" fmla="*/ 238125 h 476249"/>
                <a:gd name="connsiteX7" fmla="*/ 147638 w 545306"/>
                <a:gd name="connsiteY7" fmla="*/ 450056 h 476249"/>
                <a:gd name="connsiteX8" fmla="*/ 385763 w 545306"/>
                <a:gd name="connsiteY8" fmla="*/ 435769 h 476249"/>
                <a:gd name="connsiteX9" fmla="*/ 514350 w 545306"/>
                <a:gd name="connsiteY9" fmla="*/ 238125 h 476249"/>
                <a:gd name="connsiteX10" fmla="*/ 385763 w 545306"/>
                <a:gd name="connsiteY10" fmla="*/ 40481 h 476249"/>
                <a:gd name="connsiteX11" fmla="*/ 147638 w 545306"/>
                <a:gd name="connsiteY11" fmla="*/ 28575 h 476249"/>
                <a:gd name="connsiteX12" fmla="*/ 40481 w 545306"/>
                <a:gd name="connsiteY12" fmla="*/ 240506 h 476249"/>
                <a:gd name="connsiteX13" fmla="*/ 147638 w 545306"/>
                <a:gd name="connsiteY13" fmla="*/ 450056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0" y="238125"/>
                  </a:moveTo>
                  <a:cubicBezTo>
                    <a:pt x="76200" y="173831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7"/>
                    <a:pt x="423862" y="376237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78619"/>
                    <a:pt x="73819" y="302419"/>
                    <a:pt x="0" y="238125"/>
                  </a:cubicBezTo>
                  <a:close/>
                  <a:moveTo>
                    <a:pt x="147638" y="450056"/>
                  </a:moveTo>
                  <a:cubicBezTo>
                    <a:pt x="226219" y="419100"/>
                    <a:pt x="304800" y="416719"/>
                    <a:pt x="385763" y="435769"/>
                  </a:cubicBezTo>
                  <a:cubicBezTo>
                    <a:pt x="409575" y="354806"/>
                    <a:pt x="452438" y="290512"/>
                    <a:pt x="514350" y="238125"/>
                  </a:cubicBezTo>
                  <a:cubicBezTo>
                    <a:pt x="450056" y="185737"/>
                    <a:pt x="409575" y="119063"/>
                    <a:pt x="385763" y="40481"/>
                  </a:cubicBezTo>
                  <a:cubicBezTo>
                    <a:pt x="304800" y="59531"/>
                    <a:pt x="226219" y="57150"/>
                    <a:pt x="147638" y="28575"/>
                  </a:cubicBezTo>
                  <a:cubicBezTo>
                    <a:pt x="133350" y="111919"/>
                    <a:pt x="97631" y="180975"/>
                    <a:pt x="40481" y="240506"/>
                  </a:cubicBezTo>
                  <a:cubicBezTo>
                    <a:pt x="100013" y="297656"/>
                    <a:pt x="133350" y="369094"/>
                    <a:pt x="147638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5E08F3C-3692-A5BF-D1BD-299B92827889}"/>
                </a:ext>
              </a:extLst>
            </p:cNvPr>
            <p:cNvSpPr/>
            <p:nvPr/>
          </p:nvSpPr>
          <p:spPr>
            <a:xfrm>
              <a:off x="6212681" y="2628900"/>
              <a:ext cx="547687" cy="476249"/>
            </a:xfrm>
            <a:custGeom>
              <a:avLst/>
              <a:gdLst>
                <a:gd name="connsiteX0" fmla="*/ 135731 w 547687"/>
                <a:gd name="connsiteY0" fmla="*/ 0 h 476249"/>
                <a:gd name="connsiteX1" fmla="*/ 409575 w 547687"/>
                <a:gd name="connsiteY1" fmla="*/ 2381 h 476249"/>
                <a:gd name="connsiteX2" fmla="*/ 547688 w 547687"/>
                <a:gd name="connsiteY2" fmla="*/ 238125 h 476249"/>
                <a:gd name="connsiteX3" fmla="*/ 457200 w 547687"/>
                <a:gd name="connsiteY3" fmla="*/ 342900 h 476249"/>
                <a:gd name="connsiteX4" fmla="*/ 409575 w 547687"/>
                <a:gd name="connsiteY4" fmla="*/ 473869 h 476249"/>
                <a:gd name="connsiteX5" fmla="*/ 135731 w 547687"/>
                <a:gd name="connsiteY5" fmla="*/ 476250 h 476249"/>
                <a:gd name="connsiteX6" fmla="*/ 90487 w 547687"/>
                <a:gd name="connsiteY6" fmla="*/ 345281 h 476249"/>
                <a:gd name="connsiteX7" fmla="*/ 0 w 547687"/>
                <a:gd name="connsiteY7" fmla="*/ 238125 h 476249"/>
                <a:gd name="connsiteX8" fmla="*/ 135731 w 547687"/>
                <a:gd name="connsiteY8" fmla="*/ 0 h 476249"/>
                <a:gd name="connsiteX9" fmla="*/ 519112 w 547687"/>
                <a:gd name="connsiteY9" fmla="*/ 238125 h 476249"/>
                <a:gd name="connsiteX10" fmla="*/ 390525 w 547687"/>
                <a:gd name="connsiteY10" fmla="*/ 40481 h 476249"/>
                <a:gd name="connsiteX11" fmla="*/ 152400 w 547687"/>
                <a:gd name="connsiteY11" fmla="*/ 26194 h 476249"/>
                <a:gd name="connsiteX12" fmla="*/ 45244 w 547687"/>
                <a:gd name="connsiteY12" fmla="*/ 238125 h 476249"/>
                <a:gd name="connsiteX13" fmla="*/ 152400 w 547687"/>
                <a:gd name="connsiteY13" fmla="*/ 450056 h 476249"/>
                <a:gd name="connsiteX14" fmla="*/ 390525 w 547687"/>
                <a:gd name="connsiteY14" fmla="*/ 435769 h 476249"/>
                <a:gd name="connsiteX15" fmla="*/ 519112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135731" y="0"/>
                  </a:moveTo>
                  <a:cubicBezTo>
                    <a:pt x="228600" y="35719"/>
                    <a:pt x="316706" y="35719"/>
                    <a:pt x="409575" y="2381"/>
                  </a:cubicBezTo>
                  <a:cubicBezTo>
                    <a:pt x="426244" y="97631"/>
                    <a:pt x="471487" y="173831"/>
                    <a:pt x="547688" y="238125"/>
                  </a:cubicBezTo>
                  <a:cubicBezTo>
                    <a:pt x="511969" y="269081"/>
                    <a:pt x="481012" y="302419"/>
                    <a:pt x="457200" y="342900"/>
                  </a:cubicBezTo>
                  <a:cubicBezTo>
                    <a:pt x="433387" y="383381"/>
                    <a:pt x="419100" y="426244"/>
                    <a:pt x="409575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6200" y="176213"/>
                    <a:pt x="121444" y="97631"/>
                    <a:pt x="135731" y="0"/>
                  </a:cubicBezTo>
                  <a:close/>
                  <a:moveTo>
                    <a:pt x="519112" y="238125"/>
                  </a:moveTo>
                  <a:cubicBezTo>
                    <a:pt x="454819" y="185737"/>
                    <a:pt x="411956" y="119063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2" y="107156"/>
                    <a:pt x="102394" y="178594"/>
                    <a:pt x="45244" y="238125"/>
                  </a:cubicBezTo>
                  <a:cubicBezTo>
                    <a:pt x="102394" y="297656"/>
                    <a:pt x="138112" y="369094"/>
                    <a:pt x="152400" y="450056"/>
                  </a:cubicBezTo>
                  <a:cubicBezTo>
                    <a:pt x="230981" y="421481"/>
                    <a:pt x="309563" y="416719"/>
                    <a:pt x="390525" y="435769"/>
                  </a:cubicBezTo>
                  <a:cubicBezTo>
                    <a:pt x="411956" y="357188"/>
                    <a:pt x="454819" y="290512"/>
                    <a:pt x="51911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FDA5337-92CF-76B9-007D-D3248E31F053}"/>
                </a:ext>
              </a:extLst>
            </p:cNvPr>
            <p:cNvSpPr/>
            <p:nvPr/>
          </p:nvSpPr>
          <p:spPr>
            <a:xfrm>
              <a:off x="5560218" y="2628900"/>
              <a:ext cx="545306" cy="476249"/>
            </a:xfrm>
            <a:custGeom>
              <a:avLst/>
              <a:gdLst>
                <a:gd name="connsiteX0" fmla="*/ 138113 w 545306"/>
                <a:gd name="connsiteY0" fmla="*/ 2381 h 476249"/>
                <a:gd name="connsiteX1" fmla="*/ 411956 w 545306"/>
                <a:gd name="connsiteY1" fmla="*/ 0 h 476249"/>
                <a:gd name="connsiteX2" fmla="*/ 545306 w 545306"/>
                <a:gd name="connsiteY2" fmla="*/ 238125 h 476249"/>
                <a:gd name="connsiteX3" fmla="*/ 411956 w 545306"/>
                <a:gd name="connsiteY3" fmla="*/ 476250 h 476249"/>
                <a:gd name="connsiteX4" fmla="*/ 138113 w 545306"/>
                <a:gd name="connsiteY4" fmla="*/ 473869 h 476249"/>
                <a:gd name="connsiteX5" fmla="*/ 0 w 545306"/>
                <a:gd name="connsiteY5" fmla="*/ 238125 h 476249"/>
                <a:gd name="connsiteX6" fmla="*/ 138113 w 545306"/>
                <a:gd name="connsiteY6" fmla="*/ 2381 h 476249"/>
                <a:gd name="connsiteX7" fmla="*/ 504825 w 545306"/>
                <a:gd name="connsiteY7" fmla="*/ 238125 h 476249"/>
                <a:gd name="connsiteX8" fmla="*/ 397669 w 545306"/>
                <a:gd name="connsiteY8" fmla="*/ 26194 h 476249"/>
                <a:gd name="connsiteX9" fmla="*/ 159544 w 545306"/>
                <a:gd name="connsiteY9" fmla="*/ 40481 h 476249"/>
                <a:gd name="connsiteX10" fmla="*/ 30956 w 545306"/>
                <a:gd name="connsiteY10" fmla="*/ 238125 h 476249"/>
                <a:gd name="connsiteX11" fmla="*/ 159544 w 545306"/>
                <a:gd name="connsiteY11" fmla="*/ 435769 h 476249"/>
                <a:gd name="connsiteX12" fmla="*/ 397669 w 545306"/>
                <a:gd name="connsiteY12" fmla="*/ 450056 h 476249"/>
                <a:gd name="connsiteX13" fmla="*/ 504825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471487" y="300037"/>
                    <a:pt x="426244" y="378619"/>
                    <a:pt x="411956" y="476250"/>
                  </a:cubicBezTo>
                  <a:cubicBezTo>
                    <a:pt x="321469" y="442912"/>
                    <a:pt x="230981" y="44053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B4A644E-CC2A-7547-8BA3-4CFFB59DC9F8}"/>
                </a:ext>
              </a:extLst>
            </p:cNvPr>
            <p:cNvSpPr/>
            <p:nvPr/>
          </p:nvSpPr>
          <p:spPr>
            <a:xfrm>
              <a:off x="7515224" y="263128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11956 w 545306"/>
                <a:gd name="connsiteY6" fmla="*/ 473869 h 473868"/>
                <a:gd name="connsiteX7" fmla="*/ 392906 w 545306"/>
                <a:gd name="connsiteY7" fmla="*/ 26194 h 473868"/>
                <a:gd name="connsiteX8" fmla="*/ 276225 w 545306"/>
                <a:gd name="connsiteY8" fmla="*/ 50006 h 473868"/>
                <a:gd name="connsiteX9" fmla="*/ 157162 w 545306"/>
                <a:gd name="connsiteY9" fmla="*/ 42863 h 473868"/>
                <a:gd name="connsiteX10" fmla="*/ 30956 w 545306"/>
                <a:gd name="connsiteY10" fmla="*/ 238125 h 473868"/>
                <a:gd name="connsiteX11" fmla="*/ 159544 w 545306"/>
                <a:gd name="connsiteY11" fmla="*/ 435769 h 473868"/>
                <a:gd name="connsiteX12" fmla="*/ 397669 w 545306"/>
                <a:gd name="connsiteY12" fmla="*/ 450056 h 473868"/>
                <a:gd name="connsiteX13" fmla="*/ 504825 w 545306"/>
                <a:gd name="connsiteY13" fmla="*/ 238125 h 473868"/>
                <a:gd name="connsiteX14" fmla="*/ 435769 w 545306"/>
                <a:gd name="connsiteY14" fmla="*/ 140494 h 473868"/>
                <a:gd name="connsiteX15" fmla="*/ 392906 w 545306"/>
                <a:gd name="connsiteY15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8125"/>
                  </a:cubicBezTo>
                  <a:cubicBezTo>
                    <a:pt x="73819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92906" y="26194"/>
                  </a:moveTo>
                  <a:cubicBezTo>
                    <a:pt x="357188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2" y="42863"/>
                  </a:cubicBezTo>
                  <a:cubicBezTo>
                    <a:pt x="121444" y="138113"/>
                    <a:pt x="121444" y="138113"/>
                    <a:pt x="30956" y="238125"/>
                  </a:cubicBezTo>
                  <a:cubicBezTo>
                    <a:pt x="92869" y="290512"/>
                    <a:pt x="135731" y="354806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76250" y="207169"/>
                    <a:pt x="450056" y="176213"/>
                    <a:pt x="435769" y="140494"/>
                  </a:cubicBezTo>
                  <a:cubicBezTo>
                    <a:pt x="419100" y="102394"/>
                    <a:pt x="407194" y="64294"/>
                    <a:pt x="39290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0581296-D0B9-3635-1B91-2758F21B8283}"/>
                </a:ext>
              </a:extLst>
            </p:cNvPr>
            <p:cNvSpPr/>
            <p:nvPr/>
          </p:nvSpPr>
          <p:spPr>
            <a:xfrm>
              <a:off x="9467850" y="2628900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11956 w 545306"/>
                <a:gd name="connsiteY3" fmla="*/ 473869 h 473868"/>
                <a:gd name="connsiteX4" fmla="*/ 138112 w 545306"/>
                <a:gd name="connsiteY4" fmla="*/ 471487 h 473868"/>
                <a:gd name="connsiteX5" fmla="*/ 90487 w 545306"/>
                <a:gd name="connsiteY5" fmla="*/ 342900 h 473868"/>
                <a:gd name="connsiteX6" fmla="*/ 0 w 545306"/>
                <a:gd name="connsiteY6" fmla="*/ 238125 h 473868"/>
                <a:gd name="connsiteX7" fmla="*/ 138112 w 545306"/>
                <a:gd name="connsiteY7" fmla="*/ 2381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47675 h 473868"/>
                <a:gd name="connsiteX12" fmla="*/ 504825 w 545306"/>
                <a:gd name="connsiteY12" fmla="*/ 235744 h 473868"/>
                <a:gd name="connsiteX13" fmla="*/ 397669 w 545306"/>
                <a:gd name="connsiteY13" fmla="*/ 23813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21469" y="35719"/>
                    <a:pt x="411956" y="0"/>
                  </a:cubicBezTo>
                  <a:cubicBezTo>
                    <a:pt x="428625" y="95250"/>
                    <a:pt x="471487" y="173831"/>
                    <a:pt x="545306" y="235744"/>
                  </a:cubicBezTo>
                  <a:cubicBezTo>
                    <a:pt x="471487" y="297656"/>
                    <a:pt x="426244" y="376237"/>
                    <a:pt x="411956" y="473869"/>
                  </a:cubicBezTo>
                  <a:cubicBezTo>
                    <a:pt x="319087" y="438150"/>
                    <a:pt x="230981" y="438150"/>
                    <a:pt x="138112" y="471487"/>
                  </a:cubicBezTo>
                  <a:cubicBezTo>
                    <a:pt x="128587" y="423862"/>
                    <a:pt x="114300" y="381000"/>
                    <a:pt x="90487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2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2869" y="185737"/>
                    <a:pt x="30956" y="238125"/>
                  </a:cubicBezTo>
                  <a:cubicBezTo>
                    <a:pt x="95250" y="292894"/>
                    <a:pt x="135731" y="357188"/>
                    <a:pt x="159544" y="435769"/>
                  </a:cubicBezTo>
                  <a:cubicBezTo>
                    <a:pt x="240506" y="416719"/>
                    <a:pt x="319087" y="419100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5294" y="176213"/>
                    <a:pt x="411956" y="104775"/>
                    <a:pt x="397669" y="23813"/>
                  </a:cubicBezTo>
                  <a:cubicBezTo>
                    <a:pt x="319087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10191B34-4945-CE92-F263-9EE499F0CE54}"/>
                </a:ext>
              </a:extLst>
            </p:cNvPr>
            <p:cNvSpPr/>
            <p:nvPr/>
          </p:nvSpPr>
          <p:spPr>
            <a:xfrm>
              <a:off x="11422856" y="2628900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457200 w 545306"/>
                <a:gd name="connsiteY1" fmla="*/ 130969 h 473868"/>
                <a:gd name="connsiteX2" fmla="*/ 545306 w 545306"/>
                <a:gd name="connsiteY2" fmla="*/ 238125 h 473868"/>
                <a:gd name="connsiteX3" fmla="*/ 454819 w 545306"/>
                <a:gd name="connsiteY3" fmla="*/ 345281 h 473868"/>
                <a:gd name="connsiteX4" fmla="*/ 411956 w 545306"/>
                <a:gd name="connsiteY4" fmla="*/ 473869 h 473868"/>
                <a:gd name="connsiteX5" fmla="*/ 138113 w 545306"/>
                <a:gd name="connsiteY5" fmla="*/ 471487 h 473868"/>
                <a:gd name="connsiteX6" fmla="*/ 0 w 545306"/>
                <a:gd name="connsiteY6" fmla="*/ 238125 h 473868"/>
                <a:gd name="connsiteX7" fmla="*/ 138113 w 545306"/>
                <a:gd name="connsiteY7" fmla="*/ 2381 h 473868"/>
                <a:gd name="connsiteX8" fmla="*/ 411956 w 545306"/>
                <a:gd name="connsiteY8" fmla="*/ 0 h 473868"/>
                <a:gd name="connsiteX9" fmla="*/ 397669 w 545306"/>
                <a:gd name="connsiteY9" fmla="*/ 450056 h 473868"/>
                <a:gd name="connsiteX10" fmla="*/ 504825 w 545306"/>
                <a:gd name="connsiteY10" fmla="*/ 238125 h 473868"/>
                <a:gd name="connsiteX11" fmla="*/ 397669 w 545306"/>
                <a:gd name="connsiteY11" fmla="*/ 26194 h 473868"/>
                <a:gd name="connsiteX12" fmla="*/ 159544 w 545306"/>
                <a:gd name="connsiteY12" fmla="*/ 40481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5306" y="238125"/>
                  </a:cubicBezTo>
                  <a:cubicBezTo>
                    <a:pt x="509588" y="269081"/>
                    <a:pt x="478631" y="304800"/>
                    <a:pt x="454819" y="345281"/>
                  </a:cubicBezTo>
                  <a:cubicBezTo>
                    <a:pt x="433387" y="385762"/>
                    <a:pt x="419100" y="428625"/>
                    <a:pt x="411956" y="473869"/>
                  </a:cubicBezTo>
                  <a:cubicBezTo>
                    <a:pt x="266700" y="440531"/>
                    <a:pt x="257175" y="440531"/>
                    <a:pt x="138113" y="471487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7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21481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4E9D2E-2EB9-52A6-3A3A-AD0F4290FD53}"/>
                </a:ext>
              </a:extLst>
            </p:cNvPr>
            <p:cNvSpPr/>
            <p:nvPr/>
          </p:nvSpPr>
          <p:spPr>
            <a:xfrm>
              <a:off x="5562600" y="4881562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8125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8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159544 w 545306"/>
                <a:gd name="connsiteY8" fmla="*/ 435769 h 473868"/>
                <a:gd name="connsiteX9" fmla="*/ 395288 w 545306"/>
                <a:gd name="connsiteY9" fmla="*/ 450056 h 473868"/>
                <a:gd name="connsiteX10" fmla="*/ 502444 w 545306"/>
                <a:gd name="connsiteY10" fmla="*/ 238125 h 473868"/>
                <a:gd name="connsiteX11" fmla="*/ 433387 w 545306"/>
                <a:gd name="connsiteY11" fmla="*/ 140494 h 473868"/>
                <a:gd name="connsiteX12" fmla="*/ 390525 w 545306"/>
                <a:gd name="connsiteY12" fmla="*/ 28575 h 473868"/>
                <a:gd name="connsiteX13" fmla="*/ 276225 w 545306"/>
                <a:gd name="connsiteY13" fmla="*/ 52387 h 473868"/>
                <a:gd name="connsiteX14" fmla="*/ 157163 w 545306"/>
                <a:gd name="connsiteY14" fmla="*/ 45244 h 473868"/>
                <a:gd name="connsiteX15" fmla="*/ 30956 w 545306"/>
                <a:gd name="connsiteY15" fmla="*/ 238125 h 473868"/>
                <a:gd name="connsiteX16" fmla="*/ 159544 w 545306"/>
                <a:gd name="connsiteY16" fmla="*/ 4357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7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6212"/>
                    <a:pt x="119063" y="97631"/>
                    <a:pt x="138112" y="2381"/>
                  </a:cubicBezTo>
                  <a:close/>
                  <a:moveTo>
                    <a:pt x="159544" y="435769"/>
                  </a:moveTo>
                  <a:cubicBezTo>
                    <a:pt x="238125" y="416719"/>
                    <a:pt x="316706" y="419100"/>
                    <a:pt x="395288" y="450056"/>
                  </a:cubicBezTo>
                  <a:cubicBezTo>
                    <a:pt x="409575" y="366712"/>
                    <a:pt x="445294" y="297656"/>
                    <a:pt x="502444" y="238125"/>
                  </a:cubicBezTo>
                  <a:cubicBezTo>
                    <a:pt x="473869" y="207169"/>
                    <a:pt x="447675" y="176212"/>
                    <a:pt x="433387" y="140494"/>
                  </a:cubicBezTo>
                  <a:cubicBezTo>
                    <a:pt x="416719" y="104775"/>
                    <a:pt x="404813" y="66675"/>
                    <a:pt x="390525" y="28575"/>
                  </a:cubicBezTo>
                  <a:cubicBezTo>
                    <a:pt x="354806" y="40481"/>
                    <a:pt x="314325" y="52387"/>
                    <a:pt x="276225" y="52387"/>
                  </a:cubicBezTo>
                  <a:cubicBezTo>
                    <a:pt x="235744" y="52387"/>
                    <a:pt x="197644" y="47625"/>
                    <a:pt x="157163" y="45244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4936DAE9-23B8-32F8-DEFD-1C90C4E211E9}"/>
                </a:ext>
              </a:extLst>
            </p:cNvPr>
            <p:cNvSpPr/>
            <p:nvPr/>
          </p:nvSpPr>
          <p:spPr>
            <a:xfrm>
              <a:off x="7191375" y="940593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2862 h 476250"/>
                <a:gd name="connsiteX8" fmla="*/ 266700 w 547687"/>
                <a:gd name="connsiteY8" fmla="*/ 50006 h 476250"/>
                <a:gd name="connsiteX9" fmla="*/ 147637 w 547687"/>
                <a:gd name="connsiteY9" fmla="*/ 30956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8150 h 476250"/>
                <a:gd name="connsiteX13" fmla="*/ 516731 w 547687"/>
                <a:gd name="connsiteY13" fmla="*/ 238125 h 476250"/>
                <a:gd name="connsiteX14" fmla="*/ 388144 w 547687"/>
                <a:gd name="connsiteY14" fmla="*/ 4286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3"/>
                    <a:pt x="547688" y="238125"/>
                  </a:cubicBezTo>
                  <a:cubicBezTo>
                    <a:pt x="471488" y="297656"/>
                    <a:pt x="426244" y="376237"/>
                    <a:pt x="409575" y="473869"/>
                  </a:cubicBezTo>
                  <a:close/>
                  <a:moveTo>
                    <a:pt x="388144" y="42862"/>
                  </a:moveTo>
                  <a:cubicBezTo>
                    <a:pt x="345281" y="45244"/>
                    <a:pt x="307181" y="52388"/>
                    <a:pt x="266700" y="50006"/>
                  </a:cubicBezTo>
                  <a:cubicBezTo>
                    <a:pt x="226219" y="47625"/>
                    <a:pt x="188119" y="38100"/>
                    <a:pt x="147637" y="30956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100012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3356"/>
                    <a:pt x="411956" y="116681"/>
                    <a:pt x="388144" y="428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23B761D-D172-3A1E-34EE-CA70F9512E94}"/>
                </a:ext>
              </a:extLst>
            </p:cNvPr>
            <p:cNvSpPr/>
            <p:nvPr/>
          </p:nvSpPr>
          <p:spPr>
            <a:xfrm>
              <a:off x="9144000" y="940593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454819 w 545306"/>
                <a:gd name="connsiteY4" fmla="*/ 133350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135731 w 545306"/>
                <a:gd name="connsiteY7" fmla="*/ 476250 h 476250"/>
                <a:gd name="connsiteX8" fmla="*/ 388144 w 545306"/>
                <a:gd name="connsiteY8" fmla="*/ 38100 h 476250"/>
                <a:gd name="connsiteX9" fmla="*/ 150019 w 545306"/>
                <a:gd name="connsiteY9" fmla="*/ 26194 h 476250"/>
                <a:gd name="connsiteX10" fmla="*/ 42863 w 545306"/>
                <a:gd name="connsiteY10" fmla="*/ 238125 h 476250"/>
                <a:gd name="connsiteX11" fmla="*/ 150019 w 545306"/>
                <a:gd name="connsiteY11" fmla="*/ 450056 h 476250"/>
                <a:gd name="connsiteX12" fmla="*/ 385762 w 545306"/>
                <a:gd name="connsiteY12" fmla="*/ 438150 h 476250"/>
                <a:gd name="connsiteX13" fmla="*/ 516731 w 545306"/>
                <a:gd name="connsiteY13" fmla="*/ 238125 h 476250"/>
                <a:gd name="connsiteX14" fmla="*/ 388144 w 545306"/>
                <a:gd name="connsiteY14" fmla="*/ 381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1444" y="378619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5306" y="238125"/>
                  </a:cubicBezTo>
                  <a:cubicBezTo>
                    <a:pt x="440531" y="345281"/>
                    <a:pt x="435769" y="371475"/>
                    <a:pt x="407194" y="473869"/>
                  </a:cubicBezTo>
                  <a:cubicBezTo>
                    <a:pt x="319087" y="440531"/>
                    <a:pt x="228600" y="440531"/>
                    <a:pt x="135731" y="476250"/>
                  </a:cubicBezTo>
                  <a:close/>
                  <a:moveTo>
                    <a:pt x="388144" y="38100"/>
                  </a:move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4775" y="311944"/>
                    <a:pt x="126206" y="352425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09575" y="357188"/>
                    <a:pt x="452438" y="290513"/>
                    <a:pt x="516731" y="238125"/>
                  </a:cubicBezTo>
                  <a:cubicBezTo>
                    <a:pt x="454819" y="183356"/>
                    <a:pt x="411956" y="116681"/>
                    <a:pt x="3881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6CFB5AFD-525B-AC31-E763-B8266998E6DC}"/>
                </a:ext>
              </a:extLst>
            </p:cNvPr>
            <p:cNvSpPr/>
            <p:nvPr/>
          </p:nvSpPr>
          <p:spPr>
            <a:xfrm>
              <a:off x="5564981" y="1504950"/>
              <a:ext cx="542925" cy="476249"/>
            </a:xfrm>
            <a:custGeom>
              <a:avLst/>
              <a:gdLst>
                <a:gd name="connsiteX0" fmla="*/ 135731 w 542925"/>
                <a:gd name="connsiteY0" fmla="*/ 471487 h 476249"/>
                <a:gd name="connsiteX1" fmla="*/ 0 w 542925"/>
                <a:gd name="connsiteY1" fmla="*/ 238125 h 476249"/>
                <a:gd name="connsiteX2" fmla="*/ 138113 w 542925"/>
                <a:gd name="connsiteY2" fmla="*/ 2381 h 476249"/>
                <a:gd name="connsiteX3" fmla="*/ 409575 w 542925"/>
                <a:gd name="connsiteY3" fmla="*/ 0 h 476249"/>
                <a:gd name="connsiteX4" fmla="*/ 542925 w 542925"/>
                <a:gd name="connsiteY4" fmla="*/ 238125 h 476249"/>
                <a:gd name="connsiteX5" fmla="*/ 409575 w 542925"/>
                <a:gd name="connsiteY5" fmla="*/ 476250 h 476249"/>
                <a:gd name="connsiteX6" fmla="*/ 135731 w 542925"/>
                <a:gd name="connsiteY6" fmla="*/ 471487 h 476249"/>
                <a:gd name="connsiteX7" fmla="*/ 500063 w 542925"/>
                <a:gd name="connsiteY7" fmla="*/ 235744 h 476249"/>
                <a:gd name="connsiteX8" fmla="*/ 431006 w 542925"/>
                <a:gd name="connsiteY8" fmla="*/ 138112 h 476249"/>
                <a:gd name="connsiteX9" fmla="*/ 388144 w 542925"/>
                <a:gd name="connsiteY9" fmla="*/ 26194 h 476249"/>
                <a:gd name="connsiteX10" fmla="*/ 273844 w 542925"/>
                <a:gd name="connsiteY10" fmla="*/ 50006 h 476249"/>
                <a:gd name="connsiteX11" fmla="*/ 154781 w 542925"/>
                <a:gd name="connsiteY11" fmla="*/ 42862 h 476249"/>
                <a:gd name="connsiteX12" fmla="*/ 26194 w 542925"/>
                <a:gd name="connsiteY12" fmla="*/ 238125 h 476249"/>
                <a:gd name="connsiteX13" fmla="*/ 154781 w 542925"/>
                <a:gd name="connsiteY13" fmla="*/ 435769 h 476249"/>
                <a:gd name="connsiteX14" fmla="*/ 392906 w 542925"/>
                <a:gd name="connsiteY14" fmla="*/ 450056 h 476249"/>
                <a:gd name="connsiteX15" fmla="*/ 500063 w 542925"/>
                <a:gd name="connsiteY15" fmla="*/ 23574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6249">
                  <a:moveTo>
                    <a:pt x="135731" y="471487"/>
                  </a:moveTo>
                  <a:cubicBezTo>
                    <a:pt x="119063" y="376237"/>
                    <a:pt x="73819" y="297656"/>
                    <a:pt x="0" y="238125"/>
                  </a:cubicBezTo>
                  <a:cubicBezTo>
                    <a:pt x="92869" y="140494"/>
                    <a:pt x="92869" y="140494"/>
                    <a:pt x="138113" y="2381"/>
                  </a:cubicBezTo>
                  <a:cubicBezTo>
                    <a:pt x="228600" y="33337"/>
                    <a:pt x="316706" y="35719"/>
                    <a:pt x="409575" y="0"/>
                  </a:cubicBez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6706" y="438150"/>
                    <a:pt x="226219" y="438150"/>
                    <a:pt x="135731" y="471487"/>
                  </a:cubicBezTo>
                  <a:close/>
                  <a:moveTo>
                    <a:pt x="500063" y="235744"/>
                  </a:moveTo>
                  <a:cubicBezTo>
                    <a:pt x="471488" y="204788"/>
                    <a:pt x="445294" y="173831"/>
                    <a:pt x="431006" y="138112"/>
                  </a:cubicBezTo>
                  <a:cubicBezTo>
                    <a:pt x="414338" y="102394"/>
                    <a:pt x="402431" y="64294"/>
                    <a:pt x="388144" y="26194"/>
                  </a:cubicBezTo>
                  <a:cubicBezTo>
                    <a:pt x="352425" y="38100"/>
                    <a:pt x="314325" y="50006"/>
                    <a:pt x="273844" y="50006"/>
                  </a:cubicBezTo>
                  <a:cubicBezTo>
                    <a:pt x="233363" y="50006"/>
                    <a:pt x="195263" y="45244"/>
                    <a:pt x="154781" y="42862"/>
                  </a:cubicBezTo>
                  <a:cubicBezTo>
                    <a:pt x="133350" y="119062"/>
                    <a:pt x="90488" y="183356"/>
                    <a:pt x="26194" y="238125"/>
                  </a:cubicBezTo>
                  <a:cubicBezTo>
                    <a:pt x="90488" y="290513"/>
                    <a:pt x="130969" y="357187"/>
                    <a:pt x="154781" y="435769"/>
                  </a:cubicBezTo>
                  <a:cubicBezTo>
                    <a:pt x="235744" y="416719"/>
                    <a:pt x="314325" y="419100"/>
                    <a:pt x="392906" y="450056"/>
                  </a:cubicBezTo>
                  <a:cubicBezTo>
                    <a:pt x="407194" y="364331"/>
                    <a:pt x="442913" y="295275"/>
                    <a:pt x="500063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F8FF7E15-E70C-E66A-B94A-F101E1DD468C}"/>
                </a:ext>
              </a:extLst>
            </p:cNvPr>
            <p:cNvSpPr/>
            <p:nvPr/>
          </p:nvSpPr>
          <p:spPr>
            <a:xfrm>
              <a:off x="7515224" y="1502568"/>
              <a:ext cx="545306" cy="473868"/>
            </a:xfrm>
            <a:custGeom>
              <a:avLst/>
              <a:gdLst>
                <a:gd name="connsiteX0" fmla="*/ 411956 w 545306"/>
                <a:gd name="connsiteY0" fmla="*/ 0 h 473868"/>
                <a:gd name="connsiteX1" fmla="*/ 545306 w 545306"/>
                <a:gd name="connsiteY1" fmla="*/ 238125 h 473868"/>
                <a:gd name="connsiteX2" fmla="*/ 457200 w 545306"/>
                <a:gd name="connsiteY2" fmla="*/ 342900 h 473868"/>
                <a:gd name="connsiteX3" fmla="*/ 411956 w 545306"/>
                <a:gd name="connsiteY3" fmla="*/ 473869 h 473868"/>
                <a:gd name="connsiteX4" fmla="*/ 138113 w 545306"/>
                <a:gd name="connsiteY4" fmla="*/ 471488 h 473868"/>
                <a:gd name="connsiteX5" fmla="*/ 0 w 545306"/>
                <a:gd name="connsiteY5" fmla="*/ 235744 h 473868"/>
                <a:gd name="connsiteX6" fmla="*/ 138113 w 545306"/>
                <a:gd name="connsiteY6" fmla="*/ 0 h 473868"/>
                <a:gd name="connsiteX7" fmla="*/ 411956 w 545306"/>
                <a:gd name="connsiteY7" fmla="*/ 0 h 473868"/>
                <a:gd name="connsiteX8" fmla="*/ 159544 w 545306"/>
                <a:gd name="connsiteY8" fmla="*/ 40481 h 473868"/>
                <a:gd name="connsiteX9" fmla="*/ 30956 w 545306"/>
                <a:gd name="connsiteY9" fmla="*/ 238125 h 473868"/>
                <a:gd name="connsiteX10" fmla="*/ 159544 w 545306"/>
                <a:gd name="connsiteY10" fmla="*/ 435769 h 473868"/>
                <a:gd name="connsiteX11" fmla="*/ 397669 w 545306"/>
                <a:gd name="connsiteY11" fmla="*/ 450056 h 473868"/>
                <a:gd name="connsiteX12" fmla="*/ 504825 w 545306"/>
                <a:gd name="connsiteY12" fmla="*/ 238125 h 473868"/>
                <a:gd name="connsiteX13" fmla="*/ 397669 w 545306"/>
                <a:gd name="connsiteY13" fmla="*/ 26194 h 473868"/>
                <a:gd name="connsiteX14" fmla="*/ 159544 w 545306"/>
                <a:gd name="connsiteY14" fmla="*/ 40481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0"/>
                  </a:moveTo>
                  <a:cubicBezTo>
                    <a:pt x="428625" y="97631"/>
                    <a:pt x="471488" y="173831"/>
                    <a:pt x="545306" y="238125"/>
                  </a:cubicBezTo>
                  <a:cubicBezTo>
                    <a:pt x="509588" y="269081"/>
                    <a:pt x="478631" y="302419"/>
                    <a:pt x="457200" y="342900"/>
                  </a:cubicBezTo>
                  <a:cubicBezTo>
                    <a:pt x="433388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3" y="0"/>
                  </a:cubicBezTo>
                  <a:cubicBezTo>
                    <a:pt x="228600" y="35719"/>
                    <a:pt x="319088" y="35719"/>
                    <a:pt x="411956" y="0"/>
                  </a:cubicBezTo>
                  <a:close/>
                  <a:moveTo>
                    <a:pt x="159544" y="40481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8" y="54769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D0D45C03-AA58-60DD-42FA-1B98FD1E9076}"/>
                </a:ext>
              </a:extLst>
            </p:cNvPr>
            <p:cNvSpPr/>
            <p:nvPr/>
          </p:nvSpPr>
          <p:spPr>
            <a:xfrm>
              <a:off x="9470231" y="1500187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11956 w 545306"/>
                <a:gd name="connsiteY1" fmla="*/ 476250 h 476250"/>
                <a:gd name="connsiteX2" fmla="*/ 273844 w 545306"/>
                <a:gd name="connsiteY2" fmla="*/ 450056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395288 w 545306"/>
                <a:gd name="connsiteY8" fmla="*/ 28575 h 476250"/>
                <a:gd name="connsiteX9" fmla="*/ 157163 w 545306"/>
                <a:gd name="connsiteY9" fmla="*/ 42863 h 476250"/>
                <a:gd name="connsiteX10" fmla="*/ 28575 w 545306"/>
                <a:gd name="connsiteY10" fmla="*/ 240506 h 476250"/>
                <a:gd name="connsiteX11" fmla="*/ 157163 w 545306"/>
                <a:gd name="connsiteY11" fmla="*/ 438150 h 476250"/>
                <a:gd name="connsiteX12" fmla="*/ 395288 w 545306"/>
                <a:gd name="connsiteY12" fmla="*/ 450056 h 476250"/>
                <a:gd name="connsiteX13" fmla="*/ 502444 w 545306"/>
                <a:gd name="connsiteY13" fmla="*/ 238125 h 476250"/>
                <a:gd name="connsiteX14" fmla="*/ 395288 w 545306"/>
                <a:gd name="connsiteY14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471488" y="302419"/>
                    <a:pt x="426244" y="381000"/>
                    <a:pt x="411956" y="476250"/>
                  </a:cubicBezTo>
                  <a:cubicBezTo>
                    <a:pt x="366713" y="461963"/>
                    <a:pt x="321469" y="450056"/>
                    <a:pt x="273844" y="450056"/>
                  </a:cubicBezTo>
                  <a:cubicBezTo>
                    <a:pt x="228600" y="450056"/>
                    <a:pt x="183356" y="459581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395288" y="28575"/>
                  </a:moveTo>
                  <a:cubicBezTo>
                    <a:pt x="316706" y="59531"/>
                    <a:pt x="238125" y="61912"/>
                    <a:pt x="157163" y="42863"/>
                  </a:cubicBezTo>
                  <a:cubicBezTo>
                    <a:pt x="133350" y="123825"/>
                    <a:pt x="90488" y="188119"/>
                    <a:pt x="28575" y="240506"/>
                  </a:cubicBezTo>
                  <a:cubicBezTo>
                    <a:pt x="92869" y="292894"/>
                    <a:pt x="133350" y="359569"/>
                    <a:pt x="157163" y="438150"/>
                  </a:cubicBezTo>
                  <a:cubicBezTo>
                    <a:pt x="238125" y="419100"/>
                    <a:pt x="316706" y="421481"/>
                    <a:pt x="395288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2913" y="180975"/>
                    <a:pt x="409575" y="109537"/>
                    <a:pt x="395288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4D60F-C744-3A72-E848-CAD1C44D0930}"/>
                </a:ext>
              </a:extLst>
            </p:cNvPr>
            <p:cNvSpPr/>
            <p:nvPr/>
          </p:nvSpPr>
          <p:spPr>
            <a:xfrm>
              <a:off x="11422856" y="1502568"/>
              <a:ext cx="545306" cy="473868"/>
            </a:xfrm>
            <a:custGeom>
              <a:avLst/>
              <a:gdLst>
                <a:gd name="connsiteX0" fmla="*/ 138113 w 545306"/>
                <a:gd name="connsiteY0" fmla="*/ 473869 h 473868"/>
                <a:gd name="connsiteX1" fmla="*/ 0 w 545306"/>
                <a:gd name="connsiteY1" fmla="*/ 238125 h 473868"/>
                <a:gd name="connsiteX2" fmla="*/ 138113 w 545306"/>
                <a:gd name="connsiteY2" fmla="*/ 2381 h 473868"/>
                <a:gd name="connsiteX3" fmla="*/ 411956 w 545306"/>
                <a:gd name="connsiteY3" fmla="*/ 0 h 473868"/>
                <a:gd name="connsiteX4" fmla="*/ 545306 w 545306"/>
                <a:gd name="connsiteY4" fmla="*/ 238125 h 473868"/>
                <a:gd name="connsiteX5" fmla="*/ 457200 w 545306"/>
                <a:gd name="connsiteY5" fmla="*/ 342900 h 473868"/>
                <a:gd name="connsiteX6" fmla="*/ 411956 w 545306"/>
                <a:gd name="connsiteY6" fmla="*/ 473869 h 473868"/>
                <a:gd name="connsiteX7" fmla="*/ 138113 w 545306"/>
                <a:gd name="connsiteY7" fmla="*/ 473869 h 473868"/>
                <a:gd name="connsiteX8" fmla="*/ 397669 w 545306"/>
                <a:gd name="connsiteY8" fmla="*/ 450056 h 473868"/>
                <a:gd name="connsiteX9" fmla="*/ 504825 w 545306"/>
                <a:gd name="connsiteY9" fmla="*/ 238125 h 473868"/>
                <a:gd name="connsiteX10" fmla="*/ 397669 w 545306"/>
                <a:gd name="connsiteY10" fmla="*/ 28575 h 473868"/>
                <a:gd name="connsiteX11" fmla="*/ 278606 w 545306"/>
                <a:gd name="connsiteY11" fmla="*/ 52388 h 473868"/>
                <a:gd name="connsiteX12" fmla="*/ 159544 w 545306"/>
                <a:gd name="connsiteY12" fmla="*/ 45244 h 473868"/>
                <a:gd name="connsiteX13" fmla="*/ 30956 w 545306"/>
                <a:gd name="connsiteY13" fmla="*/ 238125 h 473868"/>
                <a:gd name="connsiteX14" fmla="*/ 159544 w 545306"/>
                <a:gd name="connsiteY14" fmla="*/ 435769 h 473868"/>
                <a:gd name="connsiteX15" fmla="*/ 397669 w 545306"/>
                <a:gd name="connsiteY15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3" y="473869"/>
                  </a:moveTo>
                  <a:cubicBezTo>
                    <a:pt x="121444" y="376238"/>
                    <a:pt x="76200" y="300037"/>
                    <a:pt x="0" y="238125"/>
                  </a:cubicBezTo>
                  <a:cubicBezTo>
                    <a:pt x="76200" y="176213"/>
                    <a:pt x="121444" y="100013"/>
                    <a:pt x="138113" y="2381"/>
                  </a:cubicBezTo>
                  <a:cubicBezTo>
                    <a:pt x="228600" y="33338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40531"/>
                    <a:pt x="138113" y="473869"/>
                  </a:cubicBezTo>
                  <a:close/>
                  <a:moveTo>
                    <a:pt x="397669" y="450056"/>
                  </a:moveTo>
                  <a:cubicBezTo>
                    <a:pt x="411956" y="366713"/>
                    <a:pt x="447675" y="297656"/>
                    <a:pt x="504825" y="238125"/>
                  </a:cubicBezTo>
                  <a:cubicBezTo>
                    <a:pt x="445294" y="178594"/>
                    <a:pt x="411956" y="107156"/>
                    <a:pt x="397669" y="28575"/>
                  </a:cubicBezTo>
                  <a:cubicBezTo>
                    <a:pt x="357188" y="42863"/>
                    <a:pt x="319088" y="52388"/>
                    <a:pt x="278606" y="52388"/>
                  </a:cubicBezTo>
                  <a:cubicBezTo>
                    <a:pt x="238125" y="52388"/>
                    <a:pt x="200025" y="47625"/>
                    <a:pt x="159544" y="45244"/>
                  </a:cubicBezTo>
                  <a:cubicBezTo>
                    <a:pt x="138113" y="121444"/>
                    <a:pt x="95250" y="185738"/>
                    <a:pt x="30956" y="238125"/>
                  </a:cubicBezTo>
                  <a:cubicBezTo>
                    <a:pt x="95250" y="290513"/>
                    <a:pt x="135731" y="357188"/>
                    <a:pt x="159544" y="435769"/>
                  </a:cubicBezTo>
                  <a:cubicBezTo>
                    <a:pt x="238125" y="416719"/>
                    <a:pt x="316706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4D6525C0-7262-FE98-A6EB-0712E7FDF81B}"/>
                </a:ext>
              </a:extLst>
            </p:cNvPr>
            <p:cNvSpPr/>
            <p:nvPr/>
          </p:nvSpPr>
          <p:spPr>
            <a:xfrm>
              <a:off x="7193756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516731 w 547687"/>
                <a:gd name="connsiteY8" fmla="*/ 238125 h 476250"/>
                <a:gd name="connsiteX9" fmla="*/ 385763 w 547687"/>
                <a:gd name="connsiteY9" fmla="*/ 40481 h 476250"/>
                <a:gd name="connsiteX10" fmla="*/ 147638 w 547687"/>
                <a:gd name="connsiteY10" fmla="*/ 28575 h 476250"/>
                <a:gd name="connsiteX11" fmla="*/ 40481 w 547687"/>
                <a:gd name="connsiteY11" fmla="*/ 238125 h 476250"/>
                <a:gd name="connsiteX12" fmla="*/ 147638 w 547687"/>
                <a:gd name="connsiteY12" fmla="*/ 450056 h 476250"/>
                <a:gd name="connsiteX13" fmla="*/ 385763 w 547687"/>
                <a:gd name="connsiteY13" fmla="*/ 438150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8" y="207169"/>
                    <a:pt x="547688" y="238125"/>
                  </a:cubicBezTo>
                  <a:cubicBezTo>
                    <a:pt x="471488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6681" y="100012"/>
                    <a:pt x="133350" y="0"/>
                  </a:cubicBezTo>
                  <a:close/>
                  <a:moveTo>
                    <a:pt x="516731" y="238125"/>
                  </a:moveTo>
                  <a:cubicBezTo>
                    <a:pt x="450056" y="183356"/>
                    <a:pt x="409575" y="116681"/>
                    <a:pt x="385763" y="40481"/>
                  </a:cubicBezTo>
                  <a:cubicBezTo>
                    <a:pt x="309563" y="52387"/>
                    <a:pt x="285750" y="64294"/>
                    <a:pt x="147638" y="28575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8150"/>
                  </a:cubicBezTo>
                  <a:cubicBezTo>
                    <a:pt x="409575" y="359569"/>
                    <a:pt x="450056" y="29289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7A23C54-AE5A-266C-C0B8-216582F1ABBA}"/>
                </a:ext>
              </a:extLst>
            </p:cNvPr>
            <p:cNvSpPr/>
            <p:nvPr/>
          </p:nvSpPr>
          <p:spPr>
            <a:xfrm>
              <a:off x="6215062" y="4879181"/>
              <a:ext cx="545306" cy="476250"/>
            </a:xfrm>
            <a:custGeom>
              <a:avLst/>
              <a:gdLst>
                <a:gd name="connsiteX0" fmla="*/ 135731 w 545306"/>
                <a:gd name="connsiteY0" fmla="*/ 476250 h 476250"/>
                <a:gd name="connsiteX1" fmla="*/ 90487 w 545306"/>
                <a:gd name="connsiteY1" fmla="*/ 345281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1488 h 476250"/>
                <a:gd name="connsiteX7" fmla="*/ 135731 w 545306"/>
                <a:gd name="connsiteY7" fmla="*/ 476250 h 476250"/>
                <a:gd name="connsiteX8" fmla="*/ 150019 w 545306"/>
                <a:gd name="connsiteY8" fmla="*/ 452438 h 476250"/>
                <a:gd name="connsiteX9" fmla="*/ 388144 w 545306"/>
                <a:gd name="connsiteY9" fmla="*/ 438150 h 476250"/>
                <a:gd name="connsiteX10" fmla="*/ 516731 w 545306"/>
                <a:gd name="connsiteY10" fmla="*/ 240506 h 476250"/>
                <a:gd name="connsiteX11" fmla="*/ 388144 w 545306"/>
                <a:gd name="connsiteY11" fmla="*/ 42863 h 476250"/>
                <a:gd name="connsiteX12" fmla="*/ 150019 w 545306"/>
                <a:gd name="connsiteY12" fmla="*/ 28575 h 476250"/>
                <a:gd name="connsiteX13" fmla="*/ 42862 w 545306"/>
                <a:gd name="connsiteY13" fmla="*/ 240506 h 476250"/>
                <a:gd name="connsiteX14" fmla="*/ 150019 w 545306"/>
                <a:gd name="connsiteY14" fmla="*/ 45243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261938" y="442913"/>
                    <a:pt x="247650" y="442913"/>
                    <a:pt x="135731" y="476250"/>
                  </a:cubicBezTo>
                  <a:close/>
                  <a:moveTo>
                    <a:pt x="150019" y="452438"/>
                  </a:moveTo>
                  <a:cubicBezTo>
                    <a:pt x="228600" y="421482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52438" y="188119"/>
                    <a:pt x="411956" y="121444"/>
                    <a:pt x="388144" y="42863"/>
                  </a:cubicBezTo>
                  <a:cubicBezTo>
                    <a:pt x="307181" y="61913"/>
                    <a:pt x="228600" y="59531"/>
                    <a:pt x="150019" y="28575"/>
                  </a:cubicBezTo>
                  <a:cubicBezTo>
                    <a:pt x="135731" y="111919"/>
                    <a:pt x="100013" y="180975"/>
                    <a:pt x="42862" y="240506"/>
                  </a:cubicBezTo>
                  <a:cubicBezTo>
                    <a:pt x="100013" y="300038"/>
                    <a:pt x="135731" y="371475"/>
                    <a:pt x="150019" y="452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EC350217-DCB4-9BA9-1279-DFE85646EDD4}"/>
                </a:ext>
              </a:extLst>
            </p:cNvPr>
            <p:cNvSpPr/>
            <p:nvPr/>
          </p:nvSpPr>
          <p:spPr>
            <a:xfrm>
              <a:off x="8167687" y="4883943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09575 w 547687"/>
                <a:gd name="connsiteY1" fmla="*/ 471487 h 473868"/>
                <a:gd name="connsiteX2" fmla="*/ 135731 w 547687"/>
                <a:gd name="connsiteY2" fmla="*/ 473869 h 473868"/>
                <a:gd name="connsiteX3" fmla="*/ 90488 w 547687"/>
                <a:gd name="connsiteY3" fmla="*/ 342900 h 473868"/>
                <a:gd name="connsiteX4" fmla="*/ 0 w 547687"/>
                <a:gd name="connsiteY4" fmla="*/ 235744 h 473868"/>
                <a:gd name="connsiteX5" fmla="*/ 133350 w 547687"/>
                <a:gd name="connsiteY5" fmla="*/ 0 h 473868"/>
                <a:gd name="connsiteX6" fmla="*/ 269081 w 547687"/>
                <a:gd name="connsiteY6" fmla="*/ 26194 h 473868"/>
                <a:gd name="connsiteX7" fmla="*/ 407194 w 547687"/>
                <a:gd name="connsiteY7" fmla="*/ 2381 h 473868"/>
                <a:gd name="connsiteX8" fmla="*/ 547688 w 547687"/>
                <a:gd name="connsiteY8" fmla="*/ 235744 h 473868"/>
                <a:gd name="connsiteX9" fmla="*/ 388144 w 547687"/>
                <a:gd name="connsiteY9" fmla="*/ 433387 h 473868"/>
                <a:gd name="connsiteX10" fmla="*/ 516731 w 547687"/>
                <a:gd name="connsiteY10" fmla="*/ 235744 h 473868"/>
                <a:gd name="connsiteX11" fmla="*/ 388144 w 547687"/>
                <a:gd name="connsiteY11" fmla="*/ 38100 h 473868"/>
                <a:gd name="connsiteX12" fmla="*/ 150019 w 547687"/>
                <a:gd name="connsiteY12" fmla="*/ 23813 h 473868"/>
                <a:gd name="connsiteX13" fmla="*/ 42863 w 547687"/>
                <a:gd name="connsiteY13" fmla="*/ 235744 h 473868"/>
                <a:gd name="connsiteX14" fmla="*/ 150019 w 547687"/>
                <a:gd name="connsiteY14" fmla="*/ 447675 h 473868"/>
                <a:gd name="connsiteX15" fmla="*/ 388144 w 547687"/>
                <a:gd name="connsiteY15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471488" y="297656"/>
                    <a:pt x="426244" y="376237"/>
                    <a:pt x="409575" y="471487"/>
                  </a:cubicBezTo>
                  <a:cubicBezTo>
                    <a:pt x="319087" y="438150"/>
                    <a:pt x="228600" y="438150"/>
                    <a:pt x="135731" y="473869"/>
                  </a:cubicBezTo>
                  <a:cubicBezTo>
                    <a:pt x="126206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7" y="26194"/>
                    <a:pt x="269081" y="26194"/>
                  </a:cubicBezTo>
                  <a:cubicBezTo>
                    <a:pt x="314325" y="26194"/>
                    <a:pt x="359569" y="16669"/>
                    <a:pt x="407194" y="2381"/>
                  </a:cubicBezTo>
                  <a:cubicBezTo>
                    <a:pt x="426244" y="95250"/>
                    <a:pt x="469106" y="173831"/>
                    <a:pt x="547688" y="235744"/>
                  </a:cubicBezTo>
                  <a:close/>
                  <a:moveTo>
                    <a:pt x="388144" y="433387"/>
                  </a:moveTo>
                  <a:cubicBezTo>
                    <a:pt x="411956" y="352425"/>
                    <a:pt x="454819" y="288131"/>
                    <a:pt x="516731" y="235744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7150"/>
                    <a:pt x="228600" y="54768"/>
                    <a:pt x="150019" y="23813"/>
                  </a:cubicBezTo>
                  <a:cubicBezTo>
                    <a:pt x="135731" y="104775"/>
                    <a:pt x="100012" y="176212"/>
                    <a:pt x="42863" y="235744"/>
                  </a:cubicBezTo>
                  <a:cubicBezTo>
                    <a:pt x="100012" y="295275"/>
                    <a:pt x="135731" y="364331"/>
                    <a:pt x="150019" y="447675"/>
                  </a:cubicBezTo>
                  <a:cubicBezTo>
                    <a:pt x="228600" y="419100"/>
                    <a:pt x="307181" y="414337"/>
                    <a:pt x="388144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B6AD919D-2FAB-8F6F-A764-08E71E328994}"/>
                </a:ext>
              </a:extLst>
            </p:cNvPr>
            <p:cNvSpPr/>
            <p:nvPr/>
          </p:nvSpPr>
          <p:spPr>
            <a:xfrm>
              <a:off x="10122693" y="4881562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0 w 545306"/>
                <a:gd name="connsiteY6" fmla="*/ 238125 h 476250"/>
                <a:gd name="connsiteX7" fmla="*/ 385762 w 545306"/>
                <a:gd name="connsiteY7" fmla="*/ 40481 h 476250"/>
                <a:gd name="connsiteX8" fmla="*/ 150018 w 545306"/>
                <a:gd name="connsiteY8" fmla="*/ 26194 h 476250"/>
                <a:gd name="connsiteX9" fmla="*/ 42862 w 545306"/>
                <a:gd name="connsiteY9" fmla="*/ 238125 h 476250"/>
                <a:gd name="connsiteX10" fmla="*/ 111919 w 545306"/>
                <a:gd name="connsiteY10" fmla="*/ 335756 h 476250"/>
                <a:gd name="connsiteX11" fmla="*/ 154781 w 545306"/>
                <a:gd name="connsiteY11" fmla="*/ 447675 h 476250"/>
                <a:gd name="connsiteX12" fmla="*/ 388143 w 545306"/>
                <a:gd name="connsiteY12" fmla="*/ 435769 h 476250"/>
                <a:gd name="connsiteX13" fmla="*/ 516731 w 545306"/>
                <a:gd name="connsiteY13" fmla="*/ 238125 h 476250"/>
                <a:gd name="connsiteX14" fmla="*/ 385762 w 545306"/>
                <a:gd name="connsiteY14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385762" y="40481"/>
                  </a:moveTo>
                  <a:cubicBezTo>
                    <a:pt x="304800" y="59531"/>
                    <a:pt x="228600" y="54769"/>
                    <a:pt x="150018" y="26194"/>
                  </a:cubicBezTo>
                  <a:cubicBezTo>
                    <a:pt x="135731" y="109538"/>
                    <a:pt x="100012" y="178594"/>
                    <a:pt x="42862" y="238125"/>
                  </a:cubicBezTo>
                  <a:cubicBezTo>
                    <a:pt x="71438" y="269081"/>
                    <a:pt x="97631" y="300038"/>
                    <a:pt x="111919" y="335756"/>
                  </a:cubicBezTo>
                  <a:cubicBezTo>
                    <a:pt x="128587" y="371475"/>
                    <a:pt x="140494" y="409575"/>
                    <a:pt x="154781" y="447675"/>
                  </a:cubicBezTo>
                  <a:cubicBezTo>
                    <a:pt x="228600" y="419100"/>
                    <a:pt x="307181" y="416719"/>
                    <a:pt x="388143" y="435769"/>
                  </a:cubicBezTo>
                  <a:cubicBezTo>
                    <a:pt x="411956" y="354806"/>
                    <a:pt x="454819" y="290512"/>
                    <a:pt x="516731" y="238125"/>
                  </a:cubicBezTo>
                  <a:cubicBezTo>
                    <a:pt x="447675" y="173831"/>
                    <a:pt x="438150" y="161925"/>
                    <a:pt x="385762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0858A95-3FCF-134B-35D1-70D20F68FDFC}"/>
                </a:ext>
              </a:extLst>
            </p:cNvPr>
            <p:cNvSpPr/>
            <p:nvPr/>
          </p:nvSpPr>
          <p:spPr>
            <a:xfrm>
              <a:off x="11099006" y="940593"/>
              <a:ext cx="547687" cy="476250"/>
            </a:xfrm>
            <a:custGeom>
              <a:avLst/>
              <a:gdLst>
                <a:gd name="connsiteX0" fmla="*/ 135731 w 547687"/>
                <a:gd name="connsiteY0" fmla="*/ 476250 h 476250"/>
                <a:gd name="connsiteX1" fmla="*/ 0 w 547687"/>
                <a:gd name="connsiteY1" fmla="*/ 238125 h 476250"/>
                <a:gd name="connsiteX2" fmla="*/ 135731 w 547687"/>
                <a:gd name="connsiteY2" fmla="*/ 0 h 476250"/>
                <a:gd name="connsiteX3" fmla="*/ 409575 w 547687"/>
                <a:gd name="connsiteY3" fmla="*/ 2381 h 476250"/>
                <a:gd name="connsiteX4" fmla="*/ 547688 w 547687"/>
                <a:gd name="connsiteY4" fmla="*/ 238125 h 476250"/>
                <a:gd name="connsiteX5" fmla="*/ 409575 w 547687"/>
                <a:gd name="connsiteY5" fmla="*/ 473869 h 476250"/>
                <a:gd name="connsiteX6" fmla="*/ 135731 w 547687"/>
                <a:gd name="connsiteY6" fmla="*/ 476250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5762 w 547687"/>
                <a:gd name="connsiteY12" fmla="*/ 435769 h 476250"/>
                <a:gd name="connsiteX13" fmla="*/ 516731 w 547687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135731" y="476250"/>
                  </a:move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300037"/>
                    <a:pt x="426244" y="376237"/>
                    <a:pt x="409575" y="473869"/>
                  </a:cubicBezTo>
                  <a:cubicBezTo>
                    <a:pt x="316706" y="438150"/>
                    <a:pt x="226219" y="440531"/>
                    <a:pt x="135731" y="476250"/>
                  </a:cubicBezTo>
                  <a:close/>
                  <a:moveTo>
                    <a:pt x="516731" y="238125"/>
                  </a:moveTo>
                  <a:cubicBezTo>
                    <a:pt x="452438" y="185737"/>
                    <a:pt x="409575" y="119063"/>
                    <a:pt x="385762" y="38100"/>
                  </a:cubicBezTo>
                  <a:cubicBezTo>
                    <a:pt x="304800" y="59531"/>
                    <a:pt x="226219" y="54769"/>
                    <a:pt x="147637" y="26194"/>
                  </a:cubicBezTo>
                  <a:cubicBezTo>
                    <a:pt x="133350" y="109537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19100"/>
                    <a:pt x="304800" y="416719"/>
                    <a:pt x="385762" y="435769"/>
                  </a:cubicBezTo>
                  <a:cubicBezTo>
                    <a:pt x="411956" y="354806"/>
                    <a:pt x="452438" y="290513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6C7398ED-6C51-A8AB-3E97-B636B1AA5119}"/>
                </a:ext>
              </a:extLst>
            </p:cNvPr>
            <p:cNvSpPr/>
            <p:nvPr/>
          </p:nvSpPr>
          <p:spPr>
            <a:xfrm>
              <a:off x="9146381" y="5443537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454819 w 547687"/>
                <a:gd name="connsiteY2" fmla="*/ 133350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135731 w 547687"/>
                <a:gd name="connsiteY5" fmla="*/ 476250 h 476250"/>
                <a:gd name="connsiteX6" fmla="*/ 0 w 547687"/>
                <a:gd name="connsiteY6" fmla="*/ 238125 h 476250"/>
                <a:gd name="connsiteX7" fmla="*/ 133350 w 547687"/>
                <a:gd name="connsiteY7" fmla="*/ 0 h 476250"/>
                <a:gd name="connsiteX8" fmla="*/ 147637 w 547687"/>
                <a:gd name="connsiteY8" fmla="*/ 28575 h 476250"/>
                <a:gd name="connsiteX9" fmla="*/ 40481 w 547687"/>
                <a:gd name="connsiteY9" fmla="*/ 240506 h 476250"/>
                <a:gd name="connsiteX10" fmla="*/ 147637 w 547687"/>
                <a:gd name="connsiteY10" fmla="*/ 452438 h 476250"/>
                <a:gd name="connsiteX11" fmla="*/ 385762 w 547687"/>
                <a:gd name="connsiteY11" fmla="*/ 440531 h 476250"/>
                <a:gd name="connsiteX12" fmla="*/ 516731 w 547687"/>
                <a:gd name="connsiteY12" fmla="*/ 240506 h 476250"/>
                <a:gd name="connsiteX13" fmla="*/ 435768 w 547687"/>
                <a:gd name="connsiteY13" fmla="*/ 150018 h 476250"/>
                <a:gd name="connsiteX14" fmla="*/ 383381 w 547687"/>
                <a:gd name="connsiteY14" fmla="*/ 42862 h 476250"/>
                <a:gd name="connsiteX15" fmla="*/ 147637 w 547687"/>
                <a:gd name="connsiteY15" fmla="*/ 2857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9587" y="207169"/>
                    <a:pt x="547688" y="238125"/>
                  </a:cubicBezTo>
                  <a:cubicBezTo>
                    <a:pt x="471487" y="300037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1438" y="176212"/>
                    <a:pt x="119063" y="100012"/>
                    <a:pt x="133350" y="0"/>
                  </a:cubicBezTo>
                  <a:close/>
                  <a:moveTo>
                    <a:pt x="147637" y="28575"/>
                  </a:moveTo>
                  <a:cubicBezTo>
                    <a:pt x="133350" y="109537"/>
                    <a:pt x="97631" y="180975"/>
                    <a:pt x="40481" y="240506"/>
                  </a:cubicBezTo>
                  <a:cubicBezTo>
                    <a:pt x="97631" y="300037"/>
                    <a:pt x="133350" y="371475"/>
                    <a:pt x="147637" y="452438"/>
                  </a:cubicBezTo>
                  <a:cubicBezTo>
                    <a:pt x="226219" y="423862"/>
                    <a:pt x="304800" y="419100"/>
                    <a:pt x="385762" y="440531"/>
                  </a:cubicBezTo>
                  <a:cubicBezTo>
                    <a:pt x="409575" y="359569"/>
                    <a:pt x="452438" y="292893"/>
                    <a:pt x="516731" y="240506"/>
                  </a:cubicBezTo>
                  <a:cubicBezTo>
                    <a:pt x="483393" y="211931"/>
                    <a:pt x="454819" y="183356"/>
                    <a:pt x="435768" y="150018"/>
                  </a:cubicBezTo>
                  <a:cubicBezTo>
                    <a:pt x="416719" y="116681"/>
                    <a:pt x="400050" y="78581"/>
                    <a:pt x="383381" y="42862"/>
                  </a:cubicBezTo>
                  <a:cubicBezTo>
                    <a:pt x="285750" y="59531"/>
                    <a:pt x="264319" y="57150"/>
                    <a:pt x="147637" y="285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07D470A0-EAAA-7F61-3DC6-167EDD216428}"/>
                </a:ext>
              </a:extLst>
            </p:cNvPr>
            <p:cNvSpPr/>
            <p:nvPr/>
          </p:nvSpPr>
          <p:spPr>
            <a:xfrm>
              <a:off x="11099006" y="5445918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3 w 547687"/>
                <a:gd name="connsiteY7" fmla="*/ 435769 h 476250"/>
                <a:gd name="connsiteX8" fmla="*/ 519112 w 547687"/>
                <a:gd name="connsiteY8" fmla="*/ 235744 h 476250"/>
                <a:gd name="connsiteX9" fmla="*/ 390525 w 547687"/>
                <a:gd name="connsiteY9" fmla="*/ 40481 h 476250"/>
                <a:gd name="connsiteX10" fmla="*/ 269081 w 547687"/>
                <a:gd name="connsiteY10" fmla="*/ 47625 h 476250"/>
                <a:gd name="connsiteX11" fmla="*/ 150018 w 547687"/>
                <a:gd name="connsiteY11" fmla="*/ 28575 h 476250"/>
                <a:gd name="connsiteX12" fmla="*/ 42862 w 547687"/>
                <a:gd name="connsiteY12" fmla="*/ 235744 h 476250"/>
                <a:gd name="connsiteX13" fmla="*/ 150018 w 547687"/>
                <a:gd name="connsiteY13" fmla="*/ 447675 h 476250"/>
                <a:gd name="connsiteX14" fmla="*/ 388143 w 547687"/>
                <a:gd name="connsiteY14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471487" y="297656"/>
                    <a:pt x="426244" y="376238"/>
                    <a:pt x="409575" y="473869"/>
                  </a:cubicBezTo>
                  <a:close/>
                  <a:moveTo>
                    <a:pt x="388143" y="435769"/>
                  </a:moveTo>
                  <a:cubicBezTo>
                    <a:pt x="411956" y="354806"/>
                    <a:pt x="454819" y="288131"/>
                    <a:pt x="519112" y="235744"/>
                  </a:cubicBezTo>
                  <a:cubicBezTo>
                    <a:pt x="452438" y="180975"/>
                    <a:pt x="411956" y="114300"/>
                    <a:pt x="390525" y="40481"/>
                  </a:cubicBezTo>
                  <a:cubicBezTo>
                    <a:pt x="347663" y="42863"/>
                    <a:pt x="309563" y="50006"/>
                    <a:pt x="269081" y="47625"/>
                  </a:cubicBezTo>
                  <a:cubicBezTo>
                    <a:pt x="228600" y="45244"/>
                    <a:pt x="190500" y="35719"/>
                    <a:pt x="150018" y="28575"/>
                  </a:cubicBez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21481"/>
                    <a:pt x="304800" y="414338"/>
                    <a:pt x="388143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C9C0138F-F921-2816-F2C7-228ED5F34ADA}"/>
                </a:ext>
              </a:extLst>
            </p:cNvPr>
            <p:cNvSpPr/>
            <p:nvPr/>
          </p:nvSpPr>
          <p:spPr>
            <a:xfrm>
              <a:off x="7515224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8113 w 545306"/>
                <a:gd name="connsiteY1" fmla="*/ 2381 h 476250"/>
                <a:gd name="connsiteX2" fmla="*/ 411956 w 545306"/>
                <a:gd name="connsiteY2" fmla="*/ 0 h 476250"/>
                <a:gd name="connsiteX3" fmla="*/ 545306 w 545306"/>
                <a:gd name="connsiteY3" fmla="*/ 238125 h 476250"/>
                <a:gd name="connsiteX4" fmla="*/ 411956 w 545306"/>
                <a:gd name="connsiteY4" fmla="*/ 476250 h 476250"/>
                <a:gd name="connsiteX5" fmla="*/ 138113 w 545306"/>
                <a:gd name="connsiteY5" fmla="*/ 473869 h 476250"/>
                <a:gd name="connsiteX6" fmla="*/ 0 w 545306"/>
                <a:gd name="connsiteY6" fmla="*/ 238125 h 476250"/>
                <a:gd name="connsiteX7" fmla="*/ 504825 w 545306"/>
                <a:gd name="connsiteY7" fmla="*/ 238125 h 476250"/>
                <a:gd name="connsiteX8" fmla="*/ 397669 w 545306"/>
                <a:gd name="connsiteY8" fmla="*/ 26194 h 476250"/>
                <a:gd name="connsiteX9" fmla="*/ 159544 w 545306"/>
                <a:gd name="connsiteY9" fmla="*/ 40481 h 476250"/>
                <a:gd name="connsiteX10" fmla="*/ 30956 w 545306"/>
                <a:gd name="connsiteY10" fmla="*/ 238125 h 476250"/>
                <a:gd name="connsiteX11" fmla="*/ 159544 w 545306"/>
                <a:gd name="connsiteY11" fmla="*/ 435769 h 476250"/>
                <a:gd name="connsiteX12" fmla="*/ 397669 w 545306"/>
                <a:gd name="connsiteY12" fmla="*/ 447675 h 476250"/>
                <a:gd name="connsiteX13" fmla="*/ 504825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471488" y="300038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lose/>
                  <a:moveTo>
                    <a:pt x="504825" y="238125"/>
                  </a:moveTo>
                  <a:cubicBezTo>
                    <a:pt x="445294" y="178594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95250" y="290512"/>
                    <a:pt x="135731" y="357188"/>
                    <a:pt x="159544" y="435769"/>
                  </a:cubicBezTo>
                  <a:cubicBezTo>
                    <a:pt x="240506" y="416719"/>
                    <a:pt x="319088" y="419100"/>
                    <a:pt x="397669" y="447675"/>
                  </a:cubicBezTo>
                  <a:cubicBezTo>
                    <a:pt x="411956" y="366713"/>
                    <a:pt x="445294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431188DB-1862-B9B1-60CD-9A3E0EAD98AD}"/>
                </a:ext>
              </a:extLst>
            </p:cNvPr>
            <p:cNvSpPr/>
            <p:nvPr/>
          </p:nvSpPr>
          <p:spPr>
            <a:xfrm>
              <a:off x="8170068" y="1502568"/>
              <a:ext cx="545306" cy="476250"/>
            </a:xfrm>
            <a:custGeom>
              <a:avLst/>
              <a:gdLst>
                <a:gd name="connsiteX0" fmla="*/ 407194 w 545306"/>
                <a:gd name="connsiteY0" fmla="*/ 473869 h 476250"/>
                <a:gd name="connsiteX1" fmla="*/ 133350 w 545306"/>
                <a:gd name="connsiteY1" fmla="*/ 476250 h 476250"/>
                <a:gd name="connsiteX2" fmla="*/ 0 w 545306"/>
                <a:gd name="connsiteY2" fmla="*/ 238125 h 476250"/>
                <a:gd name="connsiteX3" fmla="*/ 133350 w 545306"/>
                <a:gd name="connsiteY3" fmla="*/ 0 h 476250"/>
                <a:gd name="connsiteX4" fmla="*/ 407194 w 545306"/>
                <a:gd name="connsiteY4" fmla="*/ 2381 h 476250"/>
                <a:gd name="connsiteX5" fmla="*/ 545306 w 545306"/>
                <a:gd name="connsiteY5" fmla="*/ 238125 h 476250"/>
                <a:gd name="connsiteX6" fmla="*/ 407194 w 545306"/>
                <a:gd name="connsiteY6" fmla="*/ 473869 h 476250"/>
                <a:gd name="connsiteX7" fmla="*/ 40481 w 545306"/>
                <a:gd name="connsiteY7" fmla="*/ 238125 h 476250"/>
                <a:gd name="connsiteX8" fmla="*/ 147638 w 545306"/>
                <a:gd name="connsiteY8" fmla="*/ 450056 h 476250"/>
                <a:gd name="connsiteX9" fmla="*/ 385763 w 545306"/>
                <a:gd name="connsiteY9" fmla="*/ 435769 h 476250"/>
                <a:gd name="connsiteX10" fmla="*/ 514350 w 545306"/>
                <a:gd name="connsiteY10" fmla="*/ 238125 h 476250"/>
                <a:gd name="connsiteX11" fmla="*/ 385763 w 545306"/>
                <a:gd name="connsiteY11" fmla="*/ 40481 h 476250"/>
                <a:gd name="connsiteX12" fmla="*/ 150019 w 545306"/>
                <a:gd name="connsiteY12" fmla="*/ 28575 h 476250"/>
                <a:gd name="connsiteX13" fmla="*/ 40481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407194" y="473869"/>
                  </a:move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6238"/>
                    <a:pt x="407194" y="473869"/>
                  </a:cubicBezTo>
                  <a:close/>
                  <a:moveTo>
                    <a:pt x="40481" y="238125"/>
                  </a:move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21481"/>
                    <a:pt x="304800" y="416719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5738"/>
                    <a:pt x="409575" y="119063"/>
                    <a:pt x="385763" y="40481"/>
                  </a:cubicBezTo>
                  <a:cubicBezTo>
                    <a:pt x="304800" y="61912"/>
                    <a:pt x="226219" y="57150"/>
                    <a:pt x="150019" y="28575"/>
                  </a:cubicBezTo>
                  <a:cubicBezTo>
                    <a:pt x="133350" y="107156"/>
                    <a:pt x="100013" y="178594"/>
                    <a:pt x="4048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C85C26F7-F6DF-B6D3-3AFE-7A925BC085C3}"/>
                </a:ext>
              </a:extLst>
            </p:cNvPr>
            <p:cNvSpPr/>
            <p:nvPr/>
          </p:nvSpPr>
          <p:spPr>
            <a:xfrm>
              <a:off x="6215062" y="1502568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3869 h 476250"/>
                <a:gd name="connsiteX6" fmla="*/ 133350 w 545306"/>
                <a:gd name="connsiteY6" fmla="*/ 476250 h 476250"/>
                <a:gd name="connsiteX7" fmla="*/ 388144 w 545306"/>
                <a:gd name="connsiteY7" fmla="*/ 45244 h 476250"/>
                <a:gd name="connsiteX8" fmla="*/ 269081 w 545306"/>
                <a:gd name="connsiteY8" fmla="*/ 52388 h 476250"/>
                <a:gd name="connsiteX9" fmla="*/ 150019 w 545306"/>
                <a:gd name="connsiteY9" fmla="*/ 28575 h 476250"/>
                <a:gd name="connsiteX10" fmla="*/ 42862 w 545306"/>
                <a:gd name="connsiteY10" fmla="*/ 240506 h 476250"/>
                <a:gd name="connsiteX11" fmla="*/ 150019 w 545306"/>
                <a:gd name="connsiteY11" fmla="*/ 452438 h 476250"/>
                <a:gd name="connsiteX12" fmla="*/ 388144 w 545306"/>
                <a:gd name="connsiteY12" fmla="*/ 438150 h 476250"/>
                <a:gd name="connsiteX13" fmla="*/ 516731 w 545306"/>
                <a:gd name="connsiteY13" fmla="*/ 240506 h 476250"/>
                <a:gd name="connsiteX14" fmla="*/ 388144 w 545306"/>
                <a:gd name="connsiteY14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lose/>
                  <a:moveTo>
                    <a:pt x="388144" y="45244"/>
                  </a:moveTo>
                  <a:cubicBezTo>
                    <a:pt x="347662" y="47625"/>
                    <a:pt x="307181" y="52388"/>
                    <a:pt x="269081" y="52388"/>
                  </a:cubicBezTo>
                  <a:cubicBezTo>
                    <a:pt x="228600" y="52388"/>
                    <a:pt x="190500" y="42863"/>
                    <a:pt x="150019" y="28575"/>
                  </a:cubicBezTo>
                  <a:cubicBezTo>
                    <a:pt x="135731" y="109537"/>
                    <a:pt x="100013" y="180975"/>
                    <a:pt x="42862" y="240506"/>
                  </a:cubicBezTo>
                  <a:cubicBezTo>
                    <a:pt x="100013" y="300037"/>
                    <a:pt x="135731" y="369094"/>
                    <a:pt x="150019" y="452438"/>
                  </a:cubicBezTo>
                  <a:cubicBezTo>
                    <a:pt x="228600" y="421481"/>
                    <a:pt x="307181" y="419100"/>
                    <a:pt x="388144" y="438150"/>
                  </a:cubicBezTo>
                  <a:cubicBezTo>
                    <a:pt x="411956" y="357188"/>
                    <a:pt x="454819" y="292894"/>
                    <a:pt x="516731" y="240506"/>
                  </a:cubicBezTo>
                  <a:cubicBezTo>
                    <a:pt x="435769" y="159544"/>
                    <a:pt x="431006" y="150019"/>
                    <a:pt x="388144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AE54E45-6C34-2470-3057-AA403CA8FA8A}"/>
                </a:ext>
              </a:extLst>
            </p:cNvPr>
            <p:cNvSpPr/>
            <p:nvPr/>
          </p:nvSpPr>
          <p:spPr>
            <a:xfrm>
              <a:off x="11422856" y="6010274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5744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30956 w 545306"/>
                <a:gd name="connsiteY7" fmla="*/ 235744 h 473868"/>
                <a:gd name="connsiteX8" fmla="*/ 159544 w 545306"/>
                <a:gd name="connsiteY8" fmla="*/ 433388 h 473868"/>
                <a:gd name="connsiteX9" fmla="*/ 397669 w 545306"/>
                <a:gd name="connsiteY9" fmla="*/ 447675 h 473868"/>
                <a:gd name="connsiteX10" fmla="*/ 504825 w 545306"/>
                <a:gd name="connsiteY10" fmla="*/ 235744 h 473868"/>
                <a:gd name="connsiteX11" fmla="*/ 435769 w 545306"/>
                <a:gd name="connsiteY11" fmla="*/ 138113 h 473868"/>
                <a:gd name="connsiteX12" fmla="*/ 395287 w 545306"/>
                <a:gd name="connsiteY12" fmla="*/ 26194 h 473868"/>
                <a:gd name="connsiteX13" fmla="*/ 161925 w 545306"/>
                <a:gd name="connsiteY13" fmla="*/ 38100 h 473868"/>
                <a:gd name="connsiteX14" fmla="*/ 30956 w 545306"/>
                <a:gd name="connsiteY14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3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2"/>
                    <a:pt x="121444" y="95250"/>
                    <a:pt x="138113" y="2381"/>
                  </a:cubicBezTo>
                  <a:cubicBezTo>
                    <a:pt x="273844" y="33338"/>
                    <a:pt x="292894" y="33338"/>
                    <a:pt x="411956" y="0"/>
                  </a:cubicBezTo>
                  <a:cubicBezTo>
                    <a:pt x="426244" y="92869"/>
                    <a:pt x="471488" y="173832"/>
                    <a:pt x="545306" y="235744"/>
                  </a:cubicBezTo>
                  <a:cubicBezTo>
                    <a:pt x="471488" y="297656"/>
                    <a:pt x="426244" y="376238"/>
                    <a:pt x="411956" y="473869"/>
                  </a:cubicBezTo>
                  <a:close/>
                  <a:moveTo>
                    <a:pt x="30956" y="235744"/>
                  </a:moveTo>
                  <a:cubicBezTo>
                    <a:pt x="95250" y="288131"/>
                    <a:pt x="138113" y="354806"/>
                    <a:pt x="159544" y="433388"/>
                  </a:cubicBezTo>
                  <a:cubicBezTo>
                    <a:pt x="240506" y="414337"/>
                    <a:pt x="319088" y="416719"/>
                    <a:pt x="397669" y="447675"/>
                  </a:cubicBezTo>
                  <a:cubicBezTo>
                    <a:pt x="411956" y="364332"/>
                    <a:pt x="447675" y="295275"/>
                    <a:pt x="504825" y="235744"/>
                  </a:cubicBezTo>
                  <a:cubicBezTo>
                    <a:pt x="476250" y="204788"/>
                    <a:pt x="450056" y="173832"/>
                    <a:pt x="435769" y="138113"/>
                  </a:cubicBezTo>
                  <a:cubicBezTo>
                    <a:pt x="419100" y="102394"/>
                    <a:pt x="407194" y="64294"/>
                    <a:pt x="395287" y="26194"/>
                  </a:cubicBezTo>
                  <a:cubicBezTo>
                    <a:pt x="319088" y="54769"/>
                    <a:pt x="242887" y="57150"/>
                    <a:pt x="161925" y="38100"/>
                  </a:cubicBezTo>
                  <a:cubicBezTo>
                    <a:pt x="135731" y="116681"/>
                    <a:pt x="95250" y="180975"/>
                    <a:pt x="30956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DF9CC9F-11A6-9899-5CC6-5B0DD022E5A8}"/>
                </a:ext>
              </a:extLst>
            </p:cNvPr>
            <p:cNvSpPr/>
            <p:nvPr/>
          </p:nvSpPr>
          <p:spPr>
            <a:xfrm>
              <a:off x="9470231" y="6005512"/>
              <a:ext cx="545306" cy="476250"/>
            </a:xfrm>
            <a:custGeom>
              <a:avLst/>
              <a:gdLst>
                <a:gd name="connsiteX0" fmla="*/ 545306 w 545306"/>
                <a:gd name="connsiteY0" fmla="*/ 240506 h 476250"/>
                <a:gd name="connsiteX1" fmla="*/ 457200 w 545306"/>
                <a:gd name="connsiteY1" fmla="*/ 345282 h 476250"/>
                <a:gd name="connsiteX2" fmla="*/ 411956 w 545306"/>
                <a:gd name="connsiteY2" fmla="*/ 476250 h 476250"/>
                <a:gd name="connsiteX3" fmla="*/ 138113 w 545306"/>
                <a:gd name="connsiteY3" fmla="*/ 473869 h 476250"/>
                <a:gd name="connsiteX4" fmla="*/ 0 w 545306"/>
                <a:gd name="connsiteY4" fmla="*/ 238125 h 476250"/>
                <a:gd name="connsiteX5" fmla="*/ 138113 w 545306"/>
                <a:gd name="connsiteY5" fmla="*/ 2381 h 476250"/>
                <a:gd name="connsiteX6" fmla="*/ 411956 w 545306"/>
                <a:gd name="connsiteY6" fmla="*/ 0 h 476250"/>
                <a:gd name="connsiteX7" fmla="*/ 545306 w 545306"/>
                <a:gd name="connsiteY7" fmla="*/ 240506 h 476250"/>
                <a:gd name="connsiteX8" fmla="*/ 157163 w 545306"/>
                <a:gd name="connsiteY8" fmla="*/ 45244 h 476250"/>
                <a:gd name="connsiteX9" fmla="*/ 30956 w 545306"/>
                <a:gd name="connsiteY9" fmla="*/ 238125 h 476250"/>
                <a:gd name="connsiteX10" fmla="*/ 159544 w 545306"/>
                <a:gd name="connsiteY10" fmla="*/ 438150 h 476250"/>
                <a:gd name="connsiteX11" fmla="*/ 395288 w 545306"/>
                <a:gd name="connsiteY11" fmla="*/ 452438 h 476250"/>
                <a:gd name="connsiteX12" fmla="*/ 502444 w 545306"/>
                <a:gd name="connsiteY12" fmla="*/ 240506 h 476250"/>
                <a:gd name="connsiteX13" fmla="*/ 395288 w 545306"/>
                <a:gd name="connsiteY13" fmla="*/ 33338 h 476250"/>
                <a:gd name="connsiteX14" fmla="*/ 278606 w 545306"/>
                <a:gd name="connsiteY14" fmla="*/ 52387 h 476250"/>
                <a:gd name="connsiteX15" fmla="*/ 157163 w 545306"/>
                <a:gd name="connsiteY15" fmla="*/ 4524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545306" y="240506"/>
                  </a:moveTo>
                  <a:cubicBezTo>
                    <a:pt x="509588" y="271463"/>
                    <a:pt x="478631" y="307181"/>
                    <a:pt x="457200" y="345282"/>
                  </a:cubicBezTo>
                  <a:cubicBezTo>
                    <a:pt x="433387" y="385762"/>
                    <a:pt x="421481" y="428625"/>
                    <a:pt x="411956" y="476250"/>
                  </a:cubicBezTo>
                  <a:cubicBezTo>
                    <a:pt x="321469" y="442912"/>
                    <a:pt x="230981" y="440532"/>
                    <a:pt x="138113" y="473869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6200" y="176213"/>
                    <a:pt x="121444" y="97631"/>
                    <a:pt x="138113" y="2381"/>
                  </a:cubicBezTo>
                  <a:cubicBezTo>
                    <a:pt x="230981" y="35719"/>
                    <a:pt x="319088" y="35719"/>
                    <a:pt x="411956" y="0"/>
                  </a:cubicBezTo>
                  <a:cubicBezTo>
                    <a:pt x="426244" y="97631"/>
                    <a:pt x="469106" y="176213"/>
                    <a:pt x="545306" y="240506"/>
                  </a:cubicBezTo>
                  <a:close/>
                  <a:moveTo>
                    <a:pt x="157163" y="45244"/>
                  </a:moveTo>
                  <a:cubicBezTo>
                    <a:pt x="135731" y="121444"/>
                    <a:pt x="92869" y="185738"/>
                    <a:pt x="30956" y="238125"/>
                  </a:cubicBezTo>
                  <a:cubicBezTo>
                    <a:pt x="119063" y="330994"/>
                    <a:pt x="116681" y="333375"/>
                    <a:pt x="159544" y="438150"/>
                  </a:cubicBezTo>
                  <a:cubicBezTo>
                    <a:pt x="238125" y="419100"/>
                    <a:pt x="316706" y="421481"/>
                    <a:pt x="395288" y="452438"/>
                  </a:cubicBezTo>
                  <a:cubicBezTo>
                    <a:pt x="409575" y="369094"/>
                    <a:pt x="445294" y="300037"/>
                    <a:pt x="502444" y="240506"/>
                  </a:cubicBezTo>
                  <a:cubicBezTo>
                    <a:pt x="442913" y="180975"/>
                    <a:pt x="409575" y="109537"/>
                    <a:pt x="395288" y="33338"/>
                  </a:cubicBezTo>
                  <a:cubicBezTo>
                    <a:pt x="354806" y="40481"/>
                    <a:pt x="316706" y="50006"/>
                    <a:pt x="278606" y="52387"/>
                  </a:cubicBezTo>
                  <a:cubicBezTo>
                    <a:pt x="238125" y="54769"/>
                    <a:pt x="200025" y="50006"/>
                    <a:pt x="1571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7D6B6AA6-6046-6C5E-89F5-7EC722A4688E}"/>
                </a:ext>
              </a:extLst>
            </p:cNvPr>
            <p:cNvSpPr/>
            <p:nvPr/>
          </p:nvSpPr>
          <p:spPr>
            <a:xfrm>
              <a:off x="7515224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11956 w 545306"/>
                <a:gd name="connsiteY1" fmla="*/ 476250 h 476249"/>
                <a:gd name="connsiteX2" fmla="*/ 138113 w 545306"/>
                <a:gd name="connsiteY2" fmla="*/ 473869 h 476249"/>
                <a:gd name="connsiteX3" fmla="*/ 90488 w 545306"/>
                <a:gd name="connsiteY3" fmla="*/ 342900 h 476249"/>
                <a:gd name="connsiteX4" fmla="*/ 0 w 545306"/>
                <a:gd name="connsiteY4" fmla="*/ 238125 h 476249"/>
                <a:gd name="connsiteX5" fmla="*/ 138113 w 545306"/>
                <a:gd name="connsiteY5" fmla="*/ 2381 h 476249"/>
                <a:gd name="connsiteX6" fmla="*/ 411956 w 545306"/>
                <a:gd name="connsiteY6" fmla="*/ 0 h 476249"/>
                <a:gd name="connsiteX7" fmla="*/ 457200 w 545306"/>
                <a:gd name="connsiteY7" fmla="*/ 130968 h 476249"/>
                <a:gd name="connsiteX8" fmla="*/ 545306 w 545306"/>
                <a:gd name="connsiteY8" fmla="*/ 238125 h 476249"/>
                <a:gd name="connsiteX9" fmla="*/ 504825 w 545306"/>
                <a:gd name="connsiteY9" fmla="*/ 238125 h 476249"/>
                <a:gd name="connsiteX10" fmla="*/ 397669 w 545306"/>
                <a:gd name="connsiteY10" fmla="*/ 26194 h 476249"/>
                <a:gd name="connsiteX11" fmla="*/ 159544 w 545306"/>
                <a:gd name="connsiteY11" fmla="*/ 40481 h 476249"/>
                <a:gd name="connsiteX12" fmla="*/ 30956 w 545306"/>
                <a:gd name="connsiteY12" fmla="*/ 238125 h 476249"/>
                <a:gd name="connsiteX13" fmla="*/ 159544 w 545306"/>
                <a:gd name="connsiteY13" fmla="*/ 435769 h 476249"/>
                <a:gd name="connsiteX14" fmla="*/ 397669 w 545306"/>
                <a:gd name="connsiteY14" fmla="*/ 450056 h 476249"/>
                <a:gd name="connsiteX15" fmla="*/ 504825 w 545306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2419"/>
                    <a:pt x="426244" y="378619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8" y="426244"/>
                    <a:pt x="114300" y="383381"/>
                    <a:pt x="90488" y="342900"/>
                  </a:cubicBezTo>
                  <a:cubicBezTo>
                    <a:pt x="66675" y="302419"/>
                    <a:pt x="35719" y="269081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5244"/>
                    <a:pt x="433388" y="90488"/>
                    <a:pt x="457200" y="130968"/>
                  </a:cubicBezTo>
                  <a:cubicBezTo>
                    <a:pt x="478631" y="171450"/>
                    <a:pt x="509588" y="204787"/>
                    <a:pt x="545306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19088" y="57150"/>
                    <a:pt x="240506" y="59531"/>
                    <a:pt x="159544" y="40481"/>
                  </a:cubicBezTo>
                  <a:cubicBezTo>
                    <a:pt x="138113" y="119062"/>
                    <a:pt x="95250" y="185738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66049765-9DE0-0936-C404-BC0B79657F6B}"/>
                </a:ext>
              </a:extLst>
            </p:cNvPr>
            <p:cNvSpPr/>
            <p:nvPr/>
          </p:nvSpPr>
          <p:spPr>
            <a:xfrm>
              <a:off x="5560218" y="6007893"/>
              <a:ext cx="547687" cy="476249"/>
            </a:xfrm>
            <a:custGeom>
              <a:avLst/>
              <a:gdLst>
                <a:gd name="connsiteX0" fmla="*/ 547688 w 547687"/>
                <a:gd name="connsiteY0" fmla="*/ 238125 h 476249"/>
                <a:gd name="connsiteX1" fmla="*/ 457200 w 547687"/>
                <a:gd name="connsiteY1" fmla="*/ 345281 h 476249"/>
                <a:gd name="connsiteX2" fmla="*/ 411956 w 547687"/>
                <a:gd name="connsiteY2" fmla="*/ 476250 h 476249"/>
                <a:gd name="connsiteX3" fmla="*/ 138113 w 547687"/>
                <a:gd name="connsiteY3" fmla="*/ 473869 h 476249"/>
                <a:gd name="connsiteX4" fmla="*/ 90488 w 547687"/>
                <a:gd name="connsiteY4" fmla="*/ 342900 h 476249"/>
                <a:gd name="connsiteX5" fmla="*/ 0 w 547687"/>
                <a:gd name="connsiteY5" fmla="*/ 238125 h 476249"/>
                <a:gd name="connsiteX6" fmla="*/ 90488 w 547687"/>
                <a:gd name="connsiteY6" fmla="*/ 133350 h 476249"/>
                <a:gd name="connsiteX7" fmla="*/ 135731 w 547687"/>
                <a:gd name="connsiteY7" fmla="*/ 2381 h 476249"/>
                <a:gd name="connsiteX8" fmla="*/ 409575 w 547687"/>
                <a:gd name="connsiteY8" fmla="*/ 0 h 476249"/>
                <a:gd name="connsiteX9" fmla="*/ 454819 w 547687"/>
                <a:gd name="connsiteY9" fmla="*/ 130968 h 476249"/>
                <a:gd name="connsiteX10" fmla="*/ 547688 w 547687"/>
                <a:gd name="connsiteY10" fmla="*/ 238125 h 476249"/>
                <a:gd name="connsiteX11" fmla="*/ 504825 w 547687"/>
                <a:gd name="connsiteY11" fmla="*/ 238125 h 476249"/>
                <a:gd name="connsiteX12" fmla="*/ 397669 w 547687"/>
                <a:gd name="connsiteY12" fmla="*/ 26194 h 476249"/>
                <a:gd name="connsiteX13" fmla="*/ 278606 w 547687"/>
                <a:gd name="connsiteY13" fmla="*/ 50006 h 476249"/>
                <a:gd name="connsiteX14" fmla="*/ 159544 w 547687"/>
                <a:gd name="connsiteY14" fmla="*/ 42863 h 476249"/>
                <a:gd name="connsiteX15" fmla="*/ 30956 w 547687"/>
                <a:gd name="connsiteY15" fmla="*/ 238125 h 476249"/>
                <a:gd name="connsiteX16" fmla="*/ 159544 w 547687"/>
                <a:gd name="connsiteY16" fmla="*/ 435769 h 476249"/>
                <a:gd name="connsiteX17" fmla="*/ 397669 w 547687"/>
                <a:gd name="connsiteY17" fmla="*/ 450056 h 476249"/>
                <a:gd name="connsiteX18" fmla="*/ 504825 w 547687"/>
                <a:gd name="connsiteY18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7687" h="476249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5769" y="385762"/>
                    <a:pt x="421481" y="428625"/>
                    <a:pt x="411956" y="476250"/>
                  </a:cubicBezTo>
                  <a:cubicBezTo>
                    <a:pt x="319088" y="440531"/>
                    <a:pt x="230981" y="440531"/>
                    <a:pt x="138113" y="473869"/>
                  </a:cubicBezTo>
                  <a:cubicBezTo>
                    <a:pt x="128587" y="426244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38100" y="207169"/>
                    <a:pt x="69056" y="173831"/>
                    <a:pt x="90488" y="133350"/>
                  </a:cubicBezTo>
                  <a:cubicBezTo>
                    <a:pt x="114300" y="92869"/>
                    <a:pt x="128587" y="50006"/>
                    <a:pt x="135731" y="2381"/>
                  </a:cubicBezTo>
                  <a:cubicBezTo>
                    <a:pt x="226219" y="35719"/>
                    <a:pt x="316706" y="35719"/>
                    <a:pt x="409575" y="0"/>
                  </a:cubicBezTo>
                  <a:cubicBezTo>
                    <a:pt x="419100" y="47625"/>
                    <a:pt x="431006" y="90488"/>
                    <a:pt x="454819" y="130968"/>
                  </a:cubicBezTo>
                  <a:cubicBezTo>
                    <a:pt x="481013" y="171450"/>
                    <a:pt x="509588" y="204787"/>
                    <a:pt x="547688" y="238125"/>
                  </a:cubicBezTo>
                  <a:close/>
                  <a:moveTo>
                    <a:pt x="504825" y="238125"/>
                  </a:moveTo>
                  <a:cubicBezTo>
                    <a:pt x="445294" y="178593"/>
                    <a:pt x="411956" y="107156"/>
                    <a:pt x="397669" y="26194"/>
                  </a:cubicBezTo>
                  <a:cubicBezTo>
                    <a:pt x="357188" y="40481"/>
                    <a:pt x="319088" y="50006"/>
                    <a:pt x="278606" y="50006"/>
                  </a:cubicBezTo>
                  <a:cubicBezTo>
                    <a:pt x="238125" y="50006"/>
                    <a:pt x="200025" y="45244"/>
                    <a:pt x="159544" y="42863"/>
                  </a:cubicBezTo>
                  <a:cubicBezTo>
                    <a:pt x="138113" y="119062"/>
                    <a:pt x="95250" y="183356"/>
                    <a:pt x="30956" y="238125"/>
                  </a:cubicBezTo>
                  <a:cubicBezTo>
                    <a:pt x="95250" y="290512"/>
                    <a:pt x="135731" y="357187"/>
                    <a:pt x="159544" y="435769"/>
                  </a:cubicBezTo>
                  <a:cubicBezTo>
                    <a:pt x="240506" y="416718"/>
                    <a:pt x="319088" y="419100"/>
                    <a:pt x="397669" y="450056"/>
                  </a:cubicBezTo>
                  <a:cubicBezTo>
                    <a:pt x="411956" y="366713"/>
                    <a:pt x="447675" y="297656"/>
                    <a:pt x="504825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D807A96-A906-F884-D058-B6459475151B}"/>
                </a:ext>
              </a:extLst>
            </p:cNvPr>
            <p:cNvSpPr/>
            <p:nvPr/>
          </p:nvSpPr>
          <p:spPr>
            <a:xfrm>
              <a:off x="11099006" y="4319587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271462 w 547687"/>
                <a:gd name="connsiteY2" fmla="*/ 26194 h 476250"/>
                <a:gd name="connsiteX3" fmla="*/ 407194 w 547687"/>
                <a:gd name="connsiteY3" fmla="*/ 2381 h 476250"/>
                <a:gd name="connsiteX4" fmla="*/ 454819 w 547687"/>
                <a:gd name="connsiteY4" fmla="*/ 133350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135731 w 547687"/>
                <a:gd name="connsiteY7" fmla="*/ 476250 h 476250"/>
                <a:gd name="connsiteX8" fmla="*/ 0 w 547687"/>
                <a:gd name="connsiteY8" fmla="*/ 238125 h 476250"/>
                <a:gd name="connsiteX9" fmla="*/ 150018 w 547687"/>
                <a:gd name="connsiteY9" fmla="*/ 23813 h 476250"/>
                <a:gd name="connsiteX10" fmla="*/ 42862 w 547687"/>
                <a:gd name="connsiteY10" fmla="*/ 235744 h 476250"/>
                <a:gd name="connsiteX11" fmla="*/ 150018 w 547687"/>
                <a:gd name="connsiteY11" fmla="*/ 447675 h 476250"/>
                <a:gd name="connsiteX12" fmla="*/ 388143 w 547687"/>
                <a:gd name="connsiteY12" fmla="*/ 433388 h 476250"/>
                <a:gd name="connsiteX13" fmla="*/ 519112 w 547687"/>
                <a:gd name="connsiteY13" fmla="*/ 233363 h 476250"/>
                <a:gd name="connsiteX14" fmla="*/ 388143 w 547687"/>
                <a:gd name="connsiteY14" fmla="*/ 33338 h 476250"/>
                <a:gd name="connsiteX15" fmla="*/ 150018 w 547687"/>
                <a:gd name="connsiteY15" fmla="*/ 238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90487" y="157163"/>
                    <a:pt x="116681" y="92869"/>
                    <a:pt x="135731" y="0"/>
                  </a:cubicBezTo>
                  <a:cubicBezTo>
                    <a:pt x="178594" y="14288"/>
                    <a:pt x="223837" y="26194"/>
                    <a:pt x="271462" y="26194"/>
                  </a:cubicBezTo>
                  <a:cubicBezTo>
                    <a:pt x="316706" y="26194"/>
                    <a:pt x="361950" y="16669"/>
                    <a:pt x="407194" y="2381"/>
                  </a:cubicBezTo>
                  <a:cubicBezTo>
                    <a:pt x="416719" y="47625"/>
                    <a:pt x="431006" y="92869"/>
                    <a:pt x="454819" y="133350"/>
                  </a:cubicBezTo>
                  <a:cubicBezTo>
                    <a:pt x="478631" y="173831"/>
                    <a:pt x="507206" y="207169"/>
                    <a:pt x="547688" y="238125"/>
                  </a:cubicBezTo>
                  <a:cubicBezTo>
                    <a:pt x="471487" y="300038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78619"/>
                    <a:pt x="76200" y="300038"/>
                    <a:pt x="0" y="238125"/>
                  </a:cubicBezTo>
                  <a:close/>
                  <a:moveTo>
                    <a:pt x="150018" y="23813"/>
                  </a:moveTo>
                  <a:cubicBezTo>
                    <a:pt x="135731" y="107156"/>
                    <a:pt x="100012" y="176213"/>
                    <a:pt x="42862" y="235744"/>
                  </a:cubicBezTo>
                  <a:cubicBezTo>
                    <a:pt x="100012" y="295275"/>
                    <a:pt x="135731" y="366713"/>
                    <a:pt x="150018" y="447675"/>
                  </a:cubicBezTo>
                  <a:cubicBezTo>
                    <a:pt x="228600" y="416719"/>
                    <a:pt x="307181" y="414338"/>
                    <a:pt x="388143" y="433388"/>
                  </a:cubicBezTo>
                  <a:cubicBezTo>
                    <a:pt x="411956" y="352425"/>
                    <a:pt x="454819" y="288131"/>
                    <a:pt x="519112" y="233363"/>
                  </a:cubicBezTo>
                  <a:cubicBezTo>
                    <a:pt x="454819" y="180975"/>
                    <a:pt x="411956" y="114300"/>
                    <a:pt x="388143" y="33338"/>
                  </a:cubicBezTo>
                  <a:cubicBezTo>
                    <a:pt x="307181" y="57150"/>
                    <a:pt x="228600" y="52388"/>
                    <a:pt x="15001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670E73FB-6A84-FB3B-6607-51D3E46AE9CC}"/>
                </a:ext>
              </a:extLst>
            </p:cNvPr>
            <p:cNvSpPr/>
            <p:nvPr/>
          </p:nvSpPr>
          <p:spPr>
            <a:xfrm>
              <a:off x="9144000" y="4317206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550069 w 550068"/>
                <a:gd name="connsiteY3" fmla="*/ 238125 h 476250"/>
                <a:gd name="connsiteX4" fmla="*/ 411956 w 550068"/>
                <a:gd name="connsiteY4" fmla="*/ 473869 h 476250"/>
                <a:gd name="connsiteX5" fmla="*/ 138113 w 550068"/>
                <a:gd name="connsiteY5" fmla="*/ 476250 h 476250"/>
                <a:gd name="connsiteX6" fmla="*/ 0 w 550068"/>
                <a:gd name="connsiteY6" fmla="*/ 238125 h 476250"/>
                <a:gd name="connsiteX7" fmla="*/ 150019 w 550068"/>
                <a:gd name="connsiteY7" fmla="*/ 26194 h 476250"/>
                <a:gd name="connsiteX8" fmla="*/ 42863 w 550068"/>
                <a:gd name="connsiteY8" fmla="*/ 238125 h 476250"/>
                <a:gd name="connsiteX9" fmla="*/ 150019 w 550068"/>
                <a:gd name="connsiteY9" fmla="*/ 450056 h 476250"/>
                <a:gd name="connsiteX10" fmla="*/ 388144 w 550068"/>
                <a:gd name="connsiteY10" fmla="*/ 435769 h 476250"/>
                <a:gd name="connsiteX11" fmla="*/ 519113 w 550068"/>
                <a:gd name="connsiteY11" fmla="*/ 235744 h 476250"/>
                <a:gd name="connsiteX12" fmla="*/ 388144 w 550068"/>
                <a:gd name="connsiteY12" fmla="*/ 35719 h 476250"/>
                <a:gd name="connsiteX13" fmla="*/ 150019 w 550068"/>
                <a:gd name="connsiteY13" fmla="*/ 2619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6200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28625" y="97631"/>
                    <a:pt x="471488" y="176212"/>
                    <a:pt x="550069" y="238125"/>
                  </a:cubicBezTo>
                  <a:cubicBezTo>
                    <a:pt x="473869" y="300037"/>
                    <a:pt x="428625" y="378619"/>
                    <a:pt x="411956" y="473869"/>
                  </a:cubicBezTo>
                  <a:cubicBezTo>
                    <a:pt x="319087" y="440531"/>
                    <a:pt x="228600" y="440531"/>
                    <a:pt x="138113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lose/>
                  <a:moveTo>
                    <a:pt x="150019" y="26194"/>
                  </a:move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4806"/>
                    <a:pt x="454819" y="288131"/>
                    <a:pt x="519113" y="235744"/>
                  </a:cubicBezTo>
                  <a:cubicBezTo>
                    <a:pt x="452438" y="180975"/>
                    <a:pt x="411956" y="114300"/>
                    <a:pt x="388144" y="35719"/>
                  </a:cubicBezTo>
                  <a:cubicBezTo>
                    <a:pt x="307181" y="61912"/>
                    <a:pt x="228600" y="54769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71B3327-FC21-5A42-48A2-F3B719B62ED3}"/>
                </a:ext>
              </a:extLst>
            </p:cNvPr>
            <p:cNvSpPr/>
            <p:nvPr/>
          </p:nvSpPr>
          <p:spPr>
            <a:xfrm>
              <a:off x="10122693" y="1502568"/>
              <a:ext cx="547687" cy="476250"/>
            </a:xfrm>
            <a:custGeom>
              <a:avLst/>
              <a:gdLst>
                <a:gd name="connsiteX0" fmla="*/ 407194 w 547687"/>
                <a:gd name="connsiteY0" fmla="*/ 473869 h 476250"/>
                <a:gd name="connsiteX1" fmla="*/ 133350 w 547687"/>
                <a:gd name="connsiteY1" fmla="*/ 476250 h 476250"/>
                <a:gd name="connsiteX2" fmla="*/ 0 w 547687"/>
                <a:gd name="connsiteY2" fmla="*/ 238125 h 476250"/>
                <a:gd name="connsiteX3" fmla="*/ 90487 w 547687"/>
                <a:gd name="connsiteY3" fmla="*/ 130969 h 476250"/>
                <a:gd name="connsiteX4" fmla="*/ 135731 w 547687"/>
                <a:gd name="connsiteY4" fmla="*/ 0 h 476250"/>
                <a:gd name="connsiteX5" fmla="*/ 409575 w 547687"/>
                <a:gd name="connsiteY5" fmla="*/ 2381 h 476250"/>
                <a:gd name="connsiteX6" fmla="*/ 547688 w 547687"/>
                <a:gd name="connsiteY6" fmla="*/ 238125 h 476250"/>
                <a:gd name="connsiteX7" fmla="*/ 457200 w 547687"/>
                <a:gd name="connsiteY7" fmla="*/ 342900 h 476250"/>
                <a:gd name="connsiteX8" fmla="*/ 407194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50056 h 476250"/>
                <a:gd name="connsiteX11" fmla="*/ 269081 w 547687"/>
                <a:gd name="connsiteY11" fmla="*/ 426244 h 476250"/>
                <a:gd name="connsiteX12" fmla="*/ 388143 w 547687"/>
                <a:gd name="connsiteY12" fmla="*/ 433388 h 476250"/>
                <a:gd name="connsiteX13" fmla="*/ 516731 w 547687"/>
                <a:gd name="connsiteY13" fmla="*/ 238125 h 476250"/>
                <a:gd name="connsiteX14" fmla="*/ 388143 w 547687"/>
                <a:gd name="connsiteY14" fmla="*/ 40481 h 476250"/>
                <a:gd name="connsiteX15" fmla="*/ 150018 w 547687"/>
                <a:gd name="connsiteY15" fmla="*/ 26194 h 476250"/>
                <a:gd name="connsiteX16" fmla="*/ 42862 w 547687"/>
                <a:gd name="connsiteY16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687" h="476250">
                  <a:moveTo>
                    <a:pt x="407194" y="473869"/>
                  </a:move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35719" y="207169"/>
                    <a:pt x="66675" y="171450"/>
                    <a:pt x="90487" y="130969"/>
                  </a:cubicBezTo>
                  <a:cubicBezTo>
                    <a:pt x="114300" y="90488"/>
                    <a:pt x="126206" y="47625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7" y="176213"/>
                    <a:pt x="547688" y="238125"/>
                  </a:cubicBezTo>
                  <a:cubicBezTo>
                    <a:pt x="509587" y="269081"/>
                    <a:pt x="481012" y="302419"/>
                    <a:pt x="457200" y="342900"/>
                  </a:cubicBezTo>
                  <a:cubicBezTo>
                    <a:pt x="431006" y="383381"/>
                    <a:pt x="416719" y="426244"/>
                    <a:pt x="407194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190500" y="435769"/>
                    <a:pt x="228600" y="426244"/>
                    <a:pt x="269081" y="426244"/>
                  </a:cubicBezTo>
                  <a:cubicBezTo>
                    <a:pt x="309563" y="426244"/>
                    <a:pt x="347662" y="431006"/>
                    <a:pt x="388143" y="433388"/>
                  </a:cubicBezTo>
                  <a:cubicBezTo>
                    <a:pt x="409575" y="357188"/>
                    <a:pt x="452438" y="292894"/>
                    <a:pt x="516731" y="238125"/>
                  </a:cubicBezTo>
                  <a:cubicBezTo>
                    <a:pt x="452438" y="185738"/>
                    <a:pt x="411956" y="119063"/>
                    <a:pt x="388143" y="40481"/>
                  </a:cubicBezTo>
                  <a:cubicBezTo>
                    <a:pt x="307181" y="59531"/>
                    <a:pt x="228600" y="57150"/>
                    <a:pt x="150018" y="26194"/>
                  </a:cubicBezTo>
                  <a:cubicBezTo>
                    <a:pt x="135731" y="109537"/>
                    <a:pt x="100012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CEE2FE6B-8305-6D08-72B2-580753EBC995}"/>
                </a:ext>
              </a:extLst>
            </p:cNvPr>
            <p:cNvSpPr/>
            <p:nvPr/>
          </p:nvSpPr>
          <p:spPr>
            <a:xfrm>
              <a:off x="7191375" y="4317206"/>
              <a:ext cx="547687" cy="476250"/>
            </a:xfrm>
            <a:custGeom>
              <a:avLst/>
              <a:gdLst>
                <a:gd name="connsiteX0" fmla="*/ 0 w 547687"/>
                <a:gd name="connsiteY0" fmla="*/ 238125 h 476250"/>
                <a:gd name="connsiteX1" fmla="*/ 135731 w 547687"/>
                <a:gd name="connsiteY1" fmla="*/ 0 h 476250"/>
                <a:gd name="connsiteX2" fmla="*/ 409575 w 547687"/>
                <a:gd name="connsiteY2" fmla="*/ 2381 h 476250"/>
                <a:gd name="connsiteX3" fmla="*/ 547688 w 547687"/>
                <a:gd name="connsiteY3" fmla="*/ 238125 h 476250"/>
                <a:gd name="connsiteX4" fmla="*/ 409575 w 547687"/>
                <a:gd name="connsiteY4" fmla="*/ 473869 h 476250"/>
                <a:gd name="connsiteX5" fmla="*/ 271463 w 547687"/>
                <a:gd name="connsiteY5" fmla="*/ 450056 h 476250"/>
                <a:gd name="connsiteX6" fmla="*/ 133350 w 547687"/>
                <a:gd name="connsiteY6" fmla="*/ 476250 h 476250"/>
                <a:gd name="connsiteX7" fmla="*/ 0 w 547687"/>
                <a:gd name="connsiteY7" fmla="*/ 238125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50056 h 476250"/>
                <a:gd name="connsiteX13" fmla="*/ 385762 w 547687"/>
                <a:gd name="connsiteY13" fmla="*/ 438150 h 476250"/>
                <a:gd name="connsiteX14" fmla="*/ 519113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ubicBezTo>
                    <a:pt x="364331" y="459581"/>
                    <a:pt x="319088" y="450056"/>
                    <a:pt x="271463" y="450056"/>
                  </a:cubicBezTo>
                  <a:cubicBezTo>
                    <a:pt x="223838" y="450056"/>
                    <a:pt x="178594" y="461962"/>
                    <a:pt x="133350" y="476250"/>
                  </a:cubicBezTo>
                  <a:cubicBezTo>
                    <a:pt x="119063" y="381000"/>
                    <a:pt x="73819" y="302419"/>
                    <a:pt x="0" y="238125"/>
                  </a:cubicBezTo>
                  <a:close/>
                  <a:moveTo>
                    <a:pt x="519113" y="238125"/>
                  </a:move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7"/>
                    <a:pt x="100012" y="178594"/>
                    <a:pt x="42863" y="238125"/>
                  </a:cubicBezTo>
                  <a:cubicBezTo>
                    <a:pt x="102394" y="307181"/>
                    <a:pt x="126206" y="345281"/>
                    <a:pt x="150019" y="450056"/>
                  </a:cubicBezTo>
                  <a:cubicBezTo>
                    <a:pt x="226219" y="421481"/>
                    <a:pt x="304800" y="416719"/>
                    <a:pt x="385762" y="438150"/>
                  </a:cubicBezTo>
                  <a:cubicBezTo>
                    <a:pt x="411956" y="359569"/>
                    <a:pt x="452438" y="292894"/>
                    <a:pt x="51911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1035B7D0-2AC9-803C-EEE2-6B7877C0F9FC}"/>
                </a:ext>
              </a:extLst>
            </p:cNvPr>
            <p:cNvSpPr/>
            <p:nvPr/>
          </p:nvSpPr>
          <p:spPr>
            <a:xfrm>
              <a:off x="7517606" y="376237"/>
              <a:ext cx="542925" cy="476249"/>
            </a:xfrm>
            <a:custGeom>
              <a:avLst/>
              <a:gdLst>
                <a:gd name="connsiteX0" fmla="*/ 409575 w 542925"/>
                <a:gd name="connsiteY0" fmla="*/ 0 h 476249"/>
                <a:gd name="connsiteX1" fmla="*/ 542925 w 542925"/>
                <a:gd name="connsiteY1" fmla="*/ 238125 h 476249"/>
                <a:gd name="connsiteX2" fmla="*/ 409575 w 542925"/>
                <a:gd name="connsiteY2" fmla="*/ 476250 h 476249"/>
                <a:gd name="connsiteX3" fmla="*/ 135731 w 542925"/>
                <a:gd name="connsiteY3" fmla="*/ 473869 h 476249"/>
                <a:gd name="connsiteX4" fmla="*/ 0 w 542925"/>
                <a:gd name="connsiteY4" fmla="*/ 240506 h 476249"/>
                <a:gd name="connsiteX5" fmla="*/ 138113 w 542925"/>
                <a:gd name="connsiteY5" fmla="*/ 4762 h 476249"/>
                <a:gd name="connsiteX6" fmla="*/ 409575 w 542925"/>
                <a:gd name="connsiteY6" fmla="*/ 0 h 476249"/>
                <a:gd name="connsiteX7" fmla="*/ 395288 w 542925"/>
                <a:gd name="connsiteY7" fmla="*/ 26194 h 476249"/>
                <a:gd name="connsiteX8" fmla="*/ 157163 w 542925"/>
                <a:gd name="connsiteY8" fmla="*/ 40481 h 476249"/>
                <a:gd name="connsiteX9" fmla="*/ 28575 w 542925"/>
                <a:gd name="connsiteY9" fmla="*/ 238125 h 476249"/>
                <a:gd name="connsiteX10" fmla="*/ 157163 w 542925"/>
                <a:gd name="connsiteY10" fmla="*/ 438150 h 476249"/>
                <a:gd name="connsiteX11" fmla="*/ 392906 w 542925"/>
                <a:gd name="connsiteY11" fmla="*/ 452437 h 476249"/>
                <a:gd name="connsiteX12" fmla="*/ 500063 w 542925"/>
                <a:gd name="connsiteY12" fmla="*/ 240506 h 476249"/>
                <a:gd name="connsiteX13" fmla="*/ 395288 w 542925"/>
                <a:gd name="connsiteY13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25" h="476249">
                  <a:moveTo>
                    <a:pt x="409575" y="0"/>
                  </a:moveTo>
                  <a:cubicBezTo>
                    <a:pt x="426244" y="95250"/>
                    <a:pt x="469106" y="173831"/>
                    <a:pt x="542925" y="238125"/>
                  </a:cubicBezTo>
                  <a:cubicBezTo>
                    <a:pt x="469106" y="300038"/>
                    <a:pt x="423863" y="378619"/>
                    <a:pt x="409575" y="476250"/>
                  </a:cubicBezTo>
                  <a:cubicBezTo>
                    <a:pt x="319088" y="442913"/>
                    <a:pt x="228600" y="440531"/>
                    <a:pt x="135731" y="473869"/>
                  </a:cubicBezTo>
                  <a:cubicBezTo>
                    <a:pt x="119063" y="378619"/>
                    <a:pt x="73819" y="300038"/>
                    <a:pt x="0" y="240506"/>
                  </a:cubicBezTo>
                  <a:cubicBezTo>
                    <a:pt x="92869" y="145256"/>
                    <a:pt x="92869" y="145256"/>
                    <a:pt x="138113" y="4762"/>
                  </a:cubicBezTo>
                  <a:cubicBezTo>
                    <a:pt x="226219" y="35719"/>
                    <a:pt x="316706" y="35719"/>
                    <a:pt x="409575" y="0"/>
                  </a:cubicBezTo>
                  <a:close/>
                  <a:moveTo>
                    <a:pt x="395288" y="26194"/>
                  </a:moveTo>
                  <a:cubicBezTo>
                    <a:pt x="316706" y="57150"/>
                    <a:pt x="238125" y="59531"/>
                    <a:pt x="157163" y="40481"/>
                  </a:cubicBezTo>
                  <a:cubicBezTo>
                    <a:pt x="133350" y="119062"/>
                    <a:pt x="92869" y="185738"/>
                    <a:pt x="28575" y="238125"/>
                  </a:cubicBezTo>
                  <a:cubicBezTo>
                    <a:pt x="95250" y="309562"/>
                    <a:pt x="104775" y="304800"/>
                    <a:pt x="157163" y="438150"/>
                  </a:cubicBezTo>
                  <a:cubicBezTo>
                    <a:pt x="235744" y="419100"/>
                    <a:pt x="314325" y="423862"/>
                    <a:pt x="392906" y="452437"/>
                  </a:cubicBezTo>
                  <a:cubicBezTo>
                    <a:pt x="407194" y="369094"/>
                    <a:pt x="442913" y="300038"/>
                    <a:pt x="500063" y="240506"/>
                  </a:cubicBezTo>
                  <a:cubicBezTo>
                    <a:pt x="442913" y="178594"/>
                    <a:pt x="409575" y="109537"/>
                    <a:pt x="395288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C956CD6-A87E-5A3C-667E-5ABC1A0D2206}"/>
                </a:ext>
              </a:extLst>
            </p:cNvPr>
            <p:cNvSpPr/>
            <p:nvPr/>
          </p:nvSpPr>
          <p:spPr>
            <a:xfrm>
              <a:off x="5562600" y="378618"/>
              <a:ext cx="545306" cy="473868"/>
            </a:xfrm>
            <a:custGeom>
              <a:avLst/>
              <a:gdLst>
                <a:gd name="connsiteX0" fmla="*/ 135731 w 545306"/>
                <a:gd name="connsiteY0" fmla="*/ 2381 h 473868"/>
                <a:gd name="connsiteX1" fmla="*/ 409575 w 545306"/>
                <a:gd name="connsiteY1" fmla="*/ 0 h 473868"/>
                <a:gd name="connsiteX2" fmla="*/ 454819 w 545306"/>
                <a:gd name="connsiteY2" fmla="*/ 130969 h 473868"/>
                <a:gd name="connsiteX3" fmla="*/ 545306 w 545306"/>
                <a:gd name="connsiteY3" fmla="*/ 235744 h 473868"/>
                <a:gd name="connsiteX4" fmla="*/ 411956 w 545306"/>
                <a:gd name="connsiteY4" fmla="*/ 473869 h 473868"/>
                <a:gd name="connsiteX5" fmla="*/ 276225 w 545306"/>
                <a:gd name="connsiteY5" fmla="*/ 447675 h 473868"/>
                <a:gd name="connsiteX6" fmla="*/ 138112 w 545306"/>
                <a:gd name="connsiteY6" fmla="*/ 471488 h 473868"/>
                <a:gd name="connsiteX7" fmla="*/ 90487 w 545306"/>
                <a:gd name="connsiteY7" fmla="*/ 340519 h 473868"/>
                <a:gd name="connsiteX8" fmla="*/ 0 w 545306"/>
                <a:gd name="connsiteY8" fmla="*/ 235744 h 473868"/>
                <a:gd name="connsiteX9" fmla="*/ 135731 w 545306"/>
                <a:gd name="connsiteY9" fmla="*/ 2381 h 473868"/>
                <a:gd name="connsiteX10" fmla="*/ 395288 w 545306"/>
                <a:gd name="connsiteY10" fmla="*/ 447675 h 473868"/>
                <a:gd name="connsiteX11" fmla="*/ 502444 w 545306"/>
                <a:gd name="connsiteY11" fmla="*/ 235744 h 473868"/>
                <a:gd name="connsiteX12" fmla="*/ 395288 w 545306"/>
                <a:gd name="connsiteY12" fmla="*/ 26194 h 473868"/>
                <a:gd name="connsiteX13" fmla="*/ 276225 w 545306"/>
                <a:gd name="connsiteY13" fmla="*/ 50006 h 473868"/>
                <a:gd name="connsiteX14" fmla="*/ 157163 w 545306"/>
                <a:gd name="connsiteY14" fmla="*/ 42863 h 473868"/>
                <a:gd name="connsiteX15" fmla="*/ 28575 w 545306"/>
                <a:gd name="connsiteY15" fmla="*/ 235744 h 473868"/>
                <a:gd name="connsiteX16" fmla="*/ 157163 w 545306"/>
                <a:gd name="connsiteY16" fmla="*/ 433387 h 473868"/>
                <a:gd name="connsiteX17" fmla="*/ 395288 w 545306"/>
                <a:gd name="connsiteY17" fmla="*/ 4476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5306" h="473868">
                  <a:moveTo>
                    <a:pt x="135731" y="2381"/>
                  </a:moveTo>
                  <a:cubicBezTo>
                    <a:pt x="280987" y="33337"/>
                    <a:pt x="295275" y="33337"/>
                    <a:pt x="409575" y="0"/>
                  </a:cubicBezTo>
                  <a:cubicBezTo>
                    <a:pt x="419100" y="45244"/>
                    <a:pt x="431006" y="90488"/>
                    <a:pt x="454819" y="130969"/>
                  </a:cubicBezTo>
                  <a:cubicBezTo>
                    <a:pt x="478631" y="171450"/>
                    <a:pt x="507206" y="204788"/>
                    <a:pt x="545306" y="235744"/>
                  </a:cubicBezTo>
                  <a:cubicBezTo>
                    <a:pt x="471487" y="297656"/>
                    <a:pt x="426244" y="376238"/>
                    <a:pt x="411956" y="473869"/>
                  </a:cubicBezTo>
                  <a:cubicBezTo>
                    <a:pt x="366713" y="457200"/>
                    <a:pt x="321469" y="447675"/>
                    <a:pt x="276225" y="447675"/>
                  </a:cubicBezTo>
                  <a:cubicBezTo>
                    <a:pt x="230981" y="447675"/>
                    <a:pt x="185737" y="457200"/>
                    <a:pt x="138112" y="471488"/>
                  </a:cubicBezTo>
                  <a:cubicBezTo>
                    <a:pt x="128587" y="426244"/>
                    <a:pt x="114300" y="381000"/>
                    <a:pt x="90487" y="340519"/>
                  </a:cubicBezTo>
                  <a:cubicBezTo>
                    <a:pt x="66675" y="300038"/>
                    <a:pt x="35719" y="266700"/>
                    <a:pt x="0" y="235744"/>
                  </a:cubicBezTo>
                  <a:cubicBezTo>
                    <a:pt x="73819" y="173831"/>
                    <a:pt x="119063" y="97631"/>
                    <a:pt x="135731" y="2381"/>
                  </a:cubicBezTo>
                  <a:close/>
                  <a:moveTo>
                    <a:pt x="395288" y="447675"/>
                  </a:moveTo>
                  <a:cubicBezTo>
                    <a:pt x="409575" y="364331"/>
                    <a:pt x="445294" y="295275"/>
                    <a:pt x="502444" y="235744"/>
                  </a:cubicBezTo>
                  <a:cubicBezTo>
                    <a:pt x="442913" y="176212"/>
                    <a:pt x="409575" y="104775"/>
                    <a:pt x="395288" y="26194"/>
                  </a:cubicBezTo>
                  <a:cubicBezTo>
                    <a:pt x="354806" y="40481"/>
                    <a:pt x="316706" y="50006"/>
                    <a:pt x="276225" y="50006"/>
                  </a:cubicBezTo>
                  <a:cubicBezTo>
                    <a:pt x="235744" y="50006"/>
                    <a:pt x="197644" y="45244"/>
                    <a:pt x="157163" y="42863"/>
                  </a:cubicBezTo>
                  <a:cubicBezTo>
                    <a:pt x="135731" y="119063"/>
                    <a:pt x="92869" y="183356"/>
                    <a:pt x="28575" y="235744"/>
                  </a:cubicBezTo>
                  <a:cubicBezTo>
                    <a:pt x="92869" y="288131"/>
                    <a:pt x="133350" y="354806"/>
                    <a:pt x="157163" y="433387"/>
                  </a:cubicBezTo>
                  <a:cubicBezTo>
                    <a:pt x="238125" y="414338"/>
                    <a:pt x="316706" y="416719"/>
                    <a:pt x="395288" y="447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189C22F-6835-2EFC-4EC9-A288C60FB266}"/>
                </a:ext>
              </a:extLst>
            </p:cNvPr>
            <p:cNvSpPr/>
            <p:nvPr/>
          </p:nvSpPr>
          <p:spPr>
            <a:xfrm>
              <a:off x="11101387" y="3190875"/>
              <a:ext cx="547687" cy="476250"/>
            </a:xfrm>
            <a:custGeom>
              <a:avLst/>
              <a:gdLst>
                <a:gd name="connsiteX0" fmla="*/ 133350 w 547687"/>
                <a:gd name="connsiteY0" fmla="*/ 0 h 476250"/>
                <a:gd name="connsiteX1" fmla="*/ 407194 w 547687"/>
                <a:gd name="connsiteY1" fmla="*/ 2381 h 476250"/>
                <a:gd name="connsiteX2" fmla="*/ 547688 w 547687"/>
                <a:gd name="connsiteY2" fmla="*/ 238125 h 476250"/>
                <a:gd name="connsiteX3" fmla="*/ 409575 w 547687"/>
                <a:gd name="connsiteY3" fmla="*/ 473869 h 476250"/>
                <a:gd name="connsiteX4" fmla="*/ 271463 w 547687"/>
                <a:gd name="connsiteY4" fmla="*/ 450056 h 476250"/>
                <a:gd name="connsiteX5" fmla="*/ 135731 w 547687"/>
                <a:gd name="connsiteY5" fmla="*/ 476250 h 476250"/>
                <a:gd name="connsiteX6" fmla="*/ 90488 w 547687"/>
                <a:gd name="connsiteY6" fmla="*/ 345281 h 476250"/>
                <a:gd name="connsiteX7" fmla="*/ 0 w 547687"/>
                <a:gd name="connsiteY7" fmla="*/ 238125 h 476250"/>
                <a:gd name="connsiteX8" fmla="*/ 133350 w 547687"/>
                <a:gd name="connsiteY8" fmla="*/ 0 h 476250"/>
                <a:gd name="connsiteX9" fmla="*/ 514350 w 547687"/>
                <a:gd name="connsiteY9" fmla="*/ 238125 h 476250"/>
                <a:gd name="connsiteX10" fmla="*/ 383381 w 547687"/>
                <a:gd name="connsiteY10" fmla="*/ 38100 h 476250"/>
                <a:gd name="connsiteX11" fmla="*/ 145256 w 547687"/>
                <a:gd name="connsiteY11" fmla="*/ 26194 h 476250"/>
                <a:gd name="connsiteX12" fmla="*/ 38100 w 547687"/>
                <a:gd name="connsiteY12" fmla="*/ 238125 h 476250"/>
                <a:gd name="connsiteX13" fmla="*/ 145256 w 547687"/>
                <a:gd name="connsiteY13" fmla="*/ 450056 h 476250"/>
                <a:gd name="connsiteX14" fmla="*/ 383381 w 547687"/>
                <a:gd name="connsiteY14" fmla="*/ 438150 h 476250"/>
                <a:gd name="connsiteX15" fmla="*/ 514350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3350" y="0"/>
                  </a:move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3" y="97631"/>
                    <a:pt x="469106" y="176212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61950" y="459581"/>
                    <a:pt x="319088" y="447675"/>
                    <a:pt x="271463" y="450056"/>
                  </a:cubicBezTo>
                  <a:cubicBezTo>
                    <a:pt x="226219" y="450056"/>
                    <a:pt x="180975" y="461962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1438" y="176212"/>
                    <a:pt x="116681" y="97631"/>
                    <a:pt x="133350" y="0"/>
                  </a:cubicBezTo>
                  <a:close/>
                  <a:moveTo>
                    <a:pt x="514350" y="238125"/>
                  </a:moveTo>
                  <a:cubicBezTo>
                    <a:pt x="447675" y="183356"/>
                    <a:pt x="407194" y="116681"/>
                    <a:pt x="383381" y="38100"/>
                  </a:cubicBezTo>
                  <a:cubicBezTo>
                    <a:pt x="302419" y="59531"/>
                    <a:pt x="223838" y="54769"/>
                    <a:pt x="145256" y="26194"/>
                  </a:cubicBezTo>
                  <a:cubicBezTo>
                    <a:pt x="130969" y="109538"/>
                    <a:pt x="95250" y="178594"/>
                    <a:pt x="38100" y="238125"/>
                  </a:cubicBezTo>
                  <a:cubicBezTo>
                    <a:pt x="95250" y="297656"/>
                    <a:pt x="130969" y="366712"/>
                    <a:pt x="145256" y="450056"/>
                  </a:cubicBezTo>
                  <a:cubicBezTo>
                    <a:pt x="223838" y="421481"/>
                    <a:pt x="302419" y="416719"/>
                    <a:pt x="383381" y="438150"/>
                  </a:cubicBezTo>
                  <a:cubicBezTo>
                    <a:pt x="407194" y="359569"/>
                    <a:pt x="450056" y="292894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684F5CA-E716-ADA8-511E-B4601969044B}"/>
                </a:ext>
              </a:extLst>
            </p:cNvPr>
            <p:cNvSpPr/>
            <p:nvPr/>
          </p:nvSpPr>
          <p:spPr>
            <a:xfrm>
              <a:off x="11422856" y="4883943"/>
              <a:ext cx="547687" cy="473868"/>
            </a:xfrm>
            <a:custGeom>
              <a:avLst/>
              <a:gdLst>
                <a:gd name="connsiteX0" fmla="*/ 411956 w 547687"/>
                <a:gd name="connsiteY0" fmla="*/ 473869 h 473868"/>
                <a:gd name="connsiteX1" fmla="*/ 138113 w 547687"/>
                <a:gd name="connsiteY1" fmla="*/ 471487 h 473868"/>
                <a:gd name="connsiteX2" fmla="*/ 90488 w 547687"/>
                <a:gd name="connsiteY2" fmla="*/ 340518 h 473868"/>
                <a:gd name="connsiteX3" fmla="*/ 0 w 547687"/>
                <a:gd name="connsiteY3" fmla="*/ 235744 h 473868"/>
                <a:gd name="connsiteX4" fmla="*/ 90488 w 547687"/>
                <a:gd name="connsiteY4" fmla="*/ 130969 h 473868"/>
                <a:gd name="connsiteX5" fmla="*/ 138113 w 547687"/>
                <a:gd name="connsiteY5" fmla="*/ 2381 h 473868"/>
                <a:gd name="connsiteX6" fmla="*/ 411956 w 547687"/>
                <a:gd name="connsiteY6" fmla="*/ 0 h 473868"/>
                <a:gd name="connsiteX7" fmla="*/ 457200 w 547687"/>
                <a:gd name="connsiteY7" fmla="*/ 130969 h 473868"/>
                <a:gd name="connsiteX8" fmla="*/ 547688 w 547687"/>
                <a:gd name="connsiteY8" fmla="*/ 238125 h 473868"/>
                <a:gd name="connsiteX9" fmla="*/ 411956 w 547687"/>
                <a:gd name="connsiteY9" fmla="*/ 473869 h 473868"/>
                <a:gd name="connsiteX10" fmla="*/ 161925 w 547687"/>
                <a:gd name="connsiteY10" fmla="*/ 433387 h 473868"/>
                <a:gd name="connsiteX11" fmla="*/ 392907 w 547687"/>
                <a:gd name="connsiteY11" fmla="*/ 445294 h 473868"/>
                <a:gd name="connsiteX12" fmla="*/ 435769 w 547687"/>
                <a:gd name="connsiteY12" fmla="*/ 330994 h 473868"/>
                <a:gd name="connsiteX13" fmla="*/ 500063 w 547687"/>
                <a:gd name="connsiteY13" fmla="*/ 230981 h 473868"/>
                <a:gd name="connsiteX14" fmla="*/ 395287 w 547687"/>
                <a:gd name="connsiteY14" fmla="*/ 23813 h 473868"/>
                <a:gd name="connsiteX15" fmla="*/ 159544 w 547687"/>
                <a:gd name="connsiteY15" fmla="*/ 38100 h 473868"/>
                <a:gd name="connsiteX16" fmla="*/ 30956 w 547687"/>
                <a:gd name="connsiteY16" fmla="*/ 235744 h 473868"/>
                <a:gd name="connsiteX17" fmla="*/ 161925 w 547687"/>
                <a:gd name="connsiteY17" fmla="*/ 4333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411956" y="473869"/>
                  </a:moveTo>
                  <a:cubicBezTo>
                    <a:pt x="319088" y="438150"/>
                    <a:pt x="230981" y="438150"/>
                    <a:pt x="138113" y="471487"/>
                  </a:cubicBezTo>
                  <a:cubicBezTo>
                    <a:pt x="128588" y="423862"/>
                    <a:pt x="114300" y="381000"/>
                    <a:pt x="90488" y="340518"/>
                  </a:cubicBezTo>
                  <a:cubicBezTo>
                    <a:pt x="66675" y="300037"/>
                    <a:pt x="35719" y="266700"/>
                    <a:pt x="0" y="235744"/>
                  </a:cubicBezTo>
                  <a:cubicBezTo>
                    <a:pt x="38100" y="204787"/>
                    <a:pt x="66675" y="171450"/>
                    <a:pt x="90488" y="130969"/>
                  </a:cubicBezTo>
                  <a:cubicBezTo>
                    <a:pt x="114300" y="90487"/>
                    <a:pt x="128588" y="47625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7" y="90487"/>
                    <a:pt x="457200" y="130969"/>
                  </a:cubicBezTo>
                  <a:cubicBezTo>
                    <a:pt x="481012" y="171450"/>
                    <a:pt x="509588" y="204787"/>
                    <a:pt x="547688" y="238125"/>
                  </a:cubicBezTo>
                  <a:cubicBezTo>
                    <a:pt x="471488" y="297656"/>
                    <a:pt x="426244" y="376237"/>
                    <a:pt x="411956" y="473869"/>
                  </a:cubicBezTo>
                  <a:close/>
                  <a:moveTo>
                    <a:pt x="161925" y="433387"/>
                  </a:moveTo>
                  <a:cubicBezTo>
                    <a:pt x="240506" y="414337"/>
                    <a:pt x="319088" y="419100"/>
                    <a:pt x="392907" y="445294"/>
                  </a:cubicBezTo>
                  <a:cubicBezTo>
                    <a:pt x="407194" y="404813"/>
                    <a:pt x="419100" y="366712"/>
                    <a:pt x="435769" y="330994"/>
                  </a:cubicBezTo>
                  <a:cubicBezTo>
                    <a:pt x="452438" y="295275"/>
                    <a:pt x="478631" y="264319"/>
                    <a:pt x="500063" y="230981"/>
                  </a:cubicBezTo>
                  <a:cubicBezTo>
                    <a:pt x="442912" y="173831"/>
                    <a:pt x="409575" y="102393"/>
                    <a:pt x="395287" y="23813"/>
                  </a:cubicBezTo>
                  <a:cubicBezTo>
                    <a:pt x="316706" y="54768"/>
                    <a:pt x="238125" y="57150"/>
                    <a:pt x="159544" y="38100"/>
                  </a:cubicBezTo>
                  <a:cubicBezTo>
                    <a:pt x="104775" y="171450"/>
                    <a:pt x="95250" y="166688"/>
                    <a:pt x="30956" y="235744"/>
                  </a:cubicBezTo>
                  <a:cubicBezTo>
                    <a:pt x="102394" y="307181"/>
                    <a:pt x="107157" y="304800"/>
                    <a:pt x="161925" y="4333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CA4CA0CB-3EBC-33A9-0A98-D6E69117A7B2}"/>
                </a:ext>
              </a:extLst>
            </p:cNvPr>
            <p:cNvSpPr/>
            <p:nvPr/>
          </p:nvSpPr>
          <p:spPr>
            <a:xfrm>
              <a:off x="9467850" y="4883943"/>
              <a:ext cx="545306" cy="473868"/>
            </a:xfrm>
            <a:custGeom>
              <a:avLst/>
              <a:gdLst>
                <a:gd name="connsiteX0" fmla="*/ 138112 w 545306"/>
                <a:gd name="connsiteY0" fmla="*/ 2381 h 473868"/>
                <a:gd name="connsiteX1" fmla="*/ 411956 w 545306"/>
                <a:gd name="connsiteY1" fmla="*/ 0 h 473868"/>
                <a:gd name="connsiteX2" fmla="*/ 545306 w 545306"/>
                <a:gd name="connsiteY2" fmla="*/ 235744 h 473868"/>
                <a:gd name="connsiteX3" fmla="*/ 457200 w 545306"/>
                <a:gd name="connsiteY3" fmla="*/ 342900 h 473868"/>
                <a:gd name="connsiteX4" fmla="*/ 411956 w 545306"/>
                <a:gd name="connsiteY4" fmla="*/ 473869 h 473868"/>
                <a:gd name="connsiteX5" fmla="*/ 138112 w 545306"/>
                <a:gd name="connsiteY5" fmla="*/ 471487 h 473868"/>
                <a:gd name="connsiteX6" fmla="*/ 0 w 545306"/>
                <a:gd name="connsiteY6" fmla="*/ 235744 h 473868"/>
                <a:gd name="connsiteX7" fmla="*/ 138112 w 545306"/>
                <a:gd name="connsiteY7" fmla="*/ 2381 h 473868"/>
                <a:gd name="connsiteX8" fmla="*/ 504825 w 545306"/>
                <a:gd name="connsiteY8" fmla="*/ 235744 h 473868"/>
                <a:gd name="connsiteX9" fmla="*/ 435768 w 545306"/>
                <a:gd name="connsiteY9" fmla="*/ 138112 h 473868"/>
                <a:gd name="connsiteX10" fmla="*/ 395287 w 545306"/>
                <a:gd name="connsiteY10" fmla="*/ 26194 h 473868"/>
                <a:gd name="connsiteX11" fmla="*/ 161925 w 545306"/>
                <a:gd name="connsiteY11" fmla="*/ 38100 h 473868"/>
                <a:gd name="connsiteX12" fmla="*/ 33337 w 545306"/>
                <a:gd name="connsiteY12" fmla="*/ 235744 h 473868"/>
                <a:gd name="connsiteX13" fmla="*/ 161925 w 545306"/>
                <a:gd name="connsiteY13" fmla="*/ 433387 h 473868"/>
                <a:gd name="connsiteX14" fmla="*/ 400050 w 545306"/>
                <a:gd name="connsiteY14" fmla="*/ 445294 h 473868"/>
                <a:gd name="connsiteX15" fmla="*/ 504825 w 545306"/>
                <a:gd name="connsiteY15" fmla="*/ 2357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3868">
                  <a:moveTo>
                    <a:pt x="138112" y="2381"/>
                  </a:moveTo>
                  <a:cubicBezTo>
                    <a:pt x="240506" y="33337"/>
                    <a:pt x="307181" y="33337"/>
                    <a:pt x="411956" y="0"/>
                  </a:cubicBezTo>
                  <a:cubicBezTo>
                    <a:pt x="428625" y="92869"/>
                    <a:pt x="469106" y="171450"/>
                    <a:pt x="545306" y="235744"/>
                  </a:cubicBezTo>
                  <a:cubicBezTo>
                    <a:pt x="509587" y="266700"/>
                    <a:pt x="478631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7"/>
                  </a:cubicBezTo>
                  <a:cubicBezTo>
                    <a:pt x="121444" y="376237"/>
                    <a:pt x="76200" y="297656"/>
                    <a:pt x="0" y="235744"/>
                  </a:cubicBezTo>
                  <a:cubicBezTo>
                    <a:pt x="76200" y="173831"/>
                    <a:pt x="121444" y="97631"/>
                    <a:pt x="138112" y="2381"/>
                  </a:cubicBezTo>
                  <a:close/>
                  <a:moveTo>
                    <a:pt x="504825" y="235744"/>
                  </a:moveTo>
                  <a:cubicBezTo>
                    <a:pt x="476250" y="204787"/>
                    <a:pt x="450056" y="173831"/>
                    <a:pt x="435768" y="138112"/>
                  </a:cubicBezTo>
                  <a:cubicBezTo>
                    <a:pt x="419100" y="102393"/>
                    <a:pt x="407194" y="64294"/>
                    <a:pt x="395287" y="26194"/>
                  </a:cubicBezTo>
                  <a:cubicBezTo>
                    <a:pt x="319087" y="54768"/>
                    <a:pt x="242887" y="57150"/>
                    <a:pt x="161925" y="38100"/>
                  </a:cubicBez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7"/>
                    <a:pt x="321469" y="416719"/>
                    <a:pt x="400050" y="445294"/>
                  </a:cubicBezTo>
                  <a:cubicBezTo>
                    <a:pt x="411956" y="364331"/>
                    <a:pt x="447675" y="295275"/>
                    <a:pt x="504825" y="2357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C6E940DE-CE3C-E6A9-B221-515F3941567E}"/>
                </a:ext>
              </a:extLst>
            </p:cNvPr>
            <p:cNvSpPr/>
            <p:nvPr/>
          </p:nvSpPr>
          <p:spPr>
            <a:xfrm>
              <a:off x="6215062" y="376237"/>
              <a:ext cx="545306" cy="476249"/>
            </a:xfrm>
            <a:custGeom>
              <a:avLst/>
              <a:gdLst>
                <a:gd name="connsiteX0" fmla="*/ 135731 w 545306"/>
                <a:gd name="connsiteY0" fmla="*/ 476250 h 476249"/>
                <a:gd name="connsiteX1" fmla="*/ 90487 w 545306"/>
                <a:gd name="connsiteY1" fmla="*/ 345281 h 476249"/>
                <a:gd name="connsiteX2" fmla="*/ 0 w 545306"/>
                <a:gd name="connsiteY2" fmla="*/ 238125 h 476249"/>
                <a:gd name="connsiteX3" fmla="*/ 133350 w 545306"/>
                <a:gd name="connsiteY3" fmla="*/ 0 h 476249"/>
                <a:gd name="connsiteX4" fmla="*/ 407194 w 545306"/>
                <a:gd name="connsiteY4" fmla="*/ 2381 h 476249"/>
                <a:gd name="connsiteX5" fmla="*/ 545306 w 545306"/>
                <a:gd name="connsiteY5" fmla="*/ 238125 h 476249"/>
                <a:gd name="connsiteX6" fmla="*/ 407194 w 545306"/>
                <a:gd name="connsiteY6" fmla="*/ 473869 h 476249"/>
                <a:gd name="connsiteX7" fmla="*/ 135731 w 545306"/>
                <a:gd name="connsiteY7" fmla="*/ 476250 h 476249"/>
                <a:gd name="connsiteX8" fmla="*/ 150019 w 545306"/>
                <a:gd name="connsiteY8" fmla="*/ 26194 h 476249"/>
                <a:gd name="connsiteX9" fmla="*/ 42862 w 545306"/>
                <a:gd name="connsiteY9" fmla="*/ 238125 h 476249"/>
                <a:gd name="connsiteX10" fmla="*/ 150019 w 545306"/>
                <a:gd name="connsiteY10" fmla="*/ 450056 h 476249"/>
                <a:gd name="connsiteX11" fmla="*/ 388144 w 545306"/>
                <a:gd name="connsiteY11" fmla="*/ 435769 h 476249"/>
                <a:gd name="connsiteX12" fmla="*/ 516731 w 545306"/>
                <a:gd name="connsiteY12" fmla="*/ 238125 h 476249"/>
                <a:gd name="connsiteX13" fmla="*/ 388144 w 545306"/>
                <a:gd name="connsiteY13" fmla="*/ 40481 h 476249"/>
                <a:gd name="connsiteX14" fmla="*/ 150019 w 545306"/>
                <a:gd name="connsiteY14" fmla="*/ 26194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135731" y="476250"/>
                  </a:moveTo>
                  <a:cubicBezTo>
                    <a:pt x="126206" y="428625"/>
                    <a:pt x="114300" y="385763"/>
                    <a:pt x="90487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71487" y="300038"/>
                    <a:pt x="423862" y="376238"/>
                    <a:pt x="407194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lose/>
                  <a:moveTo>
                    <a:pt x="150019" y="26194"/>
                  </a:moveTo>
                  <a:cubicBezTo>
                    <a:pt x="135731" y="107156"/>
                    <a:pt x="100013" y="178594"/>
                    <a:pt x="42862" y="238125"/>
                  </a:cubicBezTo>
                  <a:cubicBezTo>
                    <a:pt x="100013" y="297656"/>
                    <a:pt x="135731" y="369094"/>
                    <a:pt x="150019" y="450056"/>
                  </a:cubicBezTo>
                  <a:cubicBezTo>
                    <a:pt x="228600" y="421481"/>
                    <a:pt x="307181" y="416719"/>
                    <a:pt x="388144" y="435769"/>
                  </a:cubicBezTo>
                  <a:cubicBezTo>
                    <a:pt x="411956" y="354806"/>
                    <a:pt x="454819" y="290513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ubicBezTo>
                    <a:pt x="304800" y="59531"/>
                    <a:pt x="228600" y="57150"/>
                    <a:pt x="150019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D30D41E-C14E-EF7A-84D9-E72E22E6DDDE}"/>
                </a:ext>
              </a:extLst>
            </p:cNvPr>
            <p:cNvSpPr/>
            <p:nvPr/>
          </p:nvSpPr>
          <p:spPr>
            <a:xfrm>
              <a:off x="9144000" y="3193256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135731 w 547687"/>
                <a:gd name="connsiteY1" fmla="*/ 476250 h 476250"/>
                <a:gd name="connsiteX2" fmla="*/ 0 w 547687"/>
                <a:gd name="connsiteY2" fmla="*/ 238125 h 476250"/>
                <a:gd name="connsiteX3" fmla="*/ 135731 w 547687"/>
                <a:gd name="connsiteY3" fmla="*/ 0 h 476250"/>
                <a:gd name="connsiteX4" fmla="*/ 409575 w 547687"/>
                <a:gd name="connsiteY4" fmla="*/ 2381 h 476250"/>
                <a:gd name="connsiteX5" fmla="*/ 547688 w 547687"/>
                <a:gd name="connsiteY5" fmla="*/ 238125 h 476250"/>
                <a:gd name="connsiteX6" fmla="*/ 409575 w 547687"/>
                <a:gd name="connsiteY6" fmla="*/ 473869 h 476250"/>
                <a:gd name="connsiteX7" fmla="*/ 388144 w 547687"/>
                <a:gd name="connsiteY7" fmla="*/ 435768 h 476250"/>
                <a:gd name="connsiteX8" fmla="*/ 519113 w 547687"/>
                <a:gd name="connsiteY8" fmla="*/ 235744 h 476250"/>
                <a:gd name="connsiteX9" fmla="*/ 388144 w 547687"/>
                <a:gd name="connsiteY9" fmla="*/ 35719 h 476250"/>
                <a:gd name="connsiteX10" fmla="*/ 150019 w 547687"/>
                <a:gd name="connsiteY10" fmla="*/ 23813 h 476250"/>
                <a:gd name="connsiteX11" fmla="*/ 42863 w 547687"/>
                <a:gd name="connsiteY11" fmla="*/ 235744 h 476250"/>
                <a:gd name="connsiteX12" fmla="*/ 150019 w 547687"/>
                <a:gd name="connsiteY12" fmla="*/ 447675 h 476250"/>
                <a:gd name="connsiteX13" fmla="*/ 388144 w 547687"/>
                <a:gd name="connsiteY13" fmla="*/ 43576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21444" y="378619"/>
                    <a:pt x="76200" y="300037"/>
                    <a:pt x="0" y="238125"/>
                  </a:cubicBezTo>
                  <a:cubicBezTo>
                    <a:pt x="73819" y="176212"/>
                    <a:pt x="119063" y="97631"/>
                    <a:pt x="135731" y="0"/>
                  </a:cubicBezTo>
                  <a:cubicBezTo>
                    <a:pt x="226219" y="35719"/>
                    <a:pt x="316706" y="35719"/>
                    <a:pt x="409575" y="2381"/>
                  </a:cubicBezTo>
                  <a:cubicBezTo>
                    <a:pt x="426244" y="97631"/>
                    <a:pt x="471488" y="176212"/>
                    <a:pt x="547688" y="238125"/>
                  </a:cubicBezTo>
                  <a:cubicBezTo>
                    <a:pt x="473869" y="297656"/>
                    <a:pt x="426244" y="373856"/>
                    <a:pt x="409575" y="473869"/>
                  </a:cubicBezTo>
                  <a:close/>
                  <a:moveTo>
                    <a:pt x="388144" y="435768"/>
                  </a:moveTo>
                  <a:cubicBezTo>
                    <a:pt x="411956" y="354806"/>
                    <a:pt x="454819" y="290512"/>
                    <a:pt x="519113" y="235744"/>
                  </a:cubicBezTo>
                  <a:cubicBezTo>
                    <a:pt x="452438" y="183356"/>
                    <a:pt x="411956" y="114300"/>
                    <a:pt x="388144" y="35719"/>
                  </a:cubicBezTo>
                  <a:cubicBezTo>
                    <a:pt x="307181" y="57150"/>
                    <a:pt x="228600" y="50006"/>
                    <a:pt x="150019" y="23813"/>
                  </a:cubicBezTo>
                  <a:cubicBezTo>
                    <a:pt x="135731" y="107156"/>
                    <a:pt x="100012" y="176212"/>
                    <a:pt x="42863" y="235744"/>
                  </a:cubicBezTo>
                  <a:cubicBezTo>
                    <a:pt x="102394" y="295275"/>
                    <a:pt x="135731" y="366712"/>
                    <a:pt x="150019" y="447675"/>
                  </a:cubicBezTo>
                  <a:cubicBezTo>
                    <a:pt x="230981" y="419100"/>
                    <a:pt x="307181" y="416719"/>
                    <a:pt x="388144" y="4357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EEB3743F-CE82-5981-B627-EEB6005A0D7C}"/>
                </a:ext>
              </a:extLst>
            </p:cNvPr>
            <p:cNvSpPr/>
            <p:nvPr/>
          </p:nvSpPr>
          <p:spPr>
            <a:xfrm>
              <a:off x="10120312" y="376237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90525 w 545306"/>
                <a:gd name="connsiteY8" fmla="*/ 435769 h 476249"/>
                <a:gd name="connsiteX9" fmla="*/ 519113 w 545306"/>
                <a:gd name="connsiteY9" fmla="*/ 238125 h 476249"/>
                <a:gd name="connsiteX10" fmla="*/ 390525 w 545306"/>
                <a:gd name="connsiteY10" fmla="*/ 40481 h 476249"/>
                <a:gd name="connsiteX11" fmla="*/ 152400 w 545306"/>
                <a:gd name="connsiteY11" fmla="*/ 26194 h 476249"/>
                <a:gd name="connsiteX12" fmla="*/ 45244 w 545306"/>
                <a:gd name="connsiteY12" fmla="*/ 238125 h 476249"/>
                <a:gd name="connsiteX13" fmla="*/ 152400 w 545306"/>
                <a:gd name="connsiteY13" fmla="*/ 450056 h 476249"/>
                <a:gd name="connsiteX14" fmla="*/ 390525 w 545306"/>
                <a:gd name="connsiteY14" fmla="*/ 435769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6206" y="428625"/>
                    <a:pt x="114300" y="385763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3869" y="300038"/>
                    <a:pt x="428625" y="376238"/>
                    <a:pt x="409575" y="473869"/>
                  </a:cubicBezTo>
                  <a:close/>
                  <a:moveTo>
                    <a:pt x="390525" y="435769"/>
                  </a:moveTo>
                  <a:cubicBezTo>
                    <a:pt x="414337" y="354806"/>
                    <a:pt x="457200" y="290513"/>
                    <a:pt x="519113" y="238125"/>
                  </a:cubicBezTo>
                  <a:cubicBezTo>
                    <a:pt x="454819" y="185738"/>
                    <a:pt x="414337" y="119062"/>
                    <a:pt x="390525" y="40481"/>
                  </a:cubicBezTo>
                  <a:cubicBezTo>
                    <a:pt x="309563" y="59531"/>
                    <a:pt x="230981" y="57150"/>
                    <a:pt x="152400" y="26194"/>
                  </a:cubicBezTo>
                  <a:cubicBezTo>
                    <a:pt x="138113" y="107156"/>
                    <a:pt x="102394" y="178594"/>
                    <a:pt x="45244" y="238125"/>
                  </a:cubicBezTo>
                  <a:cubicBezTo>
                    <a:pt x="102394" y="297656"/>
                    <a:pt x="138113" y="366713"/>
                    <a:pt x="152400" y="450056"/>
                  </a:cubicBezTo>
                  <a:cubicBezTo>
                    <a:pt x="230981" y="421481"/>
                    <a:pt x="307181" y="416719"/>
                    <a:pt x="390525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B0B9A64-F46D-174B-464E-06193AA8B67A}"/>
                </a:ext>
              </a:extLst>
            </p:cNvPr>
            <p:cNvSpPr/>
            <p:nvPr/>
          </p:nvSpPr>
          <p:spPr>
            <a:xfrm>
              <a:off x="7515224" y="4881562"/>
              <a:ext cx="547687" cy="476250"/>
            </a:xfrm>
            <a:custGeom>
              <a:avLst/>
              <a:gdLst>
                <a:gd name="connsiteX0" fmla="*/ 138113 w 547687"/>
                <a:gd name="connsiteY0" fmla="*/ 2381 h 476250"/>
                <a:gd name="connsiteX1" fmla="*/ 411956 w 547687"/>
                <a:gd name="connsiteY1" fmla="*/ 0 h 476250"/>
                <a:gd name="connsiteX2" fmla="*/ 457200 w 547687"/>
                <a:gd name="connsiteY2" fmla="*/ 130969 h 476250"/>
                <a:gd name="connsiteX3" fmla="*/ 547688 w 547687"/>
                <a:gd name="connsiteY3" fmla="*/ 238125 h 476250"/>
                <a:gd name="connsiteX4" fmla="*/ 457200 w 547687"/>
                <a:gd name="connsiteY4" fmla="*/ 345281 h 476250"/>
                <a:gd name="connsiteX5" fmla="*/ 411956 w 547687"/>
                <a:gd name="connsiteY5" fmla="*/ 476250 h 476250"/>
                <a:gd name="connsiteX6" fmla="*/ 138113 w 547687"/>
                <a:gd name="connsiteY6" fmla="*/ 473869 h 476250"/>
                <a:gd name="connsiteX7" fmla="*/ 0 w 547687"/>
                <a:gd name="connsiteY7" fmla="*/ 238125 h 476250"/>
                <a:gd name="connsiteX8" fmla="*/ 138113 w 547687"/>
                <a:gd name="connsiteY8" fmla="*/ 2381 h 476250"/>
                <a:gd name="connsiteX9" fmla="*/ 159544 w 547687"/>
                <a:gd name="connsiteY9" fmla="*/ 40481 h 476250"/>
                <a:gd name="connsiteX10" fmla="*/ 30956 w 547687"/>
                <a:gd name="connsiteY10" fmla="*/ 238125 h 476250"/>
                <a:gd name="connsiteX11" fmla="*/ 159544 w 547687"/>
                <a:gd name="connsiteY11" fmla="*/ 438150 h 476250"/>
                <a:gd name="connsiteX12" fmla="*/ 395287 w 547687"/>
                <a:gd name="connsiteY12" fmla="*/ 452438 h 476250"/>
                <a:gd name="connsiteX13" fmla="*/ 502444 w 547687"/>
                <a:gd name="connsiteY13" fmla="*/ 240506 h 476250"/>
                <a:gd name="connsiteX14" fmla="*/ 395287 w 547687"/>
                <a:gd name="connsiteY14" fmla="*/ 28575 h 476250"/>
                <a:gd name="connsiteX15" fmla="*/ 159544 w 547687"/>
                <a:gd name="connsiteY15" fmla="*/ 40481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138113" y="2381"/>
                  </a:moveTo>
                  <a:cubicBezTo>
                    <a:pt x="230981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4788"/>
                    <a:pt x="547688" y="238125"/>
                  </a:cubicBezTo>
                  <a:cubicBezTo>
                    <a:pt x="511969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6250"/>
                  </a:cubicBezTo>
                  <a:cubicBezTo>
                    <a:pt x="321469" y="440531"/>
                    <a:pt x="230981" y="440531"/>
                    <a:pt x="138113" y="473869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2"/>
                    <a:pt x="121444" y="100012"/>
                    <a:pt x="138113" y="2381"/>
                  </a:cubicBezTo>
                  <a:close/>
                  <a:moveTo>
                    <a:pt x="159544" y="40481"/>
                  </a:moveTo>
                  <a:cubicBezTo>
                    <a:pt x="135731" y="119063"/>
                    <a:pt x="95250" y="185738"/>
                    <a:pt x="30956" y="238125"/>
                  </a:cubicBezTo>
                  <a:cubicBezTo>
                    <a:pt x="104775" y="316706"/>
                    <a:pt x="109537" y="314325"/>
                    <a:pt x="159544" y="438150"/>
                  </a:cubicBezTo>
                  <a:cubicBezTo>
                    <a:pt x="238125" y="419100"/>
                    <a:pt x="316706" y="423863"/>
                    <a:pt x="395287" y="452438"/>
                  </a:cubicBezTo>
                  <a:cubicBezTo>
                    <a:pt x="409575" y="369094"/>
                    <a:pt x="445294" y="300038"/>
                    <a:pt x="502444" y="240506"/>
                  </a:cubicBezTo>
                  <a:cubicBezTo>
                    <a:pt x="442912" y="180975"/>
                    <a:pt x="409575" y="109538"/>
                    <a:pt x="395287" y="28575"/>
                  </a:cubicBezTo>
                  <a:cubicBezTo>
                    <a:pt x="316706" y="57150"/>
                    <a:pt x="240506" y="59531"/>
                    <a:pt x="1595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1F3DDB56-F3E9-426F-AE75-47F55654C76F}"/>
                </a:ext>
              </a:extLst>
            </p:cNvPr>
            <p:cNvSpPr/>
            <p:nvPr/>
          </p:nvSpPr>
          <p:spPr>
            <a:xfrm>
              <a:off x="11420475" y="378618"/>
              <a:ext cx="547687" cy="473868"/>
            </a:xfrm>
            <a:custGeom>
              <a:avLst/>
              <a:gdLst>
                <a:gd name="connsiteX0" fmla="*/ 547688 w 547687"/>
                <a:gd name="connsiteY0" fmla="*/ 235744 h 473868"/>
                <a:gd name="connsiteX1" fmla="*/ 457200 w 547687"/>
                <a:gd name="connsiteY1" fmla="*/ 342900 h 473868"/>
                <a:gd name="connsiteX2" fmla="*/ 411956 w 547687"/>
                <a:gd name="connsiteY2" fmla="*/ 473869 h 473868"/>
                <a:gd name="connsiteX3" fmla="*/ 138112 w 547687"/>
                <a:gd name="connsiteY3" fmla="*/ 471488 h 473868"/>
                <a:gd name="connsiteX4" fmla="*/ 90487 w 547687"/>
                <a:gd name="connsiteY4" fmla="*/ 342900 h 473868"/>
                <a:gd name="connsiteX5" fmla="*/ 0 w 547687"/>
                <a:gd name="connsiteY5" fmla="*/ 238125 h 473868"/>
                <a:gd name="connsiteX6" fmla="*/ 138112 w 547687"/>
                <a:gd name="connsiteY6" fmla="*/ 2381 h 473868"/>
                <a:gd name="connsiteX7" fmla="*/ 411956 w 547687"/>
                <a:gd name="connsiteY7" fmla="*/ 0 h 473868"/>
                <a:gd name="connsiteX8" fmla="*/ 547688 w 547687"/>
                <a:gd name="connsiteY8" fmla="*/ 235744 h 473868"/>
                <a:gd name="connsiteX9" fmla="*/ 161925 w 547687"/>
                <a:gd name="connsiteY9" fmla="*/ 38100 h 473868"/>
                <a:gd name="connsiteX10" fmla="*/ 33337 w 547687"/>
                <a:gd name="connsiteY10" fmla="*/ 235744 h 473868"/>
                <a:gd name="connsiteX11" fmla="*/ 161925 w 547687"/>
                <a:gd name="connsiteY11" fmla="*/ 433387 h 473868"/>
                <a:gd name="connsiteX12" fmla="*/ 395288 w 547687"/>
                <a:gd name="connsiteY12" fmla="*/ 445294 h 473868"/>
                <a:gd name="connsiteX13" fmla="*/ 438150 w 547687"/>
                <a:gd name="connsiteY13" fmla="*/ 333375 h 473868"/>
                <a:gd name="connsiteX14" fmla="*/ 504825 w 547687"/>
                <a:gd name="connsiteY14" fmla="*/ 230981 h 473868"/>
                <a:gd name="connsiteX15" fmla="*/ 438150 w 547687"/>
                <a:gd name="connsiteY15" fmla="*/ 135731 h 473868"/>
                <a:gd name="connsiteX16" fmla="*/ 397668 w 547687"/>
                <a:gd name="connsiteY16" fmla="*/ 23813 h 473868"/>
                <a:gd name="connsiteX17" fmla="*/ 161925 w 547687"/>
                <a:gd name="connsiteY17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5744"/>
                  </a:moveTo>
                  <a:cubicBezTo>
                    <a:pt x="511969" y="266700"/>
                    <a:pt x="481012" y="302419"/>
                    <a:pt x="457200" y="342900"/>
                  </a:cubicBezTo>
                  <a:cubicBezTo>
                    <a:pt x="433387" y="383381"/>
                    <a:pt x="421481" y="426244"/>
                    <a:pt x="411956" y="473869"/>
                  </a:cubicBezTo>
                  <a:cubicBezTo>
                    <a:pt x="321469" y="440531"/>
                    <a:pt x="230981" y="438150"/>
                    <a:pt x="138112" y="471488"/>
                  </a:cubicBezTo>
                  <a:cubicBezTo>
                    <a:pt x="128587" y="426244"/>
                    <a:pt x="114300" y="381000"/>
                    <a:pt x="90487" y="342900"/>
                  </a:cubicBezTo>
                  <a:cubicBezTo>
                    <a:pt x="66675" y="302419"/>
                    <a:pt x="38100" y="269081"/>
                    <a:pt x="0" y="238125"/>
                  </a:cubicBezTo>
                  <a:cubicBezTo>
                    <a:pt x="73819" y="176212"/>
                    <a:pt x="121444" y="100013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8625" y="92869"/>
                    <a:pt x="471487" y="171450"/>
                    <a:pt x="547688" y="235744"/>
                  </a:cubicBezTo>
                  <a:close/>
                  <a:moveTo>
                    <a:pt x="161925" y="38100"/>
                  </a:moveTo>
                  <a:cubicBezTo>
                    <a:pt x="138112" y="119063"/>
                    <a:pt x="95250" y="183356"/>
                    <a:pt x="33337" y="235744"/>
                  </a:cubicBezTo>
                  <a:cubicBezTo>
                    <a:pt x="97631" y="288131"/>
                    <a:pt x="138112" y="354806"/>
                    <a:pt x="161925" y="433387"/>
                  </a:cubicBezTo>
                  <a:cubicBezTo>
                    <a:pt x="242887" y="414338"/>
                    <a:pt x="321469" y="416719"/>
                    <a:pt x="395288" y="445294"/>
                  </a:cubicBezTo>
                  <a:cubicBezTo>
                    <a:pt x="409575" y="407194"/>
                    <a:pt x="419100" y="369094"/>
                    <a:pt x="438150" y="333375"/>
                  </a:cubicBezTo>
                  <a:cubicBezTo>
                    <a:pt x="454819" y="297656"/>
                    <a:pt x="481012" y="266700"/>
                    <a:pt x="504825" y="230981"/>
                  </a:cubicBezTo>
                  <a:cubicBezTo>
                    <a:pt x="478631" y="204788"/>
                    <a:pt x="454819" y="171450"/>
                    <a:pt x="438150" y="135731"/>
                  </a:cubicBezTo>
                  <a:cubicBezTo>
                    <a:pt x="421481" y="100013"/>
                    <a:pt x="409575" y="61913"/>
                    <a:pt x="397668" y="23813"/>
                  </a:cubicBezTo>
                  <a:cubicBezTo>
                    <a:pt x="319087" y="54769"/>
                    <a:pt x="240506" y="57150"/>
                    <a:pt x="161925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EA4C8173-61DA-0689-3C3F-DDC57A4C7CD4}"/>
                </a:ext>
              </a:extLst>
            </p:cNvPr>
            <p:cNvSpPr/>
            <p:nvPr/>
          </p:nvSpPr>
          <p:spPr>
            <a:xfrm>
              <a:off x="11099006" y="2066925"/>
              <a:ext cx="547687" cy="476250"/>
            </a:xfrm>
            <a:custGeom>
              <a:avLst/>
              <a:gdLst>
                <a:gd name="connsiteX0" fmla="*/ 409575 w 547687"/>
                <a:gd name="connsiteY0" fmla="*/ 473869 h 476250"/>
                <a:gd name="connsiteX1" fmla="*/ 271462 w 547687"/>
                <a:gd name="connsiteY1" fmla="*/ 450056 h 476250"/>
                <a:gd name="connsiteX2" fmla="*/ 135731 w 547687"/>
                <a:gd name="connsiteY2" fmla="*/ 476250 h 476250"/>
                <a:gd name="connsiteX3" fmla="*/ 90487 w 547687"/>
                <a:gd name="connsiteY3" fmla="*/ 345281 h 476250"/>
                <a:gd name="connsiteX4" fmla="*/ 0 w 547687"/>
                <a:gd name="connsiteY4" fmla="*/ 238125 h 476250"/>
                <a:gd name="connsiteX5" fmla="*/ 133350 w 547687"/>
                <a:gd name="connsiteY5" fmla="*/ 0 h 476250"/>
                <a:gd name="connsiteX6" fmla="*/ 407194 w 547687"/>
                <a:gd name="connsiteY6" fmla="*/ 2381 h 476250"/>
                <a:gd name="connsiteX7" fmla="*/ 547688 w 547687"/>
                <a:gd name="connsiteY7" fmla="*/ 238125 h 476250"/>
                <a:gd name="connsiteX8" fmla="*/ 409575 w 547687"/>
                <a:gd name="connsiteY8" fmla="*/ 473869 h 476250"/>
                <a:gd name="connsiteX9" fmla="*/ 42862 w 547687"/>
                <a:gd name="connsiteY9" fmla="*/ 238125 h 476250"/>
                <a:gd name="connsiteX10" fmla="*/ 150018 w 547687"/>
                <a:gd name="connsiteY10" fmla="*/ 447675 h 476250"/>
                <a:gd name="connsiteX11" fmla="*/ 388143 w 547687"/>
                <a:gd name="connsiteY11" fmla="*/ 433387 h 476250"/>
                <a:gd name="connsiteX12" fmla="*/ 519112 w 547687"/>
                <a:gd name="connsiteY12" fmla="*/ 235744 h 476250"/>
                <a:gd name="connsiteX13" fmla="*/ 388143 w 547687"/>
                <a:gd name="connsiteY13" fmla="*/ 35719 h 476250"/>
                <a:gd name="connsiteX14" fmla="*/ 152400 w 547687"/>
                <a:gd name="connsiteY14" fmla="*/ 23813 h 476250"/>
                <a:gd name="connsiteX15" fmla="*/ 42862 w 547687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50">
                  <a:moveTo>
                    <a:pt x="409575" y="473869"/>
                  </a:moveTo>
                  <a:cubicBezTo>
                    <a:pt x="361950" y="457200"/>
                    <a:pt x="316706" y="447675"/>
                    <a:pt x="271462" y="450056"/>
                  </a:cubicBezTo>
                  <a:cubicBezTo>
                    <a:pt x="226219" y="450056"/>
                    <a:pt x="180975" y="459581"/>
                    <a:pt x="135731" y="476250"/>
                  </a:cubicBezTo>
                  <a:cubicBezTo>
                    <a:pt x="126206" y="428625"/>
                    <a:pt x="114300" y="385762"/>
                    <a:pt x="90487" y="345281"/>
                  </a:cubicBezTo>
                  <a:cubicBezTo>
                    <a:pt x="66675" y="304800"/>
                    <a:pt x="38100" y="271462"/>
                    <a:pt x="0" y="238125"/>
                  </a:cubicBezTo>
                  <a:cubicBezTo>
                    <a:pt x="73819" y="176212"/>
                    <a:pt x="119063" y="97631"/>
                    <a:pt x="133350" y="0"/>
                  </a:cubicBezTo>
                  <a:cubicBezTo>
                    <a:pt x="223837" y="33337"/>
                    <a:pt x="314325" y="35719"/>
                    <a:pt x="407194" y="2381"/>
                  </a:cubicBezTo>
                  <a:cubicBezTo>
                    <a:pt x="423862" y="97631"/>
                    <a:pt x="469106" y="176212"/>
                    <a:pt x="547688" y="238125"/>
                  </a:cubicBezTo>
                  <a:cubicBezTo>
                    <a:pt x="471487" y="297656"/>
                    <a:pt x="426244" y="376237"/>
                    <a:pt x="409575" y="473869"/>
                  </a:cubicBezTo>
                  <a:close/>
                  <a:moveTo>
                    <a:pt x="42862" y="238125"/>
                  </a:moveTo>
                  <a:cubicBezTo>
                    <a:pt x="100012" y="297656"/>
                    <a:pt x="135731" y="366712"/>
                    <a:pt x="150018" y="447675"/>
                  </a:cubicBezTo>
                  <a:cubicBezTo>
                    <a:pt x="233362" y="426244"/>
                    <a:pt x="252412" y="414337"/>
                    <a:pt x="388143" y="433387"/>
                  </a:cubicBezTo>
                  <a:cubicBezTo>
                    <a:pt x="411956" y="354806"/>
                    <a:pt x="452438" y="288131"/>
                    <a:pt x="519112" y="235744"/>
                  </a:cubicBezTo>
                  <a:cubicBezTo>
                    <a:pt x="454819" y="183356"/>
                    <a:pt x="411956" y="116681"/>
                    <a:pt x="388143" y="35719"/>
                  </a:cubicBezTo>
                  <a:cubicBezTo>
                    <a:pt x="307181" y="57150"/>
                    <a:pt x="228600" y="50006"/>
                    <a:pt x="152400" y="23813"/>
                  </a:cubicBezTo>
                  <a:cubicBezTo>
                    <a:pt x="126206" y="123825"/>
                    <a:pt x="109537" y="15954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4814DBE-284E-90FE-D883-BA06225FE8C0}"/>
                </a:ext>
              </a:extLst>
            </p:cNvPr>
            <p:cNvSpPr/>
            <p:nvPr/>
          </p:nvSpPr>
          <p:spPr>
            <a:xfrm>
              <a:off x="9144000" y="2064543"/>
              <a:ext cx="547687" cy="476250"/>
            </a:xfrm>
            <a:custGeom>
              <a:avLst/>
              <a:gdLst>
                <a:gd name="connsiteX0" fmla="*/ 407194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7194 w 547687"/>
                <a:gd name="connsiteY6" fmla="*/ 2381 h 476250"/>
                <a:gd name="connsiteX7" fmla="*/ 390525 w 547687"/>
                <a:gd name="connsiteY7" fmla="*/ 433388 h 476250"/>
                <a:gd name="connsiteX8" fmla="*/ 519113 w 547687"/>
                <a:gd name="connsiteY8" fmla="*/ 238125 h 476250"/>
                <a:gd name="connsiteX9" fmla="*/ 388144 w 547687"/>
                <a:gd name="connsiteY9" fmla="*/ 38100 h 476250"/>
                <a:gd name="connsiteX10" fmla="*/ 150019 w 547687"/>
                <a:gd name="connsiteY10" fmla="*/ 26194 h 476250"/>
                <a:gd name="connsiteX11" fmla="*/ 42863 w 547687"/>
                <a:gd name="connsiteY11" fmla="*/ 238125 h 476250"/>
                <a:gd name="connsiteX12" fmla="*/ 150019 w 547687"/>
                <a:gd name="connsiteY12" fmla="*/ 445294 h 476250"/>
                <a:gd name="connsiteX13" fmla="*/ 266700 w 547687"/>
                <a:gd name="connsiteY13" fmla="*/ 426244 h 476250"/>
                <a:gd name="connsiteX14" fmla="*/ 390525 w 547687"/>
                <a:gd name="connsiteY14" fmla="*/ 4333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7194" y="2381"/>
                  </a:moveTo>
                  <a:cubicBezTo>
                    <a:pt x="450056" y="140494"/>
                    <a:pt x="461962" y="159544"/>
                    <a:pt x="547688" y="238125"/>
                  </a:cubicBezTo>
                  <a:cubicBezTo>
                    <a:pt x="473869" y="297656"/>
                    <a:pt x="426244" y="376238"/>
                    <a:pt x="409575" y="473869"/>
                  </a:cubicBezTo>
                  <a:cubicBezTo>
                    <a:pt x="316706" y="440531"/>
                    <a:pt x="226219" y="440531"/>
                    <a:pt x="135731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6706" y="38100"/>
                    <a:pt x="407194" y="2381"/>
                  </a:cubicBezTo>
                  <a:close/>
                  <a:moveTo>
                    <a:pt x="390525" y="433388"/>
                  </a:moveTo>
                  <a:cubicBezTo>
                    <a:pt x="411956" y="357188"/>
                    <a:pt x="454819" y="292894"/>
                    <a:pt x="519113" y="238125"/>
                  </a:cubicBezTo>
                  <a:cubicBezTo>
                    <a:pt x="452438" y="185738"/>
                    <a:pt x="411956" y="116681"/>
                    <a:pt x="388144" y="38100"/>
                  </a:cubicBezTo>
                  <a:cubicBezTo>
                    <a:pt x="307181" y="59531"/>
                    <a:pt x="228600" y="52388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ubicBezTo>
                    <a:pt x="100012" y="297656"/>
                    <a:pt x="135731" y="369094"/>
                    <a:pt x="150019" y="445294"/>
                  </a:cubicBezTo>
                  <a:cubicBezTo>
                    <a:pt x="190500" y="438150"/>
                    <a:pt x="228600" y="428625"/>
                    <a:pt x="266700" y="426244"/>
                  </a:cubicBezTo>
                  <a:cubicBezTo>
                    <a:pt x="307181" y="426244"/>
                    <a:pt x="347663" y="431006"/>
                    <a:pt x="390525" y="4333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2BAE4319-A532-FBC8-9AC7-254779561125}"/>
                </a:ext>
              </a:extLst>
            </p:cNvPr>
            <p:cNvSpPr/>
            <p:nvPr/>
          </p:nvSpPr>
          <p:spPr>
            <a:xfrm>
              <a:off x="7191375" y="2064543"/>
              <a:ext cx="547687" cy="476250"/>
            </a:xfrm>
            <a:custGeom>
              <a:avLst/>
              <a:gdLst>
                <a:gd name="connsiteX0" fmla="*/ 409575 w 547687"/>
                <a:gd name="connsiteY0" fmla="*/ 2381 h 476250"/>
                <a:gd name="connsiteX1" fmla="*/ 547688 w 547687"/>
                <a:gd name="connsiteY1" fmla="*/ 238125 h 476250"/>
                <a:gd name="connsiteX2" fmla="*/ 409575 w 547687"/>
                <a:gd name="connsiteY2" fmla="*/ 473869 h 476250"/>
                <a:gd name="connsiteX3" fmla="*/ 135731 w 547687"/>
                <a:gd name="connsiteY3" fmla="*/ 476250 h 476250"/>
                <a:gd name="connsiteX4" fmla="*/ 0 w 547687"/>
                <a:gd name="connsiteY4" fmla="*/ 238125 h 476250"/>
                <a:gd name="connsiteX5" fmla="*/ 135731 w 547687"/>
                <a:gd name="connsiteY5" fmla="*/ 0 h 476250"/>
                <a:gd name="connsiteX6" fmla="*/ 409575 w 547687"/>
                <a:gd name="connsiteY6" fmla="*/ 2381 h 476250"/>
                <a:gd name="connsiteX7" fmla="*/ 516731 w 547687"/>
                <a:gd name="connsiteY7" fmla="*/ 238125 h 476250"/>
                <a:gd name="connsiteX8" fmla="*/ 385762 w 547687"/>
                <a:gd name="connsiteY8" fmla="*/ 38100 h 476250"/>
                <a:gd name="connsiteX9" fmla="*/ 147637 w 547687"/>
                <a:gd name="connsiteY9" fmla="*/ 26194 h 476250"/>
                <a:gd name="connsiteX10" fmla="*/ 40481 w 547687"/>
                <a:gd name="connsiteY10" fmla="*/ 238125 h 476250"/>
                <a:gd name="connsiteX11" fmla="*/ 147637 w 547687"/>
                <a:gd name="connsiteY11" fmla="*/ 450056 h 476250"/>
                <a:gd name="connsiteX12" fmla="*/ 381000 w 547687"/>
                <a:gd name="connsiteY12" fmla="*/ 435769 h 476250"/>
                <a:gd name="connsiteX13" fmla="*/ 433387 w 547687"/>
                <a:gd name="connsiteY13" fmla="*/ 328613 h 476250"/>
                <a:gd name="connsiteX14" fmla="*/ 516731 w 547687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87" h="476250">
                  <a:moveTo>
                    <a:pt x="409575" y="2381"/>
                  </a:moveTo>
                  <a:cubicBezTo>
                    <a:pt x="426244" y="100013"/>
                    <a:pt x="471488" y="176213"/>
                    <a:pt x="547688" y="238125"/>
                  </a:cubicBezTo>
                  <a:cubicBezTo>
                    <a:pt x="471488" y="300038"/>
                    <a:pt x="426244" y="378619"/>
                    <a:pt x="409575" y="473869"/>
                  </a:cubicBezTo>
                  <a:cubicBezTo>
                    <a:pt x="316706" y="440531"/>
                    <a:pt x="228600" y="440531"/>
                    <a:pt x="135731" y="476250"/>
                  </a:cubicBezTo>
                  <a:cubicBezTo>
                    <a:pt x="121444" y="381000"/>
                    <a:pt x="76200" y="302419"/>
                    <a:pt x="0" y="238125"/>
                  </a:cubicBezTo>
                  <a:cubicBezTo>
                    <a:pt x="73819" y="176213"/>
                    <a:pt x="119063" y="97631"/>
                    <a:pt x="135731" y="0"/>
                  </a:cubicBezTo>
                  <a:cubicBezTo>
                    <a:pt x="226219" y="35719"/>
                    <a:pt x="314325" y="38100"/>
                    <a:pt x="409575" y="2381"/>
                  </a:cubicBezTo>
                  <a:close/>
                  <a:moveTo>
                    <a:pt x="516731" y="238125"/>
                  </a:moveTo>
                  <a:cubicBezTo>
                    <a:pt x="450056" y="185738"/>
                    <a:pt x="409575" y="116681"/>
                    <a:pt x="385762" y="38100"/>
                  </a:cubicBezTo>
                  <a:cubicBezTo>
                    <a:pt x="304800" y="59531"/>
                    <a:pt x="226219" y="52388"/>
                    <a:pt x="147637" y="26194"/>
                  </a:cubicBezTo>
                  <a:cubicBezTo>
                    <a:pt x="133350" y="109538"/>
                    <a:pt x="97631" y="178594"/>
                    <a:pt x="40481" y="238125"/>
                  </a:cubicBezTo>
                  <a:cubicBezTo>
                    <a:pt x="97631" y="297656"/>
                    <a:pt x="133350" y="369094"/>
                    <a:pt x="147637" y="450056"/>
                  </a:cubicBezTo>
                  <a:cubicBezTo>
                    <a:pt x="226219" y="421481"/>
                    <a:pt x="304800" y="416719"/>
                    <a:pt x="381000" y="435769"/>
                  </a:cubicBezTo>
                  <a:cubicBezTo>
                    <a:pt x="400050" y="397669"/>
                    <a:pt x="414338" y="361950"/>
                    <a:pt x="433387" y="328613"/>
                  </a:cubicBezTo>
                  <a:cubicBezTo>
                    <a:pt x="454819" y="295275"/>
                    <a:pt x="483394" y="266700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3B7F348C-79BF-98D6-ED11-9311C0A616A9}"/>
                </a:ext>
              </a:extLst>
            </p:cNvPr>
            <p:cNvSpPr/>
            <p:nvPr/>
          </p:nvSpPr>
          <p:spPr>
            <a:xfrm>
              <a:off x="7191375" y="3190875"/>
              <a:ext cx="550068" cy="476250"/>
            </a:xfrm>
            <a:custGeom>
              <a:avLst/>
              <a:gdLst>
                <a:gd name="connsiteX0" fmla="*/ 0 w 550068"/>
                <a:gd name="connsiteY0" fmla="*/ 238125 h 476250"/>
                <a:gd name="connsiteX1" fmla="*/ 135731 w 550068"/>
                <a:gd name="connsiteY1" fmla="*/ 0 h 476250"/>
                <a:gd name="connsiteX2" fmla="*/ 409575 w 550068"/>
                <a:gd name="connsiteY2" fmla="*/ 2381 h 476250"/>
                <a:gd name="connsiteX3" fmla="*/ 457200 w 550068"/>
                <a:gd name="connsiteY3" fmla="*/ 133350 h 476250"/>
                <a:gd name="connsiteX4" fmla="*/ 550069 w 550068"/>
                <a:gd name="connsiteY4" fmla="*/ 238125 h 476250"/>
                <a:gd name="connsiteX5" fmla="*/ 411956 w 550068"/>
                <a:gd name="connsiteY5" fmla="*/ 473869 h 476250"/>
                <a:gd name="connsiteX6" fmla="*/ 138113 w 550068"/>
                <a:gd name="connsiteY6" fmla="*/ 476250 h 476250"/>
                <a:gd name="connsiteX7" fmla="*/ 0 w 550068"/>
                <a:gd name="connsiteY7" fmla="*/ 238125 h 476250"/>
                <a:gd name="connsiteX8" fmla="*/ 42863 w 550068"/>
                <a:gd name="connsiteY8" fmla="*/ 238125 h 476250"/>
                <a:gd name="connsiteX9" fmla="*/ 152400 w 550068"/>
                <a:gd name="connsiteY9" fmla="*/ 450056 h 476250"/>
                <a:gd name="connsiteX10" fmla="*/ 388144 w 550068"/>
                <a:gd name="connsiteY10" fmla="*/ 438150 h 476250"/>
                <a:gd name="connsiteX11" fmla="*/ 519113 w 550068"/>
                <a:gd name="connsiteY11" fmla="*/ 238125 h 476250"/>
                <a:gd name="connsiteX12" fmla="*/ 388144 w 550068"/>
                <a:gd name="connsiteY12" fmla="*/ 38100 h 476250"/>
                <a:gd name="connsiteX13" fmla="*/ 150019 w 550068"/>
                <a:gd name="connsiteY13" fmla="*/ 26194 h 476250"/>
                <a:gd name="connsiteX14" fmla="*/ 42863 w 550068"/>
                <a:gd name="connsiteY14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0068" h="476250">
                  <a:moveTo>
                    <a:pt x="0" y="238125"/>
                  </a:moveTo>
                  <a:cubicBezTo>
                    <a:pt x="73819" y="173831"/>
                    <a:pt x="119063" y="97631"/>
                    <a:pt x="135731" y="0"/>
                  </a:cubicBezTo>
                  <a:cubicBezTo>
                    <a:pt x="226219" y="33337"/>
                    <a:pt x="316706" y="35719"/>
                    <a:pt x="409575" y="2381"/>
                  </a:cubicBezTo>
                  <a:cubicBezTo>
                    <a:pt x="419100" y="47625"/>
                    <a:pt x="433387" y="92869"/>
                    <a:pt x="457200" y="133350"/>
                  </a:cubicBezTo>
                  <a:cubicBezTo>
                    <a:pt x="481012" y="173831"/>
                    <a:pt x="511969" y="207169"/>
                    <a:pt x="550069" y="238125"/>
                  </a:cubicBezTo>
                  <a:cubicBezTo>
                    <a:pt x="473869" y="300038"/>
                    <a:pt x="428625" y="376238"/>
                    <a:pt x="411956" y="473869"/>
                  </a:cubicBezTo>
                  <a:cubicBezTo>
                    <a:pt x="321469" y="440531"/>
                    <a:pt x="230981" y="440531"/>
                    <a:pt x="138113" y="476250"/>
                  </a:cubicBezTo>
                  <a:cubicBezTo>
                    <a:pt x="119063" y="381000"/>
                    <a:pt x="76200" y="302419"/>
                    <a:pt x="0" y="238125"/>
                  </a:cubicBezTo>
                  <a:close/>
                  <a:moveTo>
                    <a:pt x="42863" y="238125"/>
                  </a:moveTo>
                  <a:cubicBezTo>
                    <a:pt x="114300" y="326231"/>
                    <a:pt x="114300" y="330994"/>
                    <a:pt x="152400" y="450056"/>
                  </a:cubicBezTo>
                  <a:cubicBezTo>
                    <a:pt x="228600" y="421481"/>
                    <a:pt x="307181" y="416719"/>
                    <a:pt x="388144" y="438150"/>
                  </a:cubicBezTo>
                  <a:cubicBezTo>
                    <a:pt x="411956" y="357188"/>
                    <a:pt x="454819" y="290512"/>
                    <a:pt x="519113" y="238125"/>
                  </a:cubicBezTo>
                  <a:cubicBezTo>
                    <a:pt x="452438" y="183356"/>
                    <a:pt x="411956" y="116681"/>
                    <a:pt x="388144" y="38100"/>
                  </a:cubicBezTo>
                  <a:cubicBezTo>
                    <a:pt x="307181" y="59531"/>
                    <a:pt x="228600" y="54769"/>
                    <a:pt x="150019" y="26194"/>
                  </a:cubicBezTo>
                  <a:cubicBezTo>
                    <a:pt x="135731" y="109538"/>
                    <a:pt x="100012" y="178594"/>
                    <a:pt x="42863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79D27B0-3934-4E14-DEC4-CE48900ACDEE}"/>
                </a:ext>
              </a:extLst>
            </p:cNvPr>
            <p:cNvSpPr/>
            <p:nvPr/>
          </p:nvSpPr>
          <p:spPr>
            <a:xfrm>
              <a:off x="11422856" y="3755231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3 w 545306"/>
                <a:gd name="connsiteY1" fmla="*/ 471488 h 473868"/>
                <a:gd name="connsiteX2" fmla="*/ 0 w 545306"/>
                <a:gd name="connsiteY2" fmla="*/ 238125 h 473868"/>
                <a:gd name="connsiteX3" fmla="*/ 138113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8125 h 473868"/>
                <a:gd name="connsiteX6" fmla="*/ 457200 w 545306"/>
                <a:gd name="connsiteY6" fmla="*/ 342900 h 473868"/>
                <a:gd name="connsiteX7" fmla="*/ 411956 w 545306"/>
                <a:gd name="connsiteY7" fmla="*/ 473869 h 473868"/>
                <a:gd name="connsiteX8" fmla="*/ 395287 w 545306"/>
                <a:gd name="connsiteY8" fmla="*/ 26194 h 473868"/>
                <a:gd name="connsiteX9" fmla="*/ 157162 w 545306"/>
                <a:gd name="connsiteY9" fmla="*/ 40481 h 473868"/>
                <a:gd name="connsiteX10" fmla="*/ 28575 w 545306"/>
                <a:gd name="connsiteY10" fmla="*/ 238125 h 473868"/>
                <a:gd name="connsiteX11" fmla="*/ 157162 w 545306"/>
                <a:gd name="connsiteY11" fmla="*/ 435769 h 473868"/>
                <a:gd name="connsiteX12" fmla="*/ 395287 w 545306"/>
                <a:gd name="connsiteY12" fmla="*/ 450056 h 473868"/>
                <a:gd name="connsiteX13" fmla="*/ 502444 w 545306"/>
                <a:gd name="connsiteY13" fmla="*/ 238125 h 473868"/>
                <a:gd name="connsiteX14" fmla="*/ 395287 w 545306"/>
                <a:gd name="connsiteY14" fmla="*/ 2619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290512" y="440531"/>
                    <a:pt x="269081" y="440531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76200" y="176213"/>
                    <a:pt x="121444" y="100012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8625" y="95250"/>
                    <a:pt x="471488" y="173831"/>
                    <a:pt x="545306" y="238125"/>
                  </a:cubicBezTo>
                  <a:cubicBezTo>
                    <a:pt x="509588" y="269081"/>
                    <a:pt x="478631" y="304800"/>
                    <a:pt x="457200" y="342900"/>
                  </a:cubicBezTo>
                  <a:cubicBezTo>
                    <a:pt x="433387" y="383381"/>
                    <a:pt x="419100" y="426244"/>
                    <a:pt x="411956" y="473869"/>
                  </a:cubicBezTo>
                  <a:close/>
                  <a:moveTo>
                    <a:pt x="395287" y="26194"/>
                  </a:moveTo>
                  <a:cubicBezTo>
                    <a:pt x="316706" y="57150"/>
                    <a:pt x="238125" y="59531"/>
                    <a:pt x="157162" y="40481"/>
                  </a:cubicBezTo>
                  <a:cubicBezTo>
                    <a:pt x="133350" y="119063"/>
                    <a:pt x="92869" y="185738"/>
                    <a:pt x="28575" y="238125"/>
                  </a:cubicBezTo>
                  <a:cubicBezTo>
                    <a:pt x="92869" y="290512"/>
                    <a:pt x="133350" y="357188"/>
                    <a:pt x="157162" y="435769"/>
                  </a:cubicBezTo>
                  <a:cubicBezTo>
                    <a:pt x="238125" y="416719"/>
                    <a:pt x="316706" y="419100"/>
                    <a:pt x="395287" y="450056"/>
                  </a:cubicBezTo>
                  <a:cubicBezTo>
                    <a:pt x="409575" y="366713"/>
                    <a:pt x="445294" y="297656"/>
                    <a:pt x="502444" y="238125"/>
                  </a:cubicBezTo>
                  <a:cubicBezTo>
                    <a:pt x="445294" y="178594"/>
                    <a:pt x="411956" y="109538"/>
                    <a:pt x="395287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752E462F-8B63-ABC3-04AC-74A0259461F2}"/>
                </a:ext>
              </a:extLst>
            </p:cNvPr>
            <p:cNvSpPr/>
            <p:nvPr/>
          </p:nvSpPr>
          <p:spPr>
            <a:xfrm>
              <a:off x="8170068" y="376237"/>
              <a:ext cx="545306" cy="473868"/>
            </a:xfrm>
            <a:custGeom>
              <a:avLst/>
              <a:gdLst>
                <a:gd name="connsiteX0" fmla="*/ 407194 w 545306"/>
                <a:gd name="connsiteY0" fmla="*/ 2381 h 473868"/>
                <a:gd name="connsiteX1" fmla="*/ 545306 w 545306"/>
                <a:gd name="connsiteY1" fmla="*/ 238125 h 473868"/>
                <a:gd name="connsiteX2" fmla="*/ 454819 w 545306"/>
                <a:gd name="connsiteY2" fmla="*/ 342900 h 473868"/>
                <a:gd name="connsiteX3" fmla="*/ 409575 w 545306"/>
                <a:gd name="connsiteY3" fmla="*/ 471487 h 473868"/>
                <a:gd name="connsiteX4" fmla="*/ 135731 w 545306"/>
                <a:gd name="connsiteY4" fmla="*/ 473869 h 473868"/>
                <a:gd name="connsiteX5" fmla="*/ 90488 w 545306"/>
                <a:gd name="connsiteY5" fmla="*/ 342900 h 473868"/>
                <a:gd name="connsiteX6" fmla="*/ 0 w 545306"/>
                <a:gd name="connsiteY6" fmla="*/ 235744 h 473868"/>
                <a:gd name="connsiteX7" fmla="*/ 133350 w 545306"/>
                <a:gd name="connsiteY7" fmla="*/ 0 h 473868"/>
                <a:gd name="connsiteX8" fmla="*/ 269081 w 545306"/>
                <a:gd name="connsiteY8" fmla="*/ 26194 h 473868"/>
                <a:gd name="connsiteX9" fmla="*/ 407194 w 545306"/>
                <a:gd name="connsiteY9" fmla="*/ 2381 h 473868"/>
                <a:gd name="connsiteX10" fmla="*/ 385763 w 545306"/>
                <a:gd name="connsiteY10" fmla="*/ 45244 h 473868"/>
                <a:gd name="connsiteX11" fmla="*/ 264319 w 545306"/>
                <a:gd name="connsiteY11" fmla="*/ 52387 h 473868"/>
                <a:gd name="connsiteX12" fmla="*/ 150019 w 545306"/>
                <a:gd name="connsiteY12" fmla="*/ 33338 h 473868"/>
                <a:gd name="connsiteX13" fmla="*/ 109537 w 545306"/>
                <a:gd name="connsiteY13" fmla="*/ 140494 h 473868"/>
                <a:gd name="connsiteX14" fmla="*/ 40481 w 545306"/>
                <a:gd name="connsiteY14" fmla="*/ 238125 h 473868"/>
                <a:gd name="connsiteX15" fmla="*/ 147638 w 545306"/>
                <a:gd name="connsiteY15" fmla="*/ 450056 h 473868"/>
                <a:gd name="connsiteX16" fmla="*/ 385763 w 545306"/>
                <a:gd name="connsiteY16" fmla="*/ 435769 h 473868"/>
                <a:gd name="connsiteX17" fmla="*/ 514350 w 545306"/>
                <a:gd name="connsiteY17" fmla="*/ 238125 h 473868"/>
                <a:gd name="connsiteX18" fmla="*/ 385763 w 545306"/>
                <a:gd name="connsiteY18" fmla="*/ 45244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5306" h="473868">
                  <a:moveTo>
                    <a:pt x="407194" y="2381"/>
                  </a:move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507206" y="269081"/>
                    <a:pt x="476250" y="302419"/>
                    <a:pt x="454819" y="342900"/>
                  </a:cubicBezTo>
                  <a:cubicBezTo>
                    <a:pt x="431006" y="383381"/>
                    <a:pt x="416719" y="426244"/>
                    <a:pt x="409575" y="471487"/>
                  </a:cubicBezTo>
                  <a:cubicBezTo>
                    <a:pt x="264319" y="440531"/>
                    <a:pt x="250031" y="440531"/>
                    <a:pt x="135731" y="473869"/>
                  </a:cubicBezTo>
                  <a:cubicBezTo>
                    <a:pt x="126206" y="428625"/>
                    <a:pt x="114300" y="383381"/>
                    <a:pt x="90488" y="342900"/>
                  </a:cubicBezTo>
                  <a:cubicBezTo>
                    <a:pt x="66675" y="302419"/>
                    <a:pt x="38100" y="269081"/>
                    <a:pt x="0" y="235744"/>
                  </a:cubicBezTo>
                  <a:cubicBezTo>
                    <a:pt x="73819" y="173831"/>
                    <a:pt x="119063" y="95250"/>
                    <a:pt x="133350" y="0"/>
                  </a:cubicBezTo>
                  <a:cubicBezTo>
                    <a:pt x="178594" y="16669"/>
                    <a:pt x="223838" y="26194"/>
                    <a:pt x="269081" y="26194"/>
                  </a:cubicBezTo>
                  <a:cubicBezTo>
                    <a:pt x="314325" y="28575"/>
                    <a:pt x="359569" y="19050"/>
                    <a:pt x="407194" y="2381"/>
                  </a:cubicBezTo>
                  <a:close/>
                  <a:moveTo>
                    <a:pt x="385763" y="45244"/>
                  </a:moveTo>
                  <a:cubicBezTo>
                    <a:pt x="345281" y="47625"/>
                    <a:pt x="304800" y="54769"/>
                    <a:pt x="264319" y="52387"/>
                  </a:cubicBezTo>
                  <a:cubicBezTo>
                    <a:pt x="226219" y="50006"/>
                    <a:pt x="185738" y="40481"/>
                    <a:pt x="150019" y="33338"/>
                  </a:cubicBezTo>
                  <a:cubicBezTo>
                    <a:pt x="138113" y="69056"/>
                    <a:pt x="126206" y="104775"/>
                    <a:pt x="109537" y="140494"/>
                  </a:cubicBezTo>
                  <a:cubicBezTo>
                    <a:pt x="92869" y="176213"/>
                    <a:pt x="69056" y="209550"/>
                    <a:pt x="40481" y="238125"/>
                  </a:cubicBezTo>
                  <a:cubicBezTo>
                    <a:pt x="97631" y="297656"/>
                    <a:pt x="133350" y="369094"/>
                    <a:pt x="147638" y="450056"/>
                  </a:cubicBezTo>
                  <a:cubicBezTo>
                    <a:pt x="226219" y="419100"/>
                    <a:pt x="304800" y="419100"/>
                    <a:pt x="385763" y="435769"/>
                  </a:cubicBezTo>
                  <a:cubicBezTo>
                    <a:pt x="409575" y="354806"/>
                    <a:pt x="452438" y="290513"/>
                    <a:pt x="514350" y="238125"/>
                  </a:cubicBezTo>
                  <a:cubicBezTo>
                    <a:pt x="450056" y="183356"/>
                    <a:pt x="409575" y="119062"/>
                    <a:pt x="385763" y="45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4E9AC83-2099-2497-53EA-D6AB58DADEFD}"/>
                </a:ext>
              </a:extLst>
            </p:cNvPr>
            <p:cNvSpPr/>
            <p:nvPr/>
          </p:nvSpPr>
          <p:spPr>
            <a:xfrm>
              <a:off x="6217443" y="6007893"/>
              <a:ext cx="542925" cy="473868"/>
            </a:xfrm>
            <a:custGeom>
              <a:avLst/>
              <a:gdLst>
                <a:gd name="connsiteX0" fmla="*/ 0 w 542925"/>
                <a:gd name="connsiteY0" fmla="*/ 235744 h 473868"/>
                <a:gd name="connsiteX1" fmla="*/ 130969 w 542925"/>
                <a:gd name="connsiteY1" fmla="*/ 0 h 473868"/>
                <a:gd name="connsiteX2" fmla="*/ 404813 w 542925"/>
                <a:gd name="connsiteY2" fmla="*/ 2381 h 473868"/>
                <a:gd name="connsiteX3" fmla="*/ 542925 w 542925"/>
                <a:gd name="connsiteY3" fmla="*/ 238125 h 473868"/>
                <a:gd name="connsiteX4" fmla="*/ 404813 w 542925"/>
                <a:gd name="connsiteY4" fmla="*/ 471488 h 473868"/>
                <a:gd name="connsiteX5" fmla="*/ 133350 w 542925"/>
                <a:gd name="connsiteY5" fmla="*/ 473869 h 473868"/>
                <a:gd name="connsiteX6" fmla="*/ 104775 w 542925"/>
                <a:gd name="connsiteY6" fmla="*/ 385762 h 473868"/>
                <a:gd name="connsiteX7" fmla="*/ 61913 w 542925"/>
                <a:gd name="connsiteY7" fmla="*/ 307181 h 473868"/>
                <a:gd name="connsiteX8" fmla="*/ 0 w 542925"/>
                <a:gd name="connsiteY8" fmla="*/ 235744 h 473868"/>
                <a:gd name="connsiteX9" fmla="*/ 511969 w 542925"/>
                <a:gd name="connsiteY9" fmla="*/ 238125 h 473868"/>
                <a:gd name="connsiteX10" fmla="*/ 383381 w 542925"/>
                <a:gd name="connsiteY10" fmla="*/ 38100 h 473868"/>
                <a:gd name="connsiteX11" fmla="*/ 147638 w 542925"/>
                <a:gd name="connsiteY11" fmla="*/ 23813 h 473868"/>
                <a:gd name="connsiteX12" fmla="*/ 40481 w 542925"/>
                <a:gd name="connsiteY12" fmla="*/ 235744 h 473868"/>
                <a:gd name="connsiteX13" fmla="*/ 147638 w 542925"/>
                <a:gd name="connsiteY13" fmla="*/ 447675 h 473868"/>
                <a:gd name="connsiteX14" fmla="*/ 385763 w 542925"/>
                <a:gd name="connsiteY14" fmla="*/ 433387 h 473868"/>
                <a:gd name="connsiteX15" fmla="*/ 511969 w 542925"/>
                <a:gd name="connsiteY15" fmla="*/ 2381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925" h="473868">
                  <a:moveTo>
                    <a:pt x="0" y="235744"/>
                  </a:moveTo>
                  <a:cubicBezTo>
                    <a:pt x="73819" y="173831"/>
                    <a:pt x="116681" y="95250"/>
                    <a:pt x="130969" y="0"/>
                  </a:cubicBezTo>
                  <a:cubicBezTo>
                    <a:pt x="221456" y="35719"/>
                    <a:pt x="311944" y="35719"/>
                    <a:pt x="404813" y="2381"/>
                  </a:cubicBezTo>
                  <a:cubicBezTo>
                    <a:pt x="421481" y="97631"/>
                    <a:pt x="466725" y="176213"/>
                    <a:pt x="542925" y="238125"/>
                  </a:cubicBezTo>
                  <a:cubicBezTo>
                    <a:pt x="466725" y="300037"/>
                    <a:pt x="421481" y="376238"/>
                    <a:pt x="404813" y="471488"/>
                  </a:cubicBezTo>
                  <a:cubicBezTo>
                    <a:pt x="254794" y="440531"/>
                    <a:pt x="242888" y="440531"/>
                    <a:pt x="133350" y="473869"/>
                  </a:cubicBezTo>
                  <a:cubicBezTo>
                    <a:pt x="123825" y="445294"/>
                    <a:pt x="116681" y="414338"/>
                    <a:pt x="104775" y="385762"/>
                  </a:cubicBezTo>
                  <a:cubicBezTo>
                    <a:pt x="92869" y="357187"/>
                    <a:pt x="78581" y="330994"/>
                    <a:pt x="61913" y="307181"/>
                  </a:cubicBezTo>
                  <a:cubicBezTo>
                    <a:pt x="45244" y="283369"/>
                    <a:pt x="21431" y="261937"/>
                    <a:pt x="0" y="235744"/>
                  </a:cubicBezTo>
                  <a:close/>
                  <a:moveTo>
                    <a:pt x="511969" y="238125"/>
                  </a:moveTo>
                  <a:cubicBezTo>
                    <a:pt x="440531" y="164306"/>
                    <a:pt x="433388" y="164306"/>
                    <a:pt x="383381" y="38100"/>
                  </a:cubicBezTo>
                  <a:cubicBezTo>
                    <a:pt x="304800" y="57150"/>
                    <a:pt x="226219" y="52387"/>
                    <a:pt x="147638" y="23813"/>
                  </a:cubicBezTo>
                  <a:cubicBezTo>
                    <a:pt x="133350" y="104775"/>
                    <a:pt x="97631" y="176213"/>
                    <a:pt x="40481" y="235744"/>
                  </a:cubicBezTo>
                  <a:cubicBezTo>
                    <a:pt x="97631" y="295275"/>
                    <a:pt x="133350" y="366713"/>
                    <a:pt x="147638" y="447675"/>
                  </a:cubicBezTo>
                  <a:cubicBezTo>
                    <a:pt x="226219" y="416718"/>
                    <a:pt x="304800" y="416718"/>
                    <a:pt x="385763" y="433387"/>
                  </a:cubicBezTo>
                  <a:cubicBezTo>
                    <a:pt x="407194" y="354806"/>
                    <a:pt x="450056" y="290512"/>
                    <a:pt x="511969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62285FA2-E031-3756-D082-97BB516C36F5}"/>
                </a:ext>
              </a:extLst>
            </p:cNvPr>
            <p:cNvSpPr/>
            <p:nvPr/>
          </p:nvSpPr>
          <p:spPr>
            <a:xfrm>
              <a:off x="8167687" y="6007893"/>
              <a:ext cx="545306" cy="476249"/>
            </a:xfrm>
            <a:custGeom>
              <a:avLst/>
              <a:gdLst>
                <a:gd name="connsiteX0" fmla="*/ 409575 w 545306"/>
                <a:gd name="connsiteY0" fmla="*/ 473869 h 476249"/>
                <a:gd name="connsiteX1" fmla="*/ 135731 w 545306"/>
                <a:gd name="connsiteY1" fmla="*/ 476250 h 476249"/>
                <a:gd name="connsiteX2" fmla="*/ 90488 w 545306"/>
                <a:gd name="connsiteY2" fmla="*/ 345281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409575 w 545306"/>
                <a:gd name="connsiteY7" fmla="*/ 473869 h 476249"/>
                <a:gd name="connsiteX8" fmla="*/ 388144 w 545306"/>
                <a:gd name="connsiteY8" fmla="*/ 40481 h 476249"/>
                <a:gd name="connsiteX9" fmla="*/ 150019 w 545306"/>
                <a:gd name="connsiteY9" fmla="*/ 26194 h 476249"/>
                <a:gd name="connsiteX10" fmla="*/ 42863 w 545306"/>
                <a:gd name="connsiteY10" fmla="*/ 238125 h 476249"/>
                <a:gd name="connsiteX11" fmla="*/ 150019 w 545306"/>
                <a:gd name="connsiteY11" fmla="*/ 450056 h 476249"/>
                <a:gd name="connsiteX12" fmla="*/ 388144 w 545306"/>
                <a:gd name="connsiteY12" fmla="*/ 435769 h 476249"/>
                <a:gd name="connsiteX13" fmla="*/ 516731 w 545306"/>
                <a:gd name="connsiteY13" fmla="*/ 238125 h 476249"/>
                <a:gd name="connsiteX14" fmla="*/ 388144 w 545306"/>
                <a:gd name="connsiteY14" fmla="*/ 40481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306" h="476249">
                  <a:moveTo>
                    <a:pt x="409575" y="473869"/>
                  </a:moveTo>
                  <a:cubicBezTo>
                    <a:pt x="319087" y="440531"/>
                    <a:pt x="228600" y="440531"/>
                    <a:pt x="135731" y="476250"/>
                  </a:cubicBezTo>
                  <a:cubicBezTo>
                    <a:pt x="126206" y="428625"/>
                    <a:pt x="114300" y="385762"/>
                    <a:pt x="90488" y="345281"/>
                  </a:cubicBezTo>
                  <a:cubicBezTo>
                    <a:pt x="66675" y="304800"/>
                    <a:pt x="38100" y="271463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5719"/>
                    <a:pt x="314325" y="35719"/>
                    <a:pt x="407194" y="2381"/>
                  </a:cubicBezTo>
                  <a:cubicBezTo>
                    <a:pt x="423863" y="97631"/>
                    <a:pt x="469106" y="176213"/>
                    <a:pt x="545306" y="238125"/>
                  </a:cubicBezTo>
                  <a:cubicBezTo>
                    <a:pt x="471488" y="300037"/>
                    <a:pt x="426244" y="376238"/>
                    <a:pt x="409575" y="473869"/>
                  </a:cubicBezTo>
                  <a:close/>
                  <a:moveTo>
                    <a:pt x="388144" y="40481"/>
                  </a:move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7"/>
                    <a:pt x="100012" y="178593"/>
                    <a:pt x="42863" y="238125"/>
                  </a:cubicBezTo>
                  <a:cubicBezTo>
                    <a:pt x="100012" y="297656"/>
                    <a:pt x="135731" y="369093"/>
                    <a:pt x="150019" y="450056"/>
                  </a:cubicBezTo>
                  <a:cubicBezTo>
                    <a:pt x="228600" y="421481"/>
                    <a:pt x="307181" y="416718"/>
                    <a:pt x="388144" y="435769"/>
                  </a:cubicBezTo>
                  <a:cubicBezTo>
                    <a:pt x="411956" y="357187"/>
                    <a:pt x="452438" y="290512"/>
                    <a:pt x="516731" y="238125"/>
                  </a:cubicBezTo>
                  <a:cubicBezTo>
                    <a:pt x="452438" y="185738"/>
                    <a:pt x="411956" y="119062"/>
                    <a:pt x="388144" y="404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60D93AB2-1636-2542-0374-304546F58B82}"/>
                </a:ext>
              </a:extLst>
            </p:cNvPr>
            <p:cNvSpPr/>
            <p:nvPr/>
          </p:nvSpPr>
          <p:spPr>
            <a:xfrm>
              <a:off x="10122693" y="6007893"/>
              <a:ext cx="545306" cy="476249"/>
            </a:xfrm>
            <a:custGeom>
              <a:avLst/>
              <a:gdLst>
                <a:gd name="connsiteX0" fmla="*/ 545306 w 545306"/>
                <a:gd name="connsiteY0" fmla="*/ 238125 h 476249"/>
                <a:gd name="connsiteX1" fmla="*/ 407194 w 545306"/>
                <a:gd name="connsiteY1" fmla="*/ 473869 h 476249"/>
                <a:gd name="connsiteX2" fmla="*/ 133350 w 545306"/>
                <a:gd name="connsiteY2" fmla="*/ 476250 h 476249"/>
                <a:gd name="connsiteX3" fmla="*/ 0 w 545306"/>
                <a:gd name="connsiteY3" fmla="*/ 238125 h 476249"/>
                <a:gd name="connsiteX4" fmla="*/ 133350 w 545306"/>
                <a:gd name="connsiteY4" fmla="*/ 0 h 476249"/>
                <a:gd name="connsiteX5" fmla="*/ 407194 w 545306"/>
                <a:gd name="connsiteY5" fmla="*/ 2381 h 476249"/>
                <a:gd name="connsiteX6" fmla="*/ 545306 w 545306"/>
                <a:gd name="connsiteY6" fmla="*/ 238125 h 476249"/>
                <a:gd name="connsiteX7" fmla="*/ 516731 w 545306"/>
                <a:gd name="connsiteY7" fmla="*/ 238125 h 476249"/>
                <a:gd name="connsiteX8" fmla="*/ 388143 w 545306"/>
                <a:gd name="connsiteY8" fmla="*/ 40481 h 476249"/>
                <a:gd name="connsiteX9" fmla="*/ 150018 w 545306"/>
                <a:gd name="connsiteY9" fmla="*/ 28575 h 476249"/>
                <a:gd name="connsiteX10" fmla="*/ 42862 w 545306"/>
                <a:gd name="connsiteY10" fmla="*/ 240506 h 476249"/>
                <a:gd name="connsiteX11" fmla="*/ 150018 w 545306"/>
                <a:gd name="connsiteY11" fmla="*/ 452437 h 476249"/>
                <a:gd name="connsiteX12" fmla="*/ 388143 w 545306"/>
                <a:gd name="connsiteY12" fmla="*/ 438150 h 476249"/>
                <a:gd name="connsiteX13" fmla="*/ 516731 w 545306"/>
                <a:gd name="connsiteY13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49">
                  <a:moveTo>
                    <a:pt x="545306" y="238125"/>
                  </a:moveTo>
                  <a:cubicBezTo>
                    <a:pt x="469106" y="300037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516731" y="238125"/>
                  </a:moveTo>
                  <a:cubicBezTo>
                    <a:pt x="452438" y="183356"/>
                    <a:pt x="409575" y="119062"/>
                    <a:pt x="388143" y="40481"/>
                  </a:cubicBezTo>
                  <a:cubicBezTo>
                    <a:pt x="307181" y="59531"/>
                    <a:pt x="228600" y="57150"/>
                    <a:pt x="150018" y="28575"/>
                  </a:cubicBezTo>
                  <a:cubicBezTo>
                    <a:pt x="135731" y="111919"/>
                    <a:pt x="100012" y="180975"/>
                    <a:pt x="42862" y="240506"/>
                  </a:cubicBezTo>
                  <a:cubicBezTo>
                    <a:pt x="102393" y="300037"/>
                    <a:pt x="135731" y="371475"/>
                    <a:pt x="150018" y="452437"/>
                  </a:cubicBezTo>
                  <a:cubicBezTo>
                    <a:pt x="228600" y="421481"/>
                    <a:pt x="307181" y="421481"/>
                    <a:pt x="388143" y="438150"/>
                  </a:cubicBezTo>
                  <a:cubicBezTo>
                    <a:pt x="409575" y="354806"/>
                    <a:pt x="452438" y="290512"/>
                    <a:pt x="516731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95B9650D-B9C0-C63D-9655-84F2613525E0}"/>
                </a:ext>
              </a:extLst>
            </p:cNvPr>
            <p:cNvSpPr/>
            <p:nvPr/>
          </p:nvSpPr>
          <p:spPr>
            <a:xfrm>
              <a:off x="9467850" y="3757612"/>
              <a:ext cx="545306" cy="473868"/>
            </a:xfrm>
            <a:custGeom>
              <a:avLst/>
              <a:gdLst>
                <a:gd name="connsiteX0" fmla="*/ 411956 w 545306"/>
                <a:gd name="connsiteY0" fmla="*/ 473869 h 473868"/>
                <a:gd name="connsiteX1" fmla="*/ 138112 w 545306"/>
                <a:gd name="connsiteY1" fmla="*/ 471488 h 473868"/>
                <a:gd name="connsiteX2" fmla="*/ 0 w 545306"/>
                <a:gd name="connsiteY2" fmla="*/ 235744 h 473868"/>
                <a:gd name="connsiteX3" fmla="*/ 138112 w 545306"/>
                <a:gd name="connsiteY3" fmla="*/ 2381 h 473868"/>
                <a:gd name="connsiteX4" fmla="*/ 411956 w 545306"/>
                <a:gd name="connsiteY4" fmla="*/ 0 h 473868"/>
                <a:gd name="connsiteX5" fmla="*/ 545306 w 545306"/>
                <a:gd name="connsiteY5" fmla="*/ 235744 h 473868"/>
                <a:gd name="connsiteX6" fmla="*/ 411956 w 545306"/>
                <a:gd name="connsiteY6" fmla="*/ 473869 h 473868"/>
                <a:gd name="connsiteX7" fmla="*/ 159544 w 545306"/>
                <a:gd name="connsiteY7" fmla="*/ 38100 h 473868"/>
                <a:gd name="connsiteX8" fmla="*/ 30956 w 545306"/>
                <a:gd name="connsiteY8" fmla="*/ 235744 h 473868"/>
                <a:gd name="connsiteX9" fmla="*/ 159544 w 545306"/>
                <a:gd name="connsiteY9" fmla="*/ 433387 h 473868"/>
                <a:gd name="connsiteX10" fmla="*/ 397669 w 545306"/>
                <a:gd name="connsiteY10" fmla="*/ 447675 h 473868"/>
                <a:gd name="connsiteX11" fmla="*/ 504825 w 545306"/>
                <a:gd name="connsiteY11" fmla="*/ 235744 h 473868"/>
                <a:gd name="connsiteX12" fmla="*/ 397669 w 545306"/>
                <a:gd name="connsiteY12" fmla="*/ 26194 h 473868"/>
                <a:gd name="connsiteX13" fmla="*/ 159544 w 545306"/>
                <a:gd name="connsiteY13" fmla="*/ 3810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3868">
                  <a:moveTo>
                    <a:pt x="411956" y="473869"/>
                  </a:moveTo>
                  <a:cubicBezTo>
                    <a:pt x="321469" y="438150"/>
                    <a:pt x="230981" y="438150"/>
                    <a:pt x="138112" y="471488"/>
                  </a:cubicBezTo>
                  <a:cubicBezTo>
                    <a:pt x="121444" y="376238"/>
                    <a:pt x="76200" y="297656"/>
                    <a:pt x="0" y="235744"/>
                  </a:cubicBezTo>
                  <a:cubicBezTo>
                    <a:pt x="76200" y="173831"/>
                    <a:pt x="121444" y="95250"/>
                    <a:pt x="138112" y="2381"/>
                  </a:cubicBezTo>
                  <a:cubicBezTo>
                    <a:pt x="273844" y="33337"/>
                    <a:pt x="292893" y="33337"/>
                    <a:pt x="411956" y="0"/>
                  </a:cubicBezTo>
                  <a:cubicBezTo>
                    <a:pt x="426244" y="92869"/>
                    <a:pt x="471487" y="173831"/>
                    <a:pt x="545306" y="235744"/>
                  </a:cubicBezTo>
                  <a:cubicBezTo>
                    <a:pt x="471487" y="297656"/>
                    <a:pt x="428625" y="376238"/>
                    <a:pt x="411956" y="473869"/>
                  </a:cubicBezTo>
                  <a:close/>
                  <a:moveTo>
                    <a:pt x="159544" y="38100"/>
                  </a:moveTo>
                  <a:cubicBezTo>
                    <a:pt x="135731" y="116681"/>
                    <a:pt x="95250" y="180975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4337"/>
                    <a:pt x="319087" y="416719"/>
                    <a:pt x="397669" y="447675"/>
                  </a:cubicBezTo>
                  <a:cubicBezTo>
                    <a:pt x="411956" y="364331"/>
                    <a:pt x="447675" y="295275"/>
                    <a:pt x="504825" y="235744"/>
                  </a:cubicBezTo>
                  <a:cubicBezTo>
                    <a:pt x="447675" y="176212"/>
                    <a:pt x="411956" y="107156"/>
                    <a:pt x="397669" y="26194"/>
                  </a:cubicBezTo>
                  <a:cubicBezTo>
                    <a:pt x="307181" y="50006"/>
                    <a:pt x="290512" y="57150"/>
                    <a:pt x="159544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204F626E-FC97-CE5C-8D7F-D26344B65A2C}"/>
                </a:ext>
              </a:extLst>
            </p:cNvPr>
            <p:cNvSpPr/>
            <p:nvPr/>
          </p:nvSpPr>
          <p:spPr>
            <a:xfrm>
              <a:off x="5560218" y="3755231"/>
              <a:ext cx="547687" cy="473868"/>
            </a:xfrm>
            <a:custGeom>
              <a:avLst/>
              <a:gdLst>
                <a:gd name="connsiteX0" fmla="*/ 547688 w 547687"/>
                <a:gd name="connsiteY0" fmla="*/ 238125 h 473868"/>
                <a:gd name="connsiteX1" fmla="*/ 457200 w 547687"/>
                <a:gd name="connsiteY1" fmla="*/ 345281 h 473868"/>
                <a:gd name="connsiteX2" fmla="*/ 411956 w 547687"/>
                <a:gd name="connsiteY2" fmla="*/ 473869 h 473868"/>
                <a:gd name="connsiteX3" fmla="*/ 138113 w 547687"/>
                <a:gd name="connsiteY3" fmla="*/ 471488 h 473868"/>
                <a:gd name="connsiteX4" fmla="*/ 0 w 547687"/>
                <a:gd name="connsiteY4" fmla="*/ 238125 h 473868"/>
                <a:gd name="connsiteX5" fmla="*/ 90488 w 547687"/>
                <a:gd name="connsiteY5" fmla="*/ 133350 h 473868"/>
                <a:gd name="connsiteX6" fmla="*/ 138113 w 547687"/>
                <a:gd name="connsiteY6" fmla="*/ 2381 h 473868"/>
                <a:gd name="connsiteX7" fmla="*/ 411956 w 547687"/>
                <a:gd name="connsiteY7" fmla="*/ 0 h 473868"/>
                <a:gd name="connsiteX8" fmla="*/ 457200 w 547687"/>
                <a:gd name="connsiteY8" fmla="*/ 130969 h 473868"/>
                <a:gd name="connsiteX9" fmla="*/ 547688 w 547687"/>
                <a:gd name="connsiteY9" fmla="*/ 238125 h 473868"/>
                <a:gd name="connsiteX10" fmla="*/ 397669 w 547687"/>
                <a:gd name="connsiteY10" fmla="*/ 450056 h 473868"/>
                <a:gd name="connsiteX11" fmla="*/ 504825 w 547687"/>
                <a:gd name="connsiteY11" fmla="*/ 238125 h 473868"/>
                <a:gd name="connsiteX12" fmla="*/ 435769 w 547687"/>
                <a:gd name="connsiteY12" fmla="*/ 140494 h 473868"/>
                <a:gd name="connsiteX13" fmla="*/ 392906 w 547687"/>
                <a:gd name="connsiteY13" fmla="*/ 26194 h 473868"/>
                <a:gd name="connsiteX14" fmla="*/ 159544 w 547687"/>
                <a:gd name="connsiteY14" fmla="*/ 38100 h 473868"/>
                <a:gd name="connsiteX15" fmla="*/ 30956 w 547687"/>
                <a:gd name="connsiteY15" fmla="*/ 235744 h 473868"/>
                <a:gd name="connsiteX16" fmla="*/ 159544 w 547687"/>
                <a:gd name="connsiteY16" fmla="*/ 433387 h 473868"/>
                <a:gd name="connsiteX17" fmla="*/ 397669 w 547687"/>
                <a:gd name="connsiteY17" fmla="*/ 4500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7687" h="473868">
                  <a:moveTo>
                    <a:pt x="547688" y="238125"/>
                  </a:moveTo>
                  <a:cubicBezTo>
                    <a:pt x="509588" y="269081"/>
                    <a:pt x="481013" y="304800"/>
                    <a:pt x="457200" y="345281"/>
                  </a:cubicBezTo>
                  <a:cubicBezTo>
                    <a:pt x="433388" y="385762"/>
                    <a:pt x="421481" y="428625"/>
                    <a:pt x="411956" y="473869"/>
                  </a:cubicBezTo>
                  <a:cubicBezTo>
                    <a:pt x="273844" y="435769"/>
                    <a:pt x="242888" y="445294"/>
                    <a:pt x="138113" y="471488"/>
                  </a:cubicBezTo>
                  <a:cubicBezTo>
                    <a:pt x="121444" y="378619"/>
                    <a:pt x="76200" y="300038"/>
                    <a:pt x="0" y="238125"/>
                  </a:cubicBezTo>
                  <a:cubicBezTo>
                    <a:pt x="38100" y="207169"/>
                    <a:pt x="66675" y="173831"/>
                    <a:pt x="90488" y="133350"/>
                  </a:cubicBezTo>
                  <a:cubicBezTo>
                    <a:pt x="114300" y="92869"/>
                    <a:pt x="128587" y="50006"/>
                    <a:pt x="138113" y="2381"/>
                  </a:cubicBezTo>
                  <a:cubicBezTo>
                    <a:pt x="228600" y="35719"/>
                    <a:pt x="319088" y="35719"/>
                    <a:pt x="411956" y="0"/>
                  </a:cubicBezTo>
                  <a:cubicBezTo>
                    <a:pt x="421481" y="47625"/>
                    <a:pt x="433388" y="90488"/>
                    <a:pt x="457200" y="130969"/>
                  </a:cubicBezTo>
                  <a:cubicBezTo>
                    <a:pt x="481013" y="171450"/>
                    <a:pt x="509588" y="207169"/>
                    <a:pt x="547688" y="238125"/>
                  </a:cubicBezTo>
                  <a:close/>
                  <a:moveTo>
                    <a:pt x="397669" y="450056"/>
                  </a:move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76250" y="207169"/>
                    <a:pt x="452438" y="178594"/>
                    <a:pt x="435769" y="140494"/>
                  </a:cubicBezTo>
                  <a:cubicBezTo>
                    <a:pt x="419100" y="104775"/>
                    <a:pt x="407194" y="66675"/>
                    <a:pt x="392906" y="26194"/>
                  </a:cubicBezTo>
                  <a:cubicBezTo>
                    <a:pt x="319088" y="54769"/>
                    <a:pt x="240506" y="57150"/>
                    <a:pt x="159544" y="38100"/>
                  </a:cubicBezTo>
                  <a:cubicBezTo>
                    <a:pt x="135731" y="119063"/>
                    <a:pt x="92869" y="183356"/>
                    <a:pt x="30956" y="235744"/>
                  </a:cubicBezTo>
                  <a:cubicBezTo>
                    <a:pt x="95250" y="288131"/>
                    <a:pt x="135731" y="354806"/>
                    <a:pt x="159544" y="433387"/>
                  </a:cubicBezTo>
                  <a:cubicBezTo>
                    <a:pt x="240506" y="416719"/>
                    <a:pt x="319088" y="419100"/>
                    <a:pt x="397669" y="45005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EC7CC572-19EC-E491-FD67-85778CFBC955}"/>
                </a:ext>
              </a:extLst>
            </p:cNvPr>
            <p:cNvSpPr/>
            <p:nvPr/>
          </p:nvSpPr>
          <p:spPr>
            <a:xfrm>
              <a:off x="10122693" y="3755231"/>
              <a:ext cx="545306" cy="476250"/>
            </a:xfrm>
            <a:custGeom>
              <a:avLst/>
              <a:gdLst>
                <a:gd name="connsiteX0" fmla="*/ 133350 w 545306"/>
                <a:gd name="connsiteY0" fmla="*/ 476250 h 476250"/>
                <a:gd name="connsiteX1" fmla="*/ 0 w 545306"/>
                <a:gd name="connsiteY1" fmla="*/ 238125 h 476250"/>
                <a:gd name="connsiteX2" fmla="*/ 133350 w 545306"/>
                <a:gd name="connsiteY2" fmla="*/ 0 h 476250"/>
                <a:gd name="connsiteX3" fmla="*/ 407194 w 545306"/>
                <a:gd name="connsiteY3" fmla="*/ 2381 h 476250"/>
                <a:gd name="connsiteX4" fmla="*/ 545306 w 545306"/>
                <a:gd name="connsiteY4" fmla="*/ 238125 h 476250"/>
                <a:gd name="connsiteX5" fmla="*/ 407194 w 545306"/>
                <a:gd name="connsiteY5" fmla="*/ 471488 h 476250"/>
                <a:gd name="connsiteX6" fmla="*/ 269081 w 545306"/>
                <a:gd name="connsiteY6" fmla="*/ 447675 h 476250"/>
                <a:gd name="connsiteX7" fmla="*/ 133350 w 545306"/>
                <a:gd name="connsiteY7" fmla="*/ 476250 h 476250"/>
                <a:gd name="connsiteX8" fmla="*/ 385762 w 545306"/>
                <a:gd name="connsiteY8" fmla="*/ 435769 h 476250"/>
                <a:gd name="connsiteX9" fmla="*/ 514350 w 545306"/>
                <a:gd name="connsiteY9" fmla="*/ 238125 h 476250"/>
                <a:gd name="connsiteX10" fmla="*/ 385762 w 545306"/>
                <a:gd name="connsiteY10" fmla="*/ 40481 h 476250"/>
                <a:gd name="connsiteX11" fmla="*/ 152400 w 545306"/>
                <a:gd name="connsiteY11" fmla="*/ 28575 h 476250"/>
                <a:gd name="connsiteX12" fmla="*/ 111919 w 545306"/>
                <a:gd name="connsiteY12" fmla="*/ 140494 h 476250"/>
                <a:gd name="connsiteX13" fmla="*/ 42862 w 545306"/>
                <a:gd name="connsiteY13" fmla="*/ 238125 h 476250"/>
                <a:gd name="connsiteX14" fmla="*/ 150018 w 545306"/>
                <a:gd name="connsiteY14" fmla="*/ 450056 h 476250"/>
                <a:gd name="connsiteX15" fmla="*/ 385762 w 545306"/>
                <a:gd name="connsiteY15" fmla="*/ 4357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133350" y="476250"/>
                  </a:moveTo>
                  <a:cubicBezTo>
                    <a:pt x="116681" y="378619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3837" y="33338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6238"/>
                    <a:pt x="407194" y="471488"/>
                  </a:cubicBezTo>
                  <a:cubicBezTo>
                    <a:pt x="361950" y="457200"/>
                    <a:pt x="316706" y="447675"/>
                    <a:pt x="269081" y="447675"/>
                  </a:cubicBezTo>
                  <a:cubicBezTo>
                    <a:pt x="223837" y="447675"/>
                    <a:pt x="180975" y="459581"/>
                    <a:pt x="133350" y="476250"/>
                  </a:cubicBezTo>
                  <a:close/>
                  <a:moveTo>
                    <a:pt x="385762" y="435769"/>
                  </a:moveTo>
                  <a:cubicBezTo>
                    <a:pt x="409575" y="357188"/>
                    <a:pt x="450056" y="290512"/>
                    <a:pt x="514350" y="238125"/>
                  </a:cubicBezTo>
                  <a:cubicBezTo>
                    <a:pt x="450056" y="185738"/>
                    <a:pt x="409575" y="119063"/>
                    <a:pt x="385762" y="40481"/>
                  </a:cubicBezTo>
                  <a:cubicBezTo>
                    <a:pt x="304800" y="59531"/>
                    <a:pt x="226219" y="57150"/>
                    <a:pt x="152400" y="28575"/>
                  </a:cubicBezTo>
                  <a:cubicBezTo>
                    <a:pt x="138112" y="66675"/>
                    <a:pt x="126206" y="104775"/>
                    <a:pt x="111919" y="140494"/>
                  </a:cubicBezTo>
                  <a:cubicBezTo>
                    <a:pt x="95250" y="176213"/>
                    <a:pt x="71438" y="209550"/>
                    <a:pt x="42862" y="238125"/>
                  </a:cubicBezTo>
                  <a:cubicBezTo>
                    <a:pt x="100012" y="297656"/>
                    <a:pt x="135731" y="369094"/>
                    <a:pt x="150018" y="450056"/>
                  </a:cubicBezTo>
                  <a:cubicBezTo>
                    <a:pt x="228600" y="419100"/>
                    <a:pt x="307181" y="416719"/>
                    <a:pt x="385762" y="435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67F701C-00BC-A4BC-E9CE-52A14E49999D}"/>
                </a:ext>
              </a:extLst>
            </p:cNvPr>
            <p:cNvSpPr/>
            <p:nvPr/>
          </p:nvSpPr>
          <p:spPr>
            <a:xfrm>
              <a:off x="8170068" y="3755231"/>
              <a:ext cx="545306" cy="476250"/>
            </a:xfrm>
            <a:custGeom>
              <a:avLst/>
              <a:gdLst>
                <a:gd name="connsiteX0" fmla="*/ 0 w 545306"/>
                <a:gd name="connsiteY0" fmla="*/ 238125 h 476250"/>
                <a:gd name="connsiteX1" fmla="*/ 133350 w 545306"/>
                <a:gd name="connsiteY1" fmla="*/ 0 h 476250"/>
                <a:gd name="connsiteX2" fmla="*/ 407194 w 545306"/>
                <a:gd name="connsiteY2" fmla="*/ 2381 h 476250"/>
                <a:gd name="connsiteX3" fmla="*/ 545306 w 545306"/>
                <a:gd name="connsiteY3" fmla="*/ 238125 h 476250"/>
                <a:gd name="connsiteX4" fmla="*/ 407194 w 545306"/>
                <a:gd name="connsiteY4" fmla="*/ 473869 h 476250"/>
                <a:gd name="connsiteX5" fmla="*/ 133350 w 545306"/>
                <a:gd name="connsiteY5" fmla="*/ 476250 h 476250"/>
                <a:gd name="connsiteX6" fmla="*/ 88106 w 545306"/>
                <a:gd name="connsiteY6" fmla="*/ 345281 h 476250"/>
                <a:gd name="connsiteX7" fmla="*/ 0 w 545306"/>
                <a:gd name="connsiteY7" fmla="*/ 238125 h 476250"/>
                <a:gd name="connsiteX8" fmla="*/ 514350 w 545306"/>
                <a:gd name="connsiteY8" fmla="*/ 238125 h 476250"/>
                <a:gd name="connsiteX9" fmla="*/ 385763 w 545306"/>
                <a:gd name="connsiteY9" fmla="*/ 40481 h 476250"/>
                <a:gd name="connsiteX10" fmla="*/ 147638 w 545306"/>
                <a:gd name="connsiteY10" fmla="*/ 26194 h 476250"/>
                <a:gd name="connsiteX11" fmla="*/ 42863 w 545306"/>
                <a:gd name="connsiteY11" fmla="*/ 233363 h 476250"/>
                <a:gd name="connsiteX12" fmla="*/ 107156 w 545306"/>
                <a:gd name="connsiteY12" fmla="*/ 333375 h 476250"/>
                <a:gd name="connsiteX13" fmla="*/ 150019 w 545306"/>
                <a:gd name="connsiteY13" fmla="*/ 445294 h 476250"/>
                <a:gd name="connsiteX14" fmla="*/ 383381 w 545306"/>
                <a:gd name="connsiteY14" fmla="*/ 433387 h 476250"/>
                <a:gd name="connsiteX15" fmla="*/ 514350 w 545306"/>
                <a:gd name="connsiteY15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306" h="476250">
                  <a:moveTo>
                    <a:pt x="0" y="238125"/>
                  </a:moveTo>
                  <a:cubicBezTo>
                    <a:pt x="76200" y="173831"/>
                    <a:pt x="119063" y="95250"/>
                    <a:pt x="133350" y="0"/>
                  </a:cubicBezTo>
                  <a:cubicBezTo>
                    <a:pt x="223838" y="35719"/>
                    <a:pt x="314325" y="35719"/>
                    <a:pt x="407194" y="2381"/>
                  </a:cubicBezTo>
                  <a:cubicBezTo>
                    <a:pt x="423862" y="97631"/>
                    <a:pt x="469106" y="176213"/>
                    <a:pt x="545306" y="238125"/>
                  </a:cubicBez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6706" y="440531"/>
                    <a:pt x="226219" y="440531"/>
                    <a:pt x="133350" y="476250"/>
                  </a:cubicBezTo>
                  <a:cubicBezTo>
                    <a:pt x="123825" y="428625"/>
                    <a:pt x="111919" y="385762"/>
                    <a:pt x="88106" y="345281"/>
                  </a:cubicBezTo>
                  <a:cubicBezTo>
                    <a:pt x="66675" y="304800"/>
                    <a:pt x="35719" y="269081"/>
                    <a:pt x="0" y="238125"/>
                  </a:cubicBezTo>
                  <a:close/>
                  <a:moveTo>
                    <a:pt x="514350" y="238125"/>
                  </a:moveTo>
                  <a:cubicBezTo>
                    <a:pt x="450056" y="185738"/>
                    <a:pt x="407194" y="119063"/>
                    <a:pt x="385763" y="40481"/>
                  </a:cubicBezTo>
                  <a:cubicBezTo>
                    <a:pt x="304800" y="59531"/>
                    <a:pt x="226219" y="57150"/>
                    <a:pt x="147638" y="26194"/>
                  </a:cubicBezTo>
                  <a:cubicBezTo>
                    <a:pt x="133350" y="107156"/>
                    <a:pt x="97631" y="178594"/>
                    <a:pt x="42863" y="233363"/>
                  </a:cubicBezTo>
                  <a:cubicBezTo>
                    <a:pt x="66675" y="269081"/>
                    <a:pt x="90488" y="300038"/>
                    <a:pt x="107156" y="333375"/>
                  </a:cubicBezTo>
                  <a:cubicBezTo>
                    <a:pt x="123825" y="369094"/>
                    <a:pt x="135731" y="407194"/>
                    <a:pt x="150019" y="445294"/>
                  </a:cubicBezTo>
                  <a:cubicBezTo>
                    <a:pt x="223838" y="416719"/>
                    <a:pt x="302419" y="414338"/>
                    <a:pt x="383381" y="433387"/>
                  </a:cubicBezTo>
                  <a:cubicBezTo>
                    <a:pt x="409575" y="357188"/>
                    <a:pt x="450056" y="290512"/>
                    <a:pt x="514350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D5B7FCF3-E2B1-14E4-B386-3B218F4181A9}"/>
                </a:ext>
              </a:extLst>
            </p:cNvPr>
            <p:cNvSpPr/>
            <p:nvPr/>
          </p:nvSpPr>
          <p:spPr>
            <a:xfrm>
              <a:off x="6215062" y="3755231"/>
              <a:ext cx="545306" cy="476250"/>
            </a:xfrm>
            <a:custGeom>
              <a:avLst/>
              <a:gdLst>
                <a:gd name="connsiteX0" fmla="*/ 545306 w 545306"/>
                <a:gd name="connsiteY0" fmla="*/ 238125 h 476250"/>
                <a:gd name="connsiteX1" fmla="*/ 407194 w 545306"/>
                <a:gd name="connsiteY1" fmla="*/ 473869 h 476250"/>
                <a:gd name="connsiteX2" fmla="*/ 133350 w 545306"/>
                <a:gd name="connsiteY2" fmla="*/ 476250 h 476250"/>
                <a:gd name="connsiteX3" fmla="*/ 0 w 545306"/>
                <a:gd name="connsiteY3" fmla="*/ 238125 h 476250"/>
                <a:gd name="connsiteX4" fmla="*/ 133350 w 545306"/>
                <a:gd name="connsiteY4" fmla="*/ 0 h 476250"/>
                <a:gd name="connsiteX5" fmla="*/ 407194 w 545306"/>
                <a:gd name="connsiteY5" fmla="*/ 2381 h 476250"/>
                <a:gd name="connsiteX6" fmla="*/ 545306 w 545306"/>
                <a:gd name="connsiteY6" fmla="*/ 238125 h 476250"/>
                <a:gd name="connsiteX7" fmla="*/ 42862 w 545306"/>
                <a:gd name="connsiteY7" fmla="*/ 238125 h 476250"/>
                <a:gd name="connsiteX8" fmla="*/ 150019 w 545306"/>
                <a:gd name="connsiteY8" fmla="*/ 450056 h 476250"/>
                <a:gd name="connsiteX9" fmla="*/ 388144 w 545306"/>
                <a:gd name="connsiteY9" fmla="*/ 435769 h 476250"/>
                <a:gd name="connsiteX10" fmla="*/ 516731 w 545306"/>
                <a:gd name="connsiteY10" fmla="*/ 238125 h 476250"/>
                <a:gd name="connsiteX11" fmla="*/ 388144 w 545306"/>
                <a:gd name="connsiteY11" fmla="*/ 40481 h 476250"/>
                <a:gd name="connsiteX12" fmla="*/ 150019 w 545306"/>
                <a:gd name="connsiteY12" fmla="*/ 26194 h 476250"/>
                <a:gd name="connsiteX13" fmla="*/ 42862 w 545306"/>
                <a:gd name="connsiteY13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5306" h="476250">
                  <a:moveTo>
                    <a:pt x="545306" y="238125"/>
                  </a:moveTo>
                  <a:cubicBezTo>
                    <a:pt x="469106" y="300038"/>
                    <a:pt x="423862" y="378619"/>
                    <a:pt x="407194" y="473869"/>
                  </a:cubicBezTo>
                  <a:cubicBezTo>
                    <a:pt x="314325" y="440531"/>
                    <a:pt x="226219" y="440531"/>
                    <a:pt x="133350" y="476250"/>
                  </a:cubicBezTo>
                  <a:cubicBezTo>
                    <a:pt x="116681" y="381000"/>
                    <a:pt x="73819" y="302419"/>
                    <a:pt x="0" y="238125"/>
                  </a:cubicBezTo>
                  <a:cubicBezTo>
                    <a:pt x="73819" y="176213"/>
                    <a:pt x="119063" y="97631"/>
                    <a:pt x="133350" y="0"/>
                  </a:cubicBezTo>
                  <a:cubicBezTo>
                    <a:pt x="226219" y="35719"/>
                    <a:pt x="314325" y="35719"/>
                    <a:pt x="407194" y="2381"/>
                  </a:cubicBezTo>
                  <a:cubicBezTo>
                    <a:pt x="426244" y="97631"/>
                    <a:pt x="469106" y="176213"/>
                    <a:pt x="545306" y="238125"/>
                  </a:cubicBezTo>
                  <a:close/>
                  <a:moveTo>
                    <a:pt x="42862" y="238125"/>
                  </a:moveTo>
                  <a:cubicBezTo>
                    <a:pt x="102394" y="297656"/>
                    <a:pt x="135731" y="369094"/>
                    <a:pt x="150019" y="450056"/>
                  </a:cubicBezTo>
                  <a:cubicBezTo>
                    <a:pt x="228600" y="419100"/>
                    <a:pt x="307181" y="416719"/>
                    <a:pt x="388144" y="435769"/>
                  </a:cubicBezTo>
                  <a:cubicBezTo>
                    <a:pt x="411956" y="357188"/>
                    <a:pt x="452438" y="290512"/>
                    <a:pt x="516731" y="238125"/>
                  </a:cubicBezTo>
                  <a:cubicBezTo>
                    <a:pt x="452438" y="185738"/>
                    <a:pt x="411956" y="119063"/>
                    <a:pt x="388144" y="40481"/>
                  </a:cubicBezTo>
                  <a:cubicBezTo>
                    <a:pt x="307181" y="59531"/>
                    <a:pt x="228600" y="57150"/>
                    <a:pt x="150019" y="26194"/>
                  </a:cubicBezTo>
                  <a:cubicBezTo>
                    <a:pt x="135731" y="109538"/>
                    <a:pt x="100013" y="178594"/>
                    <a:pt x="42862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20EAE20-3A3A-037B-39A8-8D98A93BEDAB}"/>
                </a:ext>
              </a:extLst>
            </p:cNvPr>
            <p:cNvSpPr/>
            <p:nvPr/>
          </p:nvSpPr>
          <p:spPr>
            <a:xfrm>
              <a:off x="9467850" y="376237"/>
              <a:ext cx="547687" cy="476249"/>
            </a:xfrm>
            <a:custGeom>
              <a:avLst/>
              <a:gdLst>
                <a:gd name="connsiteX0" fmla="*/ 0 w 547687"/>
                <a:gd name="connsiteY0" fmla="*/ 238125 h 476249"/>
                <a:gd name="connsiteX1" fmla="*/ 138112 w 547687"/>
                <a:gd name="connsiteY1" fmla="*/ 2381 h 476249"/>
                <a:gd name="connsiteX2" fmla="*/ 411956 w 547687"/>
                <a:gd name="connsiteY2" fmla="*/ 0 h 476249"/>
                <a:gd name="connsiteX3" fmla="*/ 457200 w 547687"/>
                <a:gd name="connsiteY3" fmla="*/ 130969 h 476249"/>
                <a:gd name="connsiteX4" fmla="*/ 547688 w 547687"/>
                <a:gd name="connsiteY4" fmla="*/ 238125 h 476249"/>
                <a:gd name="connsiteX5" fmla="*/ 414337 w 547687"/>
                <a:gd name="connsiteY5" fmla="*/ 476250 h 476249"/>
                <a:gd name="connsiteX6" fmla="*/ 278606 w 547687"/>
                <a:gd name="connsiteY6" fmla="*/ 450056 h 476249"/>
                <a:gd name="connsiteX7" fmla="*/ 140494 w 547687"/>
                <a:gd name="connsiteY7" fmla="*/ 473869 h 476249"/>
                <a:gd name="connsiteX8" fmla="*/ 0 w 547687"/>
                <a:gd name="connsiteY8" fmla="*/ 238125 h 476249"/>
                <a:gd name="connsiteX9" fmla="*/ 30956 w 547687"/>
                <a:gd name="connsiteY9" fmla="*/ 238125 h 476249"/>
                <a:gd name="connsiteX10" fmla="*/ 159544 w 547687"/>
                <a:gd name="connsiteY10" fmla="*/ 435769 h 476249"/>
                <a:gd name="connsiteX11" fmla="*/ 397669 w 547687"/>
                <a:gd name="connsiteY11" fmla="*/ 450056 h 476249"/>
                <a:gd name="connsiteX12" fmla="*/ 504825 w 547687"/>
                <a:gd name="connsiteY12" fmla="*/ 238125 h 476249"/>
                <a:gd name="connsiteX13" fmla="*/ 397669 w 547687"/>
                <a:gd name="connsiteY13" fmla="*/ 26194 h 476249"/>
                <a:gd name="connsiteX14" fmla="*/ 161925 w 547687"/>
                <a:gd name="connsiteY14" fmla="*/ 40481 h 476249"/>
                <a:gd name="connsiteX15" fmla="*/ 30956 w 547687"/>
                <a:gd name="connsiteY15" fmla="*/ 238125 h 476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687" h="476249">
                  <a:moveTo>
                    <a:pt x="0" y="238125"/>
                  </a:moveTo>
                  <a:cubicBezTo>
                    <a:pt x="76200" y="176213"/>
                    <a:pt x="121444" y="97631"/>
                    <a:pt x="138112" y="2381"/>
                  </a:cubicBezTo>
                  <a:cubicBezTo>
                    <a:pt x="228600" y="35719"/>
                    <a:pt x="319087" y="35719"/>
                    <a:pt x="411956" y="0"/>
                  </a:cubicBezTo>
                  <a:cubicBezTo>
                    <a:pt x="421481" y="47625"/>
                    <a:pt x="433387" y="90488"/>
                    <a:pt x="457200" y="130969"/>
                  </a:cubicBezTo>
                  <a:cubicBezTo>
                    <a:pt x="481012" y="171450"/>
                    <a:pt x="509587" y="204787"/>
                    <a:pt x="547688" y="238125"/>
                  </a:cubicBezTo>
                  <a:cubicBezTo>
                    <a:pt x="473869" y="300038"/>
                    <a:pt x="428625" y="378619"/>
                    <a:pt x="414337" y="476250"/>
                  </a:cubicBezTo>
                  <a:cubicBezTo>
                    <a:pt x="369094" y="459581"/>
                    <a:pt x="323850" y="450056"/>
                    <a:pt x="278606" y="450056"/>
                  </a:cubicBezTo>
                  <a:cubicBezTo>
                    <a:pt x="233362" y="450056"/>
                    <a:pt x="188119" y="459581"/>
                    <a:pt x="140494" y="473869"/>
                  </a:cubicBezTo>
                  <a:cubicBezTo>
                    <a:pt x="121444" y="378619"/>
                    <a:pt x="78581" y="300038"/>
                    <a:pt x="0" y="238125"/>
                  </a:cubicBezTo>
                  <a:close/>
                  <a:moveTo>
                    <a:pt x="30956" y="238125"/>
                  </a:moveTo>
                  <a:cubicBezTo>
                    <a:pt x="95250" y="290513"/>
                    <a:pt x="135731" y="357187"/>
                    <a:pt x="159544" y="435769"/>
                  </a:cubicBezTo>
                  <a:cubicBezTo>
                    <a:pt x="240506" y="416719"/>
                    <a:pt x="319087" y="419100"/>
                    <a:pt x="397669" y="450056"/>
                  </a:cubicBezTo>
                  <a:cubicBezTo>
                    <a:pt x="411956" y="369094"/>
                    <a:pt x="447675" y="297656"/>
                    <a:pt x="504825" y="238125"/>
                  </a:cubicBezTo>
                  <a:cubicBezTo>
                    <a:pt x="447675" y="178594"/>
                    <a:pt x="411956" y="109537"/>
                    <a:pt x="397669" y="26194"/>
                  </a:cubicBezTo>
                  <a:cubicBezTo>
                    <a:pt x="319087" y="57150"/>
                    <a:pt x="240506" y="59531"/>
                    <a:pt x="161925" y="40481"/>
                  </a:cubicBezTo>
                  <a:cubicBezTo>
                    <a:pt x="111919" y="159544"/>
                    <a:pt x="102393" y="171450"/>
                    <a:pt x="30956" y="2381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ED49B252-74B1-49C1-8F34-51F0A63CF944}"/>
                </a:ext>
              </a:extLst>
            </p:cNvPr>
            <p:cNvSpPr/>
            <p:nvPr/>
          </p:nvSpPr>
          <p:spPr>
            <a:xfrm>
              <a:off x="5335058" y="4319587"/>
              <a:ext cx="448997" cy="473868"/>
            </a:xfrm>
            <a:custGeom>
              <a:avLst/>
              <a:gdLst>
                <a:gd name="connsiteX0" fmla="*/ 310885 w 448997"/>
                <a:gd name="connsiteY0" fmla="*/ 0 h 473868"/>
                <a:gd name="connsiteX1" fmla="*/ 448998 w 448997"/>
                <a:gd name="connsiteY1" fmla="*/ 235744 h 473868"/>
                <a:gd name="connsiteX2" fmla="*/ 310885 w 448997"/>
                <a:gd name="connsiteY2" fmla="*/ 471488 h 473868"/>
                <a:gd name="connsiteX3" fmla="*/ 37042 w 448997"/>
                <a:gd name="connsiteY3" fmla="*/ 473869 h 473868"/>
                <a:gd name="connsiteX4" fmla="*/ 27517 w 448997"/>
                <a:gd name="connsiteY4" fmla="*/ 435769 h 473868"/>
                <a:gd name="connsiteX5" fmla="*/ 8467 w 448997"/>
                <a:gd name="connsiteY5" fmla="*/ 378619 h 473868"/>
                <a:gd name="connsiteX6" fmla="*/ 1323 w 448997"/>
                <a:gd name="connsiteY6" fmla="*/ 316706 h 473868"/>
                <a:gd name="connsiteX7" fmla="*/ 51329 w 448997"/>
                <a:gd name="connsiteY7" fmla="*/ 445294 h 473868"/>
                <a:gd name="connsiteX8" fmla="*/ 170392 w 448997"/>
                <a:gd name="connsiteY8" fmla="*/ 426244 h 473868"/>
                <a:gd name="connsiteX9" fmla="*/ 287073 w 448997"/>
                <a:gd name="connsiteY9" fmla="*/ 433388 h 473868"/>
                <a:gd name="connsiteX10" fmla="*/ 339460 w 448997"/>
                <a:gd name="connsiteY10" fmla="*/ 328613 h 473868"/>
                <a:gd name="connsiteX11" fmla="*/ 420423 w 448997"/>
                <a:gd name="connsiteY11" fmla="*/ 238125 h 473868"/>
                <a:gd name="connsiteX12" fmla="*/ 289454 w 448997"/>
                <a:gd name="connsiteY12" fmla="*/ 38100 h 473868"/>
                <a:gd name="connsiteX13" fmla="*/ 53710 w 448997"/>
                <a:gd name="connsiteY13" fmla="*/ 26194 h 473868"/>
                <a:gd name="connsiteX14" fmla="*/ 34660 w 448997"/>
                <a:gd name="connsiteY14" fmla="*/ 95250 h 473868"/>
                <a:gd name="connsiteX15" fmla="*/ 1323 w 448997"/>
                <a:gd name="connsiteY15" fmla="*/ 154781 h 473868"/>
                <a:gd name="connsiteX16" fmla="*/ 3704 w 448997"/>
                <a:gd name="connsiteY16" fmla="*/ 111919 h 473868"/>
                <a:gd name="connsiteX17" fmla="*/ 41804 w 448997"/>
                <a:gd name="connsiteY17" fmla="*/ 2381 h 473868"/>
                <a:gd name="connsiteX18" fmla="*/ 310885 w 448997"/>
                <a:gd name="connsiteY18" fmla="*/ 0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997" h="473868">
                  <a:moveTo>
                    <a:pt x="310885" y="0"/>
                  </a:moveTo>
                  <a:cubicBezTo>
                    <a:pt x="327554" y="95250"/>
                    <a:pt x="372798" y="173831"/>
                    <a:pt x="448998" y="235744"/>
                  </a:cubicBezTo>
                  <a:cubicBezTo>
                    <a:pt x="372798" y="297656"/>
                    <a:pt x="327554" y="373857"/>
                    <a:pt x="310885" y="471488"/>
                  </a:cubicBezTo>
                  <a:cubicBezTo>
                    <a:pt x="218017" y="438150"/>
                    <a:pt x="129910" y="438150"/>
                    <a:pt x="37042" y="473869"/>
                  </a:cubicBezTo>
                  <a:cubicBezTo>
                    <a:pt x="34660" y="459581"/>
                    <a:pt x="32279" y="447675"/>
                    <a:pt x="27517" y="435769"/>
                  </a:cubicBezTo>
                  <a:cubicBezTo>
                    <a:pt x="22754" y="416719"/>
                    <a:pt x="15610" y="395288"/>
                    <a:pt x="8467" y="378619"/>
                  </a:cubicBezTo>
                  <a:cubicBezTo>
                    <a:pt x="-1058" y="359569"/>
                    <a:pt x="-1058" y="340519"/>
                    <a:pt x="1323" y="316706"/>
                  </a:cubicBezTo>
                  <a:cubicBezTo>
                    <a:pt x="29898" y="359569"/>
                    <a:pt x="41804" y="402431"/>
                    <a:pt x="51329" y="445294"/>
                  </a:cubicBezTo>
                  <a:cubicBezTo>
                    <a:pt x="91810" y="438150"/>
                    <a:pt x="129910" y="428625"/>
                    <a:pt x="170392" y="426244"/>
                  </a:cubicBezTo>
                  <a:cubicBezTo>
                    <a:pt x="208492" y="423863"/>
                    <a:pt x="248973" y="431006"/>
                    <a:pt x="287073" y="433388"/>
                  </a:cubicBezTo>
                  <a:cubicBezTo>
                    <a:pt x="303742" y="400050"/>
                    <a:pt x="320410" y="364331"/>
                    <a:pt x="339460" y="328613"/>
                  </a:cubicBezTo>
                  <a:cubicBezTo>
                    <a:pt x="358510" y="292894"/>
                    <a:pt x="387085" y="264319"/>
                    <a:pt x="420423" y="238125"/>
                  </a:cubicBezTo>
                  <a:cubicBezTo>
                    <a:pt x="356129" y="185738"/>
                    <a:pt x="313267" y="119063"/>
                    <a:pt x="289454" y="38100"/>
                  </a:cubicBezTo>
                  <a:cubicBezTo>
                    <a:pt x="208492" y="59531"/>
                    <a:pt x="132292" y="54769"/>
                    <a:pt x="53710" y="26194"/>
                  </a:cubicBezTo>
                  <a:cubicBezTo>
                    <a:pt x="46567" y="50006"/>
                    <a:pt x="41804" y="73819"/>
                    <a:pt x="34660" y="95250"/>
                  </a:cubicBezTo>
                  <a:cubicBezTo>
                    <a:pt x="27517" y="116681"/>
                    <a:pt x="20373" y="138113"/>
                    <a:pt x="1323" y="154781"/>
                  </a:cubicBezTo>
                  <a:cubicBezTo>
                    <a:pt x="1323" y="140494"/>
                    <a:pt x="1323" y="126206"/>
                    <a:pt x="3704" y="111919"/>
                  </a:cubicBezTo>
                  <a:cubicBezTo>
                    <a:pt x="15610" y="76200"/>
                    <a:pt x="27517" y="40482"/>
                    <a:pt x="41804" y="2381"/>
                  </a:cubicBezTo>
                  <a:cubicBezTo>
                    <a:pt x="127529" y="33338"/>
                    <a:pt x="218017" y="33338"/>
                    <a:pt x="31088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7756BDD3-6649-1117-E1A7-705EAFE09EC4}"/>
                </a:ext>
              </a:extLst>
            </p:cNvPr>
            <p:cNvSpPr/>
            <p:nvPr/>
          </p:nvSpPr>
          <p:spPr>
            <a:xfrm>
              <a:off x="5334000" y="940593"/>
              <a:ext cx="450056" cy="476250"/>
            </a:xfrm>
            <a:custGeom>
              <a:avLst/>
              <a:gdLst>
                <a:gd name="connsiteX0" fmla="*/ 311944 w 450056"/>
                <a:gd name="connsiteY0" fmla="*/ 473869 h 476250"/>
                <a:gd name="connsiteX1" fmla="*/ 38100 w 450056"/>
                <a:gd name="connsiteY1" fmla="*/ 476250 h 476250"/>
                <a:gd name="connsiteX2" fmla="*/ 28575 w 450056"/>
                <a:gd name="connsiteY2" fmla="*/ 438150 h 476250"/>
                <a:gd name="connsiteX3" fmla="*/ 9525 w 450056"/>
                <a:gd name="connsiteY3" fmla="*/ 378619 h 476250"/>
                <a:gd name="connsiteX4" fmla="*/ 4763 w 450056"/>
                <a:gd name="connsiteY4" fmla="*/ 321469 h 476250"/>
                <a:gd name="connsiteX5" fmla="*/ 54769 w 450056"/>
                <a:gd name="connsiteY5" fmla="*/ 450056 h 476250"/>
                <a:gd name="connsiteX6" fmla="*/ 290513 w 450056"/>
                <a:gd name="connsiteY6" fmla="*/ 438150 h 476250"/>
                <a:gd name="connsiteX7" fmla="*/ 421481 w 450056"/>
                <a:gd name="connsiteY7" fmla="*/ 238125 h 476250"/>
                <a:gd name="connsiteX8" fmla="*/ 292894 w 450056"/>
                <a:gd name="connsiteY8" fmla="*/ 42862 h 476250"/>
                <a:gd name="connsiteX9" fmla="*/ 171450 w 450056"/>
                <a:gd name="connsiteY9" fmla="*/ 50006 h 476250"/>
                <a:gd name="connsiteX10" fmla="*/ 52388 w 450056"/>
                <a:gd name="connsiteY10" fmla="*/ 28575 h 476250"/>
                <a:gd name="connsiteX11" fmla="*/ 7144 w 450056"/>
                <a:gd name="connsiteY11" fmla="*/ 152400 h 476250"/>
                <a:gd name="connsiteX12" fmla="*/ 0 w 450056"/>
                <a:gd name="connsiteY12" fmla="*/ 152400 h 476250"/>
                <a:gd name="connsiteX13" fmla="*/ 4763 w 450056"/>
                <a:gd name="connsiteY13" fmla="*/ 109537 h 476250"/>
                <a:gd name="connsiteX14" fmla="*/ 42863 w 450056"/>
                <a:gd name="connsiteY14" fmla="*/ 0 h 476250"/>
                <a:gd name="connsiteX15" fmla="*/ 311944 w 450056"/>
                <a:gd name="connsiteY15" fmla="*/ 0 h 476250"/>
                <a:gd name="connsiteX16" fmla="*/ 450056 w 450056"/>
                <a:gd name="connsiteY16" fmla="*/ 235744 h 476250"/>
                <a:gd name="connsiteX17" fmla="*/ 311944 w 450056"/>
                <a:gd name="connsiteY17" fmla="*/ 47386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056" h="476250">
                  <a:moveTo>
                    <a:pt x="311944" y="473869"/>
                  </a:moveTo>
                  <a:cubicBezTo>
                    <a:pt x="219075" y="438150"/>
                    <a:pt x="130969" y="440531"/>
                    <a:pt x="38100" y="476250"/>
                  </a:cubicBezTo>
                  <a:cubicBezTo>
                    <a:pt x="35719" y="461963"/>
                    <a:pt x="33338" y="450056"/>
                    <a:pt x="28575" y="438150"/>
                  </a:cubicBezTo>
                  <a:cubicBezTo>
                    <a:pt x="23813" y="416719"/>
                    <a:pt x="19050" y="397669"/>
                    <a:pt x="9525" y="378619"/>
                  </a:cubicBezTo>
                  <a:cubicBezTo>
                    <a:pt x="2381" y="359569"/>
                    <a:pt x="0" y="340519"/>
                    <a:pt x="4763" y="321469"/>
                  </a:cubicBezTo>
                  <a:cubicBezTo>
                    <a:pt x="33338" y="359569"/>
                    <a:pt x="42863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4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8"/>
                    <a:pt x="171450" y="50006"/>
                  </a:cubicBezTo>
                  <a:cubicBezTo>
                    <a:pt x="133350" y="47625"/>
                    <a:pt x="95250" y="35719"/>
                    <a:pt x="52388" y="28575"/>
                  </a:cubicBezTo>
                  <a:cubicBezTo>
                    <a:pt x="42863" y="69056"/>
                    <a:pt x="30956" y="114300"/>
                    <a:pt x="7144" y="152400"/>
                  </a:cubicBezTo>
                  <a:cubicBezTo>
                    <a:pt x="4763" y="152400"/>
                    <a:pt x="2381" y="152400"/>
                    <a:pt x="0" y="152400"/>
                  </a:cubicBezTo>
                  <a:cubicBezTo>
                    <a:pt x="0" y="138112"/>
                    <a:pt x="0" y="123825"/>
                    <a:pt x="4763" y="109537"/>
                  </a:cubicBezTo>
                  <a:cubicBezTo>
                    <a:pt x="16669" y="73819"/>
                    <a:pt x="28575" y="38100"/>
                    <a:pt x="42863" y="0"/>
                  </a:cubicBezTo>
                  <a:cubicBezTo>
                    <a:pt x="128588" y="33338"/>
                    <a:pt x="219075" y="33338"/>
                    <a:pt x="311944" y="0"/>
                  </a:cubicBezTo>
                  <a:cubicBezTo>
                    <a:pt x="328613" y="95250"/>
                    <a:pt x="373856" y="173831"/>
                    <a:pt x="450056" y="235744"/>
                  </a:cubicBezTo>
                  <a:cubicBezTo>
                    <a:pt x="376238" y="297656"/>
                    <a:pt x="328613" y="376237"/>
                    <a:pt x="31194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C99190BB-4385-0E26-8FFD-27FD89EEA307}"/>
                </a:ext>
              </a:extLst>
            </p:cNvPr>
            <p:cNvSpPr/>
            <p:nvPr/>
          </p:nvSpPr>
          <p:spPr>
            <a:xfrm>
              <a:off x="5331618" y="3193256"/>
              <a:ext cx="447675" cy="473868"/>
            </a:xfrm>
            <a:custGeom>
              <a:avLst/>
              <a:gdLst>
                <a:gd name="connsiteX0" fmla="*/ 314325 w 447675"/>
                <a:gd name="connsiteY0" fmla="*/ 471487 h 473868"/>
                <a:gd name="connsiteX1" fmla="*/ 40481 w 447675"/>
                <a:gd name="connsiteY1" fmla="*/ 473869 h 473868"/>
                <a:gd name="connsiteX2" fmla="*/ 33338 w 447675"/>
                <a:gd name="connsiteY2" fmla="*/ 440531 h 473868"/>
                <a:gd name="connsiteX3" fmla="*/ 11906 w 447675"/>
                <a:gd name="connsiteY3" fmla="*/ 378619 h 473868"/>
                <a:gd name="connsiteX4" fmla="*/ 4763 w 447675"/>
                <a:gd name="connsiteY4" fmla="*/ 316706 h 473868"/>
                <a:gd name="connsiteX5" fmla="*/ 54769 w 447675"/>
                <a:gd name="connsiteY5" fmla="*/ 450056 h 473868"/>
                <a:gd name="connsiteX6" fmla="*/ 290513 w 447675"/>
                <a:gd name="connsiteY6" fmla="*/ 438150 h 473868"/>
                <a:gd name="connsiteX7" fmla="*/ 421481 w 447675"/>
                <a:gd name="connsiteY7" fmla="*/ 238125 h 473868"/>
                <a:gd name="connsiteX8" fmla="*/ 292894 w 447675"/>
                <a:gd name="connsiteY8" fmla="*/ 42862 h 473868"/>
                <a:gd name="connsiteX9" fmla="*/ 171450 w 447675"/>
                <a:gd name="connsiteY9" fmla="*/ 50006 h 473868"/>
                <a:gd name="connsiteX10" fmla="*/ 54769 w 447675"/>
                <a:gd name="connsiteY10" fmla="*/ 30956 h 473868"/>
                <a:gd name="connsiteX11" fmla="*/ 35719 w 447675"/>
                <a:gd name="connsiteY11" fmla="*/ 95250 h 473868"/>
                <a:gd name="connsiteX12" fmla="*/ 7144 w 447675"/>
                <a:gd name="connsiteY12" fmla="*/ 154781 h 473868"/>
                <a:gd name="connsiteX13" fmla="*/ 0 w 447675"/>
                <a:gd name="connsiteY13" fmla="*/ 152400 h 473868"/>
                <a:gd name="connsiteX14" fmla="*/ 2381 w 447675"/>
                <a:gd name="connsiteY14" fmla="*/ 109537 h 473868"/>
                <a:gd name="connsiteX15" fmla="*/ 40481 w 447675"/>
                <a:gd name="connsiteY15" fmla="*/ 0 h 473868"/>
                <a:gd name="connsiteX16" fmla="*/ 309563 w 447675"/>
                <a:gd name="connsiteY16" fmla="*/ 0 h 473868"/>
                <a:gd name="connsiteX17" fmla="*/ 447675 w 447675"/>
                <a:gd name="connsiteY17" fmla="*/ 235744 h 473868"/>
                <a:gd name="connsiteX18" fmla="*/ 314325 w 447675"/>
                <a:gd name="connsiteY18" fmla="*/ 47148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75" h="473868">
                  <a:moveTo>
                    <a:pt x="314325" y="471487"/>
                  </a:moveTo>
                  <a:cubicBezTo>
                    <a:pt x="190500" y="440531"/>
                    <a:pt x="176213" y="440531"/>
                    <a:pt x="40481" y="473869"/>
                  </a:cubicBezTo>
                  <a:cubicBezTo>
                    <a:pt x="38100" y="461962"/>
                    <a:pt x="35719" y="452438"/>
                    <a:pt x="33338" y="440531"/>
                  </a:cubicBezTo>
                  <a:cubicBezTo>
                    <a:pt x="26194" y="419100"/>
                    <a:pt x="21431" y="397669"/>
                    <a:pt x="11906" y="378619"/>
                  </a:cubicBezTo>
                  <a:cubicBezTo>
                    <a:pt x="2381" y="359569"/>
                    <a:pt x="2381" y="340518"/>
                    <a:pt x="4763" y="316706"/>
                  </a:cubicBezTo>
                  <a:cubicBezTo>
                    <a:pt x="33338" y="359569"/>
                    <a:pt x="45244" y="402431"/>
                    <a:pt x="54769" y="450056"/>
                  </a:cubicBezTo>
                  <a:cubicBezTo>
                    <a:pt x="133350" y="421481"/>
                    <a:pt x="209550" y="416719"/>
                    <a:pt x="290513" y="438150"/>
                  </a:cubicBezTo>
                  <a:cubicBezTo>
                    <a:pt x="314325" y="359569"/>
                    <a:pt x="354806" y="292893"/>
                    <a:pt x="421481" y="238125"/>
                  </a:cubicBezTo>
                  <a:cubicBezTo>
                    <a:pt x="357188" y="185737"/>
                    <a:pt x="314325" y="119063"/>
                    <a:pt x="292894" y="42862"/>
                  </a:cubicBezTo>
                  <a:cubicBezTo>
                    <a:pt x="250031" y="45244"/>
                    <a:pt x="211931" y="52387"/>
                    <a:pt x="171450" y="50006"/>
                  </a:cubicBezTo>
                  <a:cubicBezTo>
                    <a:pt x="133350" y="47625"/>
                    <a:pt x="95250" y="38100"/>
                    <a:pt x="54769" y="30956"/>
                  </a:cubicBezTo>
                  <a:cubicBezTo>
                    <a:pt x="50006" y="50006"/>
                    <a:pt x="42863" y="73819"/>
                    <a:pt x="35719" y="95250"/>
                  </a:cubicBezTo>
                  <a:cubicBezTo>
                    <a:pt x="28575" y="116681"/>
                    <a:pt x="19050" y="138112"/>
                    <a:pt x="7144" y="154781"/>
                  </a:cubicBezTo>
                  <a:cubicBezTo>
                    <a:pt x="4763" y="154781"/>
                    <a:pt x="2381" y="154781"/>
                    <a:pt x="0" y="152400"/>
                  </a:cubicBezTo>
                  <a:cubicBezTo>
                    <a:pt x="0" y="138112"/>
                    <a:pt x="0" y="123825"/>
                    <a:pt x="2381" y="109537"/>
                  </a:cubicBezTo>
                  <a:cubicBezTo>
                    <a:pt x="14288" y="73819"/>
                    <a:pt x="26194" y="38100"/>
                    <a:pt x="40481" y="0"/>
                  </a:cubicBezTo>
                  <a:cubicBezTo>
                    <a:pt x="126206" y="33337"/>
                    <a:pt x="216694" y="33337"/>
                    <a:pt x="309563" y="0"/>
                  </a:cubicBezTo>
                  <a:cubicBezTo>
                    <a:pt x="326231" y="95250"/>
                    <a:pt x="371475" y="173831"/>
                    <a:pt x="447675" y="235744"/>
                  </a:cubicBezTo>
                  <a:cubicBezTo>
                    <a:pt x="378619" y="297656"/>
                    <a:pt x="330994" y="376237"/>
                    <a:pt x="314325" y="4714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BD1C859-1C6E-9832-3850-4D0C82C9CF9D}"/>
                </a:ext>
              </a:extLst>
            </p:cNvPr>
            <p:cNvSpPr/>
            <p:nvPr/>
          </p:nvSpPr>
          <p:spPr>
            <a:xfrm>
              <a:off x="5337198" y="5445918"/>
              <a:ext cx="451620" cy="473868"/>
            </a:xfrm>
            <a:custGeom>
              <a:avLst/>
              <a:gdLst>
                <a:gd name="connsiteX0" fmla="*/ 39664 w 451620"/>
                <a:gd name="connsiteY0" fmla="*/ 473869 h 473868"/>
                <a:gd name="connsiteX1" fmla="*/ 3945 w 451620"/>
                <a:gd name="connsiteY1" fmla="*/ 366713 h 473868"/>
                <a:gd name="connsiteX2" fmla="*/ 1564 w 451620"/>
                <a:gd name="connsiteY2" fmla="*/ 321469 h 473868"/>
                <a:gd name="connsiteX3" fmla="*/ 34902 w 451620"/>
                <a:gd name="connsiteY3" fmla="*/ 381000 h 473868"/>
                <a:gd name="connsiteX4" fmla="*/ 53952 w 451620"/>
                <a:gd name="connsiteY4" fmla="*/ 447675 h 473868"/>
                <a:gd name="connsiteX5" fmla="*/ 289695 w 451620"/>
                <a:gd name="connsiteY5" fmla="*/ 435769 h 473868"/>
                <a:gd name="connsiteX6" fmla="*/ 420664 w 451620"/>
                <a:gd name="connsiteY6" fmla="*/ 235744 h 473868"/>
                <a:gd name="connsiteX7" fmla="*/ 292077 w 451620"/>
                <a:gd name="connsiteY7" fmla="*/ 40481 h 473868"/>
                <a:gd name="connsiteX8" fmla="*/ 170633 w 451620"/>
                <a:gd name="connsiteY8" fmla="*/ 47625 h 473868"/>
                <a:gd name="connsiteX9" fmla="*/ 53952 w 451620"/>
                <a:gd name="connsiteY9" fmla="*/ 28575 h 473868"/>
                <a:gd name="connsiteX10" fmla="*/ 8708 w 451620"/>
                <a:gd name="connsiteY10" fmla="*/ 152400 h 473868"/>
                <a:gd name="connsiteX11" fmla="*/ 3945 w 451620"/>
                <a:gd name="connsiteY11" fmla="*/ 152400 h 473868"/>
                <a:gd name="connsiteX12" fmla="*/ 6327 w 451620"/>
                <a:gd name="connsiteY12" fmla="*/ 111919 h 473868"/>
                <a:gd name="connsiteX13" fmla="*/ 44427 w 451620"/>
                <a:gd name="connsiteY13" fmla="*/ 0 h 473868"/>
                <a:gd name="connsiteX14" fmla="*/ 313508 w 451620"/>
                <a:gd name="connsiteY14" fmla="*/ 0 h 473868"/>
                <a:gd name="connsiteX15" fmla="*/ 451620 w 451620"/>
                <a:gd name="connsiteY15" fmla="*/ 235744 h 473868"/>
                <a:gd name="connsiteX16" fmla="*/ 313508 w 451620"/>
                <a:gd name="connsiteY16" fmla="*/ 471488 h 473868"/>
                <a:gd name="connsiteX17" fmla="*/ 39664 w 451620"/>
                <a:gd name="connsiteY17" fmla="*/ 473869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620" h="473868">
                  <a:moveTo>
                    <a:pt x="39664" y="473869"/>
                  </a:moveTo>
                  <a:cubicBezTo>
                    <a:pt x="27758" y="435769"/>
                    <a:pt x="13470" y="402431"/>
                    <a:pt x="3945" y="366713"/>
                  </a:cubicBezTo>
                  <a:cubicBezTo>
                    <a:pt x="-817" y="352425"/>
                    <a:pt x="-817" y="335756"/>
                    <a:pt x="1564" y="321469"/>
                  </a:cubicBezTo>
                  <a:cubicBezTo>
                    <a:pt x="18233" y="338137"/>
                    <a:pt x="27758" y="359569"/>
                    <a:pt x="34902" y="381000"/>
                  </a:cubicBezTo>
                  <a:cubicBezTo>
                    <a:pt x="42045" y="402431"/>
                    <a:pt x="46808" y="423863"/>
                    <a:pt x="53952" y="447675"/>
                  </a:cubicBezTo>
                  <a:cubicBezTo>
                    <a:pt x="130152" y="419100"/>
                    <a:pt x="208733" y="414338"/>
                    <a:pt x="289695" y="435769"/>
                  </a:cubicBezTo>
                  <a:cubicBezTo>
                    <a:pt x="313508" y="357188"/>
                    <a:pt x="353989" y="290512"/>
                    <a:pt x="420664" y="235744"/>
                  </a:cubicBezTo>
                  <a:cubicBezTo>
                    <a:pt x="356370" y="183356"/>
                    <a:pt x="313508" y="116681"/>
                    <a:pt x="292077" y="40481"/>
                  </a:cubicBezTo>
                  <a:cubicBezTo>
                    <a:pt x="249214" y="42863"/>
                    <a:pt x="208733" y="50006"/>
                    <a:pt x="170633" y="47625"/>
                  </a:cubicBezTo>
                  <a:cubicBezTo>
                    <a:pt x="132533" y="45244"/>
                    <a:pt x="94433" y="35719"/>
                    <a:pt x="53952" y="28575"/>
                  </a:cubicBezTo>
                  <a:cubicBezTo>
                    <a:pt x="44427" y="69056"/>
                    <a:pt x="32520" y="114300"/>
                    <a:pt x="8708" y="152400"/>
                  </a:cubicBezTo>
                  <a:cubicBezTo>
                    <a:pt x="6327" y="152400"/>
                    <a:pt x="3945" y="152400"/>
                    <a:pt x="3945" y="152400"/>
                  </a:cubicBezTo>
                  <a:cubicBezTo>
                    <a:pt x="3945" y="138113"/>
                    <a:pt x="1564" y="123825"/>
                    <a:pt x="6327" y="111919"/>
                  </a:cubicBezTo>
                  <a:cubicBezTo>
                    <a:pt x="18233" y="73819"/>
                    <a:pt x="32520" y="38100"/>
                    <a:pt x="44427" y="0"/>
                  </a:cubicBezTo>
                  <a:cubicBezTo>
                    <a:pt x="130152" y="33338"/>
                    <a:pt x="220639" y="33338"/>
                    <a:pt x="313508" y="0"/>
                  </a:cubicBezTo>
                  <a:cubicBezTo>
                    <a:pt x="330177" y="95250"/>
                    <a:pt x="375420" y="173831"/>
                    <a:pt x="451620" y="235744"/>
                  </a:cubicBezTo>
                  <a:cubicBezTo>
                    <a:pt x="375420" y="297656"/>
                    <a:pt x="330177" y="373856"/>
                    <a:pt x="313508" y="471488"/>
                  </a:cubicBezTo>
                  <a:cubicBezTo>
                    <a:pt x="218258" y="438150"/>
                    <a:pt x="127770" y="438150"/>
                    <a:pt x="39664" y="473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05E3C18-C949-78E6-68EA-E321D306D0ED}"/>
                </a:ext>
              </a:extLst>
            </p:cNvPr>
            <p:cNvSpPr/>
            <p:nvPr/>
          </p:nvSpPr>
          <p:spPr>
            <a:xfrm>
              <a:off x="5336381" y="2066925"/>
              <a:ext cx="450056" cy="471487"/>
            </a:xfrm>
            <a:custGeom>
              <a:avLst/>
              <a:gdLst>
                <a:gd name="connsiteX0" fmla="*/ 52388 w 450056"/>
                <a:gd name="connsiteY0" fmla="*/ 23813 h 471487"/>
                <a:gd name="connsiteX1" fmla="*/ 2381 w 450056"/>
                <a:gd name="connsiteY1" fmla="*/ 154781 h 471487"/>
                <a:gd name="connsiteX2" fmla="*/ 4763 w 450056"/>
                <a:gd name="connsiteY2" fmla="*/ 107156 h 471487"/>
                <a:gd name="connsiteX3" fmla="*/ 40481 w 450056"/>
                <a:gd name="connsiteY3" fmla="*/ 0 h 471487"/>
                <a:gd name="connsiteX4" fmla="*/ 309563 w 450056"/>
                <a:gd name="connsiteY4" fmla="*/ 0 h 471487"/>
                <a:gd name="connsiteX5" fmla="*/ 450056 w 450056"/>
                <a:gd name="connsiteY5" fmla="*/ 235744 h 471487"/>
                <a:gd name="connsiteX6" fmla="*/ 311944 w 450056"/>
                <a:gd name="connsiteY6" fmla="*/ 471487 h 471487"/>
                <a:gd name="connsiteX7" fmla="*/ 42863 w 450056"/>
                <a:gd name="connsiteY7" fmla="*/ 471487 h 471487"/>
                <a:gd name="connsiteX8" fmla="*/ 4763 w 450056"/>
                <a:gd name="connsiteY8" fmla="*/ 359569 h 471487"/>
                <a:gd name="connsiteX9" fmla="*/ 4763 w 450056"/>
                <a:gd name="connsiteY9" fmla="*/ 319087 h 471487"/>
                <a:gd name="connsiteX10" fmla="*/ 54769 w 450056"/>
                <a:gd name="connsiteY10" fmla="*/ 447675 h 471487"/>
                <a:gd name="connsiteX11" fmla="*/ 292894 w 450056"/>
                <a:gd name="connsiteY11" fmla="*/ 435769 h 471487"/>
                <a:gd name="connsiteX12" fmla="*/ 423863 w 450056"/>
                <a:gd name="connsiteY12" fmla="*/ 235744 h 471487"/>
                <a:gd name="connsiteX13" fmla="*/ 292894 w 450056"/>
                <a:gd name="connsiteY13" fmla="*/ 35719 h 471487"/>
                <a:gd name="connsiteX14" fmla="*/ 52388 w 450056"/>
                <a:gd name="connsiteY14" fmla="*/ 23813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56" h="471487">
                  <a:moveTo>
                    <a:pt x="52388" y="23813"/>
                  </a:moveTo>
                  <a:cubicBezTo>
                    <a:pt x="35719" y="95250"/>
                    <a:pt x="23813" y="126206"/>
                    <a:pt x="2381" y="154781"/>
                  </a:cubicBezTo>
                  <a:cubicBezTo>
                    <a:pt x="0" y="135731"/>
                    <a:pt x="-2381" y="121444"/>
                    <a:pt x="4763" y="107156"/>
                  </a:cubicBezTo>
                  <a:cubicBezTo>
                    <a:pt x="16669" y="73819"/>
                    <a:pt x="28575" y="38100"/>
                    <a:pt x="40481" y="0"/>
                  </a:cubicBezTo>
                  <a:cubicBezTo>
                    <a:pt x="126206" y="33337"/>
                    <a:pt x="216694" y="35719"/>
                    <a:pt x="309563" y="0"/>
                  </a:cubicBezTo>
                  <a:cubicBezTo>
                    <a:pt x="328613" y="95250"/>
                    <a:pt x="371475" y="173831"/>
                    <a:pt x="450056" y="235744"/>
                  </a:cubicBezTo>
                  <a:cubicBezTo>
                    <a:pt x="373856" y="297656"/>
                    <a:pt x="328613" y="376237"/>
                    <a:pt x="311944" y="471487"/>
                  </a:cubicBezTo>
                  <a:cubicBezTo>
                    <a:pt x="219075" y="438150"/>
                    <a:pt x="128588" y="438150"/>
                    <a:pt x="42863" y="471487"/>
                  </a:cubicBezTo>
                  <a:cubicBezTo>
                    <a:pt x="28575" y="433387"/>
                    <a:pt x="16669" y="397669"/>
                    <a:pt x="4763" y="359569"/>
                  </a:cubicBezTo>
                  <a:cubicBezTo>
                    <a:pt x="0" y="347662"/>
                    <a:pt x="2381" y="333375"/>
                    <a:pt x="4763" y="319087"/>
                  </a:cubicBezTo>
                  <a:cubicBezTo>
                    <a:pt x="30956" y="357188"/>
                    <a:pt x="45244" y="400050"/>
                    <a:pt x="54769" y="447675"/>
                  </a:cubicBezTo>
                  <a:cubicBezTo>
                    <a:pt x="133350" y="419100"/>
                    <a:pt x="211931" y="414337"/>
                    <a:pt x="292894" y="435769"/>
                  </a:cubicBezTo>
                  <a:cubicBezTo>
                    <a:pt x="316706" y="357188"/>
                    <a:pt x="357188" y="290512"/>
                    <a:pt x="423863" y="235744"/>
                  </a:cubicBezTo>
                  <a:cubicBezTo>
                    <a:pt x="359569" y="183356"/>
                    <a:pt x="316706" y="116681"/>
                    <a:pt x="292894" y="35719"/>
                  </a:cubicBezTo>
                  <a:cubicBezTo>
                    <a:pt x="209550" y="57150"/>
                    <a:pt x="130969" y="54769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6A2C19B-CBF5-8EFF-CEF6-951ACE719E94}"/>
                </a:ext>
              </a:extLst>
            </p:cNvPr>
            <p:cNvSpPr/>
            <p:nvPr/>
          </p:nvSpPr>
          <p:spPr>
            <a:xfrm>
              <a:off x="6543674" y="1914"/>
              <a:ext cx="538162" cy="288598"/>
            </a:xfrm>
            <a:custGeom>
              <a:avLst/>
              <a:gdLst>
                <a:gd name="connsiteX0" fmla="*/ 390525 w 538162"/>
                <a:gd name="connsiteY0" fmla="*/ 262405 h 288598"/>
                <a:gd name="connsiteX1" fmla="*/ 428625 w 538162"/>
                <a:gd name="connsiteY1" fmla="*/ 145723 h 288598"/>
                <a:gd name="connsiteX2" fmla="*/ 492919 w 538162"/>
                <a:gd name="connsiteY2" fmla="*/ 48092 h 288598"/>
                <a:gd name="connsiteX3" fmla="*/ 457200 w 538162"/>
                <a:gd name="connsiteY3" fmla="*/ 2848 h 288598"/>
                <a:gd name="connsiteX4" fmla="*/ 502444 w 538162"/>
                <a:gd name="connsiteY4" fmla="*/ 12373 h 288598"/>
                <a:gd name="connsiteX5" fmla="*/ 538163 w 538162"/>
                <a:gd name="connsiteY5" fmla="*/ 52855 h 288598"/>
                <a:gd name="connsiteX6" fmla="*/ 407194 w 538162"/>
                <a:gd name="connsiteY6" fmla="*/ 288598 h 288598"/>
                <a:gd name="connsiteX7" fmla="*/ 271463 w 538162"/>
                <a:gd name="connsiteY7" fmla="*/ 260023 h 288598"/>
                <a:gd name="connsiteX8" fmla="*/ 133350 w 538162"/>
                <a:gd name="connsiteY8" fmla="*/ 286217 h 288598"/>
                <a:gd name="connsiteX9" fmla="*/ 0 w 538162"/>
                <a:gd name="connsiteY9" fmla="*/ 55236 h 288598"/>
                <a:gd name="connsiteX10" fmla="*/ 42862 w 538162"/>
                <a:gd name="connsiteY10" fmla="*/ 7611 h 288598"/>
                <a:gd name="connsiteX11" fmla="*/ 71438 w 538162"/>
                <a:gd name="connsiteY11" fmla="*/ 2848 h 288598"/>
                <a:gd name="connsiteX12" fmla="*/ 26194 w 538162"/>
                <a:gd name="connsiteY12" fmla="*/ 50473 h 288598"/>
                <a:gd name="connsiteX13" fmla="*/ 154781 w 538162"/>
                <a:gd name="connsiteY13" fmla="*/ 248117 h 288598"/>
                <a:gd name="connsiteX14" fmla="*/ 390525 w 538162"/>
                <a:gd name="connsiteY14" fmla="*/ 262405 h 2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8162" h="288598">
                  <a:moveTo>
                    <a:pt x="390525" y="262405"/>
                  </a:moveTo>
                  <a:cubicBezTo>
                    <a:pt x="397669" y="219542"/>
                    <a:pt x="409575" y="181442"/>
                    <a:pt x="428625" y="145723"/>
                  </a:cubicBezTo>
                  <a:cubicBezTo>
                    <a:pt x="447675" y="112386"/>
                    <a:pt x="471487" y="81430"/>
                    <a:pt x="492919" y="48092"/>
                  </a:cubicBezTo>
                  <a:cubicBezTo>
                    <a:pt x="483394" y="36186"/>
                    <a:pt x="471487" y="19517"/>
                    <a:pt x="457200" y="2848"/>
                  </a:cubicBezTo>
                  <a:cubicBezTo>
                    <a:pt x="478631" y="-1914"/>
                    <a:pt x="490538" y="-1914"/>
                    <a:pt x="502444" y="12373"/>
                  </a:cubicBezTo>
                  <a:cubicBezTo>
                    <a:pt x="511969" y="26661"/>
                    <a:pt x="526256" y="38567"/>
                    <a:pt x="538163" y="52855"/>
                  </a:cubicBezTo>
                  <a:cubicBezTo>
                    <a:pt x="469106" y="112386"/>
                    <a:pt x="421481" y="190967"/>
                    <a:pt x="407194" y="288598"/>
                  </a:cubicBezTo>
                  <a:cubicBezTo>
                    <a:pt x="361950" y="271930"/>
                    <a:pt x="316706" y="260023"/>
                    <a:pt x="271463" y="260023"/>
                  </a:cubicBezTo>
                  <a:cubicBezTo>
                    <a:pt x="223838" y="260023"/>
                    <a:pt x="178594" y="269548"/>
                    <a:pt x="133350" y="286217"/>
                  </a:cubicBezTo>
                  <a:cubicBezTo>
                    <a:pt x="116681" y="190967"/>
                    <a:pt x="71438" y="112386"/>
                    <a:pt x="0" y="55236"/>
                  </a:cubicBezTo>
                  <a:cubicBezTo>
                    <a:pt x="14288" y="38567"/>
                    <a:pt x="28575" y="21898"/>
                    <a:pt x="42862" y="7611"/>
                  </a:cubicBezTo>
                  <a:cubicBezTo>
                    <a:pt x="50006" y="-1914"/>
                    <a:pt x="59531" y="2848"/>
                    <a:pt x="71438" y="2848"/>
                  </a:cubicBezTo>
                  <a:cubicBezTo>
                    <a:pt x="59531" y="21898"/>
                    <a:pt x="42862" y="33805"/>
                    <a:pt x="26194" y="50473"/>
                  </a:cubicBezTo>
                  <a:cubicBezTo>
                    <a:pt x="88106" y="102861"/>
                    <a:pt x="133350" y="167155"/>
                    <a:pt x="154781" y="248117"/>
                  </a:cubicBezTo>
                  <a:cubicBezTo>
                    <a:pt x="233362" y="229067"/>
                    <a:pt x="311944" y="231448"/>
                    <a:pt x="390525" y="26240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5824544C-86A8-C6F6-6DE0-83A5FE49F079}"/>
                </a:ext>
              </a:extLst>
            </p:cNvPr>
            <p:cNvSpPr/>
            <p:nvPr/>
          </p:nvSpPr>
          <p:spPr>
            <a:xfrm>
              <a:off x="10451306" y="1200"/>
              <a:ext cx="538162" cy="289311"/>
            </a:xfrm>
            <a:custGeom>
              <a:avLst/>
              <a:gdLst>
                <a:gd name="connsiteX0" fmla="*/ 154781 w 538162"/>
                <a:gd name="connsiteY0" fmla="*/ 248831 h 289311"/>
                <a:gd name="connsiteX1" fmla="*/ 392906 w 538162"/>
                <a:gd name="connsiteY1" fmla="*/ 260737 h 289311"/>
                <a:gd name="connsiteX2" fmla="*/ 500063 w 538162"/>
                <a:gd name="connsiteY2" fmla="*/ 48806 h 289311"/>
                <a:gd name="connsiteX3" fmla="*/ 461963 w 538162"/>
                <a:gd name="connsiteY3" fmla="*/ 1181 h 289311"/>
                <a:gd name="connsiteX4" fmla="*/ 502444 w 538162"/>
                <a:gd name="connsiteY4" fmla="*/ 13087 h 289311"/>
                <a:gd name="connsiteX5" fmla="*/ 538163 w 538162"/>
                <a:gd name="connsiteY5" fmla="*/ 53568 h 289311"/>
                <a:gd name="connsiteX6" fmla="*/ 407194 w 538162"/>
                <a:gd name="connsiteY6" fmla="*/ 289312 h 289311"/>
                <a:gd name="connsiteX7" fmla="*/ 271463 w 538162"/>
                <a:gd name="connsiteY7" fmla="*/ 263118 h 289311"/>
                <a:gd name="connsiteX8" fmla="*/ 133350 w 538162"/>
                <a:gd name="connsiteY8" fmla="*/ 286931 h 289311"/>
                <a:gd name="connsiteX9" fmla="*/ 0 w 538162"/>
                <a:gd name="connsiteY9" fmla="*/ 55949 h 289311"/>
                <a:gd name="connsiteX10" fmla="*/ 42863 w 538162"/>
                <a:gd name="connsiteY10" fmla="*/ 8324 h 289311"/>
                <a:gd name="connsiteX11" fmla="*/ 73819 w 538162"/>
                <a:gd name="connsiteY11" fmla="*/ 3562 h 289311"/>
                <a:gd name="connsiteX12" fmla="*/ 26194 w 538162"/>
                <a:gd name="connsiteY12" fmla="*/ 53568 h 289311"/>
                <a:gd name="connsiteX13" fmla="*/ 154781 w 538162"/>
                <a:gd name="connsiteY13" fmla="*/ 248831 h 28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9311">
                  <a:moveTo>
                    <a:pt x="154781" y="248831"/>
                  </a:moveTo>
                  <a:cubicBezTo>
                    <a:pt x="235744" y="227399"/>
                    <a:pt x="314325" y="232162"/>
                    <a:pt x="392906" y="260737"/>
                  </a:cubicBezTo>
                  <a:cubicBezTo>
                    <a:pt x="407194" y="177393"/>
                    <a:pt x="442913" y="108337"/>
                    <a:pt x="500063" y="48806"/>
                  </a:cubicBezTo>
                  <a:cubicBezTo>
                    <a:pt x="485775" y="32137"/>
                    <a:pt x="473869" y="17849"/>
                    <a:pt x="461963" y="1181"/>
                  </a:cubicBezTo>
                  <a:cubicBezTo>
                    <a:pt x="478631" y="-1201"/>
                    <a:pt x="490538" y="-1201"/>
                    <a:pt x="502444" y="13087"/>
                  </a:cubicBezTo>
                  <a:cubicBezTo>
                    <a:pt x="511969" y="27374"/>
                    <a:pt x="526256" y="39281"/>
                    <a:pt x="538163" y="53568"/>
                  </a:cubicBezTo>
                  <a:cubicBezTo>
                    <a:pt x="469107" y="113099"/>
                    <a:pt x="421482" y="191681"/>
                    <a:pt x="407194" y="289312"/>
                  </a:cubicBezTo>
                  <a:cubicBezTo>
                    <a:pt x="361950" y="275024"/>
                    <a:pt x="316706" y="263118"/>
                    <a:pt x="271463" y="263118"/>
                  </a:cubicBezTo>
                  <a:cubicBezTo>
                    <a:pt x="223838" y="263118"/>
                    <a:pt x="178594" y="272643"/>
                    <a:pt x="133350" y="286931"/>
                  </a:cubicBezTo>
                  <a:cubicBezTo>
                    <a:pt x="116681" y="191681"/>
                    <a:pt x="71438" y="113099"/>
                    <a:pt x="0" y="55949"/>
                  </a:cubicBezTo>
                  <a:cubicBezTo>
                    <a:pt x="14288" y="39281"/>
                    <a:pt x="28575" y="22612"/>
                    <a:pt x="42863" y="8324"/>
                  </a:cubicBezTo>
                  <a:cubicBezTo>
                    <a:pt x="50006" y="-1201"/>
                    <a:pt x="59531" y="3562"/>
                    <a:pt x="73819" y="3562"/>
                  </a:cubicBezTo>
                  <a:cubicBezTo>
                    <a:pt x="61913" y="24993"/>
                    <a:pt x="42863" y="36899"/>
                    <a:pt x="26194" y="53568"/>
                  </a:cubicBezTo>
                  <a:cubicBezTo>
                    <a:pt x="88107" y="103574"/>
                    <a:pt x="130969" y="167868"/>
                    <a:pt x="154781" y="2488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485556D-9E49-ECC2-B9DA-04C1550A38A9}"/>
                </a:ext>
              </a:extLst>
            </p:cNvPr>
            <p:cNvSpPr/>
            <p:nvPr/>
          </p:nvSpPr>
          <p:spPr>
            <a:xfrm>
              <a:off x="8489156" y="1787"/>
              <a:ext cx="542925" cy="288725"/>
            </a:xfrm>
            <a:custGeom>
              <a:avLst/>
              <a:gdLst>
                <a:gd name="connsiteX0" fmla="*/ 504825 w 542925"/>
                <a:gd name="connsiteY0" fmla="*/ 48219 h 288725"/>
                <a:gd name="connsiteX1" fmla="*/ 466725 w 542925"/>
                <a:gd name="connsiteY1" fmla="*/ 2975 h 288725"/>
                <a:gd name="connsiteX2" fmla="*/ 507206 w 542925"/>
                <a:gd name="connsiteY2" fmla="*/ 10119 h 288725"/>
                <a:gd name="connsiteX3" fmla="*/ 542925 w 542925"/>
                <a:gd name="connsiteY3" fmla="*/ 52982 h 288725"/>
                <a:gd name="connsiteX4" fmla="*/ 411956 w 542925"/>
                <a:gd name="connsiteY4" fmla="*/ 288725 h 288725"/>
                <a:gd name="connsiteX5" fmla="*/ 138113 w 542925"/>
                <a:gd name="connsiteY5" fmla="*/ 286344 h 288725"/>
                <a:gd name="connsiteX6" fmla="*/ 0 w 542925"/>
                <a:gd name="connsiteY6" fmla="*/ 52982 h 288725"/>
                <a:gd name="connsiteX7" fmla="*/ 47625 w 542925"/>
                <a:gd name="connsiteY7" fmla="*/ 5357 h 288725"/>
                <a:gd name="connsiteX8" fmla="*/ 73819 w 542925"/>
                <a:gd name="connsiteY8" fmla="*/ 5357 h 288725"/>
                <a:gd name="connsiteX9" fmla="*/ 26194 w 542925"/>
                <a:gd name="connsiteY9" fmla="*/ 50600 h 288725"/>
                <a:gd name="connsiteX10" fmla="*/ 157163 w 542925"/>
                <a:gd name="connsiteY10" fmla="*/ 250625 h 288725"/>
                <a:gd name="connsiteX11" fmla="*/ 392906 w 542925"/>
                <a:gd name="connsiteY11" fmla="*/ 262532 h 288725"/>
                <a:gd name="connsiteX12" fmla="*/ 504825 w 542925"/>
                <a:gd name="connsiteY12" fmla="*/ 48219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288725">
                  <a:moveTo>
                    <a:pt x="504825" y="48219"/>
                  </a:moveTo>
                  <a:cubicBezTo>
                    <a:pt x="492919" y="33932"/>
                    <a:pt x="481012" y="19644"/>
                    <a:pt x="466725" y="2975"/>
                  </a:cubicBezTo>
                  <a:cubicBezTo>
                    <a:pt x="483394" y="-1787"/>
                    <a:pt x="497681" y="-1787"/>
                    <a:pt x="507206" y="10119"/>
                  </a:cubicBezTo>
                  <a:cubicBezTo>
                    <a:pt x="519113" y="24407"/>
                    <a:pt x="531019" y="36313"/>
                    <a:pt x="542925" y="52982"/>
                  </a:cubicBezTo>
                  <a:cubicBezTo>
                    <a:pt x="473869" y="112513"/>
                    <a:pt x="426244" y="191094"/>
                    <a:pt x="411956" y="288725"/>
                  </a:cubicBezTo>
                  <a:cubicBezTo>
                    <a:pt x="321469" y="253007"/>
                    <a:pt x="230981" y="253007"/>
                    <a:pt x="138113" y="286344"/>
                  </a:cubicBezTo>
                  <a:cubicBezTo>
                    <a:pt x="121444" y="191094"/>
                    <a:pt x="76200" y="112513"/>
                    <a:pt x="0" y="52982"/>
                  </a:cubicBezTo>
                  <a:cubicBezTo>
                    <a:pt x="16669" y="36313"/>
                    <a:pt x="30956" y="19644"/>
                    <a:pt x="47625" y="5357"/>
                  </a:cubicBezTo>
                  <a:cubicBezTo>
                    <a:pt x="52387" y="594"/>
                    <a:pt x="64294" y="2975"/>
                    <a:pt x="73819" y="5357"/>
                  </a:cubicBezTo>
                  <a:cubicBezTo>
                    <a:pt x="59531" y="19644"/>
                    <a:pt x="42863" y="33932"/>
                    <a:pt x="26194" y="50600"/>
                  </a:cubicBezTo>
                  <a:cubicBezTo>
                    <a:pt x="90488" y="105369"/>
                    <a:pt x="133350" y="169663"/>
                    <a:pt x="157163" y="250625"/>
                  </a:cubicBezTo>
                  <a:cubicBezTo>
                    <a:pt x="238125" y="229194"/>
                    <a:pt x="316706" y="233957"/>
                    <a:pt x="392906" y="262532"/>
                  </a:cubicBezTo>
                  <a:cubicBezTo>
                    <a:pt x="431006" y="143469"/>
                    <a:pt x="433387" y="141088"/>
                    <a:pt x="504825" y="482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14283AA8-A4B3-7AD1-AEFF-885637782322}"/>
                </a:ext>
              </a:extLst>
            </p:cNvPr>
            <p:cNvSpPr/>
            <p:nvPr/>
          </p:nvSpPr>
          <p:spPr>
            <a:xfrm>
              <a:off x="11103768" y="1787"/>
              <a:ext cx="538162" cy="288725"/>
            </a:xfrm>
            <a:custGeom>
              <a:avLst/>
              <a:gdLst>
                <a:gd name="connsiteX0" fmla="*/ 383381 w 538162"/>
                <a:gd name="connsiteY0" fmla="*/ 248244 h 288725"/>
                <a:gd name="connsiteX1" fmla="*/ 511968 w 538162"/>
                <a:gd name="connsiteY1" fmla="*/ 50600 h 288725"/>
                <a:gd name="connsiteX2" fmla="*/ 464343 w 538162"/>
                <a:gd name="connsiteY2" fmla="*/ 2975 h 288725"/>
                <a:gd name="connsiteX3" fmla="*/ 500062 w 538162"/>
                <a:gd name="connsiteY3" fmla="*/ 10119 h 288725"/>
                <a:gd name="connsiteX4" fmla="*/ 538162 w 538162"/>
                <a:gd name="connsiteY4" fmla="*/ 55363 h 288725"/>
                <a:gd name="connsiteX5" fmla="*/ 404812 w 538162"/>
                <a:gd name="connsiteY5" fmla="*/ 286344 h 288725"/>
                <a:gd name="connsiteX6" fmla="*/ 266700 w 538162"/>
                <a:gd name="connsiteY6" fmla="*/ 262532 h 288725"/>
                <a:gd name="connsiteX7" fmla="*/ 130969 w 538162"/>
                <a:gd name="connsiteY7" fmla="*/ 288725 h 288725"/>
                <a:gd name="connsiteX8" fmla="*/ 0 w 538162"/>
                <a:gd name="connsiteY8" fmla="*/ 52982 h 288725"/>
                <a:gd name="connsiteX9" fmla="*/ 42863 w 538162"/>
                <a:gd name="connsiteY9" fmla="*/ 7738 h 288725"/>
                <a:gd name="connsiteX10" fmla="*/ 76200 w 538162"/>
                <a:gd name="connsiteY10" fmla="*/ 2975 h 288725"/>
                <a:gd name="connsiteX11" fmla="*/ 40481 w 538162"/>
                <a:gd name="connsiteY11" fmla="*/ 52982 h 288725"/>
                <a:gd name="connsiteX12" fmla="*/ 147637 w 538162"/>
                <a:gd name="connsiteY12" fmla="*/ 264913 h 288725"/>
                <a:gd name="connsiteX13" fmla="*/ 383381 w 538162"/>
                <a:gd name="connsiteY13" fmla="*/ 248244 h 2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62" h="288725">
                  <a:moveTo>
                    <a:pt x="383381" y="248244"/>
                  </a:moveTo>
                  <a:cubicBezTo>
                    <a:pt x="407194" y="169663"/>
                    <a:pt x="447675" y="102988"/>
                    <a:pt x="511968" y="50600"/>
                  </a:cubicBezTo>
                  <a:cubicBezTo>
                    <a:pt x="495300" y="33932"/>
                    <a:pt x="481012" y="19644"/>
                    <a:pt x="464343" y="2975"/>
                  </a:cubicBezTo>
                  <a:cubicBezTo>
                    <a:pt x="481012" y="-1787"/>
                    <a:pt x="490537" y="-1787"/>
                    <a:pt x="500062" y="10119"/>
                  </a:cubicBezTo>
                  <a:cubicBezTo>
                    <a:pt x="511968" y="24407"/>
                    <a:pt x="523875" y="38694"/>
                    <a:pt x="538162" y="55363"/>
                  </a:cubicBezTo>
                  <a:cubicBezTo>
                    <a:pt x="469106" y="112513"/>
                    <a:pt x="421481" y="188713"/>
                    <a:pt x="404812" y="286344"/>
                  </a:cubicBezTo>
                  <a:cubicBezTo>
                    <a:pt x="359569" y="272057"/>
                    <a:pt x="314325" y="262532"/>
                    <a:pt x="266700" y="262532"/>
                  </a:cubicBezTo>
                  <a:cubicBezTo>
                    <a:pt x="219075" y="262532"/>
                    <a:pt x="176212" y="274438"/>
                    <a:pt x="130969" y="288725"/>
                  </a:cubicBezTo>
                  <a:cubicBezTo>
                    <a:pt x="116681" y="191094"/>
                    <a:pt x="71438" y="114894"/>
                    <a:pt x="0" y="52982"/>
                  </a:cubicBezTo>
                  <a:cubicBezTo>
                    <a:pt x="14287" y="36313"/>
                    <a:pt x="28575" y="22025"/>
                    <a:pt x="42863" y="7738"/>
                  </a:cubicBezTo>
                  <a:cubicBezTo>
                    <a:pt x="52387" y="-1787"/>
                    <a:pt x="64294" y="2975"/>
                    <a:pt x="76200" y="2975"/>
                  </a:cubicBezTo>
                  <a:cubicBezTo>
                    <a:pt x="69056" y="24407"/>
                    <a:pt x="52387" y="33932"/>
                    <a:pt x="40481" y="52982"/>
                  </a:cubicBezTo>
                  <a:cubicBezTo>
                    <a:pt x="95250" y="112513"/>
                    <a:pt x="133350" y="181569"/>
                    <a:pt x="147637" y="264913"/>
                  </a:cubicBezTo>
                  <a:cubicBezTo>
                    <a:pt x="223837" y="233957"/>
                    <a:pt x="302419" y="226813"/>
                    <a:pt x="383381" y="2482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9AB9CCA-C914-0869-35D9-C8131DF2C9DF}"/>
                </a:ext>
              </a:extLst>
            </p:cNvPr>
            <p:cNvSpPr/>
            <p:nvPr/>
          </p:nvSpPr>
          <p:spPr>
            <a:xfrm>
              <a:off x="9148762" y="3571"/>
              <a:ext cx="540543" cy="289321"/>
            </a:xfrm>
            <a:custGeom>
              <a:avLst/>
              <a:gdLst>
                <a:gd name="connsiteX0" fmla="*/ 0 w 540543"/>
                <a:gd name="connsiteY0" fmla="*/ 51197 h 289321"/>
                <a:gd name="connsiteX1" fmla="*/ 42863 w 540543"/>
                <a:gd name="connsiteY1" fmla="*/ 5953 h 289321"/>
                <a:gd name="connsiteX2" fmla="*/ 76200 w 540543"/>
                <a:gd name="connsiteY2" fmla="*/ 1191 h 289321"/>
                <a:gd name="connsiteX3" fmla="*/ 42863 w 540543"/>
                <a:gd name="connsiteY3" fmla="*/ 46434 h 289321"/>
                <a:gd name="connsiteX4" fmla="*/ 109538 w 540543"/>
                <a:gd name="connsiteY4" fmla="*/ 146447 h 289321"/>
                <a:gd name="connsiteX5" fmla="*/ 147637 w 540543"/>
                <a:gd name="connsiteY5" fmla="*/ 260747 h 289321"/>
                <a:gd name="connsiteX6" fmla="*/ 385762 w 540543"/>
                <a:gd name="connsiteY6" fmla="*/ 248841 h 289321"/>
                <a:gd name="connsiteX7" fmla="*/ 514350 w 540543"/>
                <a:gd name="connsiteY7" fmla="*/ 51197 h 289321"/>
                <a:gd name="connsiteX8" fmla="*/ 466725 w 540543"/>
                <a:gd name="connsiteY8" fmla="*/ 3572 h 289321"/>
                <a:gd name="connsiteX9" fmla="*/ 502444 w 540543"/>
                <a:gd name="connsiteY9" fmla="*/ 10716 h 289321"/>
                <a:gd name="connsiteX10" fmla="*/ 540544 w 540543"/>
                <a:gd name="connsiteY10" fmla="*/ 55959 h 289321"/>
                <a:gd name="connsiteX11" fmla="*/ 407194 w 540543"/>
                <a:gd name="connsiteY11" fmla="*/ 286941 h 289321"/>
                <a:gd name="connsiteX12" fmla="*/ 133350 w 540543"/>
                <a:gd name="connsiteY12" fmla="*/ 289322 h 289321"/>
                <a:gd name="connsiteX13" fmla="*/ 88106 w 540543"/>
                <a:gd name="connsiteY13" fmla="*/ 155972 h 289321"/>
                <a:gd name="connsiteX14" fmla="*/ 0 w 540543"/>
                <a:gd name="connsiteY14" fmla="*/ 51197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543" h="289321">
                  <a:moveTo>
                    <a:pt x="0" y="51197"/>
                  </a:moveTo>
                  <a:cubicBezTo>
                    <a:pt x="14288" y="34528"/>
                    <a:pt x="28575" y="20241"/>
                    <a:pt x="42863" y="5953"/>
                  </a:cubicBezTo>
                  <a:cubicBezTo>
                    <a:pt x="52387" y="-3572"/>
                    <a:pt x="64294" y="1191"/>
                    <a:pt x="76200" y="1191"/>
                  </a:cubicBezTo>
                  <a:cubicBezTo>
                    <a:pt x="69056" y="22622"/>
                    <a:pt x="52387" y="32147"/>
                    <a:pt x="42863" y="46434"/>
                  </a:cubicBezTo>
                  <a:cubicBezTo>
                    <a:pt x="64294" y="79772"/>
                    <a:pt x="88106" y="113109"/>
                    <a:pt x="109538" y="146447"/>
                  </a:cubicBezTo>
                  <a:cubicBezTo>
                    <a:pt x="130969" y="182166"/>
                    <a:pt x="140494" y="220266"/>
                    <a:pt x="147637" y="260747"/>
                  </a:cubicBezTo>
                  <a:cubicBezTo>
                    <a:pt x="226219" y="232172"/>
                    <a:pt x="304800" y="227409"/>
                    <a:pt x="385762" y="248841"/>
                  </a:cubicBezTo>
                  <a:cubicBezTo>
                    <a:pt x="409575" y="170259"/>
                    <a:pt x="450056" y="103584"/>
                    <a:pt x="514350" y="51197"/>
                  </a:cubicBezTo>
                  <a:cubicBezTo>
                    <a:pt x="497681" y="34528"/>
                    <a:pt x="483394" y="20241"/>
                    <a:pt x="466725" y="3572"/>
                  </a:cubicBezTo>
                  <a:cubicBezTo>
                    <a:pt x="483394" y="-1191"/>
                    <a:pt x="492919" y="-1191"/>
                    <a:pt x="502444" y="10716"/>
                  </a:cubicBezTo>
                  <a:cubicBezTo>
                    <a:pt x="514350" y="25003"/>
                    <a:pt x="526256" y="39291"/>
                    <a:pt x="540544" y="55959"/>
                  </a:cubicBezTo>
                  <a:cubicBezTo>
                    <a:pt x="471488" y="113109"/>
                    <a:pt x="426244" y="189309"/>
                    <a:pt x="407194" y="286941"/>
                  </a:cubicBezTo>
                  <a:cubicBezTo>
                    <a:pt x="314325" y="253603"/>
                    <a:pt x="223838" y="253603"/>
                    <a:pt x="133350" y="289322"/>
                  </a:cubicBezTo>
                  <a:cubicBezTo>
                    <a:pt x="126206" y="241697"/>
                    <a:pt x="111919" y="196453"/>
                    <a:pt x="88106" y="155972"/>
                  </a:cubicBezTo>
                  <a:cubicBezTo>
                    <a:pt x="61913" y="113109"/>
                    <a:pt x="33338" y="79772"/>
                    <a:pt x="0" y="5119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6286A4E-DC97-4D5B-A1E4-FA8EA9BDB63A}"/>
                </a:ext>
              </a:extLst>
            </p:cNvPr>
            <p:cNvSpPr/>
            <p:nvPr/>
          </p:nvSpPr>
          <p:spPr>
            <a:xfrm>
              <a:off x="7193756" y="0"/>
              <a:ext cx="540543" cy="290512"/>
            </a:xfrm>
            <a:custGeom>
              <a:avLst/>
              <a:gdLst>
                <a:gd name="connsiteX0" fmla="*/ 407194 w 540543"/>
                <a:gd name="connsiteY0" fmla="*/ 288131 h 290512"/>
                <a:gd name="connsiteX1" fmla="*/ 133350 w 540543"/>
                <a:gd name="connsiteY1" fmla="*/ 290513 h 290512"/>
                <a:gd name="connsiteX2" fmla="*/ 0 w 540543"/>
                <a:gd name="connsiteY2" fmla="*/ 52388 h 290512"/>
                <a:gd name="connsiteX3" fmla="*/ 47625 w 540543"/>
                <a:gd name="connsiteY3" fmla="*/ 4763 h 290512"/>
                <a:gd name="connsiteX4" fmla="*/ 76200 w 540543"/>
                <a:gd name="connsiteY4" fmla="*/ 0 h 290512"/>
                <a:gd name="connsiteX5" fmla="*/ 78581 w 540543"/>
                <a:gd name="connsiteY5" fmla="*/ 4763 h 290512"/>
                <a:gd name="connsiteX6" fmla="*/ 40481 w 540543"/>
                <a:gd name="connsiteY6" fmla="*/ 52388 h 290512"/>
                <a:gd name="connsiteX7" fmla="*/ 147638 w 540543"/>
                <a:gd name="connsiteY7" fmla="*/ 264319 h 290512"/>
                <a:gd name="connsiteX8" fmla="*/ 385763 w 540543"/>
                <a:gd name="connsiteY8" fmla="*/ 252413 h 290512"/>
                <a:gd name="connsiteX9" fmla="*/ 514350 w 540543"/>
                <a:gd name="connsiteY9" fmla="*/ 54769 h 290512"/>
                <a:gd name="connsiteX10" fmla="*/ 466725 w 540543"/>
                <a:gd name="connsiteY10" fmla="*/ 7144 h 290512"/>
                <a:gd name="connsiteX11" fmla="*/ 500063 w 540543"/>
                <a:gd name="connsiteY11" fmla="*/ 11906 h 290512"/>
                <a:gd name="connsiteX12" fmla="*/ 540544 w 540543"/>
                <a:gd name="connsiteY12" fmla="*/ 59531 h 290512"/>
                <a:gd name="connsiteX13" fmla="*/ 407194 w 540543"/>
                <a:gd name="connsiteY13" fmla="*/ 288131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43" h="290512">
                  <a:moveTo>
                    <a:pt x="407194" y="288131"/>
                  </a:moveTo>
                  <a:cubicBezTo>
                    <a:pt x="314325" y="254794"/>
                    <a:pt x="226219" y="254794"/>
                    <a:pt x="133350" y="290513"/>
                  </a:cubicBezTo>
                  <a:cubicBezTo>
                    <a:pt x="116681" y="195263"/>
                    <a:pt x="73819" y="116681"/>
                    <a:pt x="0" y="52388"/>
                  </a:cubicBezTo>
                  <a:cubicBezTo>
                    <a:pt x="16669" y="35719"/>
                    <a:pt x="30956" y="19050"/>
                    <a:pt x="47625" y="4763"/>
                  </a:cubicBezTo>
                  <a:cubicBezTo>
                    <a:pt x="52388" y="0"/>
                    <a:pt x="66675" y="2381"/>
                    <a:pt x="76200" y="0"/>
                  </a:cubicBezTo>
                  <a:cubicBezTo>
                    <a:pt x="76200" y="2381"/>
                    <a:pt x="78581" y="2381"/>
                    <a:pt x="78581" y="4763"/>
                  </a:cubicBezTo>
                  <a:cubicBezTo>
                    <a:pt x="66675" y="19050"/>
                    <a:pt x="54769" y="33338"/>
                    <a:pt x="40481" y="52388"/>
                  </a:cubicBezTo>
                  <a:cubicBezTo>
                    <a:pt x="95250" y="111919"/>
                    <a:pt x="133350" y="180975"/>
                    <a:pt x="147638" y="264319"/>
                  </a:cubicBezTo>
                  <a:cubicBezTo>
                    <a:pt x="226219" y="235744"/>
                    <a:pt x="304800" y="230981"/>
                    <a:pt x="385763" y="252413"/>
                  </a:cubicBezTo>
                  <a:cubicBezTo>
                    <a:pt x="409575" y="173831"/>
                    <a:pt x="450056" y="107156"/>
                    <a:pt x="514350" y="54769"/>
                  </a:cubicBezTo>
                  <a:cubicBezTo>
                    <a:pt x="497681" y="38100"/>
                    <a:pt x="483394" y="23813"/>
                    <a:pt x="466725" y="7144"/>
                  </a:cubicBezTo>
                  <a:cubicBezTo>
                    <a:pt x="481013" y="4763"/>
                    <a:pt x="490537" y="2381"/>
                    <a:pt x="500063" y="11906"/>
                  </a:cubicBezTo>
                  <a:cubicBezTo>
                    <a:pt x="514350" y="26194"/>
                    <a:pt x="526256" y="42863"/>
                    <a:pt x="540544" y="59531"/>
                  </a:cubicBezTo>
                  <a:cubicBezTo>
                    <a:pt x="469106" y="111919"/>
                    <a:pt x="423863" y="190500"/>
                    <a:pt x="407194" y="2881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4314FEE-429F-39F9-9FAA-D83B1F0D0288}"/>
                </a:ext>
              </a:extLst>
            </p:cNvPr>
            <p:cNvSpPr/>
            <p:nvPr/>
          </p:nvSpPr>
          <p:spPr>
            <a:xfrm>
              <a:off x="5336284" y="1136"/>
              <a:ext cx="443009" cy="286994"/>
            </a:xfrm>
            <a:custGeom>
              <a:avLst/>
              <a:gdLst>
                <a:gd name="connsiteX0" fmla="*/ 285847 w 443009"/>
                <a:gd name="connsiteY0" fmla="*/ 248894 h 286994"/>
                <a:gd name="connsiteX1" fmla="*/ 416815 w 443009"/>
                <a:gd name="connsiteY1" fmla="*/ 48869 h 286994"/>
                <a:gd name="connsiteX2" fmla="*/ 393003 w 443009"/>
                <a:gd name="connsiteY2" fmla="*/ 25057 h 286994"/>
                <a:gd name="connsiteX3" fmla="*/ 371571 w 443009"/>
                <a:gd name="connsiteY3" fmla="*/ 1244 h 286994"/>
                <a:gd name="connsiteX4" fmla="*/ 407290 w 443009"/>
                <a:gd name="connsiteY4" fmla="*/ 10769 h 286994"/>
                <a:gd name="connsiteX5" fmla="*/ 443009 w 443009"/>
                <a:gd name="connsiteY5" fmla="*/ 53632 h 286994"/>
                <a:gd name="connsiteX6" fmla="*/ 309659 w 443009"/>
                <a:gd name="connsiteY6" fmla="*/ 284613 h 286994"/>
                <a:gd name="connsiteX7" fmla="*/ 38196 w 443009"/>
                <a:gd name="connsiteY7" fmla="*/ 286994 h 286994"/>
                <a:gd name="connsiteX8" fmla="*/ 7240 w 443009"/>
                <a:gd name="connsiteY8" fmla="*/ 191744 h 286994"/>
                <a:gd name="connsiteX9" fmla="*/ 2478 w 443009"/>
                <a:gd name="connsiteY9" fmla="*/ 129832 h 286994"/>
                <a:gd name="connsiteX10" fmla="*/ 52484 w 443009"/>
                <a:gd name="connsiteY10" fmla="*/ 263182 h 286994"/>
                <a:gd name="connsiteX11" fmla="*/ 285847 w 443009"/>
                <a:gd name="connsiteY11" fmla="*/ 248894 h 2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009" h="286994">
                  <a:moveTo>
                    <a:pt x="285847" y="248894"/>
                  </a:moveTo>
                  <a:cubicBezTo>
                    <a:pt x="338234" y="129832"/>
                    <a:pt x="338234" y="129832"/>
                    <a:pt x="416815" y="48869"/>
                  </a:cubicBezTo>
                  <a:cubicBezTo>
                    <a:pt x="409671" y="41726"/>
                    <a:pt x="400146" y="34582"/>
                    <a:pt x="393003" y="25057"/>
                  </a:cubicBezTo>
                  <a:cubicBezTo>
                    <a:pt x="385859" y="17913"/>
                    <a:pt x="378715" y="10769"/>
                    <a:pt x="371571" y="1244"/>
                  </a:cubicBezTo>
                  <a:cubicBezTo>
                    <a:pt x="385859" y="-1137"/>
                    <a:pt x="397765" y="-1137"/>
                    <a:pt x="407290" y="10769"/>
                  </a:cubicBezTo>
                  <a:cubicBezTo>
                    <a:pt x="419197" y="25057"/>
                    <a:pt x="431103" y="39344"/>
                    <a:pt x="443009" y="53632"/>
                  </a:cubicBezTo>
                  <a:cubicBezTo>
                    <a:pt x="371571" y="110782"/>
                    <a:pt x="326328" y="189363"/>
                    <a:pt x="309659" y="284613"/>
                  </a:cubicBezTo>
                  <a:cubicBezTo>
                    <a:pt x="216790" y="251276"/>
                    <a:pt x="126303" y="251276"/>
                    <a:pt x="38196" y="286994"/>
                  </a:cubicBezTo>
                  <a:cubicBezTo>
                    <a:pt x="28671" y="253657"/>
                    <a:pt x="19146" y="222701"/>
                    <a:pt x="7240" y="191744"/>
                  </a:cubicBezTo>
                  <a:cubicBezTo>
                    <a:pt x="96" y="165551"/>
                    <a:pt x="-2285" y="165551"/>
                    <a:pt x="2478" y="129832"/>
                  </a:cubicBezTo>
                  <a:cubicBezTo>
                    <a:pt x="31053" y="172694"/>
                    <a:pt x="40578" y="215557"/>
                    <a:pt x="52484" y="263182"/>
                  </a:cubicBezTo>
                  <a:cubicBezTo>
                    <a:pt x="128684" y="234607"/>
                    <a:pt x="207265" y="229844"/>
                    <a:pt x="285847" y="248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AB47161-43EB-1CE8-251E-69E025416E82}"/>
                </a:ext>
              </a:extLst>
            </p:cNvPr>
            <p:cNvSpPr/>
            <p:nvPr/>
          </p:nvSpPr>
          <p:spPr>
            <a:xfrm>
              <a:off x="7234151" y="4868848"/>
              <a:ext cx="319173" cy="211233"/>
            </a:xfrm>
            <a:custGeom>
              <a:avLst/>
              <a:gdLst>
                <a:gd name="connsiteX0" fmla="*/ 319173 w 319173"/>
                <a:gd name="connsiteY0" fmla="*/ 10333 h 211233"/>
                <a:gd name="connsiteX1" fmla="*/ 86 w 319173"/>
                <a:gd name="connsiteY1" fmla="*/ 198452 h 211233"/>
                <a:gd name="connsiteX2" fmla="*/ 97717 w 319173"/>
                <a:gd name="connsiteY2" fmla="*/ 46052 h 211233"/>
                <a:gd name="connsiteX3" fmla="*/ 319173 w 319173"/>
                <a:gd name="connsiteY3" fmla="*/ 10333 h 211233"/>
                <a:gd name="connsiteX4" fmla="*/ 2467 w 319173"/>
                <a:gd name="connsiteY4" fmla="*/ 193689 h 211233"/>
                <a:gd name="connsiteX5" fmla="*/ 283454 w 319173"/>
                <a:gd name="connsiteY5" fmla="*/ 29383 h 211233"/>
                <a:gd name="connsiteX6" fmla="*/ 2467 w 319173"/>
                <a:gd name="connsiteY6" fmla="*/ 193689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233">
                  <a:moveTo>
                    <a:pt x="319173" y="10333"/>
                  </a:moveTo>
                  <a:cubicBezTo>
                    <a:pt x="292979" y="155589"/>
                    <a:pt x="128673" y="246077"/>
                    <a:pt x="86" y="198452"/>
                  </a:cubicBezTo>
                  <a:cubicBezTo>
                    <a:pt x="-2296" y="155589"/>
                    <a:pt x="45329" y="81770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8198" y="231789"/>
                    <a:pt x="266786" y="129395"/>
                    <a:pt x="283454" y="29383"/>
                  </a:cubicBezTo>
                  <a:cubicBezTo>
                    <a:pt x="159629" y="-1573"/>
                    <a:pt x="31042" y="81770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9A5CC793-467C-5FD1-A766-E6243F6459CD}"/>
                </a:ext>
              </a:extLst>
            </p:cNvPr>
            <p:cNvSpPr/>
            <p:nvPr/>
          </p:nvSpPr>
          <p:spPr>
            <a:xfrm>
              <a:off x="6722268" y="4869358"/>
              <a:ext cx="321468" cy="211779"/>
            </a:xfrm>
            <a:custGeom>
              <a:avLst/>
              <a:gdLst>
                <a:gd name="connsiteX0" fmla="*/ 0 w 321468"/>
                <a:gd name="connsiteY0" fmla="*/ 12204 h 211779"/>
                <a:gd name="connsiteX1" fmla="*/ 321469 w 321468"/>
                <a:gd name="connsiteY1" fmla="*/ 197942 h 211779"/>
                <a:gd name="connsiteX2" fmla="*/ 0 w 321468"/>
                <a:gd name="connsiteY2" fmla="*/ 12204 h 211779"/>
                <a:gd name="connsiteX3" fmla="*/ 316706 w 321468"/>
                <a:gd name="connsiteY3" fmla="*/ 193179 h 211779"/>
                <a:gd name="connsiteX4" fmla="*/ 33338 w 321468"/>
                <a:gd name="connsiteY4" fmla="*/ 31254 h 211779"/>
                <a:gd name="connsiteX5" fmla="*/ 316706 w 321468"/>
                <a:gd name="connsiteY5" fmla="*/ 193179 h 21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79">
                  <a:moveTo>
                    <a:pt x="0" y="12204"/>
                  </a:moveTo>
                  <a:cubicBezTo>
                    <a:pt x="152400" y="-37802"/>
                    <a:pt x="304800" y="74117"/>
                    <a:pt x="321469" y="197942"/>
                  </a:cubicBezTo>
                  <a:cubicBezTo>
                    <a:pt x="221456" y="243185"/>
                    <a:pt x="35719" y="176510"/>
                    <a:pt x="0" y="12204"/>
                  </a:cubicBezTo>
                  <a:close/>
                  <a:moveTo>
                    <a:pt x="316706" y="193179"/>
                  </a:moveTo>
                  <a:cubicBezTo>
                    <a:pt x="290513" y="81260"/>
                    <a:pt x="154781" y="-4465"/>
                    <a:pt x="33338" y="31254"/>
                  </a:cubicBezTo>
                  <a:cubicBezTo>
                    <a:pt x="64294" y="152698"/>
                    <a:pt x="204788" y="228898"/>
                    <a:pt x="316706" y="19317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E4D1BACD-E1DB-07EF-C021-FA8B0401CBEC}"/>
                </a:ext>
              </a:extLst>
            </p:cNvPr>
            <p:cNvSpPr/>
            <p:nvPr/>
          </p:nvSpPr>
          <p:spPr>
            <a:xfrm>
              <a:off x="6722268" y="5995517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16706 w 321468"/>
                <a:gd name="connsiteY3" fmla="*/ 193351 h 211047"/>
                <a:gd name="connsiteX4" fmla="*/ 35719 w 321468"/>
                <a:gd name="connsiteY4" fmla="*/ 31427 h 211047"/>
                <a:gd name="connsiteX5" fmla="*/ 316706 w 321468"/>
                <a:gd name="connsiteY5" fmla="*/ 193351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9544" y="-40011"/>
                    <a:pt x="309563" y="83814"/>
                    <a:pt x="321469" y="198114"/>
                  </a:cubicBezTo>
                  <a:cubicBezTo>
                    <a:pt x="204788" y="243358"/>
                    <a:pt x="33338" y="167157"/>
                    <a:pt x="0" y="12377"/>
                  </a:cubicBezTo>
                  <a:close/>
                  <a:moveTo>
                    <a:pt x="316706" y="193351"/>
                  </a:moveTo>
                  <a:cubicBezTo>
                    <a:pt x="290513" y="83814"/>
                    <a:pt x="159544" y="-6674"/>
                    <a:pt x="35719" y="31427"/>
                  </a:cubicBezTo>
                  <a:cubicBezTo>
                    <a:pt x="61913" y="143345"/>
                    <a:pt x="197644" y="229070"/>
                    <a:pt x="316706" y="1933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EE44FCE2-5D23-F31F-03CD-D969CD696F60}"/>
                </a:ext>
              </a:extLst>
            </p:cNvPr>
            <p:cNvSpPr/>
            <p:nvPr/>
          </p:nvSpPr>
          <p:spPr>
            <a:xfrm>
              <a:off x="7231856" y="5995193"/>
              <a:ext cx="319087" cy="211233"/>
            </a:xfrm>
            <a:custGeom>
              <a:avLst/>
              <a:gdLst>
                <a:gd name="connsiteX0" fmla="*/ 0 w 319087"/>
                <a:gd name="connsiteY0" fmla="*/ 198438 h 211233"/>
                <a:gd name="connsiteX1" fmla="*/ 319088 w 319087"/>
                <a:gd name="connsiteY1" fmla="*/ 12700 h 211233"/>
                <a:gd name="connsiteX2" fmla="*/ 0 w 319087"/>
                <a:gd name="connsiteY2" fmla="*/ 198438 h 211233"/>
                <a:gd name="connsiteX3" fmla="*/ 4763 w 319087"/>
                <a:gd name="connsiteY3" fmla="*/ 193675 h 211233"/>
                <a:gd name="connsiteX4" fmla="*/ 285750 w 319087"/>
                <a:gd name="connsiteY4" fmla="*/ 29369 h 211233"/>
                <a:gd name="connsiteX5" fmla="*/ 4763 w 319087"/>
                <a:gd name="connsiteY5" fmla="*/ 193675 h 2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233">
                  <a:moveTo>
                    <a:pt x="0" y="198438"/>
                  </a:moveTo>
                  <a:cubicBezTo>
                    <a:pt x="14288" y="79375"/>
                    <a:pt x="169069" y="-39687"/>
                    <a:pt x="319088" y="12700"/>
                  </a:cubicBezTo>
                  <a:cubicBezTo>
                    <a:pt x="297656" y="155575"/>
                    <a:pt x="126206" y="246063"/>
                    <a:pt x="0" y="198438"/>
                  </a:cubicBezTo>
                  <a:close/>
                  <a:moveTo>
                    <a:pt x="4763" y="193675"/>
                  </a:moveTo>
                  <a:cubicBezTo>
                    <a:pt x="145256" y="231775"/>
                    <a:pt x="271463" y="124619"/>
                    <a:pt x="285750" y="29369"/>
                  </a:cubicBezTo>
                  <a:cubicBezTo>
                    <a:pt x="159544" y="-1588"/>
                    <a:pt x="33338" y="84137"/>
                    <a:pt x="4763" y="193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4AB0C08F-2915-2C2F-DB23-7C4F65ACE162}"/>
                </a:ext>
              </a:extLst>
            </p:cNvPr>
            <p:cNvSpPr/>
            <p:nvPr/>
          </p:nvSpPr>
          <p:spPr>
            <a:xfrm>
              <a:off x="8677274" y="5994501"/>
              <a:ext cx="321468" cy="212964"/>
            </a:xfrm>
            <a:custGeom>
              <a:avLst/>
              <a:gdLst>
                <a:gd name="connsiteX0" fmla="*/ 0 w 321468"/>
                <a:gd name="connsiteY0" fmla="*/ 13392 h 212964"/>
                <a:gd name="connsiteX1" fmla="*/ 321469 w 321468"/>
                <a:gd name="connsiteY1" fmla="*/ 199130 h 212964"/>
                <a:gd name="connsiteX2" fmla="*/ 0 w 321468"/>
                <a:gd name="connsiteY2" fmla="*/ 13392 h 212964"/>
                <a:gd name="connsiteX3" fmla="*/ 33338 w 321468"/>
                <a:gd name="connsiteY3" fmla="*/ 32442 h 212964"/>
                <a:gd name="connsiteX4" fmla="*/ 316706 w 321468"/>
                <a:gd name="connsiteY4" fmla="*/ 194367 h 212964"/>
                <a:gd name="connsiteX5" fmla="*/ 33338 w 321468"/>
                <a:gd name="connsiteY5" fmla="*/ 32442 h 2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64">
                  <a:moveTo>
                    <a:pt x="0" y="13392"/>
                  </a:moveTo>
                  <a:cubicBezTo>
                    <a:pt x="140494" y="-38995"/>
                    <a:pt x="302419" y="70542"/>
                    <a:pt x="321469" y="199130"/>
                  </a:cubicBezTo>
                  <a:cubicBezTo>
                    <a:pt x="207169" y="246755"/>
                    <a:pt x="28575" y="168173"/>
                    <a:pt x="0" y="13392"/>
                  </a:cubicBezTo>
                  <a:close/>
                  <a:moveTo>
                    <a:pt x="33338" y="32442"/>
                  </a:moveTo>
                  <a:cubicBezTo>
                    <a:pt x="61913" y="149124"/>
                    <a:pt x="200025" y="230086"/>
                    <a:pt x="316706" y="194367"/>
                  </a:cubicBezTo>
                  <a:cubicBezTo>
                    <a:pt x="290513" y="84830"/>
                    <a:pt x="157163" y="-3276"/>
                    <a:pt x="33338" y="3244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D691535E-7CDB-6B96-DD7C-31F52FB31834}"/>
                </a:ext>
              </a:extLst>
            </p:cNvPr>
            <p:cNvSpPr/>
            <p:nvPr/>
          </p:nvSpPr>
          <p:spPr>
            <a:xfrm>
              <a:off x="9186862" y="5994531"/>
              <a:ext cx="319087" cy="211703"/>
            </a:xfrm>
            <a:custGeom>
              <a:avLst/>
              <a:gdLst>
                <a:gd name="connsiteX0" fmla="*/ 0 w 319087"/>
                <a:gd name="connsiteY0" fmla="*/ 199100 h 211703"/>
                <a:gd name="connsiteX1" fmla="*/ 319087 w 319087"/>
                <a:gd name="connsiteY1" fmla="*/ 13362 h 211703"/>
                <a:gd name="connsiteX2" fmla="*/ 0 w 319087"/>
                <a:gd name="connsiteY2" fmla="*/ 199100 h 211703"/>
                <a:gd name="connsiteX3" fmla="*/ 2381 w 319087"/>
                <a:gd name="connsiteY3" fmla="*/ 194337 h 211703"/>
                <a:gd name="connsiteX4" fmla="*/ 285750 w 319087"/>
                <a:gd name="connsiteY4" fmla="*/ 32412 h 211703"/>
                <a:gd name="connsiteX5" fmla="*/ 2381 w 319087"/>
                <a:gd name="connsiteY5" fmla="*/ 194337 h 21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703">
                  <a:moveTo>
                    <a:pt x="0" y="199100"/>
                  </a:moveTo>
                  <a:cubicBezTo>
                    <a:pt x="11906" y="82418"/>
                    <a:pt x="164306" y="-41407"/>
                    <a:pt x="319087" y="13362"/>
                  </a:cubicBezTo>
                  <a:cubicBezTo>
                    <a:pt x="297656" y="153856"/>
                    <a:pt x="128587" y="246725"/>
                    <a:pt x="0" y="199100"/>
                  </a:cubicBezTo>
                  <a:close/>
                  <a:moveTo>
                    <a:pt x="2381" y="194337"/>
                  </a:moveTo>
                  <a:cubicBezTo>
                    <a:pt x="126206" y="227674"/>
                    <a:pt x="254794" y="146712"/>
                    <a:pt x="285750" y="32412"/>
                  </a:cubicBezTo>
                  <a:cubicBezTo>
                    <a:pt x="171450" y="-3306"/>
                    <a:pt x="33337" y="77656"/>
                    <a:pt x="2381" y="1943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973AA42-E54E-3D9A-0325-CF899DD03E24}"/>
                </a:ext>
              </a:extLst>
            </p:cNvPr>
            <p:cNvSpPr/>
            <p:nvPr/>
          </p:nvSpPr>
          <p:spPr>
            <a:xfrm>
              <a:off x="10629899" y="5995193"/>
              <a:ext cx="321468" cy="211588"/>
            </a:xfrm>
            <a:custGeom>
              <a:avLst/>
              <a:gdLst>
                <a:gd name="connsiteX0" fmla="*/ 0 w 321468"/>
                <a:gd name="connsiteY0" fmla="*/ 12700 h 211588"/>
                <a:gd name="connsiteX1" fmla="*/ 321469 w 321468"/>
                <a:gd name="connsiteY1" fmla="*/ 198438 h 211588"/>
                <a:gd name="connsiteX2" fmla="*/ 0 w 321468"/>
                <a:gd name="connsiteY2" fmla="*/ 12700 h 211588"/>
                <a:gd name="connsiteX3" fmla="*/ 33338 w 321468"/>
                <a:gd name="connsiteY3" fmla="*/ 31750 h 211588"/>
                <a:gd name="connsiteX4" fmla="*/ 316706 w 321468"/>
                <a:gd name="connsiteY4" fmla="*/ 193675 h 211588"/>
                <a:gd name="connsiteX5" fmla="*/ 33338 w 321468"/>
                <a:gd name="connsiteY5" fmla="*/ 31750 h 21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88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5719" y="169862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9056" y="157956"/>
                    <a:pt x="207169" y="227012"/>
                    <a:pt x="316706" y="193675"/>
                  </a:cubicBezTo>
                  <a:cubicBezTo>
                    <a:pt x="292894" y="86519"/>
                    <a:pt x="161925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0848D911-F9FF-7E14-F3C8-2D1560A456DF}"/>
                </a:ext>
              </a:extLst>
            </p:cNvPr>
            <p:cNvSpPr/>
            <p:nvPr/>
          </p:nvSpPr>
          <p:spPr>
            <a:xfrm>
              <a:off x="11141788" y="5992296"/>
              <a:ext cx="319167" cy="213650"/>
            </a:xfrm>
            <a:custGeom>
              <a:avLst/>
              <a:gdLst>
                <a:gd name="connsiteX0" fmla="*/ 319167 w 319167"/>
                <a:gd name="connsiteY0" fmla="*/ 15598 h 213650"/>
                <a:gd name="connsiteX1" fmla="*/ 80 w 319167"/>
                <a:gd name="connsiteY1" fmla="*/ 201335 h 213650"/>
                <a:gd name="connsiteX2" fmla="*/ 319167 w 319167"/>
                <a:gd name="connsiteY2" fmla="*/ 15598 h 213650"/>
                <a:gd name="connsiteX3" fmla="*/ 2461 w 319167"/>
                <a:gd name="connsiteY3" fmla="*/ 196573 h 213650"/>
                <a:gd name="connsiteX4" fmla="*/ 283449 w 319167"/>
                <a:gd name="connsiteY4" fmla="*/ 34648 h 213650"/>
                <a:gd name="connsiteX5" fmla="*/ 2461 w 319167"/>
                <a:gd name="connsiteY5" fmla="*/ 196573 h 2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7" h="213650">
                  <a:moveTo>
                    <a:pt x="319167" y="15598"/>
                  </a:moveTo>
                  <a:cubicBezTo>
                    <a:pt x="290593" y="163235"/>
                    <a:pt x="123905" y="246579"/>
                    <a:pt x="80" y="201335"/>
                  </a:cubicBezTo>
                  <a:cubicBezTo>
                    <a:pt x="-4683" y="77510"/>
                    <a:pt x="204867" y="-43933"/>
                    <a:pt x="319167" y="15598"/>
                  </a:cubicBezTo>
                  <a:close/>
                  <a:moveTo>
                    <a:pt x="2461" y="196573"/>
                  </a:moveTo>
                  <a:cubicBezTo>
                    <a:pt x="126286" y="232291"/>
                    <a:pt x="259636" y="141804"/>
                    <a:pt x="283449" y="34648"/>
                  </a:cubicBezTo>
                  <a:cubicBezTo>
                    <a:pt x="157242" y="-1071"/>
                    <a:pt x="26274" y="91798"/>
                    <a:pt x="2461" y="19657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AEEE68B0-2FB7-6627-245D-BEC7302208CD}"/>
                </a:ext>
              </a:extLst>
            </p:cNvPr>
            <p:cNvSpPr/>
            <p:nvPr/>
          </p:nvSpPr>
          <p:spPr>
            <a:xfrm>
              <a:off x="10629899" y="3742854"/>
              <a:ext cx="321468" cy="211047"/>
            </a:xfrm>
            <a:custGeom>
              <a:avLst/>
              <a:gdLst>
                <a:gd name="connsiteX0" fmla="*/ 0 w 321468"/>
                <a:gd name="connsiteY0" fmla="*/ 12377 h 211047"/>
                <a:gd name="connsiteX1" fmla="*/ 321469 w 321468"/>
                <a:gd name="connsiteY1" fmla="*/ 198114 h 211047"/>
                <a:gd name="connsiteX2" fmla="*/ 0 w 321468"/>
                <a:gd name="connsiteY2" fmla="*/ 12377 h 211047"/>
                <a:gd name="connsiteX3" fmla="*/ 35719 w 321468"/>
                <a:gd name="connsiteY3" fmla="*/ 31427 h 211047"/>
                <a:gd name="connsiteX4" fmla="*/ 316706 w 321468"/>
                <a:gd name="connsiteY4" fmla="*/ 193352 h 211047"/>
                <a:gd name="connsiteX5" fmla="*/ 35719 w 321468"/>
                <a:gd name="connsiteY5" fmla="*/ 31427 h 2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047">
                  <a:moveTo>
                    <a:pt x="0" y="12377"/>
                  </a:moveTo>
                  <a:cubicBezTo>
                    <a:pt x="157163" y="-40011"/>
                    <a:pt x="309563" y="83814"/>
                    <a:pt x="321469" y="198114"/>
                  </a:cubicBezTo>
                  <a:cubicBezTo>
                    <a:pt x="204788" y="243358"/>
                    <a:pt x="33338" y="167158"/>
                    <a:pt x="0" y="12377"/>
                  </a:cubicBezTo>
                  <a:close/>
                  <a:moveTo>
                    <a:pt x="35719" y="31427"/>
                  </a:moveTo>
                  <a:cubicBezTo>
                    <a:pt x="61913" y="145727"/>
                    <a:pt x="200025" y="229070"/>
                    <a:pt x="316706" y="193352"/>
                  </a:cubicBezTo>
                  <a:cubicBezTo>
                    <a:pt x="292894" y="83814"/>
                    <a:pt x="159544" y="-4292"/>
                    <a:pt x="35719" y="314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652272A-8479-5772-E0DD-BDC74F93A4C1}"/>
                </a:ext>
              </a:extLst>
            </p:cNvPr>
            <p:cNvSpPr/>
            <p:nvPr/>
          </p:nvSpPr>
          <p:spPr>
            <a:xfrm>
              <a:off x="9186862" y="3742192"/>
              <a:ext cx="321468" cy="212149"/>
            </a:xfrm>
            <a:custGeom>
              <a:avLst/>
              <a:gdLst>
                <a:gd name="connsiteX0" fmla="*/ 321469 w 321468"/>
                <a:gd name="connsiteY0" fmla="*/ 13038 h 212149"/>
                <a:gd name="connsiteX1" fmla="*/ 0 w 321468"/>
                <a:gd name="connsiteY1" fmla="*/ 198776 h 212149"/>
                <a:gd name="connsiteX2" fmla="*/ 321469 w 321468"/>
                <a:gd name="connsiteY2" fmla="*/ 13038 h 212149"/>
                <a:gd name="connsiteX3" fmla="*/ 285750 w 321468"/>
                <a:gd name="connsiteY3" fmla="*/ 32088 h 212149"/>
                <a:gd name="connsiteX4" fmla="*/ 2381 w 321468"/>
                <a:gd name="connsiteY4" fmla="*/ 194013 h 212149"/>
                <a:gd name="connsiteX5" fmla="*/ 285750 w 321468"/>
                <a:gd name="connsiteY5" fmla="*/ 32088 h 21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49">
                  <a:moveTo>
                    <a:pt x="321469" y="13038"/>
                  </a:moveTo>
                  <a:cubicBezTo>
                    <a:pt x="285750" y="172582"/>
                    <a:pt x="109537" y="244019"/>
                    <a:pt x="0" y="198776"/>
                  </a:cubicBezTo>
                  <a:cubicBezTo>
                    <a:pt x="14287" y="74951"/>
                    <a:pt x="171450" y="-39349"/>
                    <a:pt x="321469" y="13038"/>
                  </a:cubicBezTo>
                  <a:close/>
                  <a:moveTo>
                    <a:pt x="285750" y="32088"/>
                  </a:moveTo>
                  <a:cubicBezTo>
                    <a:pt x="150019" y="-6012"/>
                    <a:pt x="23813" y="94001"/>
                    <a:pt x="2381" y="194013"/>
                  </a:cubicBezTo>
                  <a:cubicBezTo>
                    <a:pt x="119063" y="227351"/>
                    <a:pt x="252412" y="153532"/>
                    <a:pt x="285750" y="320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9CACFA1E-B8DA-5D14-2CCA-91F8111D31BF}"/>
                </a:ext>
              </a:extLst>
            </p:cNvPr>
            <p:cNvSpPr/>
            <p:nvPr/>
          </p:nvSpPr>
          <p:spPr>
            <a:xfrm>
              <a:off x="11141782" y="3742517"/>
              <a:ext cx="319173" cy="211040"/>
            </a:xfrm>
            <a:custGeom>
              <a:avLst/>
              <a:gdLst>
                <a:gd name="connsiteX0" fmla="*/ 319173 w 319173"/>
                <a:gd name="connsiteY0" fmla="*/ 10333 h 211040"/>
                <a:gd name="connsiteX1" fmla="*/ 86 w 319173"/>
                <a:gd name="connsiteY1" fmla="*/ 198452 h 211040"/>
                <a:gd name="connsiteX2" fmla="*/ 97717 w 319173"/>
                <a:gd name="connsiteY2" fmla="*/ 46052 h 211040"/>
                <a:gd name="connsiteX3" fmla="*/ 319173 w 319173"/>
                <a:gd name="connsiteY3" fmla="*/ 10333 h 211040"/>
                <a:gd name="connsiteX4" fmla="*/ 2467 w 319173"/>
                <a:gd name="connsiteY4" fmla="*/ 193689 h 211040"/>
                <a:gd name="connsiteX5" fmla="*/ 285836 w 319173"/>
                <a:gd name="connsiteY5" fmla="*/ 31764 h 211040"/>
                <a:gd name="connsiteX6" fmla="*/ 2467 w 319173"/>
                <a:gd name="connsiteY6" fmla="*/ 193689 h 21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040">
                  <a:moveTo>
                    <a:pt x="319173" y="10333"/>
                  </a:moveTo>
                  <a:cubicBezTo>
                    <a:pt x="292980" y="153208"/>
                    <a:pt x="128673" y="246077"/>
                    <a:pt x="86" y="198452"/>
                  </a:cubicBezTo>
                  <a:cubicBezTo>
                    <a:pt x="-2295" y="155589"/>
                    <a:pt x="45330" y="81771"/>
                    <a:pt x="97717" y="46052"/>
                  </a:cubicBezTo>
                  <a:cubicBezTo>
                    <a:pt x="164392" y="808"/>
                    <a:pt x="238211" y="-11098"/>
                    <a:pt x="319173" y="10333"/>
                  </a:cubicBezTo>
                  <a:close/>
                  <a:moveTo>
                    <a:pt x="2467" y="193689"/>
                  </a:moveTo>
                  <a:cubicBezTo>
                    <a:pt x="131054" y="229408"/>
                    <a:pt x="262023" y="136539"/>
                    <a:pt x="285836" y="31764"/>
                  </a:cubicBezTo>
                  <a:cubicBezTo>
                    <a:pt x="166773" y="-1573"/>
                    <a:pt x="33423" y="77008"/>
                    <a:pt x="2467" y="19368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F910BB5-6D2D-25F2-CC31-B351F9F46CE5}"/>
                </a:ext>
              </a:extLst>
            </p:cNvPr>
            <p:cNvSpPr/>
            <p:nvPr/>
          </p:nvSpPr>
          <p:spPr>
            <a:xfrm>
              <a:off x="8677274" y="3742088"/>
              <a:ext cx="321468" cy="212272"/>
            </a:xfrm>
            <a:custGeom>
              <a:avLst/>
              <a:gdLst>
                <a:gd name="connsiteX0" fmla="*/ 321469 w 321468"/>
                <a:gd name="connsiteY0" fmla="*/ 198881 h 212272"/>
                <a:gd name="connsiteX1" fmla="*/ 0 w 321468"/>
                <a:gd name="connsiteY1" fmla="*/ 15524 h 212272"/>
                <a:gd name="connsiteX2" fmla="*/ 321469 w 321468"/>
                <a:gd name="connsiteY2" fmla="*/ 198881 h 212272"/>
                <a:gd name="connsiteX3" fmla="*/ 316706 w 321468"/>
                <a:gd name="connsiteY3" fmla="*/ 194118 h 212272"/>
                <a:gd name="connsiteX4" fmla="*/ 33338 w 321468"/>
                <a:gd name="connsiteY4" fmla="*/ 32193 h 212272"/>
                <a:gd name="connsiteX5" fmla="*/ 316706 w 321468"/>
                <a:gd name="connsiteY5" fmla="*/ 194118 h 2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72">
                  <a:moveTo>
                    <a:pt x="321469" y="198881"/>
                  </a:moveTo>
                  <a:cubicBezTo>
                    <a:pt x="207169" y="244124"/>
                    <a:pt x="35719" y="172687"/>
                    <a:pt x="0" y="15524"/>
                  </a:cubicBezTo>
                  <a:cubicBezTo>
                    <a:pt x="133350" y="-41626"/>
                    <a:pt x="304800" y="67912"/>
                    <a:pt x="321469" y="198881"/>
                  </a:cubicBezTo>
                  <a:close/>
                  <a:moveTo>
                    <a:pt x="316706" y="194118"/>
                  </a:moveTo>
                  <a:cubicBezTo>
                    <a:pt x="283369" y="67912"/>
                    <a:pt x="138113" y="-3526"/>
                    <a:pt x="33338" y="32193"/>
                  </a:cubicBezTo>
                  <a:cubicBezTo>
                    <a:pt x="66675" y="153637"/>
                    <a:pt x="202406" y="227456"/>
                    <a:pt x="316706" y="19411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AF4129C-7DAE-86F5-BFD2-8528867B80D2}"/>
                </a:ext>
              </a:extLst>
            </p:cNvPr>
            <p:cNvSpPr/>
            <p:nvPr/>
          </p:nvSpPr>
          <p:spPr>
            <a:xfrm>
              <a:off x="7231856" y="3742034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288131 w 319087"/>
                <a:gd name="connsiteY3" fmla="*/ 32246 h 211349"/>
                <a:gd name="connsiteX4" fmla="*/ 7144 w 319087"/>
                <a:gd name="connsiteY4" fmla="*/ 196553 h 211349"/>
                <a:gd name="connsiteX5" fmla="*/ 288131 w 319087"/>
                <a:gd name="connsiteY5" fmla="*/ 32246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4306" y="-41573"/>
                    <a:pt x="319088" y="13196"/>
                  </a:cubicBezTo>
                  <a:cubicBezTo>
                    <a:pt x="300038" y="151309"/>
                    <a:pt x="130969" y="246559"/>
                    <a:pt x="0" y="198934"/>
                  </a:cubicBezTo>
                  <a:close/>
                  <a:moveTo>
                    <a:pt x="288131" y="32246"/>
                  </a:moveTo>
                  <a:cubicBezTo>
                    <a:pt x="176213" y="-3472"/>
                    <a:pt x="14288" y="91778"/>
                    <a:pt x="7144" y="196553"/>
                  </a:cubicBezTo>
                  <a:cubicBezTo>
                    <a:pt x="126206" y="227509"/>
                    <a:pt x="257175" y="148928"/>
                    <a:pt x="288131" y="3224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509A5167-C5DB-9142-194B-11EF083B1648}"/>
                </a:ext>
              </a:extLst>
            </p:cNvPr>
            <p:cNvSpPr/>
            <p:nvPr/>
          </p:nvSpPr>
          <p:spPr>
            <a:xfrm>
              <a:off x="7234156" y="361501"/>
              <a:ext cx="319168" cy="212788"/>
            </a:xfrm>
            <a:custGeom>
              <a:avLst/>
              <a:gdLst>
                <a:gd name="connsiteX0" fmla="*/ 319168 w 319168"/>
                <a:gd name="connsiteY0" fmla="*/ 14736 h 212788"/>
                <a:gd name="connsiteX1" fmla="*/ 81 w 319168"/>
                <a:gd name="connsiteY1" fmla="*/ 200473 h 212788"/>
                <a:gd name="connsiteX2" fmla="*/ 319168 w 319168"/>
                <a:gd name="connsiteY2" fmla="*/ 14736 h 212788"/>
                <a:gd name="connsiteX3" fmla="*/ 283449 w 319168"/>
                <a:gd name="connsiteY3" fmla="*/ 33786 h 212788"/>
                <a:gd name="connsiteX4" fmla="*/ 2462 w 319168"/>
                <a:gd name="connsiteY4" fmla="*/ 195711 h 212788"/>
                <a:gd name="connsiteX5" fmla="*/ 283449 w 319168"/>
                <a:gd name="connsiteY5" fmla="*/ 33786 h 2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168" h="212788">
                  <a:moveTo>
                    <a:pt x="319168" y="14736"/>
                  </a:moveTo>
                  <a:cubicBezTo>
                    <a:pt x="290593" y="162373"/>
                    <a:pt x="123906" y="245717"/>
                    <a:pt x="81" y="200473"/>
                  </a:cubicBezTo>
                  <a:cubicBezTo>
                    <a:pt x="-4682" y="76648"/>
                    <a:pt x="202487" y="-42414"/>
                    <a:pt x="319168" y="14736"/>
                  </a:cubicBezTo>
                  <a:close/>
                  <a:moveTo>
                    <a:pt x="283449" y="33786"/>
                  </a:moveTo>
                  <a:cubicBezTo>
                    <a:pt x="159624" y="-1933"/>
                    <a:pt x="26274" y="86173"/>
                    <a:pt x="2462" y="195711"/>
                  </a:cubicBezTo>
                  <a:cubicBezTo>
                    <a:pt x="121524" y="231430"/>
                    <a:pt x="257256" y="148086"/>
                    <a:pt x="283449" y="33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A3F5A7A8-B931-BC7C-A4DE-BA3190FF4F7C}"/>
                </a:ext>
              </a:extLst>
            </p:cNvPr>
            <p:cNvSpPr/>
            <p:nvPr/>
          </p:nvSpPr>
          <p:spPr>
            <a:xfrm>
              <a:off x="6722268" y="3741261"/>
              <a:ext cx="321468" cy="212113"/>
            </a:xfrm>
            <a:custGeom>
              <a:avLst/>
              <a:gdLst>
                <a:gd name="connsiteX0" fmla="*/ 0 w 321468"/>
                <a:gd name="connsiteY0" fmla="*/ 13969 h 212113"/>
                <a:gd name="connsiteX1" fmla="*/ 321469 w 321468"/>
                <a:gd name="connsiteY1" fmla="*/ 197325 h 212113"/>
                <a:gd name="connsiteX2" fmla="*/ 0 w 321468"/>
                <a:gd name="connsiteY2" fmla="*/ 13969 h 212113"/>
                <a:gd name="connsiteX3" fmla="*/ 319087 w 321468"/>
                <a:gd name="connsiteY3" fmla="*/ 194944 h 212113"/>
                <a:gd name="connsiteX4" fmla="*/ 35719 w 321468"/>
                <a:gd name="connsiteY4" fmla="*/ 33019 h 212113"/>
                <a:gd name="connsiteX5" fmla="*/ 319087 w 321468"/>
                <a:gd name="connsiteY5" fmla="*/ 194944 h 2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113">
                  <a:moveTo>
                    <a:pt x="0" y="13969"/>
                  </a:moveTo>
                  <a:cubicBezTo>
                    <a:pt x="135731" y="-38418"/>
                    <a:pt x="300038" y="63976"/>
                    <a:pt x="321469" y="197325"/>
                  </a:cubicBezTo>
                  <a:cubicBezTo>
                    <a:pt x="219075" y="244950"/>
                    <a:pt x="33338" y="175894"/>
                    <a:pt x="0" y="13969"/>
                  </a:cubicBezTo>
                  <a:close/>
                  <a:moveTo>
                    <a:pt x="319087" y="194944"/>
                  </a:moveTo>
                  <a:cubicBezTo>
                    <a:pt x="288131" y="75882"/>
                    <a:pt x="147638" y="-5081"/>
                    <a:pt x="35719" y="33019"/>
                  </a:cubicBezTo>
                  <a:cubicBezTo>
                    <a:pt x="66675" y="149700"/>
                    <a:pt x="197644" y="228282"/>
                    <a:pt x="319087" y="1949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F3A05E3-1D50-DF38-C605-AC4606D41A2F}"/>
                </a:ext>
              </a:extLst>
            </p:cNvPr>
            <p:cNvSpPr/>
            <p:nvPr/>
          </p:nvSpPr>
          <p:spPr>
            <a:xfrm>
              <a:off x="6722268" y="362460"/>
              <a:ext cx="321468" cy="212365"/>
            </a:xfrm>
            <a:custGeom>
              <a:avLst/>
              <a:gdLst>
                <a:gd name="connsiteX0" fmla="*/ 0 w 321468"/>
                <a:gd name="connsiteY0" fmla="*/ 13777 h 212365"/>
                <a:gd name="connsiteX1" fmla="*/ 321469 w 321468"/>
                <a:gd name="connsiteY1" fmla="*/ 197133 h 212365"/>
                <a:gd name="connsiteX2" fmla="*/ 0 w 321468"/>
                <a:gd name="connsiteY2" fmla="*/ 13777 h 212365"/>
                <a:gd name="connsiteX3" fmla="*/ 33338 w 321468"/>
                <a:gd name="connsiteY3" fmla="*/ 32827 h 212365"/>
                <a:gd name="connsiteX4" fmla="*/ 316706 w 321468"/>
                <a:gd name="connsiteY4" fmla="*/ 194752 h 212365"/>
                <a:gd name="connsiteX5" fmla="*/ 33338 w 321468"/>
                <a:gd name="connsiteY5" fmla="*/ 32827 h 21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65">
                  <a:moveTo>
                    <a:pt x="0" y="13777"/>
                  </a:moveTo>
                  <a:cubicBezTo>
                    <a:pt x="138112" y="-38611"/>
                    <a:pt x="302419" y="66164"/>
                    <a:pt x="321469" y="197133"/>
                  </a:cubicBezTo>
                  <a:cubicBezTo>
                    <a:pt x="214313" y="247139"/>
                    <a:pt x="30956" y="170939"/>
                    <a:pt x="0" y="13777"/>
                  </a:cubicBezTo>
                  <a:close/>
                  <a:moveTo>
                    <a:pt x="33338" y="32827"/>
                  </a:moveTo>
                  <a:cubicBezTo>
                    <a:pt x="69056" y="166177"/>
                    <a:pt x="221456" y="230471"/>
                    <a:pt x="316706" y="194752"/>
                  </a:cubicBezTo>
                  <a:cubicBezTo>
                    <a:pt x="288131" y="82833"/>
                    <a:pt x="159544" y="-511"/>
                    <a:pt x="33338" y="3282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BF6E1DC-C003-2E8B-D30A-FBE3099B80A6}"/>
                </a:ext>
              </a:extLst>
            </p:cNvPr>
            <p:cNvSpPr/>
            <p:nvPr/>
          </p:nvSpPr>
          <p:spPr>
            <a:xfrm>
              <a:off x="11139487" y="363370"/>
              <a:ext cx="321468" cy="211598"/>
            </a:xfrm>
            <a:custGeom>
              <a:avLst/>
              <a:gdLst>
                <a:gd name="connsiteX0" fmla="*/ 0 w 321468"/>
                <a:gd name="connsiteY0" fmla="*/ 198605 h 211598"/>
                <a:gd name="connsiteX1" fmla="*/ 321468 w 321468"/>
                <a:gd name="connsiteY1" fmla="*/ 12867 h 211598"/>
                <a:gd name="connsiteX2" fmla="*/ 0 w 321468"/>
                <a:gd name="connsiteY2" fmla="*/ 198605 h 211598"/>
                <a:gd name="connsiteX3" fmla="*/ 4762 w 321468"/>
                <a:gd name="connsiteY3" fmla="*/ 196223 h 211598"/>
                <a:gd name="connsiteX4" fmla="*/ 285750 w 321468"/>
                <a:gd name="connsiteY4" fmla="*/ 34299 h 211598"/>
                <a:gd name="connsiteX5" fmla="*/ 4762 w 321468"/>
                <a:gd name="connsiteY5" fmla="*/ 196223 h 2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598">
                  <a:moveTo>
                    <a:pt x="0" y="198605"/>
                  </a:moveTo>
                  <a:cubicBezTo>
                    <a:pt x="14287" y="77161"/>
                    <a:pt x="171450" y="-39520"/>
                    <a:pt x="321468" y="12867"/>
                  </a:cubicBezTo>
                  <a:cubicBezTo>
                    <a:pt x="297656" y="158123"/>
                    <a:pt x="123825" y="246230"/>
                    <a:pt x="0" y="198605"/>
                  </a:cubicBezTo>
                  <a:close/>
                  <a:moveTo>
                    <a:pt x="4762" y="196223"/>
                  </a:moveTo>
                  <a:cubicBezTo>
                    <a:pt x="135731" y="231942"/>
                    <a:pt x="266700" y="134311"/>
                    <a:pt x="285750" y="34299"/>
                  </a:cubicBezTo>
                  <a:cubicBezTo>
                    <a:pt x="164306" y="-1420"/>
                    <a:pt x="35719" y="79542"/>
                    <a:pt x="4762" y="19622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57F0DA6-6AAD-21E1-FD55-65F0217431E0}"/>
                </a:ext>
              </a:extLst>
            </p:cNvPr>
            <p:cNvSpPr/>
            <p:nvPr/>
          </p:nvSpPr>
          <p:spPr>
            <a:xfrm>
              <a:off x="6724650" y="2616034"/>
              <a:ext cx="323849" cy="211340"/>
            </a:xfrm>
            <a:custGeom>
              <a:avLst/>
              <a:gdLst>
                <a:gd name="connsiteX0" fmla="*/ 323850 w 323849"/>
                <a:gd name="connsiteY0" fmla="*/ 198603 h 211340"/>
                <a:gd name="connsiteX1" fmla="*/ 0 w 323849"/>
                <a:gd name="connsiteY1" fmla="*/ 15247 h 211340"/>
                <a:gd name="connsiteX2" fmla="*/ 183356 w 323849"/>
                <a:gd name="connsiteY2" fmla="*/ 24772 h 211340"/>
                <a:gd name="connsiteX3" fmla="*/ 323850 w 323849"/>
                <a:gd name="connsiteY3" fmla="*/ 198603 h 211340"/>
                <a:gd name="connsiteX4" fmla="*/ 314325 w 323849"/>
                <a:gd name="connsiteY4" fmla="*/ 196222 h 211340"/>
                <a:gd name="connsiteX5" fmla="*/ 30956 w 323849"/>
                <a:gd name="connsiteY5" fmla="*/ 34297 h 211340"/>
                <a:gd name="connsiteX6" fmla="*/ 314325 w 323849"/>
                <a:gd name="connsiteY6" fmla="*/ 196222 h 2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9" h="211340">
                  <a:moveTo>
                    <a:pt x="323850" y="198603"/>
                  </a:moveTo>
                  <a:cubicBezTo>
                    <a:pt x="197644" y="243847"/>
                    <a:pt x="33337" y="165265"/>
                    <a:pt x="0" y="15247"/>
                  </a:cubicBezTo>
                  <a:cubicBezTo>
                    <a:pt x="35719" y="-8566"/>
                    <a:pt x="126206" y="-3803"/>
                    <a:pt x="183356" y="24772"/>
                  </a:cubicBezTo>
                  <a:cubicBezTo>
                    <a:pt x="254794" y="60490"/>
                    <a:pt x="302419" y="117640"/>
                    <a:pt x="323850" y="198603"/>
                  </a:cubicBezTo>
                  <a:close/>
                  <a:moveTo>
                    <a:pt x="314325" y="196222"/>
                  </a:moveTo>
                  <a:cubicBezTo>
                    <a:pt x="283369" y="77159"/>
                    <a:pt x="142875" y="-1422"/>
                    <a:pt x="30956" y="34297"/>
                  </a:cubicBezTo>
                  <a:cubicBezTo>
                    <a:pt x="61912" y="148597"/>
                    <a:pt x="192881" y="229559"/>
                    <a:pt x="314325" y="19622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68C9A702-74DD-DB6C-87F9-FCEB9D2F50AC}"/>
                </a:ext>
              </a:extLst>
            </p:cNvPr>
            <p:cNvSpPr/>
            <p:nvPr/>
          </p:nvSpPr>
          <p:spPr>
            <a:xfrm>
              <a:off x="7231856" y="2615537"/>
              <a:ext cx="321468" cy="212250"/>
            </a:xfrm>
            <a:custGeom>
              <a:avLst/>
              <a:gdLst>
                <a:gd name="connsiteX0" fmla="*/ 321469 w 321468"/>
                <a:gd name="connsiteY0" fmla="*/ 13362 h 212250"/>
                <a:gd name="connsiteX1" fmla="*/ 0 w 321468"/>
                <a:gd name="connsiteY1" fmla="*/ 199100 h 212250"/>
                <a:gd name="connsiteX2" fmla="*/ 321469 w 321468"/>
                <a:gd name="connsiteY2" fmla="*/ 13362 h 212250"/>
                <a:gd name="connsiteX3" fmla="*/ 288131 w 321468"/>
                <a:gd name="connsiteY3" fmla="*/ 32412 h 212250"/>
                <a:gd name="connsiteX4" fmla="*/ 4763 w 321468"/>
                <a:gd name="connsiteY4" fmla="*/ 194337 h 212250"/>
                <a:gd name="connsiteX5" fmla="*/ 288131 w 321468"/>
                <a:gd name="connsiteY5" fmla="*/ 32412 h 2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250">
                  <a:moveTo>
                    <a:pt x="321469" y="13362"/>
                  </a:moveTo>
                  <a:cubicBezTo>
                    <a:pt x="288131" y="170525"/>
                    <a:pt x="116681" y="244343"/>
                    <a:pt x="0" y="199100"/>
                  </a:cubicBezTo>
                  <a:cubicBezTo>
                    <a:pt x="11906" y="82419"/>
                    <a:pt x="164306" y="-41407"/>
                    <a:pt x="321469" y="13362"/>
                  </a:cubicBezTo>
                  <a:close/>
                  <a:moveTo>
                    <a:pt x="288131" y="32412"/>
                  </a:moveTo>
                  <a:cubicBezTo>
                    <a:pt x="166688" y="-3307"/>
                    <a:pt x="33338" y="82419"/>
                    <a:pt x="4763" y="194337"/>
                  </a:cubicBezTo>
                  <a:cubicBezTo>
                    <a:pt x="119063" y="230056"/>
                    <a:pt x="257175" y="151475"/>
                    <a:pt x="288131" y="324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3E8FE7EA-E1C9-D544-ACFB-83FAB1C8E6A0}"/>
                </a:ext>
              </a:extLst>
            </p:cNvPr>
            <p:cNvSpPr/>
            <p:nvPr/>
          </p:nvSpPr>
          <p:spPr>
            <a:xfrm>
              <a:off x="8674893" y="2615017"/>
              <a:ext cx="321468" cy="212341"/>
            </a:xfrm>
            <a:custGeom>
              <a:avLst/>
              <a:gdLst>
                <a:gd name="connsiteX0" fmla="*/ 321469 w 321468"/>
                <a:gd name="connsiteY0" fmla="*/ 199620 h 212341"/>
                <a:gd name="connsiteX1" fmla="*/ 0 w 321468"/>
                <a:gd name="connsiteY1" fmla="*/ 13882 h 212341"/>
                <a:gd name="connsiteX2" fmla="*/ 321469 w 321468"/>
                <a:gd name="connsiteY2" fmla="*/ 199620 h 212341"/>
                <a:gd name="connsiteX3" fmla="*/ 35719 w 321468"/>
                <a:gd name="connsiteY3" fmla="*/ 32932 h 212341"/>
                <a:gd name="connsiteX4" fmla="*/ 319087 w 321468"/>
                <a:gd name="connsiteY4" fmla="*/ 194857 h 212341"/>
                <a:gd name="connsiteX5" fmla="*/ 35719 w 321468"/>
                <a:gd name="connsiteY5" fmla="*/ 32932 h 21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341">
                  <a:moveTo>
                    <a:pt x="321469" y="199620"/>
                  </a:moveTo>
                  <a:cubicBezTo>
                    <a:pt x="202406" y="244864"/>
                    <a:pt x="30956" y="166283"/>
                    <a:pt x="0" y="13882"/>
                  </a:cubicBezTo>
                  <a:cubicBezTo>
                    <a:pt x="145256" y="-40886"/>
                    <a:pt x="309563" y="75795"/>
                    <a:pt x="321469" y="199620"/>
                  </a:cubicBezTo>
                  <a:close/>
                  <a:moveTo>
                    <a:pt x="35719" y="32932"/>
                  </a:moveTo>
                  <a:cubicBezTo>
                    <a:pt x="66675" y="154376"/>
                    <a:pt x="207169" y="230576"/>
                    <a:pt x="319087" y="194857"/>
                  </a:cubicBezTo>
                  <a:cubicBezTo>
                    <a:pt x="290512" y="82939"/>
                    <a:pt x="157162" y="-2786"/>
                    <a:pt x="35719" y="32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A19C75F2-D171-A0D6-97C9-C43373A79AA3}"/>
                </a:ext>
              </a:extLst>
            </p:cNvPr>
            <p:cNvSpPr/>
            <p:nvPr/>
          </p:nvSpPr>
          <p:spPr>
            <a:xfrm>
              <a:off x="8677274" y="362661"/>
              <a:ext cx="321468" cy="213148"/>
            </a:xfrm>
            <a:custGeom>
              <a:avLst/>
              <a:gdLst>
                <a:gd name="connsiteX0" fmla="*/ 0 w 321468"/>
                <a:gd name="connsiteY0" fmla="*/ 13576 h 213148"/>
                <a:gd name="connsiteX1" fmla="*/ 321469 w 321468"/>
                <a:gd name="connsiteY1" fmla="*/ 199313 h 213148"/>
                <a:gd name="connsiteX2" fmla="*/ 0 w 321468"/>
                <a:gd name="connsiteY2" fmla="*/ 13576 h 213148"/>
                <a:gd name="connsiteX3" fmla="*/ 316706 w 321468"/>
                <a:gd name="connsiteY3" fmla="*/ 196932 h 213148"/>
                <a:gd name="connsiteX4" fmla="*/ 33338 w 321468"/>
                <a:gd name="connsiteY4" fmla="*/ 35007 h 213148"/>
                <a:gd name="connsiteX5" fmla="*/ 316706 w 321468"/>
                <a:gd name="connsiteY5" fmla="*/ 196932 h 21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3148">
                  <a:moveTo>
                    <a:pt x="0" y="13576"/>
                  </a:moveTo>
                  <a:cubicBezTo>
                    <a:pt x="140494" y="-38812"/>
                    <a:pt x="302419" y="68344"/>
                    <a:pt x="321469" y="199313"/>
                  </a:cubicBezTo>
                  <a:cubicBezTo>
                    <a:pt x="209550" y="246938"/>
                    <a:pt x="28575" y="168357"/>
                    <a:pt x="0" y="13576"/>
                  </a:cubicBezTo>
                  <a:close/>
                  <a:moveTo>
                    <a:pt x="316706" y="196932"/>
                  </a:moveTo>
                  <a:cubicBezTo>
                    <a:pt x="283369" y="73107"/>
                    <a:pt x="140494" y="-712"/>
                    <a:pt x="33338" y="35007"/>
                  </a:cubicBezTo>
                  <a:cubicBezTo>
                    <a:pt x="66675" y="154069"/>
                    <a:pt x="200025" y="227888"/>
                    <a:pt x="316706" y="19693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12BAC6D8-2031-D9FD-6A4A-E39D9CAC84C4}"/>
                </a:ext>
              </a:extLst>
            </p:cNvPr>
            <p:cNvSpPr/>
            <p:nvPr/>
          </p:nvSpPr>
          <p:spPr>
            <a:xfrm>
              <a:off x="10629899" y="2615866"/>
              <a:ext cx="321468" cy="211704"/>
            </a:xfrm>
            <a:custGeom>
              <a:avLst/>
              <a:gdLst>
                <a:gd name="connsiteX0" fmla="*/ 0 w 321468"/>
                <a:gd name="connsiteY0" fmla="*/ 13034 h 211704"/>
                <a:gd name="connsiteX1" fmla="*/ 321469 w 321468"/>
                <a:gd name="connsiteY1" fmla="*/ 198771 h 211704"/>
                <a:gd name="connsiteX2" fmla="*/ 0 w 321468"/>
                <a:gd name="connsiteY2" fmla="*/ 13034 h 211704"/>
                <a:gd name="connsiteX3" fmla="*/ 35719 w 321468"/>
                <a:gd name="connsiteY3" fmla="*/ 34465 h 211704"/>
                <a:gd name="connsiteX4" fmla="*/ 319088 w 321468"/>
                <a:gd name="connsiteY4" fmla="*/ 194009 h 211704"/>
                <a:gd name="connsiteX5" fmla="*/ 35719 w 321468"/>
                <a:gd name="connsiteY5" fmla="*/ 34465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0" y="13034"/>
                  </a:moveTo>
                  <a:cubicBezTo>
                    <a:pt x="159544" y="-41735"/>
                    <a:pt x="309563" y="86853"/>
                    <a:pt x="321469" y="198771"/>
                  </a:cubicBezTo>
                  <a:cubicBezTo>
                    <a:pt x="202406" y="244015"/>
                    <a:pt x="33338" y="167815"/>
                    <a:pt x="0" y="13034"/>
                  </a:cubicBezTo>
                  <a:close/>
                  <a:moveTo>
                    <a:pt x="35719" y="34465"/>
                  </a:moveTo>
                  <a:cubicBezTo>
                    <a:pt x="69056" y="160671"/>
                    <a:pt x="216694" y="229728"/>
                    <a:pt x="319088" y="194009"/>
                  </a:cubicBezTo>
                  <a:cubicBezTo>
                    <a:pt x="288131" y="74946"/>
                    <a:pt x="147638" y="-3635"/>
                    <a:pt x="35719" y="3446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EB0540A5-8D01-9873-5260-F2B78BC7C91E}"/>
                </a:ext>
              </a:extLst>
            </p:cNvPr>
            <p:cNvSpPr/>
            <p:nvPr/>
          </p:nvSpPr>
          <p:spPr>
            <a:xfrm>
              <a:off x="11141782" y="2616105"/>
              <a:ext cx="319172" cy="211313"/>
            </a:xfrm>
            <a:custGeom>
              <a:avLst/>
              <a:gdLst>
                <a:gd name="connsiteX0" fmla="*/ 319173 w 319172"/>
                <a:gd name="connsiteY0" fmla="*/ 10413 h 211313"/>
                <a:gd name="connsiteX1" fmla="*/ 86 w 319172"/>
                <a:gd name="connsiteY1" fmla="*/ 198532 h 211313"/>
                <a:gd name="connsiteX2" fmla="*/ 100098 w 319172"/>
                <a:gd name="connsiteY2" fmla="*/ 43751 h 211313"/>
                <a:gd name="connsiteX3" fmla="*/ 319173 w 319172"/>
                <a:gd name="connsiteY3" fmla="*/ 10413 h 211313"/>
                <a:gd name="connsiteX4" fmla="*/ 285836 w 319172"/>
                <a:gd name="connsiteY4" fmla="*/ 31845 h 211313"/>
                <a:gd name="connsiteX5" fmla="*/ 2467 w 319172"/>
                <a:gd name="connsiteY5" fmla="*/ 193770 h 211313"/>
                <a:gd name="connsiteX6" fmla="*/ 285836 w 319172"/>
                <a:gd name="connsiteY6" fmla="*/ 31845 h 2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2" h="211313">
                  <a:moveTo>
                    <a:pt x="319173" y="10413"/>
                  </a:moveTo>
                  <a:cubicBezTo>
                    <a:pt x="292980" y="155670"/>
                    <a:pt x="128673" y="246157"/>
                    <a:pt x="86" y="198532"/>
                  </a:cubicBezTo>
                  <a:cubicBezTo>
                    <a:pt x="-2295" y="153288"/>
                    <a:pt x="45330" y="79470"/>
                    <a:pt x="100098" y="43751"/>
                  </a:cubicBezTo>
                  <a:cubicBezTo>
                    <a:pt x="166773" y="888"/>
                    <a:pt x="240592" y="-11018"/>
                    <a:pt x="319173" y="10413"/>
                  </a:cubicBezTo>
                  <a:close/>
                  <a:moveTo>
                    <a:pt x="285836" y="31845"/>
                  </a:moveTo>
                  <a:cubicBezTo>
                    <a:pt x="166773" y="-3874"/>
                    <a:pt x="31042" y="79470"/>
                    <a:pt x="2467" y="193770"/>
                  </a:cubicBezTo>
                  <a:cubicBezTo>
                    <a:pt x="109623" y="229488"/>
                    <a:pt x="252498" y="155670"/>
                    <a:pt x="285836" y="318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B73551A-5BC0-3DE9-7F48-F18A27774983}"/>
                </a:ext>
              </a:extLst>
            </p:cNvPr>
            <p:cNvSpPr/>
            <p:nvPr/>
          </p:nvSpPr>
          <p:spPr>
            <a:xfrm>
              <a:off x="11139487" y="4868366"/>
              <a:ext cx="319087" cy="211349"/>
            </a:xfrm>
            <a:custGeom>
              <a:avLst/>
              <a:gdLst>
                <a:gd name="connsiteX0" fmla="*/ 0 w 319087"/>
                <a:gd name="connsiteY0" fmla="*/ 198934 h 211349"/>
                <a:gd name="connsiteX1" fmla="*/ 319088 w 319087"/>
                <a:gd name="connsiteY1" fmla="*/ 13196 h 211349"/>
                <a:gd name="connsiteX2" fmla="*/ 0 w 319087"/>
                <a:gd name="connsiteY2" fmla="*/ 198934 h 211349"/>
                <a:gd name="connsiteX3" fmla="*/ 4762 w 319087"/>
                <a:gd name="connsiteY3" fmla="*/ 194171 h 211349"/>
                <a:gd name="connsiteX4" fmla="*/ 285750 w 319087"/>
                <a:gd name="connsiteY4" fmla="*/ 32246 h 211349"/>
                <a:gd name="connsiteX5" fmla="*/ 4762 w 319087"/>
                <a:gd name="connsiteY5" fmla="*/ 194171 h 2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7" h="211349">
                  <a:moveTo>
                    <a:pt x="0" y="198934"/>
                  </a:moveTo>
                  <a:cubicBezTo>
                    <a:pt x="11906" y="84634"/>
                    <a:pt x="161925" y="-41573"/>
                    <a:pt x="319088" y="13196"/>
                  </a:cubicBezTo>
                  <a:cubicBezTo>
                    <a:pt x="300037" y="151309"/>
                    <a:pt x="130969" y="246559"/>
                    <a:pt x="0" y="198934"/>
                  </a:cubicBezTo>
                  <a:close/>
                  <a:moveTo>
                    <a:pt x="4762" y="194171"/>
                  </a:moveTo>
                  <a:cubicBezTo>
                    <a:pt x="135731" y="229890"/>
                    <a:pt x="266700" y="132259"/>
                    <a:pt x="285750" y="32246"/>
                  </a:cubicBezTo>
                  <a:cubicBezTo>
                    <a:pt x="164306" y="-1091"/>
                    <a:pt x="35719" y="79871"/>
                    <a:pt x="4762" y="1941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1B42343F-0CF8-3AF0-FE3D-F87AB8BF5715}"/>
                </a:ext>
              </a:extLst>
            </p:cNvPr>
            <p:cNvSpPr/>
            <p:nvPr/>
          </p:nvSpPr>
          <p:spPr>
            <a:xfrm>
              <a:off x="11139487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8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8131 w 321468"/>
                <a:gd name="connsiteY4" fmla="*/ 34824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9050" y="70542"/>
                    <a:pt x="178594" y="-38995"/>
                    <a:pt x="321468" y="13392"/>
                  </a:cubicBezTo>
                  <a:cubicBezTo>
                    <a:pt x="295275" y="153886"/>
                    <a:pt x="133350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28587" y="230086"/>
                    <a:pt x="257175" y="149124"/>
                    <a:pt x="288131" y="34824"/>
                  </a:cubicBezTo>
                  <a:cubicBezTo>
                    <a:pt x="173831" y="-3276"/>
                    <a:pt x="35719" y="77686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8E5054E-A6FB-A3F1-6DFF-0F3D84549307}"/>
                </a:ext>
              </a:extLst>
            </p:cNvPr>
            <p:cNvSpPr/>
            <p:nvPr/>
          </p:nvSpPr>
          <p:spPr>
            <a:xfrm>
              <a:off x="10629899" y="362661"/>
              <a:ext cx="321468" cy="211916"/>
            </a:xfrm>
            <a:custGeom>
              <a:avLst/>
              <a:gdLst>
                <a:gd name="connsiteX0" fmla="*/ 321469 w 321468"/>
                <a:gd name="connsiteY0" fmla="*/ 199313 h 211916"/>
                <a:gd name="connsiteX1" fmla="*/ 0 w 321468"/>
                <a:gd name="connsiteY1" fmla="*/ 13576 h 211916"/>
                <a:gd name="connsiteX2" fmla="*/ 321469 w 321468"/>
                <a:gd name="connsiteY2" fmla="*/ 199313 h 211916"/>
                <a:gd name="connsiteX3" fmla="*/ 316706 w 321468"/>
                <a:gd name="connsiteY3" fmla="*/ 194551 h 211916"/>
                <a:gd name="connsiteX4" fmla="*/ 33338 w 321468"/>
                <a:gd name="connsiteY4" fmla="*/ 35007 h 211916"/>
                <a:gd name="connsiteX5" fmla="*/ 316706 w 321468"/>
                <a:gd name="connsiteY5" fmla="*/ 194551 h 2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916">
                  <a:moveTo>
                    <a:pt x="321469" y="199313"/>
                  </a:moveTo>
                  <a:cubicBezTo>
                    <a:pt x="190500" y="246938"/>
                    <a:pt x="26194" y="154069"/>
                    <a:pt x="0" y="13576"/>
                  </a:cubicBezTo>
                  <a:cubicBezTo>
                    <a:pt x="140494" y="-38812"/>
                    <a:pt x="304800" y="68344"/>
                    <a:pt x="321469" y="199313"/>
                  </a:cubicBezTo>
                  <a:close/>
                  <a:moveTo>
                    <a:pt x="316706" y="194551"/>
                  </a:moveTo>
                  <a:cubicBezTo>
                    <a:pt x="290513" y="77869"/>
                    <a:pt x="142875" y="-5474"/>
                    <a:pt x="33338" y="35007"/>
                  </a:cubicBezTo>
                  <a:cubicBezTo>
                    <a:pt x="71438" y="161213"/>
                    <a:pt x="209550" y="227888"/>
                    <a:pt x="316706" y="19455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08A783D6-CE1C-142C-C3AB-D03580A6F7DB}"/>
                </a:ext>
              </a:extLst>
            </p:cNvPr>
            <p:cNvSpPr/>
            <p:nvPr/>
          </p:nvSpPr>
          <p:spPr>
            <a:xfrm>
              <a:off x="9186862" y="363679"/>
              <a:ext cx="321468" cy="212976"/>
            </a:xfrm>
            <a:custGeom>
              <a:avLst/>
              <a:gdLst>
                <a:gd name="connsiteX0" fmla="*/ 321469 w 321468"/>
                <a:gd name="connsiteY0" fmla="*/ 12558 h 212976"/>
                <a:gd name="connsiteX1" fmla="*/ 0 w 321468"/>
                <a:gd name="connsiteY1" fmla="*/ 200676 h 212976"/>
                <a:gd name="connsiteX2" fmla="*/ 321469 w 321468"/>
                <a:gd name="connsiteY2" fmla="*/ 12558 h 212976"/>
                <a:gd name="connsiteX3" fmla="*/ 4762 w 321468"/>
                <a:gd name="connsiteY3" fmla="*/ 193533 h 212976"/>
                <a:gd name="connsiteX4" fmla="*/ 288131 w 321468"/>
                <a:gd name="connsiteY4" fmla="*/ 31608 h 212976"/>
                <a:gd name="connsiteX5" fmla="*/ 4762 w 321468"/>
                <a:gd name="connsiteY5" fmla="*/ 193533 h 21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76">
                  <a:moveTo>
                    <a:pt x="321469" y="12558"/>
                  </a:moveTo>
                  <a:cubicBezTo>
                    <a:pt x="292894" y="162576"/>
                    <a:pt x="123825" y="245920"/>
                    <a:pt x="0" y="200676"/>
                  </a:cubicBezTo>
                  <a:cubicBezTo>
                    <a:pt x="7144" y="93520"/>
                    <a:pt x="154781" y="-42211"/>
                    <a:pt x="321469" y="12558"/>
                  </a:cubicBezTo>
                  <a:close/>
                  <a:moveTo>
                    <a:pt x="4762" y="193533"/>
                  </a:moveTo>
                  <a:cubicBezTo>
                    <a:pt x="119063" y="229251"/>
                    <a:pt x="257175" y="148289"/>
                    <a:pt x="288131" y="31608"/>
                  </a:cubicBezTo>
                  <a:cubicBezTo>
                    <a:pt x="164306" y="-4111"/>
                    <a:pt x="30956" y="83995"/>
                    <a:pt x="4762" y="1935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82FBF6F8-4B69-8C0B-530B-A2932E9523A5}"/>
                </a:ext>
              </a:extLst>
            </p:cNvPr>
            <p:cNvSpPr/>
            <p:nvPr/>
          </p:nvSpPr>
          <p:spPr>
            <a:xfrm>
              <a:off x="10629899" y="1489163"/>
              <a:ext cx="321468" cy="211111"/>
            </a:xfrm>
            <a:custGeom>
              <a:avLst/>
              <a:gdLst>
                <a:gd name="connsiteX0" fmla="*/ 0 w 321468"/>
                <a:gd name="connsiteY0" fmla="*/ 13405 h 211111"/>
                <a:gd name="connsiteX1" fmla="*/ 321469 w 321468"/>
                <a:gd name="connsiteY1" fmla="*/ 196762 h 211111"/>
                <a:gd name="connsiteX2" fmla="*/ 0 w 321468"/>
                <a:gd name="connsiteY2" fmla="*/ 13405 h 211111"/>
                <a:gd name="connsiteX3" fmla="*/ 319088 w 321468"/>
                <a:gd name="connsiteY3" fmla="*/ 194380 h 211111"/>
                <a:gd name="connsiteX4" fmla="*/ 35719 w 321468"/>
                <a:gd name="connsiteY4" fmla="*/ 32455 h 211111"/>
                <a:gd name="connsiteX5" fmla="*/ 319088 w 321468"/>
                <a:gd name="connsiteY5" fmla="*/ 194380 h 2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111">
                  <a:moveTo>
                    <a:pt x="0" y="13405"/>
                  </a:moveTo>
                  <a:cubicBezTo>
                    <a:pt x="142875" y="-38982"/>
                    <a:pt x="304800" y="70555"/>
                    <a:pt x="321469" y="196762"/>
                  </a:cubicBezTo>
                  <a:cubicBezTo>
                    <a:pt x="219075" y="242005"/>
                    <a:pt x="38100" y="180093"/>
                    <a:pt x="0" y="13405"/>
                  </a:cubicBezTo>
                  <a:close/>
                  <a:moveTo>
                    <a:pt x="319088" y="194380"/>
                  </a:moveTo>
                  <a:cubicBezTo>
                    <a:pt x="285750" y="68174"/>
                    <a:pt x="140494" y="-3264"/>
                    <a:pt x="35719" y="32455"/>
                  </a:cubicBezTo>
                  <a:cubicBezTo>
                    <a:pt x="69056" y="153899"/>
                    <a:pt x="202406" y="227718"/>
                    <a:pt x="319088" y="1943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E8459DEB-5CDE-DF6B-C90A-11B0BBEEEFA5}"/>
                </a:ext>
              </a:extLst>
            </p:cNvPr>
            <p:cNvSpPr/>
            <p:nvPr/>
          </p:nvSpPr>
          <p:spPr>
            <a:xfrm>
              <a:off x="9184481" y="1489176"/>
              <a:ext cx="321468" cy="211733"/>
            </a:xfrm>
            <a:custGeom>
              <a:avLst/>
              <a:gdLst>
                <a:gd name="connsiteX0" fmla="*/ 0 w 321468"/>
                <a:gd name="connsiteY0" fmla="*/ 199130 h 211733"/>
                <a:gd name="connsiteX1" fmla="*/ 321469 w 321468"/>
                <a:gd name="connsiteY1" fmla="*/ 13392 h 211733"/>
                <a:gd name="connsiteX2" fmla="*/ 0 w 321468"/>
                <a:gd name="connsiteY2" fmla="*/ 199130 h 211733"/>
                <a:gd name="connsiteX3" fmla="*/ 4762 w 321468"/>
                <a:gd name="connsiteY3" fmla="*/ 196749 h 211733"/>
                <a:gd name="connsiteX4" fmla="*/ 285750 w 321468"/>
                <a:gd name="connsiteY4" fmla="*/ 32442 h 211733"/>
                <a:gd name="connsiteX5" fmla="*/ 4762 w 321468"/>
                <a:gd name="connsiteY5" fmla="*/ 196749 h 2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33">
                  <a:moveTo>
                    <a:pt x="0" y="199130"/>
                  </a:moveTo>
                  <a:cubicBezTo>
                    <a:pt x="16669" y="70542"/>
                    <a:pt x="178594" y="-38995"/>
                    <a:pt x="321469" y="13392"/>
                  </a:cubicBezTo>
                  <a:cubicBezTo>
                    <a:pt x="297656" y="153886"/>
                    <a:pt x="135731" y="246755"/>
                    <a:pt x="0" y="199130"/>
                  </a:cubicBezTo>
                  <a:close/>
                  <a:moveTo>
                    <a:pt x="4762" y="196749"/>
                  </a:moveTo>
                  <a:cubicBezTo>
                    <a:pt x="142875" y="234849"/>
                    <a:pt x="269081" y="130074"/>
                    <a:pt x="285750" y="32442"/>
                  </a:cubicBezTo>
                  <a:cubicBezTo>
                    <a:pt x="161925" y="-895"/>
                    <a:pt x="33338" y="84830"/>
                    <a:pt x="4762" y="19674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8ECD849-C1C7-7F41-BC37-F63D62FF1BA2}"/>
                </a:ext>
              </a:extLst>
            </p:cNvPr>
            <p:cNvSpPr/>
            <p:nvPr/>
          </p:nvSpPr>
          <p:spPr>
            <a:xfrm>
              <a:off x="8677274" y="1489481"/>
              <a:ext cx="321468" cy="210675"/>
            </a:xfrm>
            <a:custGeom>
              <a:avLst/>
              <a:gdLst>
                <a:gd name="connsiteX0" fmla="*/ 321469 w 321468"/>
                <a:gd name="connsiteY0" fmla="*/ 198825 h 210675"/>
                <a:gd name="connsiteX1" fmla="*/ 0 w 321468"/>
                <a:gd name="connsiteY1" fmla="*/ 15468 h 210675"/>
                <a:gd name="connsiteX2" fmla="*/ 321469 w 321468"/>
                <a:gd name="connsiteY2" fmla="*/ 198825 h 210675"/>
                <a:gd name="connsiteX3" fmla="*/ 316706 w 321468"/>
                <a:gd name="connsiteY3" fmla="*/ 194062 h 210675"/>
                <a:gd name="connsiteX4" fmla="*/ 33338 w 321468"/>
                <a:gd name="connsiteY4" fmla="*/ 32137 h 210675"/>
                <a:gd name="connsiteX5" fmla="*/ 316706 w 321468"/>
                <a:gd name="connsiteY5" fmla="*/ 194062 h 21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0675">
                  <a:moveTo>
                    <a:pt x="321469" y="198825"/>
                  </a:moveTo>
                  <a:cubicBezTo>
                    <a:pt x="197644" y="241687"/>
                    <a:pt x="33338" y="165487"/>
                    <a:pt x="0" y="15468"/>
                  </a:cubicBezTo>
                  <a:cubicBezTo>
                    <a:pt x="126206" y="-39300"/>
                    <a:pt x="300038" y="58331"/>
                    <a:pt x="321469" y="198825"/>
                  </a:cubicBezTo>
                  <a:close/>
                  <a:moveTo>
                    <a:pt x="316706" y="194062"/>
                  </a:moveTo>
                  <a:cubicBezTo>
                    <a:pt x="290513" y="82143"/>
                    <a:pt x="157163" y="-3582"/>
                    <a:pt x="33338" y="32137"/>
                  </a:cubicBezTo>
                  <a:cubicBezTo>
                    <a:pt x="61913" y="151200"/>
                    <a:pt x="200025" y="229781"/>
                    <a:pt x="316706" y="1940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BF7AE753-3857-4A82-EA92-8C21791D9DE4}"/>
                </a:ext>
              </a:extLst>
            </p:cNvPr>
            <p:cNvSpPr/>
            <p:nvPr/>
          </p:nvSpPr>
          <p:spPr>
            <a:xfrm>
              <a:off x="10629899" y="4867313"/>
              <a:ext cx="321468" cy="212919"/>
            </a:xfrm>
            <a:custGeom>
              <a:avLst/>
              <a:gdLst>
                <a:gd name="connsiteX0" fmla="*/ 321469 w 321468"/>
                <a:gd name="connsiteY0" fmla="*/ 199986 h 212919"/>
                <a:gd name="connsiteX1" fmla="*/ 0 w 321468"/>
                <a:gd name="connsiteY1" fmla="*/ 14249 h 212919"/>
                <a:gd name="connsiteX2" fmla="*/ 321469 w 321468"/>
                <a:gd name="connsiteY2" fmla="*/ 199986 h 212919"/>
                <a:gd name="connsiteX3" fmla="*/ 35719 w 321468"/>
                <a:gd name="connsiteY3" fmla="*/ 35680 h 212919"/>
                <a:gd name="connsiteX4" fmla="*/ 319088 w 321468"/>
                <a:gd name="connsiteY4" fmla="*/ 195224 h 212919"/>
                <a:gd name="connsiteX5" fmla="*/ 35719 w 321468"/>
                <a:gd name="connsiteY5" fmla="*/ 35680 h 2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2919">
                  <a:moveTo>
                    <a:pt x="321469" y="199986"/>
                  </a:moveTo>
                  <a:cubicBezTo>
                    <a:pt x="204788" y="245230"/>
                    <a:pt x="33338" y="169030"/>
                    <a:pt x="0" y="14249"/>
                  </a:cubicBezTo>
                  <a:cubicBezTo>
                    <a:pt x="138113" y="-40520"/>
                    <a:pt x="307181" y="71399"/>
                    <a:pt x="321469" y="199986"/>
                  </a:cubicBezTo>
                  <a:close/>
                  <a:moveTo>
                    <a:pt x="35719" y="35680"/>
                  </a:moveTo>
                  <a:cubicBezTo>
                    <a:pt x="69056" y="161886"/>
                    <a:pt x="216694" y="230943"/>
                    <a:pt x="319088" y="195224"/>
                  </a:cubicBezTo>
                  <a:cubicBezTo>
                    <a:pt x="288131" y="76161"/>
                    <a:pt x="147638" y="-2420"/>
                    <a:pt x="35719" y="3568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13C70F58-C2DF-0F91-9726-E132A8179ADF}"/>
                </a:ext>
              </a:extLst>
            </p:cNvPr>
            <p:cNvSpPr/>
            <p:nvPr/>
          </p:nvSpPr>
          <p:spPr>
            <a:xfrm>
              <a:off x="7231856" y="1489693"/>
              <a:ext cx="321468" cy="211334"/>
            </a:xfrm>
            <a:custGeom>
              <a:avLst/>
              <a:gdLst>
                <a:gd name="connsiteX0" fmla="*/ 321469 w 321468"/>
                <a:gd name="connsiteY0" fmla="*/ 12875 h 211334"/>
                <a:gd name="connsiteX1" fmla="*/ 0 w 321468"/>
                <a:gd name="connsiteY1" fmla="*/ 198612 h 211334"/>
                <a:gd name="connsiteX2" fmla="*/ 321469 w 321468"/>
                <a:gd name="connsiteY2" fmla="*/ 12875 h 211334"/>
                <a:gd name="connsiteX3" fmla="*/ 4763 w 321468"/>
                <a:gd name="connsiteY3" fmla="*/ 196231 h 211334"/>
                <a:gd name="connsiteX4" fmla="*/ 285750 w 321468"/>
                <a:gd name="connsiteY4" fmla="*/ 31925 h 211334"/>
                <a:gd name="connsiteX5" fmla="*/ 4763 w 321468"/>
                <a:gd name="connsiteY5" fmla="*/ 196231 h 2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334">
                  <a:moveTo>
                    <a:pt x="321469" y="12875"/>
                  </a:moveTo>
                  <a:cubicBezTo>
                    <a:pt x="290513" y="165275"/>
                    <a:pt x="121444" y="243856"/>
                    <a:pt x="0" y="198612"/>
                  </a:cubicBezTo>
                  <a:cubicBezTo>
                    <a:pt x="9525" y="89075"/>
                    <a:pt x="159544" y="-41894"/>
                    <a:pt x="321469" y="12875"/>
                  </a:cubicBezTo>
                  <a:close/>
                  <a:moveTo>
                    <a:pt x="4763" y="196231"/>
                  </a:moveTo>
                  <a:cubicBezTo>
                    <a:pt x="142875" y="234331"/>
                    <a:pt x="269081" y="129556"/>
                    <a:pt x="285750" y="31925"/>
                  </a:cubicBezTo>
                  <a:cubicBezTo>
                    <a:pt x="159544" y="-1413"/>
                    <a:pt x="33338" y="84312"/>
                    <a:pt x="4763" y="1962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95D51976-82AC-CAE4-A111-3BDCD17F8951}"/>
                </a:ext>
              </a:extLst>
            </p:cNvPr>
            <p:cNvSpPr/>
            <p:nvPr/>
          </p:nvSpPr>
          <p:spPr>
            <a:xfrm>
              <a:off x="9186862" y="4868528"/>
              <a:ext cx="321468" cy="211704"/>
            </a:xfrm>
            <a:custGeom>
              <a:avLst/>
              <a:gdLst>
                <a:gd name="connsiteX0" fmla="*/ 321469 w 321468"/>
                <a:gd name="connsiteY0" fmla="*/ 13034 h 211704"/>
                <a:gd name="connsiteX1" fmla="*/ 0 w 321468"/>
                <a:gd name="connsiteY1" fmla="*/ 198771 h 211704"/>
                <a:gd name="connsiteX2" fmla="*/ 321469 w 321468"/>
                <a:gd name="connsiteY2" fmla="*/ 13034 h 211704"/>
                <a:gd name="connsiteX3" fmla="*/ 2381 w 321468"/>
                <a:gd name="connsiteY3" fmla="*/ 194009 h 211704"/>
                <a:gd name="connsiteX4" fmla="*/ 285750 w 321468"/>
                <a:gd name="connsiteY4" fmla="*/ 32084 h 211704"/>
                <a:gd name="connsiteX5" fmla="*/ 2381 w 321468"/>
                <a:gd name="connsiteY5" fmla="*/ 194009 h 2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704">
                  <a:moveTo>
                    <a:pt x="321469" y="13034"/>
                  </a:moveTo>
                  <a:cubicBezTo>
                    <a:pt x="288131" y="167815"/>
                    <a:pt x="119063" y="244015"/>
                    <a:pt x="0" y="198771"/>
                  </a:cubicBezTo>
                  <a:cubicBezTo>
                    <a:pt x="9525" y="86853"/>
                    <a:pt x="159544" y="-41735"/>
                    <a:pt x="321469" y="13034"/>
                  </a:cubicBezTo>
                  <a:close/>
                  <a:moveTo>
                    <a:pt x="2381" y="194009"/>
                  </a:moveTo>
                  <a:cubicBezTo>
                    <a:pt x="126206" y="227346"/>
                    <a:pt x="254794" y="146384"/>
                    <a:pt x="285750" y="32084"/>
                  </a:cubicBezTo>
                  <a:cubicBezTo>
                    <a:pt x="171450" y="-3635"/>
                    <a:pt x="33337" y="77328"/>
                    <a:pt x="2381" y="19400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CA7C70E-0EB8-11CF-FC82-81C813A887C9}"/>
                </a:ext>
              </a:extLst>
            </p:cNvPr>
            <p:cNvSpPr/>
            <p:nvPr/>
          </p:nvSpPr>
          <p:spPr>
            <a:xfrm>
              <a:off x="6722268" y="1490032"/>
              <a:ext cx="321468" cy="211424"/>
            </a:xfrm>
            <a:custGeom>
              <a:avLst/>
              <a:gdLst>
                <a:gd name="connsiteX0" fmla="*/ 0 w 321468"/>
                <a:gd name="connsiteY0" fmla="*/ 12536 h 211424"/>
                <a:gd name="connsiteX1" fmla="*/ 321469 w 321468"/>
                <a:gd name="connsiteY1" fmla="*/ 198274 h 211424"/>
                <a:gd name="connsiteX2" fmla="*/ 0 w 321468"/>
                <a:gd name="connsiteY2" fmla="*/ 12536 h 211424"/>
                <a:gd name="connsiteX3" fmla="*/ 35719 w 321468"/>
                <a:gd name="connsiteY3" fmla="*/ 31587 h 211424"/>
                <a:gd name="connsiteX4" fmla="*/ 316706 w 321468"/>
                <a:gd name="connsiteY4" fmla="*/ 193511 h 211424"/>
                <a:gd name="connsiteX5" fmla="*/ 35719 w 321468"/>
                <a:gd name="connsiteY5" fmla="*/ 31587 h 2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424">
                  <a:moveTo>
                    <a:pt x="0" y="12536"/>
                  </a:moveTo>
                  <a:cubicBezTo>
                    <a:pt x="157163" y="-39851"/>
                    <a:pt x="309563" y="81593"/>
                    <a:pt x="321469" y="198274"/>
                  </a:cubicBezTo>
                  <a:cubicBezTo>
                    <a:pt x="207169" y="243518"/>
                    <a:pt x="33338" y="169699"/>
                    <a:pt x="0" y="12536"/>
                  </a:cubicBezTo>
                  <a:close/>
                  <a:moveTo>
                    <a:pt x="35719" y="31587"/>
                  </a:moveTo>
                  <a:cubicBezTo>
                    <a:pt x="61913" y="145886"/>
                    <a:pt x="197644" y="229230"/>
                    <a:pt x="316706" y="193511"/>
                  </a:cubicBezTo>
                  <a:cubicBezTo>
                    <a:pt x="292894" y="86355"/>
                    <a:pt x="159544" y="-4132"/>
                    <a:pt x="35719" y="315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88B1C33-CFEF-F729-306A-21DE898D6E15}"/>
                </a:ext>
              </a:extLst>
            </p:cNvPr>
            <p:cNvSpPr/>
            <p:nvPr/>
          </p:nvSpPr>
          <p:spPr>
            <a:xfrm>
              <a:off x="8677274" y="4868862"/>
              <a:ext cx="321468" cy="211811"/>
            </a:xfrm>
            <a:custGeom>
              <a:avLst/>
              <a:gdLst>
                <a:gd name="connsiteX0" fmla="*/ 0 w 321468"/>
                <a:gd name="connsiteY0" fmla="*/ 12700 h 211811"/>
                <a:gd name="connsiteX1" fmla="*/ 321469 w 321468"/>
                <a:gd name="connsiteY1" fmla="*/ 198438 h 211811"/>
                <a:gd name="connsiteX2" fmla="*/ 0 w 321468"/>
                <a:gd name="connsiteY2" fmla="*/ 12700 h 211811"/>
                <a:gd name="connsiteX3" fmla="*/ 33338 w 321468"/>
                <a:gd name="connsiteY3" fmla="*/ 31750 h 211811"/>
                <a:gd name="connsiteX4" fmla="*/ 316706 w 321468"/>
                <a:gd name="connsiteY4" fmla="*/ 193675 h 211811"/>
                <a:gd name="connsiteX5" fmla="*/ 33338 w 321468"/>
                <a:gd name="connsiteY5" fmla="*/ 31750 h 2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8" h="211811">
                  <a:moveTo>
                    <a:pt x="0" y="12700"/>
                  </a:moveTo>
                  <a:cubicBezTo>
                    <a:pt x="154781" y="-39687"/>
                    <a:pt x="309563" y="79375"/>
                    <a:pt x="321469" y="198438"/>
                  </a:cubicBezTo>
                  <a:cubicBezTo>
                    <a:pt x="207169" y="243681"/>
                    <a:pt x="33338" y="172244"/>
                    <a:pt x="0" y="12700"/>
                  </a:cubicBezTo>
                  <a:close/>
                  <a:moveTo>
                    <a:pt x="33338" y="31750"/>
                  </a:moveTo>
                  <a:cubicBezTo>
                    <a:pt x="66675" y="155575"/>
                    <a:pt x="207169" y="229394"/>
                    <a:pt x="316706" y="193675"/>
                  </a:cubicBezTo>
                  <a:cubicBezTo>
                    <a:pt x="288131" y="79375"/>
                    <a:pt x="152400" y="-3969"/>
                    <a:pt x="33338" y="317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4C16C91B-2003-0631-7CE2-3C868B1B8F1B}"/>
                </a:ext>
              </a:extLst>
            </p:cNvPr>
            <p:cNvSpPr/>
            <p:nvPr/>
          </p:nvSpPr>
          <p:spPr>
            <a:xfrm>
              <a:off x="9186776" y="2615579"/>
              <a:ext cx="319173" cy="211661"/>
            </a:xfrm>
            <a:custGeom>
              <a:avLst/>
              <a:gdLst>
                <a:gd name="connsiteX0" fmla="*/ 319173 w 319173"/>
                <a:gd name="connsiteY0" fmla="*/ 13321 h 211661"/>
                <a:gd name="connsiteX1" fmla="*/ 86 w 319173"/>
                <a:gd name="connsiteY1" fmla="*/ 199058 h 211661"/>
                <a:gd name="connsiteX2" fmla="*/ 97717 w 319173"/>
                <a:gd name="connsiteY2" fmla="*/ 46658 h 211661"/>
                <a:gd name="connsiteX3" fmla="*/ 319173 w 319173"/>
                <a:gd name="connsiteY3" fmla="*/ 13321 h 211661"/>
                <a:gd name="connsiteX4" fmla="*/ 285836 w 319173"/>
                <a:gd name="connsiteY4" fmla="*/ 32371 h 211661"/>
                <a:gd name="connsiteX5" fmla="*/ 2467 w 319173"/>
                <a:gd name="connsiteY5" fmla="*/ 194296 h 211661"/>
                <a:gd name="connsiteX6" fmla="*/ 285836 w 319173"/>
                <a:gd name="connsiteY6" fmla="*/ 32371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73" h="211661">
                  <a:moveTo>
                    <a:pt x="319173" y="13321"/>
                  </a:moveTo>
                  <a:cubicBezTo>
                    <a:pt x="292980" y="153815"/>
                    <a:pt x="131054" y="246683"/>
                    <a:pt x="86" y="199058"/>
                  </a:cubicBezTo>
                  <a:cubicBezTo>
                    <a:pt x="-2296" y="156196"/>
                    <a:pt x="45329" y="82377"/>
                    <a:pt x="97717" y="46658"/>
                  </a:cubicBezTo>
                  <a:cubicBezTo>
                    <a:pt x="178679" y="-8111"/>
                    <a:pt x="276310" y="-8111"/>
                    <a:pt x="319173" y="13321"/>
                  </a:cubicBezTo>
                  <a:close/>
                  <a:moveTo>
                    <a:pt x="285836" y="32371"/>
                  </a:moveTo>
                  <a:cubicBezTo>
                    <a:pt x="164392" y="-3348"/>
                    <a:pt x="31042" y="82377"/>
                    <a:pt x="2467" y="194296"/>
                  </a:cubicBezTo>
                  <a:cubicBezTo>
                    <a:pt x="114386" y="230014"/>
                    <a:pt x="254879" y="153815"/>
                    <a:pt x="285836" y="3237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A073FC1F-376B-C529-7DE6-9D9424A9B1E0}"/>
                </a:ext>
              </a:extLst>
            </p:cNvPr>
            <p:cNvSpPr/>
            <p:nvPr/>
          </p:nvSpPr>
          <p:spPr>
            <a:xfrm>
              <a:off x="7698581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5461DAA5-ADF9-D515-06DC-8DBF7B224DF2}"/>
                </a:ext>
              </a:extLst>
            </p:cNvPr>
            <p:cNvSpPr/>
            <p:nvPr/>
          </p:nvSpPr>
          <p:spPr>
            <a:xfrm>
              <a:off x="5745956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A4F966DC-41F6-5123-945C-ACA02B7B8DC2}"/>
                </a:ext>
              </a:extLst>
            </p:cNvPr>
            <p:cNvSpPr/>
            <p:nvPr/>
          </p:nvSpPr>
          <p:spPr>
            <a:xfrm>
              <a:off x="6255543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7E83604-CEB8-E7F4-5A44-EE84A02AE48A}"/>
                </a:ext>
              </a:extLst>
            </p:cNvPr>
            <p:cNvSpPr/>
            <p:nvPr/>
          </p:nvSpPr>
          <p:spPr>
            <a:xfrm>
              <a:off x="10627518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B2C8B81-CA42-F6B1-247B-AB0ECFFA8A2F}"/>
                </a:ext>
              </a:extLst>
            </p:cNvPr>
            <p:cNvSpPr/>
            <p:nvPr/>
          </p:nvSpPr>
          <p:spPr>
            <a:xfrm>
              <a:off x="8674893" y="655159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9095C237-C95B-B605-0C18-123E3DF8C4C7}"/>
                </a:ext>
              </a:extLst>
            </p:cNvPr>
            <p:cNvSpPr/>
            <p:nvPr/>
          </p:nvSpPr>
          <p:spPr>
            <a:xfrm>
              <a:off x="6719887" y="652778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1 h 212795"/>
                <a:gd name="connsiteX12" fmla="*/ 309562 w 319087"/>
                <a:gd name="connsiteY12" fmla="*/ 42546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6E0BD40-B170-9635-0B4B-407CEE6ACF37}"/>
                </a:ext>
              </a:extLst>
            </p:cNvPr>
            <p:cNvSpPr/>
            <p:nvPr/>
          </p:nvSpPr>
          <p:spPr>
            <a:xfrm>
              <a:off x="10163175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2555A1-03C2-4AFC-74AC-9602D9E6B9D4}"/>
                </a:ext>
              </a:extLst>
            </p:cNvPr>
            <p:cNvSpPr/>
            <p:nvPr/>
          </p:nvSpPr>
          <p:spPr>
            <a:xfrm>
              <a:off x="8208168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97BED65-FCA6-554F-2E49-D57F6C3B6DC1}"/>
                </a:ext>
              </a:extLst>
            </p:cNvPr>
            <p:cNvSpPr/>
            <p:nvPr/>
          </p:nvSpPr>
          <p:spPr>
            <a:xfrm>
              <a:off x="6255543" y="5430610"/>
              <a:ext cx="321468" cy="213814"/>
            </a:xfrm>
            <a:custGeom>
              <a:avLst/>
              <a:gdLst>
                <a:gd name="connsiteX0" fmla="*/ 0 w 321468"/>
                <a:gd name="connsiteY0" fmla="*/ 191521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1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1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0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5F8CC814-0E07-2928-6131-97A1AF5F476B}"/>
                </a:ext>
              </a:extLst>
            </p:cNvPr>
            <p:cNvSpPr/>
            <p:nvPr/>
          </p:nvSpPr>
          <p:spPr>
            <a:xfrm>
              <a:off x="11144250" y="654843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2D143D89-98C8-B11B-9CB2-106ECFDA3C79}"/>
                </a:ext>
              </a:extLst>
            </p:cNvPr>
            <p:cNvSpPr/>
            <p:nvPr/>
          </p:nvSpPr>
          <p:spPr>
            <a:xfrm>
              <a:off x="9191625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40D525E8-1E06-E8A4-4E24-5EC765864D2E}"/>
                </a:ext>
              </a:extLst>
            </p:cNvPr>
            <p:cNvSpPr/>
            <p:nvPr/>
          </p:nvSpPr>
          <p:spPr>
            <a:xfrm>
              <a:off x="7236618" y="654843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4D658F4-A7E4-ED85-BD6E-2831990AF131}"/>
                </a:ext>
              </a:extLst>
            </p:cNvPr>
            <p:cNvSpPr/>
            <p:nvPr/>
          </p:nvSpPr>
          <p:spPr>
            <a:xfrm>
              <a:off x="10163175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0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F219ECB4-E5F8-D741-6AB4-9E391AE480FE}"/>
                </a:ext>
              </a:extLst>
            </p:cNvPr>
            <p:cNvSpPr/>
            <p:nvPr/>
          </p:nvSpPr>
          <p:spPr>
            <a:xfrm>
              <a:off x="8208168" y="3177948"/>
              <a:ext cx="321468" cy="213813"/>
            </a:xfrm>
            <a:custGeom>
              <a:avLst/>
              <a:gdLst>
                <a:gd name="connsiteX0" fmla="*/ 0 w 321468"/>
                <a:gd name="connsiteY0" fmla="*/ 191520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0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0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0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25B9E4C-4478-6323-F5BA-5A105C75269F}"/>
                </a:ext>
              </a:extLst>
            </p:cNvPr>
            <p:cNvSpPr/>
            <p:nvPr/>
          </p:nvSpPr>
          <p:spPr>
            <a:xfrm>
              <a:off x="6255543" y="3177948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5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71462 w 321468"/>
                <a:gd name="connsiteY12" fmla="*/ 29595 h 211432"/>
                <a:gd name="connsiteX13" fmla="*/ 11906 w 321468"/>
                <a:gd name="connsiteY13" fmla="*/ 172470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5"/>
                  </a:cubicBezTo>
                  <a:cubicBezTo>
                    <a:pt x="0" y="201045"/>
                    <a:pt x="0" y="193902"/>
                    <a:pt x="0" y="191520"/>
                  </a:cubicBezTo>
                  <a:cubicBezTo>
                    <a:pt x="7144" y="203427"/>
                    <a:pt x="21431" y="201045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7E5CB650-E307-CDDD-0738-F5D2B9C40D46}"/>
                </a:ext>
              </a:extLst>
            </p:cNvPr>
            <p:cNvSpPr/>
            <p:nvPr/>
          </p:nvSpPr>
          <p:spPr>
            <a:xfrm>
              <a:off x="8208168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8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0 h 211432"/>
                <a:gd name="connsiteX9" fmla="*/ 33338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3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8" y="10546"/>
                  </a:cubicBezTo>
                  <a:cubicBezTo>
                    <a:pt x="319088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2381" y="201046"/>
                    <a:pt x="2381" y="193902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7233"/>
                    <a:pt x="4763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FE9942EB-9361-AED6-FE32-6FB1B7D9F54C}"/>
                </a:ext>
              </a:extLst>
            </p:cNvPr>
            <p:cNvSpPr/>
            <p:nvPr/>
          </p:nvSpPr>
          <p:spPr>
            <a:xfrm>
              <a:off x="10163175" y="2051616"/>
              <a:ext cx="321468" cy="211432"/>
            </a:xfrm>
            <a:custGeom>
              <a:avLst/>
              <a:gdLst>
                <a:gd name="connsiteX0" fmla="*/ 0 w 321468"/>
                <a:gd name="connsiteY0" fmla="*/ 191520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6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6 h 211432"/>
                <a:gd name="connsiteX8" fmla="*/ 0 w 321468"/>
                <a:gd name="connsiteY8" fmla="*/ 191520 h 211432"/>
                <a:gd name="connsiteX9" fmla="*/ 33337 w 321468"/>
                <a:gd name="connsiteY9" fmla="*/ 203427 h 211432"/>
                <a:gd name="connsiteX10" fmla="*/ 238125 w 321468"/>
                <a:gd name="connsiteY10" fmla="*/ 124846 h 211432"/>
                <a:gd name="connsiteX11" fmla="*/ 288131 w 321468"/>
                <a:gd name="connsiteY11" fmla="*/ 34358 h 211432"/>
                <a:gd name="connsiteX12" fmla="*/ 271462 w 321468"/>
                <a:gd name="connsiteY12" fmla="*/ 29596 h 211432"/>
                <a:gd name="connsiteX13" fmla="*/ 11906 w 321468"/>
                <a:gd name="connsiteY13" fmla="*/ 172471 h 211432"/>
                <a:gd name="connsiteX14" fmla="*/ 0 w 321468"/>
                <a:gd name="connsiteY14" fmla="*/ 191520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6"/>
                    <a:pt x="319087" y="10546"/>
                  </a:cubicBezTo>
                  <a:cubicBezTo>
                    <a:pt x="319087" y="10546"/>
                    <a:pt x="321469" y="10546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6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DB94CEF1-6CB7-E62B-DB25-AF70FBE28462}"/>
                </a:ext>
              </a:extLst>
            </p:cNvPr>
            <p:cNvSpPr/>
            <p:nvPr/>
          </p:nvSpPr>
          <p:spPr>
            <a:xfrm>
              <a:off x="11606212" y="925456"/>
              <a:ext cx="323946" cy="210454"/>
            </a:xfrm>
            <a:custGeom>
              <a:avLst/>
              <a:gdLst>
                <a:gd name="connsiteX0" fmla="*/ 321469 w 323946"/>
                <a:gd name="connsiteY0" fmla="*/ 188969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9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9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9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7" y="29425"/>
                  </a:cubicBezTo>
                  <a:cubicBezTo>
                    <a:pt x="45244" y="77050"/>
                    <a:pt x="78582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200875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F0CF728B-3AC9-13F4-DA47-3C132A5135DB}"/>
                </a:ext>
              </a:extLst>
            </p:cNvPr>
            <p:cNvSpPr/>
            <p:nvPr/>
          </p:nvSpPr>
          <p:spPr>
            <a:xfrm>
              <a:off x="10627518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DFE9F1F-AF82-98C6-7582-0FBCD828F38F}"/>
                </a:ext>
              </a:extLst>
            </p:cNvPr>
            <p:cNvSpPr/>
            <p:nvPr/>
          </p:nvSpPr>
          <p:spPr>
            <a:xfrm>
              <a:off x="8674893" y="5160484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2 h 210092"/>
                <a:gd name="connsiteX10" fmla="*/ 30956 w 319087"/>
                <a:gd name="connsiteY10" fmla="*/ 180659 h 210092"/>
                <a:gd name="connsiteX11" fmla="*/ 59531 w 319087"/>
                <a:gd name="connsiteY11" fmla="*/ 185422 h 210092"/>
                <a:gd name="connsiteX12" fmla="*/ 309563 w 319087"/>
                <a:gd name="connsiteY12" fmla="*/ 42547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7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2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6706" y="33022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BA6FCFDA-4D5B-7D37-3371-2E2F9B9E855B}"/>
                </a:ext>
              </a:extLst>
            </p:cNvPr>
            <p:cNvSpPr/>
            <p:nvPr/>
          </p:nvSpPr>
          <p:spPr>
            <a:xfrm>
              <a:off x="6722268" y="5160484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4 h 211533"/>
                <a:gd name="connsiteX3" fmla="*/ 0 w 316706"/>
                <a:gd name="connsiteY3" fmla="*/ 199709 h 211533"/>
                <a:gd name="connsiteX4" fmla="*/ 4763 w 316706"/>
                <a:gd name="connsiteY4" fmla="*/ 178278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2 h 211533"/>
                <a:gd name="connsiteX10" fmla="*/ 30956 w 316706"/>
                <a:gd name="connsiteY10" fmla="*/ 180659 h 211533"/>
                <a:gd name="connsiteX11" fmla="*/ 59531 w 316706"/>
                <a:gd name="connsiteY11" fmla="*/ 185422 h 211533"/>
                <a:gd name="connsiteX12" fmla="*/ 309563 w 316706"/>
                <a:gd name="connsiteY12" fmla="*/ 42547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3"/>
                    <a:pt x="316706" y="40165"/>
                    <a:pt x="314325" y="47309"/>
                  </a:cubicBezTo>
                  <a:cubicBezTo>
                    <a:pt x="273844" y="142559"/>
                    <a:pt x="200025" y="197328"/>
                    <a:pt x="97631" y="209234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2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1944" y="37784"/>
                    <a:pt x="314325" y="33022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C4FC9D4-AC22-A2E5-F4A2-A490CB3A8D22}"/>
                </a:ext>
              </a:extLst>
            </p:cNvPr>
            <p:cNvSpPr/>
            <p:nvPr/>
          </p:nvSpPr>
          <p:spPr>
            <a:xfrm>
              <a:off x="5745956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5614"/>
                    <a:pt x="273844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DEC227BD-4BA6-9BB5-4149-C941B73C444A}"/>
                </a:ext>
              </a:extLst>
            </p:cNvPr>
            <p:cNvSpPr/>
            <p:nvPr/>
          </p:nvSpPr>
          <p:spPr>
            <a:xfrm>
              <a:off x="7698581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0CA4BF17-FF08-4458-3961-5D8DF4F4195A}"/>
                </a:ext>
              </a:extLst>
            </p:cNvPr>
            <p:cNvSpPr/>
            <p:nvPr/>
          </p:nvSpPr>
          <p:spPr>
            <a:xfrm>
              <a:off x="9653587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3338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9"/>
                    <a:pt x="319088" y="184182"/>
                    <a:pt x="321469" y="188945"/>
                  </a:cubicBezTo>
                  <a:cubicBezTo>
                    <a:pt x="319088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3338" y="29401"/>
                  </a:cubicBezTo>
                  <a:cubicBezTo>
                    <a:pt x="45244" y="77026"/>
                    <a:pt x="78581" y="122270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6C7CCC3D-C42A-803F-5A3D-4C0FA5AF3065}"/>
                </a:ext>
              </a:extLst>
            </p:cNvPr>
            <p:cNvSpPr/>
            <p:nvPr/>
          </p:nvSpPr>
          <p:spPr>
            <a:xfrm>
              <a:off x="11606212" y="2051811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9"/>
                    <a:pt x="321469" y="184182"/>
                    <a:pt x="321469" y="188945"/>
                  </a:cubicBezTo>
                  <a:cubicBezTo>
                    <a:pt x="319087" y="181801"/>
                    <a:pt x="314325" y="177039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9DE4EE37-4A69-C853-668A-5ACA566CF668}"/>
                </a:ext>
              </a:extLst>
            </p:cNvPr>
            <p:cNvSpPr/>
            <p:nvPr/>
          </p:nvSpPr>
          <p:spPr>
            <a:xfrm>
              <a:off x="11144250" y="5160168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A37B2A7B-9C9A-CB9B-83F8-0F6EF2470C4C}"/>
                </a:ext>
              </a:extLst>
            </p:cNvPr>
            <p:cNvSpPr/>
            <p:nvPr/>
          </p:nvSpPr>
          <p:spPr>
            <a:xfrm>
              <a:off x="9191625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B4A61AE0-CF28-347B-C2DD-25E1C932DF16}"/>
                </a:ext>
              </a:extLst>
            </p:cNvPr>
            <p:cNvSpPr/>
            <p:nvPr/>
          </p:nvSpPr>
          <p:spPr>
            <a:xfrm>
              <a:off x="7236618" y="5160168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50021C2E-6DC5-FE67-C984-D640EED946DE}"/>
                </a:ext>
              </a:extLst>
            </p:cNvPr>
            <p:cNvSpPr/>
            <p:nvPr/>
          </p:nvSpPr>
          <p:spPr>
            <a:xfrm>
              <a:off x="7236618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1105C6ED-7D75-19F7-BD3E-BD0B1980E970}"/>
                </a:ext>
              </a:extLst>
            </p:cNvPr>
            <p:cNvSpPr/>
            <p:nvPr/>
          </p:nvSpPr>
          <p:spPr>
            <a:xfrm>
              <a:off x="9191625" y="4033837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47D7A2B-61B1-35F5-970B-8C345C754169}"/>
                </a:ext>
              </a:extLst>
            </p:cNvPr>
            <p:cNvSpPr/>
            <p:nvPr/>
          </p:nvSpPr>
          <p:spPr>
            <a:xfrm>
              <a:off x="11144250" y="4033837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219EDE1F-2942-7983-DC87-80FF001662BE}"/>
                </a:ext>
              </a:extLst>
            </p:cNvPr>
            <p:cNvSpPr/>
            <p:nvPr/>
          </p:nvSpPr>
          <p:spPr>
            <a:xfrm>
              <a:off x="8674893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49FDA39-CC5D-2839-FA46-3334CE75491A}"/>
                </a:ext>
              </a:extLst>
            </p:cNvPr>
            <p:cNvSpPr/>
            <p:nvPr/>
          </p:nvSpPr>
          <p:spPr>
            <a:xfrm>
              <a:off x="10627518" y="6286816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3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3"/>
                  </a:cubicBezTo>
                  <a:cubicBezTo>
                    <a:pt x="64294" y="211615"/>
                    <a:pt x="30956" y="209233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F4076BF7-DE37-DDC3-E4D9-5DE01F2C7B56}"/>
                </a:ext>
              </a:extLst>
            </p:cNvPr>
            <p:cNvSpPr/>
            <p:nvPr/>
          </p:nvSpPr>
          <p:spPr>
            <a:xfrm>
              <a:off x="6255543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2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5B97963-ABDF-0CBB-D1CA-2214FB1E16E4}"/>
                </a:ext>
              </a:extLst>
            </p:cNvPr>
            <p:cNvSpPr/>
            <p:nvPr/>
          </p:nvSpPr>
          <p:spPr>
            <a:xfrm>
              <a:off x="8208168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8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8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3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8" y="10546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5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6283"/>
                    <a:pt x="0" y="191520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3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9525" y="179614"/>
                    <a:pt x="4763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349D91D-405E-14ED-B421-7015101E0888}"/>
                </a:ext>
              </a:extLst>
            </p:cNvPr>
            <p:cNvSpPr/>
            <p:nvPr/>
          </p:nvSpPr>
          <p:spPr>
            <a:xfrm>
              <a:off x="10163175" y="6554560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5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5"/>
                  </a:cubicBezTo>
                  <a:cubicBezTo>
                    <a:pt x="314325" y="8165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5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6283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9614"/>
                    <a:pt x="2381" y="186758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84B84F9-7876-0F67-199F-CAEE2B2E0EB3}"/>
                </a:ext>
              </a:extLst>
            </p:cNvPr>
            <p:cNvSpPr/>
            <p:nvPr/>
          </p:nvSpPr>
          <p:spPr>
            <a:xfrm>
              <a:off x="9653587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74A665BA-E442-627D-D6F1-544E26756C76}"/>
                </a:ext>
              </a:extLst>
            </p:cNvPr>
            <p:cNvSpPr/>
            <p:nvPr/>
          </p:nvSpPr>
          <p:spPr>
            <a:xfrm>
              <a:off x="7698581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3337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3337" y="29401"/>
                  </a:cubicBezTo>
                  <a:cubicBezTo>
                    <a:pt x="45244" y="77026"/>
                    <a:pt x="78581" y="122270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298F486-3C70-8C63-9A26-1D0835D408CA}"/>
                </a:ext>
              </a:extLst>
            </p:cNvPr>
            <p:cNvSpPr/>
            <p:nvPr/>
          </p:nvSpPr>
          <p:spPr>
            <a:xfrm>
              <a:off x="5745956" y="925480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200851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1B94E573-5F1A-CDDF-ACC5-2F8651F80F0B}"/>
                </a:ext>
              </a:extLst>
            </p:cNvPr>
            <p:cNvSpPr/>
            <p:nvPr/>
          </p:nvSpPr>
          <p:spPr>
            <a:xfrm>
              <a:off x="10163175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7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7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2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7" y="10545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7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2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74E41AF6-0583-2FED-266B-88372E93A51A}"/>
                </a:ext>
              </a:extLst>
            </p:cNvPr>
            <p:cNvSpPr/>
            <p:nvPr/>
          </p:nvSpPr>
          <p:spPr>
            <a:xfrm>
              <a:off x="8208168" y="925285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33338 w 321468"/>
                <a:gd name="connsiteY8" fmla="*/ 203427 h 213813"/>
                <a:gd name="connsiteX9" fmla="*/ 238125 w 321468"/>
                <a:gd name="connsiteY9" fmla="*/ 124845 h 213813"/>
                <a:gd name="connsiteX10" fmla="*/ 288131 w 321468"/>
                <a:gd name="connsiteY10" fmla="*/ 34358 h 213813"/>
                <a:gd name="connsiteX11" fmla="*/ 271463 w 321468"/>
                <a:gd name="connsiteY11" fmla="*/ 29595 h 213813"/>
                <a:gd name="connsiteX12" fmla="*/ 11906 w 321468"/>
                <a:gd name="connsiteY12" fmla="*/ 172470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6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6"/>
                    <a:pt x="2381" y="193902"/>
                    <a:pt x="0" y="191521"/>
                  </a:cubicBezTo>
                  <a:cubicBezTo>
                    <a:pt x="7144" y="203427"/>
                    <a:pt x="21431" y="201046"/>
                    <a:pt x="33338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8" y="70077"/>
                    <a:pt x="288131" y="34358"/>
                  </a:cubicBezTo>
                  <a:cubicBezTo>
                    <a:pt x="280988" y="31977"/>
                    <a:pt x="276225" y="29595"/>
                    <a:pt x="271463" y="29595"/>
                  </a:cubicBezTo>
                  <a:cubicBezTo>
                    <a:pt x="159544" y="12927"/>
                    <a:pt x="59531" y="70077"/>
                    <a:pt x="11906" y="172470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446C7CF4-7643-AAF1-5174-BF6A89D8314D}"/>
                </a:ext>
              </a:extLst>
            </p:cNvPr>
            <p:cNvSpPr/>
            <p:nvPr/>
          </p:nvSpPr>
          <p:spPr>
            <a:xfrm>
              <a:off x="6255543" y="925285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3 w 321468"/>
                <a:gd name="connsiteY7" fmla="*/ 201046 h 211432"/>
                <a:gd name="connsiteX8" fmla="*/ 0 w 321468"/>
                <a:gd name="connsiteY8" fmla="*/ 191521 h 211432"/>
                <a:gd name="connsiteX9" fmla="*/ 33337 w 321468"/>
                <a:gd name="connsiteY9" fmla="*/ 203427 h 211432"/>
                <a:gd name="connsiteX10" fmla="*/ 238125 w 321468"/>
                <a:gd name="connsiteY10" fmla="*/ 124845 h 211432"/>
                <a:gd name="connsiteX11" fmla="*/ 288131 w 321468"/>
                <a:gd name="connsiteY11" fmla="*/ 34358 h 211432"/>
                <a:gd name="connsiteX12" fmla="*/ 269081 w 321468"/>
                <a:gd name="connsiteY12" fmla="*/ 27214 h 211432"/>
                <a:gd name="connsiteX13" fmla="*/ 9525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3" y="201046"/>
                  </a:cubicBezTo>
                  <a:cubicBezTo>
                    <a:pt x="0" y="201046"/>
                    <a:pt x="0" y="193902"/>
                    <a:pt x="0" y="191521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5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29595"/>
                    <a:pt x="276225" y="27214"/>
                    <a:pt x="269081" y="27214"/>
                  </a:cubicBezTo>
                  <a:cubicBezTo>
                    <a:pt x="157162" y="10545"/>
                    <a:pt x="57150" y="67696"/>
                    <a:pt x="9525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26DB3158-F579-EF72-006F-066C45EF90B8}"/>
                </a:ext>
              </a:extLst>
            </p:cNvPr>
            <p:cNvSpPr/>
            <p:nvPr/>
          </p:nvSpPr>
          <p:spPr>
            <a:xfrm>
              <a:off x="6719887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3A8E430-5ED7-2DC3-2A8E-B894ABF4D196}"/>
                </a:ext>
              </a:extLst>
            </p:cNvPr>
            <p:cNvSpPr/>
            <p:nvPr/>
          </p:nvSpPr>
          <p:spPr>
            <a:xfrm>
              <a:off x="8674893" y="4034153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7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2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7"/>
                  </a:cubicBezTo>
                  <a:cubicBezTo>
                    <a:pt x="45244" y="54452"/>
                    <a:pt x="171450" y="-19366"/>
                    <a:pt x="300037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7BC5A50A-4BFB-1E97-883B-1F299741B455}"/>
                </a:ext>
              </a:extLst>
            </p:cNvPr>
            <p:cNvSpPr/>
            <p:nvPr/>
          </p:nvSpPr>
          <p:spPr>
            <a:xfrm>
              <a:off x="10627518" y="4031772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1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FD8F74C4-136C-4270-F2A2-9F41BAA344BB}"/>
                </a:ext>
              </a:extLst>
            </p:cNvPr>
            <p:cNvSpPr/>
            <p:nvPr/>
          </p:nvSpPr>
          <p:spPr>
            <a:xfrm>
              <a:off x="11608593" y="92596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70AF9F24-B163-60F9-EC22-6CA9096CF592}"/>
                </a:ext>
              </a:extLst>
            </p:cNvPr>
            <p:cNvSpPr/>
            <p:nvPr/>
          </p:nvSpPr>
          <p:spPr>
            <a:xfrm>
              <a:off x="6252415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5749DBD-B13C-A755-518A-7833CE2EC3CF}"/>
                </a:ext>
              </a:extLst>
            </p:cNvPr>
            <p:cNvSpPr/>
            <p:nvPr/>
          </p:nvSpPr>
          <p:spPr>
            <a:xfrm>
              <a:off x="8207421" y="2345068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8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8 h 212091"/>
                <a:gd name="connsiteX5" fmla="*/ 296022 w 324597"/>
                <a:gd name="connsiteY5" fmla="*/ 207631 h 212091"/>
                <a:gd name="connsiteX6" fmla="*/ 5510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59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8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10" y="40944"/>
                  </a:cubicBezTo>
                  <a:cubicBezTo>
                    <a:pt x="3128" y="33800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F7AAB9E-1138-3D15-E5F5-04B4952E8B98}"/>
                </a:ext>
              </a:extLst>
            </p:cNvPr>
            <p:cNvSpPr/>
            <p:nvPr/>
          </p:nvSpPr>
          <p:spPr>
            <a:xfrm>
              <a:off x="10160046" y="2345068"/>
              <a:ext cx="324596" cy="212091"/>
            </a:xfrm>
            <a:custGeom>
              <a:avLst/>
              <a:gdLst>
                <a:gd name="connsiteX0" fmla="*/ 3128 w 324596"/>
                <a:gd name="connsiteY0" fmla="*/ 21894 h 212091"/>
                <a:gd name="connsiteX1" fmla="*/ 7891 w 324596"/>
                <a:gd name="connsiteY1" fmla="*/ 9988 h 212091"/>
                <a:gd name="connsiteX2" fmla="*/ 60278 w 324596"/>
                <a:gd name="connsiteY2" fmla="*/ 462 h 212091"/>
                <a:gd name="connsiteX3" fmla="*/ 322216 w 324596"/>
                <a:gd name="connsiteY3" fmla="*/ 188581 h 212091"/>
                <a:gd name="connsiteX4" fmla="*/ 324597 w 324596"/>
                <a:gd name="connsiteY4" fmla="*/ 200488 h 212091"/>
                <a:gd name="connsiteX5" fmla="*/ 296022 w 324596"/>
                <a:gd name="connsiteY5" fmla="*/ 207631 h 212091"/>
                <a:gd name="connsiteX6" fmla="*/ 5509 w 324596"/>
                <a:gd name="connsiteY6" fmla="*/ 40944 h 212091"/>
                <a:gd name="connsiteX7" fmla="*/ 3128 w 324596"/>
                <a:gd name="connsiteY7" fmla="*/ 21894 h 212091"/>
                <a:gd name="connsiteX8" fmla="*/ 15034 w 324596"/>
                <a:gd name="connsiteY8" fmla="*/ 40944 h 212091"/>
                <a:gd name="connsiteX9" fmla="*/ 188866 w 324596"/>
                <a:gd name="connsiteY9" fmla="*/ 181437 h 212091"/>
                <a:gd name="connsiteX10" fmla="*/ 291259 w 324596"/>
                <a:gd name="connsiteY10" fmla="*/ 179056 h 212091"/>
                <a:gd name="connsiteX11" fmla="*/ 284116 w 324596"/>
                <a:gd name="connsiteY11" fmla="*/ 160006 h 212091"/>
                <a:gd name="connsiteX12" fmla="*/ 212678 w 324596"/>
                <a:gd name="connsiteY12" fmla="*/ 62375 h 212091"/>
                <a:gd name="connsiteX13" fmla="*/ 31703 w 324596"/>
                <a:gd name="connsiteY13" fmla="*/ 9988 h 212091"/>
                <a:gd name="connsiteX14" fmla="*/ 3128 w 324596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091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59E691F0-A039-7339-4B58-0D5D296AE6A4}"/>
                </a:ext>
              </a:extLst>
            </p:cNvPr>
            <p:cNvSpPr/>
            <p:nvPr/>
          </p:nvSpPr>
          <p:spPr>
            <a:xfrm>
              <a:off x="9655968" y="90215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472425C5-6620-B416-5ED1-4C5367634232}"/>
                </a:ext>
              </a:extLst>
            </p:cNvPr>
            <p:cNvSpPr/>
            <p:nvPr/>
          </p:nvSpPr>
          <p:spPr>
            <a:xfrm>
              <a:off x="10160046" y="1218737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348C89A-97AB-C0DC-43D0-A791E5B829B6}"/>
                </a:ext>
              </a:extLst>
            </p:cNvPr>
            <p:cNvSpPr/>
            <p:nvPr/>
          </p:nvSpPr>
          <p:spPr>
            <a:xfrm>
              <a:off x="8207421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81D53F8D-08FE-C899-5198-88DE9D048424}"/>
                </a:ext>
              </a:extLst>
            </p:cNvPr>
            <p:cNvSpPr/>
            <p:nvPr/>
          </p:nvSpPr>
          <p:spPr>
            <a:xfrm>
              <a:off x="6252415" y="1218737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91260 w 324597"/>
                <a:gd name="connsiteY11" fmla="*/ 169531 h 212900"/>
                <a:gd name="connsiteX12" fmla="*/ 286497 w 324597"/>
                <a:gd name="connsiteY12" fmla="*/ 157625 h 212900"/>
                <a:gd name="connsiteX13" fmla="*/ 215059 w 324597"/>
                <a:gd name="connsiteY13" fmla="*/ 59994 h 212900"/>
                <a:gd name="connsiteX14" fmla="*/ 34085 w 324597"/>
                <a:gd name="connsiteY14" fmla="*/ 7606 h 212900"/>
                <a:gd name="connsiteX15" fmla="*/ 3128 w 324597"/>
                <a:gd name="connsiteY15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91260" y="174294"/>
                    <a:pt x="291260" y="171913"/>
                    <a:pt x="291260" y="169531"/>
                  </a:cubicBezTo>
                  <a:cubicBezTo>
                    <a:pt x="291260" y="164769"/>
                    <a:pt x="288878" y="162387"/>
                    <a:pt x="286497" y="157625"/>
                  </a:cubicBezTo>
                  <a:cubicBezTo>
                    <a:pt x="269828" y="119525"/>
                    <a:pt x="246016" y="86187"/>
                    <a:pt x="215059" y="59994"/>
                  </a:cubicBezTo>
                  <a:cubicBezTo>
                    <a:pt x="162672" y="17131"/>
                    <a:pt x="100759" y="462"/>
                    <a:pt x="34085" y="7606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D6565552-0593-BDE8-0FE3-AFFE841A4091}"/>
                </a:ext>
              </a:extLst>
            </p:cNvPr>
            <p:cNvSpPr/>
            <p:nvPr/>
          </p:nvSpPr>
          <p:spPr>
            <a:xfrm>
              <a:off x="11608593" y="5721871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1652D879-1310-10F3-5E9E-CE491D489CB7}"/>
                </a:ext>
              </a:extLst>
            </p:cNvPr>
            <p:cNvSpPr/>
            <p:nvPr/>
          </p:nvSpPr>
          <p:spPr>
            <a:xfrm>
              <a:off x="9655968" y="5719490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AA94627E-1E88-5FD3-0995-AF8710B92A39}"/>
                </a:ext>
              </a:extLst>
            </p:cNvPr>
            <p:cNvSpPr/>
            <p:nvPr/>
          </p:nvSpPr>
          <p:spPr>
            <a:xfrm>
              <a:off x="7700962" y="5719490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50A53990-3D30-CDF9-609B-552777F57159}"/>
                </a:ext>
              </a:extLst>
            </p:cNvPr>
            <p:cNvSpPr/>
            <p:nvPr/>
          </p:nvSpPr>
          <p:spPr>
            <a:xfrm>
              <a:off x="5748337" y="5721871"/>
              <a:ext cx="319087" cy="210842"/>
            </a:xfrm>
            <a:custGeom>
              <a:avLst/>
              <a:gdLst>
                <a:gd name="connsiteX0" fmla="*/ 319088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8 w 319087"/>
                <a:gd name="connsiteY7" fmla="*/ 12178 h 210842"/>
                <a:gd name="connsiteX8" fmla="*/ 319088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8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8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6" y="221728"/>
                    <a:pt x="9525" y="202678"/>
                  </a:cubicBezTo>
                  <a:cubicBezTo>
                    <a:pt x="7144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8" y="272"/>
                    <a:pt x="90488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3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09563" y="35991"/>
                    <a:pt x="314325" y="28847"/>
                    <a:pt x="319088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A8C89BEC-67EB-7BB0-56CE-23E150DABF36}"/>
                </a:ext>
              </a:extLst>
            </p:cNvPr>
            <p:cNvSpPr/>
            <p:nvPr/>
          </p:nvSpPr>
          <p:spPr>
            <a:xfrm>
              <a:off x="7700962" y="90215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673DE93-C5E7-9942-BF30-C872205A29EA}"/>
                </a:ext>
              </a:extLst>
            </p:cNvPr>
            <p:cNvSpPr/>
            <p:nvPr/>
          </p:nvSpPr>
          <p:spPr>
            <a:xfrm>
              <a:off x="5748337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D26FE56-3674-3995-54C8-1AF2A8D5A0DD}"/>
                </a:ext>
              </a:extLst>
            </p:cNvPr>
            <p:cNvSpPr/>
            <p:nvPr/>
          </p:nvSpPr>
          <p:spPr>
            <a:xfrm>
              <a:off x="7700962" y="234287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1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40C4FCAD-1ED1-9419-3CC7-3569982536C0}"/>
                </a:ext>
              </a:extLst>
            </p:cNvPr>
            <p:cNvSpPr/>
            <p:nvPr/>
          </p:nvSpPr>
          <p:spPr>
            <a:xfrm>
              <a:off x="9655968" y="234287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1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B5DB4A6-C953-862B-A98A-6D8AA957F438}"/>
                </a:ext>
              </a:extLst>
            </p:cNvPr>
            <p:cNvSpPr/>
            <p:nvPr/>
          </p:nvSpPr>
          <p:spPr>
            <a:xfrm>
              <a:off x="11608593" y="234525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6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6"/>
                  </a:cubicBezTo>
                  <a:cubicBezTo>
                    <a:pt x="161925" y="207441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9797"/>
                    <a:pt x="319087" y="16941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3609"/>
                    <a:pt x="316706" y="26466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13974DAF-27C7-2A9D-3589-72211ED9A5BB}"/>
                </a:ext>
              </a:extLst>
            </p:cNvPr>
            <p:cNvSpPr/>
            <p:nvPr/>
          </p:nvSpPr>
          <p:spPr>
            <a:xfrm>
              <a:off x="5748337" y="90997"/>
              <a:ext cx="319087" cy="212441"/>
            </a:xfrm>
            <a:custGeom>
              <a:avLst/>
              <a:gdLst>
                <a:gd name="connsiteX0" fmla="*/ 319088 w 319087"/>
                <a:gd name="connsiteY0" fmla="*/ 23302 h 212441"/>
                <a:gd name="connsiteX1" fmla="*/ 226219 w 319087"/>
                <a:gd name="connsiteY1" fmla="*/ 161415 h 212441"/>
                <a:gd name="connsiteX2" fmla="*/ 9525 w 319087"/>
                <a:gd name="connsiteY2" fmla="*/ 204277 h 212441"/>
                <a:gd name="connsiteX3" fmla="*/ 0 w 319087"/>
                <a:gd name="connsiteY3" fmla="*/ 199515 h 212441"/>
                <a:gd name="connsiteX4" fmla="*/ 2381 w 319087"/>
                <a:gd name="connsiteY4" fmla="*/ 180465 h 212441"/>
                <a:gd name="connsiteX5" fmla="*/ 295275 w 319087"/>
                <a:gd name="connsiteY5" fmla="*/ 4252 h 212441"/>
                <a:gd name="connsiteX6" fmla="*/ 316706 w 319087"/>
                <a:gd name="connsiteY6" fmla="*/ 11396 h 212441"/>
                <a:gd name="connsiteX7" fmla="*/ 319088 w 319087"/>
                <a:gd name="connsiteY7" fmla="*/ 23302 h 212441"/>
                <a:gd name="connsiteX8" fmla="*/ 285750 w 319087"/>
                <a:gd name="connsiteY8" fmla="*/ 11396 h 212441"/>
                <a:gd name="connsiteX9" fmla="*/ 45244 w 319087"/>
                <a:gd name="connsiteY9" fmla="*/ 139983 h 212441"/>
                <a:gd name="connsiteX10" fmla="*/ 28575 w 319087"/>
                <a:gd name="connsiteY10" fmla="*/ 180465 h 212441"/>
                <a:gd name="connsiteX11" fmla="*/ 50006 w 319087"/>
                <a:gd name="connsiteY11" fmla="*/ 185227 h 212441"/>
                <a:gd name="connsiteX12" fmla="*/ 307181 w 319087"/>
                <a:gd name="connsiteY12" fmla="*/ 42352 h 212441"/>
                <a:gd name="connsiteX13" fmla="*/ 319088 w 319087"/>
                <a:gd name="connsiteY13" fmla="*/ 23302 h 2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2441">
                  <a:moveTo>
                    <a:pt x="319088" y="23302"/>
                  </a:moveTo>
                  <a:cubicBezTo>
                    <a:pt x="304800" y="82833"/>
                    <a:pt x="273844" y="128077"/>
                    <a:pt x="226219" y="161415"/>
                  </a:cubicBezTo>
                  <a:cubicBezTo>
                    <a:pt x="161925" y="209040"/>
                    <a:pt x="88106" y="223327"/>
                    <a:pt x="9525" y="204277"/>
                  </a:cubicBezTo>
                  <a:cubicBezTo>
                    <a:pt x="7144" y="204277"/>
                    <a:pt x="2381" y="201896"/>
                    <a:pt x="0" y="199515"/>
                  </a:cubicBezTo>
                  <a:cubicBezTo>
                    <a:pt x="0" y="192371"/>
                    <a:pt x="2381" y="187608"/>
                    <a:pt x="2381" y="180465"/>
                  </a:cubicBezTo>
                  <a:cubicBezTo>
                    <a:pt x="38100" y="59021"/>
                    <a:pt x="169069" y="-19560"/>
                    <a:pt x="295275" y="4252"/>
                  </a:cubicBezTo>
                  <a:cubicBezTo>
                    <a:pt x="302419" y="6633"/>
                    <a:pt x="309563" y="6633"/>
                    <a:pt x="316706" y="11396"/>
                  </a:cubicBezTo>
                  <a:cubicBezTo>
                    <a:pt x="319088" y="11396"/>
                    <a:pt x="316706" y="18540"/>
                    <a:pt x="319088" y="23302"/>
                  </a:cubicBezTo>
                  <a:cubicBezTo>
                    <a:pt x="311944" y="9015"/>
                    <a:pt x="297656" y="13777"/>
                    <a:pt x="285750" y="11396"/>
                  </a:cubicBezTo>
                  <a:cubicBezTo>
                    <a:pt x="185738" y="-510"/>
                    <a:pt x="90488" y="51877"/>
                    <a:pt x="45244" y="139983"/>
                  </a:cubicBezTo>
                  <a:cubicBezTo>
                    <a:pt x="38100" y="151890"/>
                    <a:pt x="35719" y="163796"/>
                    <a:pt x="28575" y="180465"/>
                  </a:cubicBezTo>
                  <a:cubicBezTo>
                    <a:pt x="38100" y="182846"/>
                    <a:pt x="42863" y="185227"/>
                    <a:pt x="50006" y="185227"/>
                  </a:cubicBezTo>
                  <a:cubicBezTo>
                    <a:pt x="159544" y="199515"/>
                    <a:pt x="259556" y="144746"/>
                    <a:pt x="307181" y="42352"/>
                  </a:cubicBezTo>
                  <a:cubicBezTo>
                    <a:pt x="309563" y="35208"/>
                    <a:pt x="314325" y="28065"/>
                    <a:pt x="319088" y="2330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624E2DD-BE5E-70D1-EC4B-A409DAD5111F}"/>
                </a:ext>
              </a:extLst>
            </p:cNvPr>
            <p:cNvSpPr/>
            <p:nvPr/>
          </p:nvSpPr>
          <p:spPr>
            <a:xfrm>
              <a:off x="8674893" y="2907822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F29EBBAE-039A-4255-A224-9104F6BA38EC}"/>
                </a:ext>
              </a:extLst>
            </p:cNvPr>
            <p:cNvSpPr/>
            <p:nvPr/>
          </p:nvSpPr>
          <p:spPr>
            <a:xfrm>
              <a:off x="11608593" y="4595540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5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5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EDB63ADC-959B-E1CE-E836-6CD76AFA3C6C}"/>
                </a:ext>
              </a:extLst>
            </p:cNvPr>
            <p:cNvSpPr/>
            <p:nvPr/>
          </p:nvSpPr>
          <p:spPr>
            <a:xfrm>
              <a:off x="10160046" y="92406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53549EA8-B7B7-9A23-D85B-C3CF2F94E40F}"/>
                </a:ext>
              </a:extLst>
            </p:cNvPr>
            <p:cNvSpPr/>
            <p:nvPr/>
          </p:nvSpPr>
          <p:spPr>
            <a:xfrm>
              <a:off x="8207421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294CA62E-51A2-D971-551E-487C0F380AB6}"/>
                </a:ext>
              </a:extLst>
            </p:cNvPr>
            <p:cNvSpPr/>
            <p:nvPr/>
          </p:nvSpPr>
          <p:spPr>
            <a:xfrm>
              <a:off x="6252415" y="92406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09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4085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100759" y="2844"/>
                    <a:pt x="34085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D8FFA19-6023-E068-5A8B-2B7FA097BA09}"/>
                </a:ext>
              </a:extLst>
            </p:cNvPr>
            <p:cNvSpPr/>
            <p:nvPr/>
          </p:nvSpPr>
          <p:spPr>
            <a:xfrm>
              <a:off x="6252415" y="3471400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312C9E4-46FF-EF8A-4F2B-9A5807938497}"/>
                </a:ext>
              </a:extLst>
            </p:cNvPr>
            <p:cNvSpPr/>
            <p:nvPr/>
          </p:nvSpPr>
          <p:spPr>
            <a:xfrm>
              <a:off x="9655968" y="4593159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C0391982-3463-C68F-ADA2-673BDA34C21C}"/>
                </a:ext>
              </a:extLst>
            </p:cNvPr>
            <p:cNvSpPr/>
            <p:nvPr/>
          </p:nvSpPr>
          <p:spPr>
            <a:xfrm>
              <a:off x="7700962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07A70A7A-5061-AE99-DD1B-755499FE2E49}"/>
                </a:ext>
              </a:extLst>
            </p:cNvPr>
            <p:cNvSpPr/>
            <p:nvPr/>
          </p:nvSpPr>
          <p:spPr>
            <a:xfrm>
              <a:off x="5748337" y="4593159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E0F8B5F4-3716-0BE1-096F-E82F1DAAF250}"/>
                </a:ext>
              </a:extLst>
            </p:cNvPr>
            <p:cNvSpPr/>
            <p:nvPr/>
          </p:nvSpPr>
          <p:spPr>
            <a:xfrm>
              <a:off x="7236618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8D0BD9AA-D92E-1ADA-F3DA-898F15AF2539}"/>
                </a:ext>
              </a:extLst>
            </p:cNvPr>
            <p:cNvSpPr/>
            <p:nvPr/>
          </p:nvSpPr>
          <p:spPr>
            <a:xfrm>
              <a:off x="8207421" y="3471400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BB1D6D1-A424-5191-1002-B35DE0E53F96}"/>
                </a:ext>
              </a:extLst>
            </p:cNvPr>
            <p:cNvSpPr/>
            <p:nvPr/>
          </p:nvSpPr>
          <p:spPr>
            <a:xfrm>
              <a:off x="10160046" y="3471400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885A1691-2AAD-476E-6D1A-12E24E45F838}"/>
                </a:ext>
              </a:extLst>
            </p:cNvPr>
            <p:cNvSpPr/>
            <p:nvPr/>
          </p:nvSpPr>
          <p:spPr>
            <a:xfrm>
              <a:off x="10627518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2 w 319087"/>
                <a:gd name="connsiteY4" fmla="*/ 178278 h 212795"/>
                <a:gd name="connsiteX5" fmla="*/ 300037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2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3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8" y="142559"/>
                    <a:pt x="309563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24B34696-FF4A-C88A-07CB-D038235387A7}"/>
                </a:ext>
              </a:extLst>
            </p:cNvPr>
            <p:cNvSpPr/>
            <p:nvPr/>
          </p:nvSpPr>
          <p:spPr>
            <a:xfrm>
              <a:off x="9191625" y="6286500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3 h 212539"/>
                <a:gd name="connsiteX3" fmla="*/ 304800 w 316706"/>
                <a:gd name="connsiteY3" fmla="*/ 204788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7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DEEEF0F9-860F-B4D8-8F7E-50D908E24B4F}"/>
                </a:ext>
              </a:extLst>
            </p:cNvPr>
            <p:cNvSpPr/>
            <p:nvPr/>
          </p:nvSpPr>
          <p:spPr>
            <a:xfrm>
              <a:off x="11608593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7" y="224109"/>
                    <a:pt x="9525" y="205059"/>
                  </a:cubicBezTo>
                  <a:cubicBezTo>
                    <a:pt x="7143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C755C9C8-6AA1-DD7F-9771-50774972ACB6}"/>
                </a:ext>
              </a:extLst>
            </p:cNvPr>
            <p:cNvSpPr/>
            <p:nvPr/>
          </p:nvSpPr>
          <p:spPr>
            <a:xfrm>
              <a:off x="9655968" y="1216546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6706" y="19322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8B52B80A-065A-27E3-ABFB-E816C8416435}"/>
                </a:ext>
              </a:extLst>
            </p:cNvPr>
            <p:cNvSpPr/>
            <p:nvPr/>
          </p:nvSpPr>
          <p:spPr>
            <a:xfrm>
              <a:off x="10160046" y="5724062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8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8 h 212900"/>
                <a:gd name="connsiteX5" fmla="*/ 300784 w 324596"/>
                <a:gd name="connsiteY5" fmla="*/ 207631 h 212900"/>
                <a:gd name="connsiteX6" fmla="*/ 5509 w 324596"/>
                <a:gd name="connsiteY6" fmla="*/ 38563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8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8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4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6F8775B-FD56-C279-6F18-21E589BC2150}"/>
                </a:ext>
              </a:extLst>
            </p:cNvPr>
            <p:cNvSpPr/>
            <p:nvPr/>
          </p:nvSpPr>
          <p:spPr>
            <a:xfrm>
              <a:off x="7236618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1B0F6E0C-B314-F51E-D1E7-1A80993600C4}"/>
                </a:ext>
              </a:extLst>
            </p:cNvPr>
            <p:cNvSpPr/>
            <p:nvPr/>
          </p:nvSpPr>
          <p:spPr>
            <a:xfrm>
              <a:off x="6722268" y="6286816"/>
              <a:ext cx="316706" cy="211533"/>
            </a:xfrm>
            <a:custGeom>
              <a:avLst/>
              <a:gdLst>
                <a:gd name="connsiteX0" fmla="*/ 316706 w 316706"/>
                <a:gd name="connsiteY0" fmla="*/ 28259 h 211533"/>
                <a:gd name="connsiteX1" fmla="*/ 314325 w 316706"/>
                <a:gd name="connsiteY1" fmla="*/ 47309 h 211533"/>
                <a:gd name="connsiteX2" fmla="*/ 97631 w 316706"/>
                <a:gd name="connsiteY2" fmla="*/ 209233 h 211533"/>
                <a:gd name="connsiteX3" fmla="*/ 0 w 316706"/>
                <a:gd name="connsiteY3" fmla="*/ 199709 h 211533"/>
                <a:gd name="connsiteX4" fmla="*/ 4763 w 316706"/>
                <a:gd name="connsiteY4" fmla="*/ 178277 h 211533"/>
                <a:gd name="connsiteX5" fmla="*/ 300038 w 316706"/>
                <a:gd name="connsiteY5" fmla="*/ 4446 h 211533"/>
                <a:gd name="connsiteX6" fmla="*/ 307181 w 316706"/>
                <a:gd name="connsiteY6" fmla="*/ 9209 h 211533"/>
                <a:gd name="connsiteX7" fmla="*/ 307181 w 316706"/>
                <a:gd name="connsiteY7" fmla="*/ 9209 h 211533"/>
                <a:gd name="connsiteX8" fmla="*/ 276225 w 316706"/>
                <a:gd name="connsiteY8" fmla="*/ 9209 h 211533"/>
                <a:gd name="connsiteX9" fmla="*/ 157163 w 316706"/>
                <a:gd name="connsiteY9" fmla="*/ 33021 h 211533"/>
                <a:gd name="connsiteX10" fmla="*/ 30956 w 316706"/>
                <a:gd name="connsiteY10" fmla="*/ 180659 h 211533"/>
                <a:gd name="connsiteX11" fmla="*/ 59531 w 316706"/>
                <a:gd name="connsiteY11" fmla="*/ 185421 h 211533"/>
                <a:gd name="connsiteX12" fmla="*/ 309563 w 316706"/>
                <a:gd name="connsiteY12" fmla="*/ 42546 h 211533"/>
                <a:gd name="connsiteX13" fmla="*/ 316706 w 316706"/>
                <a:gd name="connsiteY13" fmla="*/ 28259 h 211533"/>
                <a:gd name="connsiteX14" fmla="*/ 316706 w 316706"/>
                <a:gd name="connsiteY14" fmla="*/ 28259 h 2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211533">
                  <a:moveTo>
                    <a:pt x="316706" y="28259"/>
                  </a:moveTo>
                  <a:cubicBezTo>
                    <a:pt x="316706" y="35402"/>
                    <a:pt x="316706" y="40165"/>
                    <a:pt x="314325" y="47309"/>
                  </a:cubicBezTo>
                  <a:cubicBezTo>
                    <a:pt x="273844" y="142559"/>
                    <a:pt x="200025" y="197327"/>
                    <a:pt x="97631" y="209233"/>
                  </a:cubicBezTo>
                  <a:cubicBezTo>
                    <a:pt x="64294" y="213996"/>
                    <a:pt x="33338" y="211615"/>
                    <a:pt x="0" y="199709"/>
                  </a:cubicBezTo>
                  <a:cubicBezTo>
                    <a:pt x="2381" y="192565"/>
                    <a:pt x="2381" y="185421"/>
                    <a:pt x="4763" y="178277"/>
                  </a:cubicBezTo>
                  <a:cubicBezTo>
                    <a:pt x="45244" y="54452"/>
                    <a:pt x="171450" y="-19366"/>
                    <a:pt x="300038" y="4446"/>
                  </a:cubicBezTo>
                  <a:cubicBezTo>
                    <a:pt x="302419" y="4446"/>
                    <a:pt x="304800" y="6827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7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4325" y="33021"/>
                    <a:pt x="316706" y="28259"/>
                  </a:cubicBezTo>
                  <a:lnTo>
                    <a:pt x="316706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9389EC96-23C3-7478-B332-0E77D53568F7}"/>
                </a:ext>
              </a:extLst>
            </p:cNvPr>
            <p:cNvSpPr/>
            <p:nvPr/>
          </p:nvSpPr>
          <p:spPr>
            <a:xfrm>
              <a:off x="10160046" y="4597731"/>
              <a:ext cx="324596" cy="212900"/>
            </a:xfrm>
            <a:custGeom>
              <a:avLst/>
              <a:gdLst>
                <a:gd name="connsiteX0" fmla="*/ 3128 w 324596"/>
                <a:gd name="connsiteY0" fmla="*/ 21894 h 212900"/>
                <a:gd name="connsiteX1" fmla="*/ 7891 w 324596"/>
                <a:gd name="connsiteY1" fmla="*/ 9987 h 212900"/>
                <a:gd name="connsiteX2" fmla="*/ 60278 w 324596"/>
                <a:gd name="connsiteY2" fmla="*/ 462 h 212900"/>
                <a:gd name="connsiteX3" fmla="*/ 322216 w 324596"/>
                <a:gd name="connsiteY3" fmla="*/ 188581 h 212900"/>
                <a:gd name="connsiteX4" fmla="*/ 324597 w 324596"/>
                <a:gd name="connsiteY4" fmla="*/ 200487 h 212900"/>
                <a:gd name="connsiteX5" fmla="*/ 300784 w 324596"/>
                <a:gd name="connsiteY5" fmla="*/ 207631 h 212900"/>
                <a:gd name="connsiteX6" fmla="*/ 5509 w 324596"/>
                <a:gd name="connsiteY6" fmla="*/ 38562 h 212900"/>
                <a:gd name="connsiteX7" fmla="*/ 3128 w 324596"/>
                <a:gd name="connsiteY7" fmla="*/ 21894 h 212900"/>
                <a:gd name="connsiteX8" fmla="*/ 15034 w 324596"/>
                <a:gd name="connsiteY8" fmla="*/ 40944 h 212900"/>
                <a:gd name="connsiteX9" fmla="*/ 188866 w 324596"/>
                <a:gd name="connsiteY9" fmla="*/ 181437 h 212900"/>
                <a:gd name="connsiteX10" fmla="*/ 291259 w 324596"/>
                <a:gd name="connsiteY10" fmla="*/ 179056 h 212900"/>
                <a:gd name="connsiteX11" fmla="*/ 284116 w 324596"/>
                <a:gd name="connsiteY11" fmla="*/ 160006 h 212900"/>
                <a:gd name="connsiteX12" fmla="*/ 212678 w 324596"/>
                <a:gd name="connsiteY12" fmla="*/ 62375 h 212900"/>
                <a:gd name="connsiteX13" fmla="*/ 31703 w 324596"/>
                <a:gd name="connsiteY13" fmla="*/ 9987 h 212900"/>
                <a:gd name="connsiteX14" fmla="*/ 3128 w 324596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6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09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4" y="207631"/>
                  </a:cubicBezTo>
                  <a:cubicBezTo>
                    <a:pt x="176960" y="233825"/>
                    <a:pt x="45991" y="160006"/>
                    <a:pt x="5509" y="38562"/>
                  </a:cubicBezTo>
                  <a:cubicBezTo>
                    <a:pt x="5509" y="31418"/>
                    <a:pt x="3128" y="26656"/>
                    <a:pt x="3128" y="21894"/>
                  </a:cubicBezTo>
                  <a:cubicBezTo>
                    <a:pt x="5509" y="29037"/>
                    <a:pt x="10272" y="33800"/>
                    <a:pt x="15034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72708DCE-AF2D-02B6-AC63-EE0505AE3CCC}"/>
                </a:ext>
              </a:extLst>
            </p:cNvPr>
            <p:cNvSpPr/>
            <p:nvPr/>
          </p:nvSpPr>
          <p:spPr>
            <a:xfrm>
              <a:off x="8207421" y="4597731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7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7 h 212900"/>
                <a:gd name="connsiteX5" fmla="*/ 300785 w 324597"/>
                <a:gd name="connsiteY5" fmla="*/ 207631 h 212900"/>
                <a:gd name="connsiteX6" fmla="*/ 5510 w 324597"/>
                <a:gd name="connsiteY6" fmla="*/ 38562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7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7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2"/>
                  </a:cubicBezTo>
                  <a:cubicBezTo>
                    <a:pt x="3128" y="31418"/>
                    <a:pt x="3128" y="26656"/>
                    <a:pt x="3128" y="21894"/>
                  </a:cubicBezTo>
                  <a:cubicBezTo>
                    <a:pt x="5510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F18FA3F3-6495-36AB-A66F-1FB373F18793}"/>
                </a:ext>
              </a:extLst>
            </p:cNvPr>
            <p:cNvSpPr/>
            <p:nvPr/>
          </p:nvSpPr>
          <p:spPr>
            <a:xfrm>
              <a:off x="6252415" y="4597731"/>
              <a:ext cx="324597" cy="212091"/>
            </a:xfrm>
            <a:custGeom>
              <a:avLst/>
              <a:gdLst>
                <a:gd name="connsiteX0" fmla="*/ 3128 w 324597"/>
                <a:gd name="connsiteY0" fmla="*/ 21894 h 212091"/>
                <a:gd name="connsiteX1" fmla="*/ 7891 w 324597"/>
                <a:gd name="connsiteY1" fmla="*/ 9987 h 212091"/>
                <a:gd name="connsiteX2" fmla="*/ 60278 w 324597"/>
                <a:gd name="connsiteY2" fmla="*/ 462 h 212091"/>
                <a:gd name="connsiteX3" fmla="*/ 322216 w 324597"/>
                <a:gd name="connsiteY3" fmla="*/ 188581 h 212091"/>
                <a:gd name="connsiteX4" fmla="*/ 324597 w 324597"/>
                <a:gd name="connsiteY4" fmla="*/ 200487 h 212091"/>
                <a:gd name="connsiteX5" fmla="*/ 296022 w 324597"/>
                <a:gd name="connsiteY5" fmla="*/ 207631 h 212091"/>
                <a:gd name="connsiteX6" fmla="*/ 5509 w 324597"/>
                <a:gd name="connsiteY6" fmla="*/ 40944 h 212091"/>
                <a:gd name="connsiteX7" fmla="*/ 3128 w 324597"/>
                <a:gd name="connsiteY7" fmla="*/ 21894 h 212091"/>
                <a:gd name="connsiteX8" fmla="*/ 15035 w 324597"/>
                <a:gd name="connsiteY8" fmla="*/ 40944 h 212091"/>
                <a:gd name="connsiteX9" fmla="*/ 188866 w 324597"/>
                <a:gd name="connsiteY9" fmla="*/ 181437 h 212091"/>
                <a:gd name="connsiteX10" fmla="*/ 291260 w 324597"/>
                <a:gd name="connsiteY10" fmla="*/ 179056 h 212091"/>
                <a:gd name="connsiteX11" fmla="*/ 284116 w 324597"/>
                <a:gd name="connsiteY11" fmla="*/ 160006 h 212091"/>
                <a:gd name="connsiteX12" fmla="*/ 212678 w 324597"/>
                <a:gd name="connsiteY12" fmla="*/ 62375 h 212091"/>
                <a:gd name="connsiteX13" fmla="*/ 31703 w 324597"/>
                <a:gd name="connsiteY13" fmla="*/ 9987 h 212091"/>
                <a:gd name="connsiteX14" fmla="*/ 3128 w 324597"/>
                <a:gd name="connsiteY14" fmla="*/ 21894 h 21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091">
                  <a:moveTo>
                    <a:pt x="3128" y="21894"/>
                  </a:moveTo>
                  <a:cubicBezTo>
                    <a:pt x="-1634" y="14750"/>
                    <a:pt x="-1634" y="9987"/>
                    <a:pt x="7891" y="9987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7"/>
                  </a:cubicBezTo>
                  <a:cubicBezTo>
                    <a:pt x="315072" y="202869"/>
                    <a:pt x="305547" y="205250"/>
                    <a:pt x="296022" y="207631"/>
                  </a:cubicBezTo>
                  <a:cubicBezTo>
                    <a:pt x="174578" y="231444"/>
                    <a:pt x="45991" y="157625"/>
                    <a:pt x="5509" y="40944"/>
                  </a:cubicBezTo>
                  <a:cubicBezTo>
                    <a:pt x="5509" y="33800"/>
                    <a:pt x="5509" y="26656"/>
                    <a:pt x="3128" y="21894"/>
                  </a:cubicBezTo>
                  <a:cubicBezTo>
                    <a:pt x="5509" y="29037"/>
                    <a:pt x="10272" y="33800"/>
                    <a:pt x="15035" y="40944"/>
                  </a:cubicBezTo>
                  <a:cubicBezTo>
                    <a:pt x="50753" y="114762"/>
                    <a:pt x="107903" y="164769"/>
                    <a:pt x="188866" y="181437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2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2"/>
                    <a:pt x="98378" y="2844"/>
                    <a:pt x="31703" y="9987"/>
                  </a:cubicBezTo>
                  <a:cubicBezTo>
                    <a:pt x="22178" y="9987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DBA9EB84-0437-DB86-8190-82556E6670CD}"/>
                </a:ext>
              </a:extLst>
            </p:cNvPr>
            <p:cNvSpPr/>
            <p:nvPr/>
          </p:nvSpPr>
          <p:spPr>
            <a:xfrm>
              <a:off x="11606212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FB11C744-6A27-ED68-35FA-AECBB4A7F1F7}"/>
                </a:ext>
              </a:extLst>
            </p:cNvPr>
            <p:cNvSpPr/>
            <p:nvPr/>
          </p:nvSpPr>
          <p:spPr>
            <a:xfrm>
              <a:off x="9653587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96B9E4C-F9C8-C861-21EF-1B1D7564CAFD}"/>
                </a:ext>
              </a:extLst>
            </p:cNvPr>
            <p:cNvSpPr/>
            <p:nvPr/>
          </p:nvSpPr>
          <p:spPr>
            <a:xfrm>
              <a:off x="7698581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2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7 w 323946"/>
                <a:gd name="connsiteY11" fmla="*/ 146082 h 210430"/>
                <a:gd name="connsiteX12" fmla="*/ 300037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2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7" y="65120"/>
                    <a:pt x="316706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7" y="146082"/>
                  </a:cubicBezTo>
                  <a:cubicBezTo>
                    <a:pt x="164306" y="191326"/>
                    <a:pt x="228600" y="207995"/>
                    <a:pt x="300037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731D0F2-41F0-AA8D-4FDA-C9F648732284}"/>
                </a:ext>
              </a:extLst>
            </p:cNvPr>
            <p:cNvSpPr/>
            <p:nvPr/>
          </p:nvSpPr>
          <p:spPr>
            <a:xfrm>
              <a:off x="5745956" y="4304474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1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1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1D6A1E3F-14A6-77F4-35E0-1C1597B4663F}"/>
                </a:ext>
              </a:extLst>
            </p:cNvPr>
            <p:cNvSpPr/>
            <p:nvPr/>
          </p:nvSpPr>
          <p:spPr>
            <a:xfrm>
              <a:off x="6255543" y="2051616"/>
              <a:ext cx="321468" cy="213814"/>
            </a:xfrm>
            <a:custGeom>
              <a:avLst/>
              <a:gdLst>
                <a:gd name="connsiteX0" fmla="*/ 0 w 321468"/>
                <a:gd name="connsiteY0" fmla="*/ 191520 h 213814"/>
                <a:gd name="connsiteX1" fmla="*/ 95250 w 321468"/>
                <a:gd name="connsiteY1" fmla="*/ 51027 h 213814"/>
                <a:gd name="connsiteX2" fmla="*/ 311944 w 321468"/>
                <a:gd name="connsiteY2" fmla="*/ 8164 h 213814"/>
                <a:gd name="connsiteX3" fmla="*/ 321469 w 321468"/>
                <a:gd name="connsiteY3" fmla="*/ 12927 h 213814"/>
                <a:gd name="connsiteX4" fmla="*/ 319087 w 321468"/>
                <a:gd name="connsiteY4" fmla="*/ 27214 h 213814"/>
                <a:gd name="connsiteX5" fmla="*/ 21431 w 321468"/>
                <a:gd name="connsiteY5" fmla="*/ 208189 h 213814"/>
                <a:gd name="connsiteX6" fmla="*/ 2381 w 321468"/>
                <a:gd name="connsiteY6" fmla="*/ 203427 h 213814"/>
                <a:gd name="connsiteX7" fmla="*/ 0 w 321468"/>
                <a:gd name="connsiteY7" fmla="*/ 191520 h 213814"/>
                <a:gd name="connsiteX8" fmla="*/ 33337 w 321468"/>
                <a:gd name="connsiteY8" fmla="*/ 203427 h 213814"/>
                <a:gd name="connsiteX9" fmla="*/ 238125 w 321468"/>
                <a:gd name="connsiteY9" fmla="*/ 124846 h 213814"/>
                <a:gd name="connsiteX10" fmla="*/ 288131 w 321468"/>
                <a:gd name="connsiteY10" fmla="*/ 34358 h 213814"/>
                <a:gd name="connsiteX11" fmla="*/ 271462 w 321468"/>
                <a:gd name="connsiteY11" fmla="*/ 29596 h 213814"/>
                <a:gd name="connsiteX12" fmla="*/ 11906 w 321468"/>
                <a:gd name="connsiteY12" fmla="*/ 172471 h 213814"/>
                <a:gd name="connsiteX13" fmla="*/ 0 w 321468"/>
                <a:gd name="connsiteY13" fmla="*/ 191520 h 21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4">
                  <a:moveTo>
                    <a:pt x="0" y="191520"/>
                  </a:moveTo>
                  <a:cubicBezTo>
                    <a:pt x="14287" y="131989"/>
                    <a:pt x="47625" y="86746"/>
                    <a:pt x="95250" y="51027"/>
                  </a:cubicBezTo>
                  <a:cubicBezTo>
                    <a:pt x="159544" y="3402"/>
                    <a:pt x="233362" y="-10886"/>
                    <a:pt x="311944" y="8164"/>
                  </a:cubicBezTo>
                  <a:cubicBezTo>
                    <a:pt x="314325" y="8164"/>
                    <a:pt x="319087" y="10546"/>
                    <a:pt x="321469" y="12927"/>
                  </a:cubicBezTo>
                  <a:cubicBezTo>
                    <a:pt x="321469" y="17689"/>
                    <a:pt x="321469" y="22452"/>
                    <a:pt x="319087" y="27214"/>
                  </a:cubicBezTo>
                  <a:cubicBezTo>
                    <a:pt x="285750" y="153421"/>
                    <a:pt x="147638" y="236764"/>
                    <a:pt x="21431" y="208189"/>
                  </a:cubicBezTo>
                  <a:cubicBezTo>
                    <a:pt x="14287" y="205808"/>
                    <a:pt x="9525" y="205808"/>
                    <a:pt x="2381" y="203427"/>
                  </a:cubicBezTo>
                  <a:cubicBezTo>
                    <a:pt x="0" y="201046"/>
                    <a:pt x="0" y="193902"/>
                    <a:pt x="0" y="191520"/>
                  </a:cubicBezTo>
                  <a:cubicBezTo>
                    <a:pt x="7144" y="203427"/>
                    <a:pt x="21431" y="201046"/>
                    <a:pt x="33337" y="203427"/>
                  </a:cubicBezTo>
                  <a:cubicBezTo>
                    <a:pt x="114300" y="210571"/>
                    <a:pt x="183356" y="184377"/>
                    <a:pt x="238125" y="124846"/>
                  </a:cubicBezTo>
                  <a:cubicBezTo>
                    <a:pt x="261938" y="98652"/>
                    <a:pt x="280987" y="70077"/>
                    <a:pt x="288131" y="34358"/>
                  </a:cubicBezTo>
                  <a:cubicBezTo>
                    <a:pt x="280987" y="31977"/>
                    <a:pt x="276225" y="29596"/>
                    <a:pt x="271462" y="29596"/>
                  </a:cubicBezTo>
                  <a:cubicBezTo>
                    <a:pt x="159544" y="12927"/>
                    <a:pt x="59531" y="70077"/>
                    <a:pt x="11906" y="172471"/>
                  </a:cubicBezTo>
                  <a:cubicBezTo>
                    <a:pt x="7144" y="177233"/>
                    <a:pt x="2381" y="184377"/>
                    <a:pt x="0" y="19152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E03CD94D-EBB1-7A38-3DD1-B18C9BBED423}"/>
                </a:ext>
              </a:extLst>
            </p:cNvPr>
            <p:cNvSpPr/>
            <p:nvPr/>
          </p:nvSpPr>
          <p:spPr>
            <a:xfrm>
              <a:off x="6719887" y="2905441"/>
              <a:ext cx="319087" cy="212795"/>
            </a:xfrm>
            <a:custGeom>
              <a:avLst/>
              <a:gdLst>
                <a:gd name="connsiteX0" fmla="*/ 319087 w 319087"/>
                <a:gd name="connsiteY0" fmla="*/ 30640 h 212795"/>
                <a:gd name="connsiteX1" fmla="*/ 314325 w 319087"/>
                <a:gd name="connsiteY1" fmla="*/ 52071 h 212795"/>
                <a:gd name="connsiteX2" fmla="*/ 95250 w 319087"/>
                <a:gd name="connsiteY2" fmla="*/ 211615 h 212795"/>
                <a:gd name="connsiteX3" fmla="*/ 0 w 319087"/>
                <a:gd name="connsiteY3" fmla="*/ 199709 h 212795"/>
                <a:gd name="connsiteX4" fmla="*/ 4763 w 319087"/>
                <a:gd name="connsiteY4" fmla="*/ 178278 h 212795"/>
                <a:gd name="connsiteX5" fmla="*/ 300038 w 319087"/>
                <a:gd name="connsiteY5" fmla="*/ 4446 h 212795"/>
                <a:gd name="connsiteX6" fmla="*/ 307181 w 319087"/>
                <a:gd name="connsiteY6" fmla="*/ 9209 h 212795"/>
                <a:gd name="connsiteX7" fmla="*/ 307181 w 319087"/>
                <a:gd name="connsiteY7" fmla="*/ 9209 h 212795"/>
                <a:gd name="connsiteX8" fmla="*/ 276225 w 319087"/>
                <a:gd name="connsiteY8" fmla="*/ 9209 h 212795"/>
                <a:gd name="connsiteX9" fmla="*/ 157163 w 319087"/>
                <a:gd name="connsiteY9" fmla="*/ 33022 h 212795"/>
                <a:gd name="connsiteX10" fmla="*/ 30956 w 319087"/>
                <a:gd name="connsiteY10" fmla="*/ 180659 h 212795"/>
                <a:gd name="connsiteX11" fmla="*/ 59531 w 319087"/>
                <a:gd name="connsiteY11" fmla="*/ 185422 h 212795"/>
                <a:gd name="connsiteX12" fmla="*/ 309562 w 319087"/>
                <a:gd name="connsiteY12" fmla="*/ 42547 h 212795"/>
                <a:gd name="connsiteX13" fmla="*/ 319087 w 319087"/>
                <a:gd name="connsiteY13" fmla="*/ 30640 h 212795"/>
                <a:gd name="connsiteX14" fmla="*/ 319087 w 319087"/>
                <a:gd name="connsiteY14" fmla="*/ 30640 h 2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2795">
                  <a:moveTo>
                    <a:pt x="319087" y="30640"/>
                  </a:moveTo>
                  <a:cubicBezTo>
                    <a:pt x="316706" y="37784"/>
                    <a:pt x="316706" y="44928"/>
                    <a:pt x="314325" y="52071"/>
                  </a:cubicBezTo>
                  <a:cubicBezTo>
                    <a:pt x="271462" y="147321"/>
                    <a:pt x="200025" y="202090"/>
                    <a:pt x="95250" y="211615"/>
                  </a:cubicBezTo>
                  <a:cubicBezTo>
                    <a:pt x="64294" y="213996"/>
                    <a:pt x="30956" y="213996"/>
                    <a:pt x="0" y="199709"/>
                  </a:cubicBezTo>
                  <a:cubicBezTo>
                    <a:pt x="2381" y="192565"/>
                    <a:pt x="2381" y="185422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2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2"/>
                    <a:pt x="59531" y="185422"/>
                  </a:cubicBezTo>
                  <a:cubicBezTo>
                    <a:pt x="169069" y="194946"/>
                    <a:pt x="261937" y="142559"/>
                    <a:pt x="309562" y="42547"/>
                  </a:cubicBezTo>
                  <a:cubicBezTo>
                    <a:pt x="314325" y="40165"/>
                    <a:pt x="316706" y="35403"/>
                    <a:pt x="319087" y="30640"/>
                  </a:cubicBezTo>
                  <a:lnTo>
                    <a:pt x="319087" y="3064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4F21F659-1FA2-0085-79BF-D7F8B56A8723}"/>
                </a:ext>
              </a:extLst>
            </p:cNvPr>
            <p:cNvSpPr/>
            <p:nvPr/>
          </p:nvSpPr>
          <p:spPr>
            <a:xfrm>
              <a:off x="9191625" y="1781175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C94E4969-C773-93A8-22AD-109F997CC79B}"/>
                </a:ext>
              </a:extLst>
            </p:cNvPr>
            <p:cNvSpPr/>
            <p:nvPr/>
          </p:nvSpPr>
          <p:spPr>
            <a:xfrm>
              <a:off x="11144250" y="1781175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0AA68C7-A12E-9E1A-BB2A-2F8D0ECACE78}"/>
                </a:ext>
              </a:extLst>
            </p:cNvPr>
            <p:cNvSpPr/>
            <p:nvPr/>
          </p:nvSpPr>
          <p:spPr>
            <a:xfrm>
              <a:off x="8207421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10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59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10" y="38563"/>
                  </a:cubicBezTo>
                  <a:cubicBezTo>
                    <a:pt x="3128" y="31419"/>
                    <a:pt x="3128" y="26656"/>
                    <a:pt x="3128" y="21894"/>
                  </a:cubicBezTo>
                  <a:cubicBezTo>
                    <a:pt x="5510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59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4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7891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8529685-6B5F-AB41-330A-E45564C069DE}"/>
                </a:ext>
              </a:extLst>
            </p:cNvPr>
            <p:cNvSpPr/>
            <p:nvPr/>
          </p:nvSpPr>
          <p:spPr>
            <a:xfrm>
              <a:off x="6252415" y="5724062"/>
              <a:ext cx="324597" cy="212900"/>
            </a:xfrm>
            <a:custGeom>
              <a:avLst/>
              <a:gdLst>
                <a:gd name="connsiteX0" fmla="*/ 3128 w 324597"/>
                <a:gd name="connsiteY0" fmla="*/ 21894 h 212900"/>
                <a:gd name="connsiteX1" fmla="*/ 7891 w 324597"/>
                <a:gd name="connsiteY1" fmla="*/ 9988 h 212900"/>
                <a:gd name="connsiteX2" fmla="*/ 60278 w 324597"/>
                <a:gd name="connsiteY2" fmla="*/ 462 h 212900"/>
                <a:gd name="connsiteX3" fmla="*/ 322216 w 324597"/>
                <a:gd name="connsiteY3" fmla="*/ 188581 h 212900"/>
                <a:gd name="connsiteX4" fmla="*/ 324597 w 324597"/>
                <a:gd name="connsiteY4" fmla="*/ 200488 h 212900"/>
                <a:gd name="connsiteX5" fmla="*/ 300785 w 324597"/>
                <a:gd name="connsiteY5" fmla="*/ 207631 h 212900"/>
                <a:gd name="connsiteX6" fmla="*/ 5509 w 324597"/>
                <a:gd name="connsiteY6" fmla="*/ 38563 h 212900"/>
                <a:gd name="connsiteX7" fmla="*/ 3128 w 324597"/>
                <a:gd name="connsiteY7" fmla="*/ 21894 h 212900"/>
                <a:gd name="connsiteX8" fmla="*/ 15035 w 324597"/>
                <a:gd name="connsiteY8" fmla="*/ 40944 h 212900"/>
                <a:gd name="connsiteX9" fmla="*/ 188866 w 324597"/>
                <a:gd name="connsiteY9" fmla="*/ 181438 h 212900"/>
                <a:gd name="connsiteX10" fmla="*/ 291260 w 324597"/>
                <a:gd name="connsiteY10" fmla="*/ 179056 h 212900"/>
                <a:gd name="connsiteX11" fmla="*/ 284116 w 324597"/>
                <a:gd name="connsiteY11" fmla="*/ 160006 h 212900"/>
                <a:gd name="connsiteX12" fmla="*/ 212678 w 324597"/>
                <a:gd name="connsiteY12" fmla="*/ 62375 h 212900"/>
                <a:gd name="connsiteX13" fmla="*/ 31703 w 324597"/>
                <a:gd name="connsiteY13" fmla="*/ 9988 h 212900"/>
                <a:gd name="connsiteX14" fmla="*/ 3128 w 324597"/>
                <a:gd name="connsiteY14" fmla="*/ 21894 h 2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597" h="212900">
                  <a:moveTo>
                    <a:pt x="3128" y="21894"/>
                  </a:moveTo>
                  <a:cubicBezTo>
                    <a:pt x="-1634" y="14750"/>
                    <a:pt x="-1634" y="9988"/>
                    <a:pt x="7891" y="9988"/>
                  </a:cubicBezTo>
                  <a:cubicBezTo>
                    <a:pt x="24559" y="7606"/>
                    <a:pt x="43610" y="2844"/>
                    <a:pt x="60278" y="462"/>
                  </a:cubicBezTo>
                  <a:cubicBezTo>
                    <a:pt x="179341" y="-6681"/>
                    <a:pt x="288878" y="69519"/>
                    <a:pt x="322216" y="188581"/>
                  </a:cubicBezTo>
                  <a:cubicBezTo>
                    <a:pt x="322216" y="190962"/>
                    <a:pt x="322216" y="195725"/>
                    <a:pt x="324597" y="200488"/>
                  </a:cubicBezTo>
                  <a:cubicBezTo>
                    <a:pt x="317453" y="202869"/>
                    <a:pt x="310309" y="205250"/>
                    <a:pt x="300785" y="207631"/>
                  </a:cubicBezTo>
                  <a:cubicBezTo>
                    <a:pt x="176960" y="233825"/>
                    <a:pt x="45991" y="160006"/>
                    <a:pt x="5509" y="38563"/>
                  </a:cubicBezTo>
                  <a:cubicBezTo>
                    <a:pt x="5509" y="31419"/>
                    <a:pt x="3128" y="26656"/>
                    <a:pt x="3128" y="21894"/>
                  </a:cubicBezTo>
                  <a:cubicBezTo>
                    <a:pt x="5509" y="29038"/>
                    <a:pt x="10272" y="33800"/>
                    <a:pt x="15035" y="40944"/>
                  </a:cubicBezTo>
                  <a:cubicBezTo>
                    <a:pt x="50753" y="114763"/>
                    <a:pt x="107903" y="164769"/>
                    <a:pt x="188866" y="181438"/>
                  </a:cubicBezTo>
                  <a:cubicBezTo>
                    <a:pt x="222203" y="188581"/>
                    <a:pt x="255541" y="188581"/>
                    <a:pt x="291260" y="179056"/>
                  </a:cubicBezTo>
                  <a:cubicBezTo>
                    <a:pt x="288878" y="171913"/>
                    <a:pt x="286497" y="164769"/>
                    <a:pt x="284116" y="160006"/>
                  </a:cubicBezTo>
                  <a:cubicBezTo>
                    <a:pt x="269828" y="121906"/>
                    <a:pt x="243635" y="88569"/>
                    <a:pt x="212678" y="62375"/>
                  </a:cubicBezTo>
                  <a:cubicBezTo>
                    <a:pt x="160291" y="19513"/>
                    <a:pt x="98378" y="2844"/>
                    <a:pt x="31703" y="9988"/>
                  </a:cubicBezTo>
                  <a:cubicBezTo>
                    <a:pt x="22178" y="9988"/>
                    <a:pt x="10272" y="7606"/>
                    <a:pt x="3128" y="218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07E26B58-444F-B1AB-B5EC-E535407F6F3D}"/>
                </a:ext>
              </a:extLst>
            </p:cNvPr>
            <p:cNvSpPr/>
            <p:nvPr/>
          </p:nvSpPr>
          <p:spPr>
            <a:xfrm>
              <a:off x="11606212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7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7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7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2" y="196112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2"/>
                    <a:pt x="316707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D9D1A5D-F44B-9A2D-A8BE-F524B11B099B}"/>
                </a:ext>
              </a:extLst>
            </p:cNvPr>
            <p:cNvSpPr/>
            <p:nvPr/>
          </p:nvSpPr>
          <p:spPr>
            <a:xfrm>
              <a:off x="9653587" y="5430805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4 h 210430"/>
                <a:gd name="connsiteX9" fmla="*/ 50006 w 323946"/>
                <a:gd name="connsiteY9" fmla="*/ 24639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9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4"/>
                  </a:cubicBezTo>
                  <a:cubicBezTo>
                    <a:pt x="264319" y="65120"/>
                    <a:pt x="161925" y="10351"/>
                    <a:pt x="50006" y="24639"/>
                  </a:cubicBezTo>
                  <a:cubicBezTo>
                    <a:pt x="45244" y="24639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A10280DA-3E84-80AE-78C1-A0FF2FC14199}"/>
                </a:ext>
              </a:extLst>
            </p:cNvPr>
            <p:cNvSpPr/>
            <p:nvPr/>
          </p:nvSpPr>
          <p:spPr>
            <a:xfrm>
              <a:off x="7698581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2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0956 w 323946"/>
                <a:gd name="connsiteY10" fmla="*/ 29425 h 210453"/>
                <a:gd name="connsiteX11" fmla="*/ 109537 w 323946"/>
                <a:gd name="connsiteY11" fmla="*/ 146106 h 210453"/>
                <a:gd name="connsiteX12" fmla="*/ 300037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7" y="177062"/>
                    <a:pt x="321469" y="184206"/>
                    <a:pt x="321469" y="188969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3"/>
                  </a:cubicBezTo>
                  <a:cubicBezTo>
                    <a:pt x="309563" y="198493"/>
                    <a:pt x="319087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B0127A83-E681-C956-4224-9CA9F4282AEF}"/>
                </a:ext>
              </a:extLst>
            </p:cNvPr>
            <p:cNvSpPr/>
            <p:nvPr/>
          </p:nvSpPr>
          <p:spPr>
            <a:xfrm>
              <a:off x="5745956" y="5430781"/>
              <a:ext cx="323946" cy="210453"/>
            </a:xfrm>
            <a:custGeom>
              <a:avLst/>
              <a:gdLst>
                <a:gd name="connsiteX0" fmla="*/ 321469 w 323946"/>
                <a:gd name="connsiteY0" fmla="*/ 188969 h 210453"/>
                <a:gd name="connsiteX1" fmla="*/ 316706 w 323946"/>
                <a:gd name="connsiteY1" fmla="*/ 200875 h 210453"/>
                <a:gd name="connsiteX2" fmla="*/ 254794 w 323946"/>
                <a:gd name="connsiteY2" fmla="*/ 210400 h 210453"/>
                <a:gd name="connsiteX3" fmla="*/ 4763 w 323946"/>
                <a:gd name="connsiteY3" fmla="*/ 29425 h 210453"/>
                <a:gd name="connsiteX4" fmla="*/ 0 w 323946"/>
                <a:gd name="connsiteY4" fmla="*/ 12756 h 210453"/>
                <a:gd name="connsiteX5" fmla="*/ 57150 w 323946"/>
                <a:gd name="connsiteY5" fmla="*/ 850 h 210453"/>
                <a:gd name="connsiteX6" fmla="*/ 316706 w 323946"/>
                <a:gd name="connsiteY6" fmla="*/ 169918 h 210453"/>
                <a:gd name="connsiteX7" fmla="*/ 321469 w 323946"/>
                <a:gd name="connsiteY7" fmla="*/ 188969 h 210453"/>
                <a:gd name="connsiteX8" fmla="*/ 309563 w 323946"/>
                <a:gd name="connsiteY8" fmla="*/ 167537 h 210453"/>
                <a:gd name="connsiteX9" fmla="*/ 50006 w 323946"/>
                <a:gd name="connsiteY9" fmla="*/ 24662 h 210453"/>
                <a:gd name="connsiteX10" fmla="*/ 33338 w 323946"/>
                <a:gd name="connsiteY10" fmla="*/ 29425 h 210453"/>
                <a:gd name="connsiteX11" fmla="*/ 109538 w 323946"/>
                <a:gd name="connsiteY11" fmla="*/ 146106 h 210453"/>
                <a:gd name="connsiteX12" fmla="*/ 300038 w 323946"/>
                <a:gd name="connsiteY12" fmla="*/ 198493 h 210453"/>
                <a:gd name="connsiteX13" fmla="*/ 321469 w 323946"/>
                <a:gd name="connsiteY13" fmla="*/ 188969 h 21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3">
                  <a:moveTo>
                    <a:pt x="321469" y="188969"/>
                  </a:moveTo>
                  <a:cubicBezTo>
                    <a:pt x="326231" y="196112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2"/>
                    <a:pt x="316706" y="169918"/>
                  </a:cubicBezTo>
                  <a:cubicBezTo>
                    <a:pt x="319088" y="177062"/>
                    <a:pt x="319088" y="184206"/>
                    <a:pt x="321469" y="188969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3"/>
                    <a:pt x="33338" y="29425"/>
                  </a:cubicBezTo>
                  <a:cubicBezTo>
                    <a:pt x="45244" y="77050"/>
                    <a:pt x="78581" y="122293"/>
                    <a:pt x="109538" y="146106"/>
                  </a:cubicBezTo>
                  <a:cubicBezTo>
                    <a:pt x="164306" y="191350"/>
                    <a:pt x="228600" y="208019"/>
                    <a:pt x="300038" y="198493"/>
                  </a:cubicBezTo>
                  <a:cubicBezTo>
                    <a:pt x="307181" y="198493"/>
                    <a:pt x="316706" y="198493"/>
                    <a:pt x="321469" y="1889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D857CF7-2BE3-9E25-8A7D-5B8FE1C30636}"/>
                </a:ext>
              </a:extLst>
            </p:cNvPr>
            <p:cNvSpPr/>
            <p:nvPr/>
          </p:nvSpPr>
          <p:spPr>
            <a:xfrm>
              <a:off x="6719887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3 w 319087"/>
                <a:gd name="connsiteY4" fmla="*/ 178278 h 210092"/>
                <a:gd name="connsiteX5" fmla="*/ 300038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3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2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3" y="178278"/>
                  </a:cubicBezTo>
                  <a:cubicBezTo>
                    <a:pt x="45244" y="54453"/>
                    <a:pt x="171450" y="-19366"/>
                    <a:pt x="300038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3" y="13971"/>
                    <a:pt x="157163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7" y="142559"/>
                    <a:pt x="309562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E0F950D2-222B-FFEA-5F50-6379BE2F6679}"/>
                </a:ext>
              </a:extLst>
            </p:cNvPr>
            <p:cNvSpPr/>
            <p:nvPr/>
          </p:nvSpPr>
          <p:spPr>
            <a:xfrm>
              <a:off x="8674893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1944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BFD3CF37-8751-50F1-7415-041F10C803CC}"/>
                </a:ext>
              </a:extLst>
            </p:cNvPr>
            <p:cNvSpPr/>
            <p:nvPr/>
          </p:nvSpPr>
          <p:spPr>
            <a:xfrm>
              <a:off x="10627518" y="1781491"/>
              <a:ext cx="319087" cy="210092"/>
            </a:xfrm>
            <a:custGeom>
              <a:avLst/>
              <a:gdLst>
                <a:gd name="connsiteX0" fmla="*/ 319087 w 319087"/>
                <a:gd name="connsiteY0" fmla="*/ 28259 h 210092"/>
                <a:gd name="connsiteX1" fmla="*/ 314325 w 319087"/>
                <a:gd name="connsiteY1" fmla="*/ 49690 h 210092"/>
                <a:gd name="connsiteX2" fmla="*/ 95250 w 319087"/>
                <a:gd name="connsiteY2" fmla="*/ 209234 h 210092"/>
                <a:gd name="connsiteX3" fmla="*/ 0 w 319087"/>
                <a:gd name="connsiteY3" fmla="*/ 199709 h 210092"/>
                <a:gd name="connsiteX4" fmla="*/ 4762 w 319087"/>
                <a:gd name="connsiteY4" fmla="*/ 178278 h 210092"/>
                <a:gd name="connsiteX5" fmla="*/ 300037 w 319087"/>
                <a:gd name="connsiteY5" fmla="*/ 4446 h 210092"/>
                <a:gd name="connsiteX6" fmla="*/ 307181 w 319087"/>
                <a:gd name="connsiteY6" fmla="*/ 9209 h 210092"/>
                <a:gd name="connsiteX7" fmla="*/ 307181 w 319087"/>
                <a:gd name="connsiteY7" fmla="*/ 9209 h 210092"/>
                <a:gd name="connsiteX8" fmla="*/ 276225 w 319087"/>
                <a:gd name="connsiteY8" fmla="*/ 9209 h 210092"/>
                <a:gd name="connsiteX9" fmla="*/ 157162 w 319087"/>
                <a:gd name="connsiteY9" fmla="*/ 33021 h 210092"/>
                <a:gd name="connsiteX10" fmla="*/ 30956 w 319087"/>
                <a:gd name="connsiteY10" fmla="*/ 180659 h 210092"/>
                <a:gd name="connsiteX11" fmla="*/ 59531 w 319087"/>
                <a:gd name="connsiteY11" fmla="*/ 185421 h 210092"/>
                <a:gd name="connsiteX12" fmla="*/ 309563 w 319087"/>
                <a:gd name="connsiteY12" fmla="*/ 42546 h 210092"/>
                <a:gd name="connsiteX13" fmla="*/ 319087 w 319087"/>
                <a:gd name="connsiteY13" fmla="*/ 28259 h 210092"/>
                <a:gd name="connsiteX14" fmla="*/ 319087 w 319087"/>
                <a:gd name="connsiteY14" fmla="*/ 28259 h 2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092">
                  <a:moveTo>
                    <a:pt x="319087" y="28259"/>
                  </a:moveTo>
                  <a:cubicBezTo>
                    <a:pt x="316706" y="35403"/>
                    <a:pt x="316706" y="42546"/>
                    <a:pt x="314325" y="49690"/>
                  </a:cubicBezTo>
                  <a:cubicBezTo>
                    <a:pt x="271462" y="144940"/>
                    <a:pt x="200025" y="199709"/>
                    <a:pt x="95250" y="209234"/>
                  </a:cubicBezTo>
                  <a:cubicBezTo>
                    <a:pt x="64294" y="211615"/>
                    <a:pt x="30956" y="209234"/>
                    <a:pt x="0" y="199709"/>
                  </a:cubicBezTo>
                  <a:cubicBezTo>
                    <a:pt x="2381" y="192565"/>
                    <a:pt x="2381" y="185421"/>
                    <a:pt x="4762" y="178278"/>
                  </a:cubicBezTo>
                  <a:cubicBezTo>
                    <a:pt x="45244" y="54453"/>
                    <a:pt x="171450" y="-19366"/>
                    <a:pt x="300037" y="4446"/>
                  </a:cubicBezTo>
                  <a:cubicBezTo>
                    <a:pt x="302419" y="4446"/>
                    <a:pt x="304800" y="6828"/>
                    <a:pt x="307181" y="9209"/>
                  </a:cubicBezTo>
                  <a:lnTo>
                    <a:pt x="307181" y="9209"/>
                  </a:lnTo>
                  <a:cubicBezTo>
                    <a:pt x="297656" y="9209"/>
                    <a:pt x="285750" y="9209"/>
                    <a:pt x="276225" y="9209"/>
                  </a:cubicBezTo>
                  <a:cubicBezTo>
                    <a:pt x="235744" y="6828"/>
                    <a:pt x="195262" y="13971"/>
                    <a:pt x="157162" y="33021"/>
                  </a:cubicBezTo>
                  <a:cubicBezTo>
                    <a:pt x="95250" y="63978"/>
                    <a:pt x="54769" y="111603"/>
                    <a:pt x="30956" y="180659"/>
                  </a:cubicBezTo>
                  <a:cubicBezTo>
                    <a:pt x="40481" y="183040"/>
                    <a:pt x="50006" y="185421"/>
                    <a:pt x="59531" y="185421"/>
                  </a:cubicBezTo>
                  <a:cubicBezTo>
                    <a:pt x="169069" y="194946"/>
                    <a:pt x="261938" y="142559"/>
                    <a:pt x="309563" y="42546"/>
                  </a:cubicBezTo>
                  <a:cubicBezTo>
                    <a:pt x="314325" y="37784"/>
                    <a:pt x="316706" y="33021"/>
                    <a:pt x="319087" y="28259"/>
                  </a:cubicBezTo>
                  <a:lnTo>
                    <a:pt x="319087" y="2825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D85A3A96-FDEB-C904-D006-27D3B16A5B11}"/>
                </a:ext>
              </a:extLst>
            </p:cNvPr>
            <p:cNvSpPr/>
            <p:nvPr/>
          </p:nvSpPr>
          <p:spPr>
            <a:xfrm>
              <a:off x="7700962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9088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11944" y="35990"/>
                    <a:pt x="316706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5EEC6F5E-23AC-318E-8D6A-B9BDB7BC0B96}"/>
                </a:ext>
              </a:extLst>
            </p:cNvPr>
            <p:cNvSpPr/>
            <p:nvPr/>
          </p:nvSpPr>
          <p:spPr>
            <a:xfrm>
              <a:off x="11144250" y="2907506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4 h 212539"/>
                <a:gd name="connsiteX3" fmla="*/ 304800 w 316705"/>
                <a:gd name="connsiteY3" fmla="*/ 204787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6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8D52A4F3-3755-1353-7340-DC93525D5279}"/>
                </a:ext>
              </a:extLst>
            </p:cNvPr>
            <p:cNvSpPr/>
            <p:nvPr/>
          </p:nvSpPr>
          <p:spPr>
            <a:xfrm>
              <a:off x="9191625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2863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C7D119C0-E6FA-6FE1-2DBA-72BBD6D48BAA}"/>
                </a:ext>
              </a:extLst>
            </p:cNvPr>
            <p:cNvSpPr/>
            <p:nvPr/>
          </p:nvSpPr>
          <p:spPr>
            <a:xfrm>
              <a:off x="5748337" y="1216546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6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5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8" y="12178"/>
                  </a:cubicBezTo>
                  <a:cubicBezTo>
                    <a:pt x="319088" y="12178"/>
                    <a:pt x="316706" y="19322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6"/>
                  </a:cubicBezTo>
                  <a:cubicBezTo>
                    <a:pt x="309563" y="35990"/>
                    <a:pt x="314325" y="28847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BB87BDAA-A305-5CF1-47FC-338834887773}"/>
                </a:ext>
              </a:extLst>
            </p:cNvPr>
            <p:cNvSpPr/>
            <p:nvPr/>
          </p:nvSpPr>
          <p:spPr>
            <a:xfrm>
              <a:off x="11144250" y="6286500"/>
              <a:ext cx="316705" cy="212539"/>
            </a:xfrm>
            <a:custGeom>
              <a:avLst/>
              <a:gdLst>
                <a:gd name="connsiteX0" fmla="*/ 9525 w 316705"/>
                <a:gd name="connsiteY0" fmla="*/ 9525 h 212539"/>
                <a:gd name="connsiteX1" fmla="*/ 73819 w 316705"/>
                <a:gd name="connsiteY1" fmla="*/ 0 h 212539"/>
                <a:gd name="connsiteX2" fmla="*/ 316706 w 316705"/>
                <a:gd name="connsiteY2" fmla="*/ 197643 h 212539"/>
                <a:gd name="connsiteX3" fmla="*/ 304800 w 316705"/>
                <a:gd name="connsiteY3" fmla="*/ 204788 h 212539"/>
                <a:gd name="connsiteX4" fmla="*/ 7144 w 316705"/>
                <a:gd name="connsiteY4" fmla="*/ 57150 h 212539"/>
                <a:gd name="connsiteX5" fmla="*/ 0 w 316705"/>
                <a:gd name="connsiteY5" fmla="*/ 28575 h 212539"/>
                <a:gd name="connsiteX6" fmla="*/ 0 w 316705"/>
                <a:gd name="connsiteY6" fmla="*/ 28575 h 212539"/>
                <a:gd name="connsiteX7" fmla="*/ 9525 w 316705"/>
                <a:gd name="connsiteY7" fmla="*/ 45244 h 212539"/>
                <a:gd name="connsiteX8" fmla="*/ 188119 w 316705"/>
                <a:gd name="connsiteY8" fmla="*/ 183357 h 212539"/>
                <a:gd name="connsiteX9" fmla="*/ 285750 w 316705"/>
                <a:gd name="connsiteY9" fmla="*/ 180975 h 212539"/>
                <a:gd name="connsiteX10" fmla="*/ 283369 w 316705"/>
                <a:gd name="connsiteY10" fmla="*/ 169069 h 212539"/>
                <a:gd name="connsiteX11" fmla="*/ 64294 w 316705"/>
                <a:gd name="connsiteY11" fmla="*/ 9525 h 212539"/>
                <a:gd name="connsiteX12" fmla="*/ 9525 w 316705"/>
                <a:gd name="connsiteY12" fmla="*/ 9525 h 212539"/>
                <a:gd name="connsiteX13" fmla="*/ 9525 w 316705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5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3" y="85725"/>
                    <a:pt x="316706" y="197643"/>
                  </a:cubicBezTo>
                  <a:cubicBezTo>
                    <a:pt x="311944" y="200025"/>
                    <a:pt x="309563" y="202406"/>
                    <a:pt x="304800" y="204788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7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7"/>
                  </a:cubicBezTo>
                  <a:cubicBezTo>
                    <a:pt x="219075" y="190500"/>
                    <a:pt x="252413" y="188119"/>
                    <a:pt x="285750" y="180975"/>
                  </a:cubicBezTo>
                  <a:cubicBezTo>
                    <a:pt x="285750" y="176212"/>
                    <a:pt x="283369" y="173831"/>
                    <a:pt x="283369" y="169069"/>
                  </a:cubicBezTo>
                  <a:cubicBezTo>
                    <a:pt x="252413" y="76200"/>
                    <a:pt x="161925" y="11906"/>
                    <a:pt x="64294" y="9525"/>
                  </a:cubicBezTo>
                  <a:cubicBezTo>
                    <a:pt x="45244" y="7143"/>
                    <a:pt x="26194" y="7143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FCD82BBD-F993-48EB-6DCD-C89702D2960A}"/>
                </a:ext>
              </a:extLst>
            </p:cNvPr>
            <p:cNvSpPr/>
            <p:nvPr/>
          </p:nvSpPr>
          <p:spPr>
            <a:xfrm>
              <a:off x="5745956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3338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8" y="174682"/>
                    <a:pt x="319088" y="184206"/>
                    <a:pt x="321469" y="188968"/>
                  </a:cubicBezTo>
                  <a:cubicBezTo>
                    <a:pt x="319088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3338" y="29425"/>
                  </a:cubicBezTo>
                  <a:cubicBezTo>
                    <a:pt x="45244" y="77050"/>
                    <a:pt x="78581" y="122294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7181" y="198494"/>
                    <a:pt x="316706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387DCEE4-CA3A-C1D1-F979-FBADF348B503}"/>
                </a:ext>
              </a:extLst>
            </p:cNvPr>
            <p:cNvSpPr/>
            <p:nvPr/>
          </p:nvSpPr>
          <p:spPr>
            <a:xfrm>
              <a:off x="7698581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6 w 323946"/>
                <a:gd name="connsiteY1" fmla="*/ 200875 h 210454"/>
                <a:gd name="connsiteX2" fmla="*/ 254794 w 323946"/>
                <a:gd name="connsiteY2" fmla="*/ 210400 h 210454"/>
                <a:gd name="connsiteX3" fmla="*/ 4762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6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6 w 323946"/>
                <a:gd name="connsiteY10" fmla="*/ 29425 h 210454"/>
                <a:gd name="connsiteX11" fmla="*/ 109537 w 323946"/>
                <a:gd name="connsiteY11" fmla="*/ 146106 h 210454"/>
                <a:gd name="connsiteX12" fmla="*/ 300037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1" y="196113"/>
                    <a:pt x="323850" y="200875"/>
                    <a:pt x="316706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2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6" y="62763"/>
                    <a:pt x="316706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6" y="29425"/>
                  </a:cubicBezTo>
                  <a:cubicBezTo>
                    <a:pt x="45244" y="77050"/>
                    <a:pt x="71438" y="115150"/>
                    <a:pt x="109537" y="146106"/>
                  </a:cubicBezTo>
                  <a:cubicBezTo>
                    <a:pt x="164306" y="191350"/>
                    <a:pt x="228600" y="208019"/>
                    <a:pt x="300037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30C581D5-FF6D-0E71-DB9A-A8F46D8D91DF}"/>
                </a:ext>
              </a:extLst>
            </p:cNvPr>
            <p:cNvSpPr/>
            <p:nvPr/>
          </p:nvSpPr>
          <p:spPr>
            <a:xfrm>
              <a:off x="9653587" y="6557136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9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8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3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707B4B02-FF90-3596-FF58-75A673F3BF02}"/>
                </a:ext>
              </a:extLst>
            </p:cNvPr>
            <p:cNvSpPr/>
            <p:nvPr/>
          </p:nvSpPr>
          <p:spPr>
            <a:xfrm>
              <a:off x="11606212" y="6557112"/>
              <a:ext cx="323946" cy="210454"/>
            </a:xfrm>
            <a:custGeom>
              <a:avLst/>
              <a:gdLst>
                <a:gd name="connsiteX0" fmla="*/ 321469 w 323946"/>
                <a:gd name="connsiteY0" fmla="*/ 188968 h 210454"/>
                <a:gd name="connsiteX1" fmla="*/ 316707 w 323946"/>
                <a:gd name="connsiteY1" fmla="*/ 200875 h 210454"/>
                <a:gd name="connsiteX2" fmla="*/ 254794 w 323946"/>
                <a:gd name="connsiteY2" fmla="*/ 210400 h 210454"/>
                <a:gd name="connsiteX3" fmla="*/ 4763 w 323946"/>
                <a:gd name="connsiteY3" fmla="*/ 29425 h 210454"/>
                <a:gd name="connsiteX4" fmla="*/ 0 w 323946"/>
                <a:gd name="connsiteY4" fmla="*/ 12756 h 210454"/>
                <a:gd name="connsiteX5" fmla="*/ 57150 w 323946"/>
                <a:gd name="connsiteY5" fmla="*/ 850 h 210454"/>
                <a:gd name="connsiteX6" fmla="*/ 316707 w 323946"/>
                <a:gd name="connsiteY6" fmla="*/ 169919 h 210454"/>
                <a:gd name="connsiteX7" fmla="*/ 321469 w 323946"/>
                <a:gd name="connsiteY7" fmla="*/ 188968 h 210454"/>
                <a:gd name="connsiteX8" fmla="*/ 309563 w 323946"/>
                <a:gd name="connsiteY8" fmla="*/ 167537 h 210454"/>
                <a:gd name="connsiteX9" fmla="*/ 50006 w 323946"/>
                <a:gd name="connsiteY9" fmla="*/ 24662 h 210454"/>
                <a:gd name="connsiteX10" fmla="*/ 30957 w 323946"/>
                <a:gd name="connsiteY10" fmla="*/ 29425 h 210454"/>
                <a:gd name="connsiteX11" fmla="*/ 109538 w 323946"/>
                <a:gd name="connsiteY11" fmla="*/ 146106 h 210454"/>
                <a:gd name="connsiteX12" fmla="*/ 300038 w 323946"/>
                <a:gd name="connsiteY12" fmla="*/ 198494 h 210454"/>
                <a:gd name="connsiteX13" fmla="*/ 321469 w 323946"/>
                <a:gd name="connsiteY13" fmla="*/ 188968 h 2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54">
                  <a:moveTo>
                    <a:pt x="321469" y="188968"/>
                  </a:moveTo>
                  <a:cubicBezTo>
                    <a:pt x="326232" y="196113"/>
                    <a:pt x="323850" y="200875"/>
                    <a:pt x="316707" y="200875"/>
                  </a:cubicBezTo>
                  <a:cubicBezTo>
                    <a:pt x="295275" y="203256"/>
                    <a:pt x="276225" y="210400"/>
                    <a:pt x="254794" y="210400"/>
                  </a:cubicBezTo>
                  <a:cubicBezTo>
                    <a:pt x="142875" y="212781"/>
                    <a:pt x="35719" y="136581"/>
                    <a:pt x="4763" y="29425"/>
                  </a:cubicBezTo>
                  <a:cubicBezTo>
                    <a:pt x="2381" y="24662"/>
                    <a:pt x="2381" y="17519"/>
                    <a:pt x="0" y="12756"/>
                  </a:cubicBezTo>
                  <a:cubicBezTo>
                    <a:pt x="19050" y="3231"/>
                    <a:pt x="38100" y="3231"/>
                    <a:pt x="57150" y="850"/>
                  </a:cubicBezTo>
                  <a:cubicBezTo>
                    <a:pt x="169069" y="-8675"/>
                    <a:pt x="278607" y="62763"/>
                    <a:pt x="316707" y="169919"/>
                  </a:cubicBezTo>
                  <a:cubicBezTo>
                    <a:pt x="319087" y="174682"/>
                    <a:pt x="321469" y="184206"/>
                    <a:pt x="321469" y="188968"/>
                  </a:cubicBezTo>
                  <a:cubicBezTo>
                    <a:pt x="319087" y="181825"/>
                    <a:pt x="314325" y="177062"/>
                    <a:pt x="309563" y="167537"/>
                  </a:cubicBezTo>
                  <a:cubicBezTo>
                    <a:pt x="264319" y="65144"/>
                    <a:pt x="161925" y="10375"/>
                    <a:pt x="50006" y="24662"/>
                  </a:cubicBezTo>
                  <a:cubicBezTo>
                    <a:pt x="45244" y="24662"/>
                    <a:pt x="38100" y="27044"/>
                    <a:pt x="30957" y="29425"/>
                  </a:cubicBezTo>
                  <a:cubicBezTo>
                    <a:pt x="45244" y="77050"/>
                    <a:pt x="71438" y="115150"/>
                    <a:pt x="109538" y="146106"/>
                  </a:cubicBezTo>
                  <a:cubicBezTo>
                    <a:pt x="164306" y="191350"/>
                    <a:pt x="228600" y="208019"/>
                    <a:pt x="300038" y="198494"/>
                  </a:cubicBezTo>
                  <a:cubicBezTo>
                    <a:pt x="309563" y="198494"/>
                    <a:pt x="319087" y="198494"/>
                    <a:pt x="321469" y="18896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F7CB4690-D5B2-EE0A-274F-3A90E922F691}"/>
                </a:ext>
              </a:extLst>
            </p:cNvPr>
            <p:cNvSpPr/>
            <p:nvPr/>
          </p:nvSpPr>
          <p:spPr>
            <a:xfrm>
              <a:off x="7236618" y="2907506"/>
              <a:ext cx="316706" cy="212539"/>
            </a:xfrm>
            <a:custGeom>
              <a:avLst/>
              <a:gdLst>
                <a:gd name="connsiteX0" fmla="*/ 9525 w 316706"/>
                <a:gd name="connsiteY0" fmla="*/ 9525 h 212539"/>
                <a:gd name="connsiteX1" fmla="*/ 73819 w 316706"/>
                <a:gd name="connsiteY1" fmla="*/ 0 h 212539"/>
                <a:gd name="connsiteX2" fmla="*/ 316706 w 316706"/>
                <a:gd name="connsiteY2" fmla="*/ 197644 h 212539"/>
                <a:gd name="connsiteX3" fmla="*/ 304800 w 316706"/>
                <a:gd name="connsiteY3" fmla="*/ 204787 h 212539"/>
                <a:gd name="connsiteX4" fmla="*/ 7144 w 316706"/>
                <a:gd name="connsiteY4" fmla="*/ 57150 h 212539"/>
                <a:gd name="connsiteX5" fmla="*/ 0 w 316706"/>
                <a:gd name="connsiteY5" fmla="*/ 28575 h 212539"/>
                <a:gd name="connsiteX6" fmla="*/ 0 w 316706"/>
                <a:gd name="connsiteY6" fmla="*/ 28575 h 212539"/>
                <a:gd name="connsiteX7" fmla="*/ 9525 w 316706"/>
                <a:gd name="connsiteY7" fmla="*/ 45244 h 212539"/>
                <a:gd name="connsiteX8" fmla="*/ 188119 w 316706"/>
                <a:gd name="connsiteY8" fmla="*/ 183356 h 212539"/>
                <a:gd name="connsiteX9" fmla="*/ 285750 w 316706"/>
                <a:gd name="connsiteY9" fmla="*/ 180975 h 212539"/>
                <a:gd name="connsiteX10" fmla="*/ 283369 w 316706"/>
                <a:gd name="connsiteY10" fmla="*/ 169069 h 212539"/>
                <a:gd name="connsiteX11" fmla="*/ 64294 w 316706"/>
                <a:gd name="connsiteY11" fmla="*/ 9525 h 212539"/>
                <a:gd name="connsiteX12" fmla="*/ 9525 w 316706"/>
                <a:gd name="connsiteY12" fmla="*/ 9525 h 212539"/>
                <a:gd name="connsiteX13" fmla="*/ 9525 w 316706"/>
                <a:gd name="connsiteY13" fmla="*/ 9525 h 21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212539">
                  <a:moveTo>
                    <a:pt x="9525" y="9525"/>
                  </a:moveTo>
                  <a:cubicBezTo>
                    <a:pt x="30956" y="0"/>
                    <a:pt x="52387" y="0"/>
                    <a:pt x="73819" y="0"/>
                  </a:cubicBezTo>
                  <a:cubicBezTo>
                    <a:pt x="190500" y="2381"/>
                    <a:pt x="292894" y="85725"/>
                    <a:pt x="316706" y="197644"/>
                  </a:cubicBezTo>
                  <a:cubicBezTo>
                    <a:pt x="311944" y="200025"/>
                    <a:pt x="309563" y="202406"/>
                    <a:pt x="304800" y="204787"/>
                  </a:cubicBezTo>
                  <a:cubicBezTo>
                    <a:pt x="183356" y="235744"/>
                    <a:pt x="54769" y="171450"/>
                    <a:pt x="7144" y="57150"/>
                  </a:cubicBezTo>
                  <a:cubicBezTo>
                    <a:pt x="2381" y="47625"/>
                    <a:pt x="2381" y="38100"/>
                    <a:pt x="0" y="28575"/>
                  </a:cubicBezTo>
                  <a:lnTo>
                    <a:pt x="0" y="28575"/>
                  </a:lnTo>
                  <a:cubicBezTo>
                    <a:pt x="2381" y="33338"/>
                    <a:pt x="7144" y="38100"/>
                    <a:pt x="9525" y="45244"/>
                  </a:cubicBezTo>
                  <a:cubicBezTo>
                    <a:pt x="45244" y="121444"/>
                    <a:pt x="104775" y="166688"/>
                    <a:pt x="188119" y="183356"/>
                  </a:cubicBezTo>
                  <a:cubicBezTo>
                    <a:pt x="219075" y="190500"/>
                    <a:pt x="252412" y="188119"/>
                    <a:pt x="285750" y="180975"/>
                  </a:cubicBezTo>
                  <a:cubicBezTo>
                    <a:pt x="285750" y="176213"/>
                    <a:pt x="283369" y="173831"/>
                    <a:pt x="283369" y="169069"/>
                  </a:cubicBezTo>
                  <a:cubicBezTo>
                    <a:pt x="252412" y="76200"/>
                    <a:pt x="161925" y="11906"/>
                    <a:pt x="64294" y="9525"/>
                  </a:cubicBezTo>
                  <a:cubicBezTo>
                    <a:pt x="45244" y="7144"/>
                    <a:pt x="26194" y="7144"/>
                    <a:pt x="9525" y="9525"/>
                  </a:cubicBezTo>
                  <a:lnTo>
                    <a:pt x="9525" y="952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AB27980-903A-368E-D05C-3B02677137E9}"/>
                </a:ext>
              </a:extLst>
            </p:cNvPr>
            <p:cNvSpPr/>
            <p:nvPr/>
          </p:nvSpPr>
          <p:spPr>
            <a:xfrm>
              <a:off x="5748337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6706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76904552-EBA0-07B2-8AD9-A6C342A90F93}"/>
                </a:ext>
              </a:extLst>
            </p:cNvPr>
            <p:cNvSpPr/>
            <p:nvPr/>
          </p:nvSpPr>
          <p:spPr>
            <a:xfrm>
              <a:off x="7700962" y="3466828"/>
              <a:ext cx="319087" cy="213223"/>
            </a:xfrm>
            <a:custGeom>
              <a:avLst/>
              <a:gdLst>
                <a:gd name="connsiteX0" fmla="*/ 319088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8 w 319087"/>
                <a:gd name="connsiteY6" fmla="*/ 12178 h 213223"/>
                <a:gd name="connsiteX7" fmla="*/ 319088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8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8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8" y="12178"/>
                  </a:cubicBezTo>
                  <a:cubicBezTo>
                    <a:pt x="319088" y="14559"/>
                    <a:pt x="319088" y="21703"/>
                    <a:pt x="319088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7" y="2653"/>
                    <a:pt x="90487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2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11944" y="38372"/>
                    <a:pt x="316706" y="31228"/>
                    <a:pt x="319088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C2793951-C507-E9CC-4225-88B064D8735C}"/>
                </a:ext>
              </a:extLst>
            </p:cNvPr>
            <p:cNvSpPr/>
            <p:nvPr/>
          </p:nvSpPr>
          <p:spPr>
            <a:xfrm>
              <a:off x="9655968" y="3466828"/>
              <a:ext cx="319087" cy="213223"/>
            </a:xfrm>
            <a:custGeom>
              <a:avLst/>
              <a:gdLst>
                <a:gd name="connsiteX0" fmla="*/ 319087 w 319087"/>
                <a:gd name="connsiteY0" fmla="*/ 24084 h 213223"/>
                <a:gd name="connsiteX1" fmla="*/ 226219 w 319087"/>
                <a:gd name="connsiteY1" fmla="*/ 162197 h 213223"/>
                <a:gd name="connsiteX2" fmla="*/ 9525 w 319087"/>
                <a:gd name="connsiteY2" fmla="*/ 205059 h 213223"/>
                <a:gd name="connsiteX3" fmla="*/ 0 w 319087"/>
                <a:gd name="connsiteY3" fmla="*/ 200297 h 213223"/>
                <a:gd name="connsiteX4" fmla="*/ 2381 w 319087"/>
                <a:gd name="connsiteY4" fmla="*/ 181247 h 213223"/>
                <a:gd name="connsiteX5" fmla="*/ 297656 w 319087"/>
                <a:gd name="connsiteY5" fmla="*/ 5034 h 213223"/>
                <a:gd name="connsiteX6" fmla="*/ 319087 w 319087"/>
                <a:gd name="connsiteY6" fmla="*/ 12178 h 213223"/>
                <a:gd name="connsiteX7" fmla="*/ 319087 w 319087"/>
                <a:gd name="connsiteY7" fmla="*/ 24084 h 213223"/>
                <a:gd name="connsiteX8" fmla="*/ 285750 w 319087"/>
                <a:gd name="connsiteY8" fmla="*/ 12178 h 213223"/>
                <a:gd name="connsiteX9" fmla="*/ 45244 w 319087"/>
                <a:gd name="connsiteY9" fmla="*/ 143147 h 213223"/>
                <a:gd name="connsiteX10" fmla="*/ 28575 w 319087"/>
                <a:gd name="connsiteY10" fmla="*/ 183628 h 213223"/>
                <a:gd name="connsiteX11" fmla="*/ 50006 w 319087"/>
                <a:gd name="connsiteY11" fmla="*/ 188391 h 213223"/>
                <a:gd name="connsiteX12" fmla="*/ 307181 w 319087"/>
                <a:gd name="connsiteY12" fmla="*/ 45515 h 213223"/>
                <a:gd name="connsiteX13" fmla="*/ 319087 w 319087"/>
                <a:gd name="connsiteY13" fmla="*/ 24084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087" h="213223">
                  <a:moveTo>
                    <a:pt x="319087" y="24084"/>
                  </a:moveTo>
                  <a:cubicBezTo>
                    <a:pt x="304800" y="83616"/>
                    <a:pt x="273844" y="128859"/>
                    <a:pt x="226219" y="162197"/>
                  </a:cubicBezTo>
                  <a:cubicBezTo>
                    <a:pt x="161925" y="209822"/>
                    <a:pt x="88106" y="224109"/>
                    <a:pt x="9525" y="205059"/>
                  </a:cubicBezTo>
                  <a:cubicBezTo>
                    <a:pt x="7144" y="205059"/>
                    <a:pt x="2381" y="202678"/>
                    <a:pt x="0" y="200297"/>
                  </a:cubicBezTo>
                  <a:cubicBezTo>
                    <a:pt x="0" y="193153"/>
                    <a:pt x="2381" y="188391"/>
                    <a:pt x="2381" y="181247"/>
                  </a:cubicBezTo>
                  <a:cubicBezTo>
                    <a:pt x="40481" y="57422"/>
                    <a:pt x="169069" y="-21160"/>
                    <a:pt x="297656" y="5034"/>
                  </a:cubicBezTo>
                  <a:cubicBezTo>
                    <a:pt x="304800" y="7415"/>
                    <a:pt x="311944" y="7415"/>
                    <a:pt x="319087" y="12178"/>
                  </a:cubicBezTo>
                  <a:cubicBezTo>
                    <a:pt x="319087" y="14559"/>
                    <a:pt x="316706" y="21703"/>
                    <a:pt x="319087" y="24084"/>
                  </a:cubicBezTo>
                  <a:cubicBezTo>
                    <a:pt x="311944" y="9797"/>
                    <a:pt x="297656" y="14559"/>
                    <a:pt x="285750" y="12178"/>
                  </a:cubicBezTo>
                  <a:cubicBezTo>
                    <a:pt x="185738" y="2653"/>
                    <a:pt x="90488" y="52659"/>
                    <a:pt x="45244" y="143147"/>
                  </a:cubicBezTo>
                  <a:cubicBezTo>
                    <a:pt x="38100" y="155053"/>
                    <a:pt x="35719" y="166959"/>
                    <a:pt x="28575" y="183628"/>
                  </a:cubicBezTo>
                  <a:cubicBezTo>
                    <a:pt x="38100" y="186009"/>
                    <a:pt x="42863" y="188391"/>
                    <a:pt x="50006" y="188391"/>
                  </a:cubicBezTo>
                  <a:cubicBezTo>
                    <a:pt x="159544" y="202678"/>
                    <a:pt x="259556" y="147909"/>
                    <a:pt x="307181" y="45515"/>
                  </a:cubicBezTo>
                  <a:cubicBezTo>
                    <a:pt x="309563" y="38372"/>
                    <a:pt x="314325" y="31228"/>
                    <a:pt x="319087" y="2408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8471860A-2D27-FA36-E9EE-EEC14F39C7D7}"/>
                </a:ext>
              </a:extLst>
            </p:cNvPr>
            <p:cNvSpPr/>
            <p:nvPr/>
          </p:nvSpPr>
          <p:spPr>
            <a:xfrm>
              <a:off x="11608593" y="3469209"/>
              <a:ext cx="319087" cy="210842"/>
            </a:xfrm>
            <a:custGeom>
              <a:avLst/>
              <a:gdLst>
                <a:gd name="connsiteX0" fmla="*/ 319087 w 319087"/>
                <a:gd name="connsiteY0" fmla="*/ 21703 h 210842"/>
                <a:gd name="connsiteX1" fmla="*/ 226219 w 319087"/>
                <a:gd name="connsiteY1" fmla="*/ 159815 h 210842"/>
                <a:gd name="connsiteX2" fmla="*/ 9525 w 319087"/>
                <a:gd name="connsiteY2" fmla="*/ 202678 h 210842"/>
                <a:gd name="connsiteX3" fmla="*/ 2381 w 319087"/>
                <a:gd name="connsiteY3" fmla="*/ 200297 h 210842"/>
                <a:gd name="connsiteX4" fmla="*/ 0 w 319087"/>
                <a:gd name="connsiteY4" fmla="*/ 197916 h 210842"/>
                <a:gd name="connsiteX5" fmla="*/ 2381 w 319087"/>
                <a:gd name="connsiteY5" fmla="*/ 181247 h 210842"/>
                <a:gd name="connsiteX6" fmla="*/ 297656 w 319087"/>
                <a:gd name="connsiteY6" fmla="*/ 5034 h 210842"/>
                <a:gd name="connsiteX7" fmla="*/ 319087 w 319087"/>
                <a:gd name="connsiteY7" fmla="*/ 12178 h 210842"/>
                <a:gd name="connsiteX8" fmla="*/ 319087 w 319087"/>
                <a:gd name="connsiteY8" fmla="*/ 21703 h 210842"/>
                <a:gd name="connsiteX9" fmla="*/ 285750 w 319087"/>
                <a:gd name="connsiteY9" fmla="*/ 9797 h 210842"/>
                <a:gd name="connsiteX10" fmla="*/ 45244 w 319087"/>
                <a:gd name="connsiteY10" fmla="*/ 140766 h 210842"/>
                <a:gd name="connsiteX11" fmla="*/ 28575 w 319087"/>
                <a:gd name="connsiteY11" fmla="*/ 181247 h 210842"/>
                <a:gd name="connsiteX12" fmla="*/ 50006 w 319087"/>
                <a:gd name="connsiteY12" fmla="*/ 186009 h 210842"/>
                <a:gd name="connsiteX13" fmla="*/ 307181 w 319087"/>
                <a:gd name="connsiteY13" fmla="*/ 43134 h 210842"/>
                <a:gd name="connsiteX14" fmla="*/ 319087 w 319087"/>
                <a:gd name="connsiteY14" fmla="*/ 21703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087" h="210842">
                  <a:moveTo>
                    <a:pt x="319087" y="21703"/>
                  </a:moveTo>
                  <a:cubicBezTo>
                    <a:pt x="304800" y="81234"/>
                    <a:pt x="273844" y="126478"/>
                    <a:pt x="226219" y="159815"/>
                  </a:cubicBezTo>
                  <a:cubicBezTo>
                    <a:pt x="161925" y="207440"/>
                    <a:pt x="88107" y="221728"/>
                    <a:pt x="9525" y="202678"/>
                  </a:cubicBezTo>
                  <a:cubicBezTo>
                    <a:pt x="7143" y="202678"/>
                    <a:pt x="4763" y="200297"/>
                    <a:pt x="2381" y="200297"/>
                  </a:cubicBezTo>
                  <a:cubicBezTo>
                    <a:pt x="2381" y="200297"/>
                    <a:pt x="0" y="200297"/>
                    <a:pt x="0" y="197916"/>
                  </a:cubicBezTo>
                  <a:cubicBezTo>
                    <a:pt x="0" y="193153"/>
                    <a:pt x="2381" y="186009"/>
                    <a:pt x="2381" y="181247"/>
                  </a:cubicBezTo>
                  <a:cubicBezTo>
                    <a:pt x="40482" y="57422"/>
                    <a:pt x="169069" y="-21159"/>
                    <a:pt x="297656" y="5034"/>
                  </a:cubicBezTo>
                  <a:cubicBezTo>
                    <a:pt x="304800" y="7416"/>
                    <a:pt x="311944" y="7416"/>
                    <a:pt x="319087" y="12178"/>
                  </a:cubicBezTo>
                  <a:cubicBezTo>
                    <a:pt x="319087" y="12178"/>
                    <a:pt x="319087" y="19322"/>
                    <a:pt x="319087" y="21703"/>
                  </a:cubicBezTo>
                  <a:cubicBezTo>
                    <a:pt x="311944" y="7416"/>
                    <a:pt x="297656" y="12178"/>
                    <a:pt x="285750" y="9797"/>
                  </a:cubicBezTo>
                  <a:cubicBezTo>
                    <a:pt x="185737" y="272"/>
                    <a:pt x="90487" y="50278"/>
                    <a:pt x="45244" y="140766"/>
                  </a:cubicBezTo>
                  <a:cubicBezTo>
                    <a:pt x="38100" y="152672"/>
                    <a:pt x="35719" y="164578"/>
                    <a:pt x="28575" y="181247"/>
                  </a:cubicBezTo>
                  <a:cubicBezTo>
                    <a:pt x="38100" y="183628"/>
                    <a:pt x="42862" y="186009"/>
                    <a:pt x="50006" y="186009"/>
                  </a:cubicBezTo>
                  <a:cubicBezTo>
                    <a:pt x="159544" y="200297"/>
                    <a:pt x="259556" y="145528"/>
                    <a:pt x="307181" y="43134"/>
                  </a:cubicBezTo>
                  <a:cubicBezTo>
                    <a:pt x="311944" y="35991"/>
                    <a:pt x="316706" y="28847"/>
                    <a:pt x="319087" y="2170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4F9CC66F-1459-DC21-F581-E6347F734928}"/>
                </a:ext>
              </a:extLst>
            </p:cNvPr>
            <p:cNvSpPr/>
            <p:nvPr/>
          </p:nvSpPr>
          <p:spPr>
            <a:xfrm>
              <a:off x="8208168" y="4304279"/>
              <a:ext cx="321468" cy="213813"/>
            </a:xfrm>
            <a:custGeom>
              <a:avLst/>
              <a:gdLst>
                <a:gd name="connsiteX0" fmla="*/ 0 w 321468"/>
                <a:gd name="connsiteY0" fmla="*/ 191521 h 213813"/>
                <a:gd name="connsiteX1" fmla="*/ 95250 w 321468"/>
                <a:gd name="connsiteY1" fmla="*/ 51027 h 213813"/>
                <a:gd name="connsiteX2" fmla="*/ 311944 w 321468"/>
                <a:gd name="connsiteY2" fmla="*/ 8164 h 213813"/>
                <a:gd name="connsiteX3" fmla="*/ 321469 w 321468"/>
                <a:gd name="connsiteY3" fmla="*/ 12927 h 213813"/>
                <a:gd name="connsiteX4" fmla="*/ 319088 w 321468"/>
                <a:gd name="connsiteY4" fmla="*/ 27214 h 213813"/>
                <a:gd name="connsiteX5" fmla="*/ 21431 w 321468"/>
                <a:gd name="connsiteY5" fmla="*/ 208189 h 213813"/>
                <a:gd name="connsiteX6" fmla="*/ 2381 w 321468"/>
                <a:gd name="connsiteY6" fmla="*/ 203427 h 213813"/>
                <a:gd name="connsiteX7" fmla="*/ 0 w 321468"/>
                <a:gd name="connsiteY7" fmla="*/ 191521 h 213813"/>
                <a:gd name="connsiteX8" fmla="*/ 21431 w 321468"/>
                <a:gd name="connsiteY8" fmla="*/ 201045 h 213813"/>
                <a:gd name="connsiteX9" fmla="*/ 240506 w 321468"/>
                <a:gd name="connsiteY9" fmla="*/ 120083 h 213813"/>
                <a:gd name="connsiteX10" fmla="*/ 288131 w 321468"/>
                <a:gd name="connsiteY10" fmla="*/ 31977 h 213813"/>
                <a:gd name="connsiteX11" fmla="*/ 271463 w 321468"/>
                <a:gd name="connsiteY11" fmla="*/ 27214 h 213813"/>
                <a:gd name="connsiteX12" fmla="*/ 11906 w 321468"/>
                <a:gd name="connsiteY12" fmla="*/ 170089 h 213813"/>
                <a:gd name="connsiteX13" fmla="*/ 0 w 321468"/>
                <a:gd name="connsiteY13" fmla="*/ 191521 h 2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468" h="213813">
                  <a:moveTo>
                    <a:pt x="0" y="191521"/>
                  </a:moveTo>
                  <a:cubicBezTo>
                    <a:pt x="14288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9088" y="10545"/>
                    <a:pt x="321469" y="12927"/>
                  </a:cubicBezTo>
                  <a:cubicBezTo>
                    <a:pt x="321469" y="17689"/>
                    <a:pt x="321469" y="22452"/>
                    <a:pt x="319088" y="27214"/>
                  </a:cubicBezTo>
                  <a:cubicBezTo>
                    <a:pt x="285750" y="153420"/>
                    <a:pt x="147638" y="236764"/>
                    <a:pt x="21431" y="208189"/>
                  </a:cubicBezTo>
                  <a:cubicBezTo>
                    <a:pt x="14288" y="205808"/>
                    <a:pt x="9525" y="205808"/>
                    <a:pt x="2381" y="203427"/>
                  </a:cubicBezTo>
                  <a:cubicBezTo>
                    <a:pt x="2381" y="201045"/>
                    <a:pt x="2381" y="193902"/>
                    <a:pt x="0" y="191521"/>
                  </a:cubicBezTo>
                  <a:cubicBezTo>
                    <a:pt x="4763" y="201045"/>
                    <a:pt x="14288" y="201045"/>
                    <a:pt x="21431" y="201045"/>
                  </a:cubicBezTo>
                  <a:cubicBezTo>
                    <a:pt x="109538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3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9525" y="177233"/>
                    <a:pt x="4763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10E7D93-5B35-614B-4D40-ED6D452AB75E}"/>
                </a:ext>
              </a:extLst>
            </p:cNvPr>
            <p:cNvSpPr/>
            <p:nvPr/>
          </p:nvSpPr>
          <p:spPr>
            <a:xfrm>
              <a:off x="10163175" y="4304279"/>
              <a:ext cx="321468" cy="211432"/>
            </a:xfrm>
            <a:custGeom>
              <a:avLst/>
              <a:gdLst>
                <a:gd name="connsiteX0" fmla="*/ 0 w 321468"/>
                <a:gd name="connsiteY0" fmla="*/ 191521 h 211432"/>
                <a:gd name="connsiteX1" fmla="*/ 95250 w 321468"/>
                <a:gd name="connsiteY1" fmla="*/ 51027 h 211432"/>
                <a:gd name="connsiteX2" fmla="*/ 311944 w 321468"/>
                <a:gd name="connsiteY2" fmla="*/ 8164 h 211432"/>
                <a:gd name="connsiteX3" fmla="*/ 319087 w 321468"/>
                <a:gd name="connsiteY3" fmla="*/ 10545 h 211432"/>
                <a:gd name="connsiteX4" fmla="*/ 321469 w 321468"/>
                <a:gd name="connsiteY4" fmla="*/ 12927 h 211432"/>
                <a:gd name="connsiteX5" fmla="*/ 321469 w 321468"/>
                <a:gd name="connsiteY5" fmla="*/ 24833 h 211432"/>
                <a:gd name="connsiteX6" fmla="*/ 23813 w 321468"/>
                <a:gd name="connsiteY6" fmla="*/ 205808 h 211432"/>
                <a:gd name="connsiteX7" fmla="*/ 4762 w 321468"/>
                <a:gd name="connsiteY7" fmla="*/ 201045 h 211432"/>
                <a:gd name="connsiteX8" fmla="*/ 0 w 321468"/>
                <a:gd name="connsiteY8" fmla="*/ 191521 h 211432"/>
                <a:gd name="connsiteX9" fmla="*/ 21431 w 321468"/>
                <a:gd name="connsiteY9" fmla="*/ 201045 h 211432"/>
                <a:gd name="connsiteX10" fmla="*/ 240506 w 321468"/>
                <a:gd name="connsiteY10" fmla="*/ 120083 h 211432"/>
                <a:gd name="connsiteX11" fmla="*/ 288131 w 321468"/>
                <a:gd name="connsiteY11" fmla="*/ 31977 h 211432"/>
                <a:gd name="connsiteX12" fmla="*/ 271462 w 321468"/>
                <a:gd name="connsiteY12" fmla="*/ 27214 h 211432"/>
                <a:gd name="connsiteX13" fmla="*/ 11906 w 321468"/>
                <a:gd name="connsiteY13" fmla="*/ 170089 h 211432"/>
                <a:gd name="connsiteX14" fmla="*/ 0 w 321468"/>
                <a:gd name="connsiteY14" fmla="*/ 191521 h 2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468" h="211432">
                  <a:moveTo>
                    <a:pt x="0" y="191521"/>
                  </a:moveTo>
                  <a:cubicBezTo>
                    <a:pt x="14287" y="131989"/>
                    <a:pt x="47625" y="86745"/>
                    <a:pt x="95250" y="51027"/>
                  </a:cubicBezTo>
                  <a:cubicBezTo>
                    <a:pt x="159544" y="3402"/>
                    <a:pt x="233363" y="-10886"/>
                    <a:pt x="311944" y="8164"/>
                  </a:cubicBezTo>
                  <a:cubicBezTo>
                    <a:pt x="314325" y="8164"/>
                    <a:pt x="316706" y="10545"/>
                    <a:pt x="319087" y="10545"/>
                  </a:cubicBezTo>
                  <a:cubicBezTo>
                    <a:pt x="319087" y="10545"/>
                    <a:pt x="321469" y="10545"/>
                    <a:pt x="321469" y="12927"/>
                  </a:cubicBezTo>
                  <a:cubicBezTo>
                    <a:pt x="321469" y="15308"/>
                    <a:pt x="321469" y="20071"/>
                    <a:pt x="321469" y="24833"/>
                  </a:cubicBezTo>
                  <a:cubicBezTo>
                    <a:pt x="288131" y="151039"/>
                    <a:pt x="150019" y="234383"/>
                    <a:pt x="23813" y="205808"/>
                  </a:cubicBezTo>
                  <a:cubicBezTo>
                    <a:pt x="16669" y="203427"/>
                    <a:pt x="11906" y="203427"/>
                    <a:pt x="4762" y="201045"/>
                  </a:cubicBezTo>
                  <a:cubicBezTo>
                    <a:pt x="0" y="201045"/>
                    <a:pt x="0" y="193902"/>
                    <a:pt x="0" y="191521"/>
                  </a:cubicBezTo>
                  <a:cubicBezTo>
                    <a:pt x="4762" y="201045"/>
                    <a:pt x="14287" y="201045"/>
                    <a:pt x="21431" y="201045"/>
                  </a:cubicBezTo>
                  <a:cubicBezTo>
                    <a:pt x="109537" y="212952"/>
                    <a:pt x="183356" y="186758"/>
                    <a:pt x="240506" y="120083"/>
                  </a:cubicBezTo>
                  <a:cubicBezTo>
                    <a:pt x="261938" y="93889"/>
                    <a:pt x="278606" y="67696"/>
                    <a:pt x="288131" y="31977"/>
                  </a:cubicBezTo>
                  <a:cubicBezTo>
                    <a:pt x="280988" y="29595"/>
                    <a:pt x="276225" y="27214"/>
                    <a:pt x="271462" y="27214"/>
                  </a:cubicBezTo>
                  <a:cubicBezTo>
                    <a:pt x="159544" y="10545"/>
                    <a:pt x="59531" y="67696"/>
                    <a:pt x="11906" y="170089"/>
                  </a:cubicBezTo>
                  <a:cubicBezTo>
                    <a:pt x="7144" y="177233"/>
                    <a:pt x="2381" y="184377"/>
                    <a:pt x="0" y="1915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107BF356-0845-CB50-A3F1-C78080B09DFA}"/>
                </a:ext>
              </a:extLst>
            </p:cNvPr>
            <p:cNvSpPr/>
            <p:nvPr/>
          </p:nvSpPr>
          <p:spPr>
            <a:xfrm>
              <a:off x="11606212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7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7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7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7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7" y="172276"/>
                  </a:cubicBezTo>
                  <a:cubicBezTo>
                    <a:pt x="319087" y="177038"/>
                    <a:pt x="321469" y="184182"/>
                    <a:pt x="321469" y="188945"/>
                  </a:cubicBezTo>
                  <a:cubicBezTo>
                    <a:pt x="319087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7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9563" y="198470"/>
                    <a:pt x="319087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64DCAF-D24E-9CA5-6E72-DE844B9F1E5F}"/>
                </a:ext>
              </a:extLst>
            </p:cNvPr>
            <p:cNvSpPr/>
            <p:nvPr/>
          </p:nvSpPr>
          <p:spPr>
            <a:xfrm>
              <a:off x="9653587" y="3178142"/>
              <a:ext cx="323946" cy="210430"/>
            </a:xfrm>
            <a:custGeom>
              <a:avLst/>
              <a:gdLst>
                <a:gd name="connsiteX0" fmla="*/ 321469 w 323946"/>
                <a:gd name="connsiteY0" fmla="*/ 188945 h 210430"/>
                <a:gd name="connsiteX1" fmla="*/ 316706 w 323946"/>
                <a:gd name="connsiteY1" fmla="*/ 200851 h 210430"/>
                <a:gd name="connsiteX2" fmla="*/ 254794 w 323946"/>
                <a:gd name="connsiteY2" fmla="*/ 210376 h 210430"/>
                <a:gd name="connsiteX3" fmla="*/ 4763 w 323946"/>
                <a:gd name="connsiteY3" fmla="*/ 29401 h 210430"/>
                <a:gd name="connsiteX4" fmla="*/ 0 w 323946"/>
                <a:gd name="connsiteY4" fmla="*/ 12732 h 210430"/>
                <a:gd name="connsiteX5" fmla="*/ 59531 w 323946"/>
                <a:gd name="connsiteY5" fmla="*/ 826 h 210430"/>
                <a:gd name="connsiteX6" fmla="*/ 316706 w 323946"/>
                <a:gd name="connsiteY6" fmla="*/ 172276 h 210430"/>
                <a:gd name="connsiteX7" fmla="*/ 321469 w 323946"/>
                <a:gd name="connsiteY7" fmla="*/ 188945 h 210430"/>
                <a:gd name="connsiteX8" fmla="*/ 309563 w 323946"/>
                <a:gd name="connsiteY8" fmla="*/ 167513 h 210430"/>
                <a:gd name="connsiteX9" fmla="*/ 50006 w 323946"/>
                <a:gd name="connsiteY9" fmla="*/ 24638 h 210430"/>
                <a:gd name="connsiteX10" fmla="*/ 30956 w 323946"/>
                <a:gd name="connsiteY10" fmla="*/ 29401 h 210430"/>
                <a:gd name="connsiteX11" fmla="*/ 109538 w 323946"/>
                <a:gd name="connsiteY11" fmla="*/ 146082 h 210430"/>
                <a:gd name="connsiteX12" fmla="*/ 300038 w 323946"/>
                <a:gd name="connsiteY12" fmla="*/ 198470 h 210430"/>
                <a:gd name="connsiteX13" fmla="*/ 321469 w 323946"/>
                <a:gd name="connsiteY13" fmla="*/ 188945 h 2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946" h="210430">
                  <a:moveTo>
                    <a:pt x="321469" y="188945"/>
                  </a:moveTo>
                  <a:cubicBezTo>
                    <a:pt x="326232" y="196088"/>
                    <a:pt x="323850" y="200851"/>
                    <a:pt x="316706" y="200851"/>
                  </a:cubicBezTo>
                  <a:cubicBezTo>
                    <a:pt x="295275" y="203232"/>
                    <a:pt x="276225" y="210376"/>
                    <a:pt x="254794" y="210376"/>
                  </a:cubicBezTo>
                  <a:cubicBezTo>
                    <a:pt x="142875" y="212757"/>
                    <a:pt x="35719" y="136557"/>
                    <a:pt x="4763" y="29401"/>
                  </a:cubicBezTo>
                  <a:cubicBezTo>
                    <a:pt x="2381" y="24638"/>
                    <a:pt x="2381" y="17495"/>
                    <a:pt x="0" y="12732"/>
                  </a:cubicBezTo>
                  <a:cubicBezTo>
                    <a:pt x="19050" y="3207"/>
                    <a:pt x="40482" y="826"/>
                    <a:pt x="59531" y="826"/>
                  </a:cubicBezTo>
                  <a:cubicBezTo>
                    <a:pt x="171450" y="-8699"/>
                    <a:pt x="280988" y="65120"/>
                    <a:pt x="316706" y="172276"/>
                  </a:cubicBezTo>
                  <a:cubicBezTo>
                    <a:pt x="319088" y="177038"/>
                    <a:pt x="319088" y="184182"/>
                    <a:pt x="321469" y="188945"/>
                  </a:cubicBezTo>
                  <a:cubicBezTo>
                    <a:pt x="319088" y="181801"/>
                    <a:pt x="314325" y="177038"/>
                    <a:pt x="309563" y="167513"/>
                  </a:cubicBezTo>
                  <a:cubicBezTo>
                    <a:pt x="264319" y="65120"/>
                    <a:pt x="161925" y="10351"/>
                    <a:pt x="50006" y="24638"/>
                  </a:cubicBezTo>
                  <a:cubicBezTo>
                    <a:pt x="45244" y="24638"/>
                    <a:pt x="38100" y="27020"/>
                    <a:pt x="30956" y="29401"/>
                  </a:cubicBezTo>
                  <a:cubicBezTo>
                    <a:pt x="45244" y="77026"/>
                    <a:pt x="71438" y="115126"/>
                    <a:pt x="109538" y="146082"/>
                  </a:cubicBezTo>
                  <a:cubicBezTo>
                    <a:pt x="164306" y="191326"/>
                    <a:pt x="228600" y="207995"/>
                    <a:pt x="300038" y="198470"/>
                  </a:cubicBezTo>
                  <a:cubicBezTo>
                    <a:pt x="307181" y="198470"/>
                    <a:pt x="316706" y="198470"/>
                    <a:pt x="321469" y="18894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1159BD0-889B-65A7-36C1-F6AC59132FE6}"/>
                </a:ext>
              </a:extLst>
            </p:cNvPr>
            <p:cNvSpPr/>
            <p:nvPr/>
          </p:nvSpPr>
          <p:spPr>
            <a:xfrm>
              <a:off x="9010431" y="2386012"/>
              <a:ext cx="161071" cy="361950"/>
            </a:xfrm>
            <a:custGeom>
              <a:avLst/>
              <a:gdLst>
                <a:gd name="connsiteX0" fmla="*/ 95468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8 w 161071"/>
                <a:gd name="connsiteY9" fmla="*/ 14288 h 361950"/>
                <a:gd name="connsiteX10" fmla="*/ 104994 w 161071"/>
                <a:gd name="connsiteY10" fmla="*/ 347663 h 361950"/>
                <a:gd name="connsiteX11" fmla="*/ 95468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C9A7E64A-99A0-3156-971E-508F47C12EBB}"/>
                </a:ext>
              </a:extLst>
            </p:cNvPr>
            <p:cNvSpPr/>
            <p:nvPr/>
          </p:nvSpPr>
          <p:spPr>
            <a:xfrm>
              <a:off x="10965437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8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3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4AB3D83E-3B57-29C5-FBED-1537583A5FCC}"/>
                </a:ext>
              </a:extLst>
            </p:cNvPr>
            <p:cNvSpPr/>
            <p:nvPr/>
          </p:nvSpPr>
          <p:spPr>
            <a:xfrm>
              <a:off x="10965437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462957E8-95CB-B222-A3AF-0B680BABAB3B}"/>
                </a:ext>
              </a:extLst>
            </p:cNvPr>
            <p:cNvSpPr/>
            <p:nvPr/>
          </p:nvSpPr>
          <p:spPr>
            <a:xfrm>
              <a:off x="9010431" y="4638675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4E788B35-68F2-5699-0C50-6CC81C161D5F}"/>
                </a:ext>
              </a:extLst>
            </p:cNvPr>
            <p:cNvSpPr/>
            <p:nvPr/>
          </p:nvSpPr>
          <p:spPr>
            <a:xfrm>
              <a:off x="7057806" y="4638675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FE9A3635-0E60-64CB-FC26-0247AFC61E72}"/>
                </a:ext>
              </a:extLst>
            </p:cNvPr>
            <p:cNvSpPr/>
            <p:nvPr/>
          </p:nvSpPr>
          <p:spPr>
            <a:xfrm>
              <a:off x="7057806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E819E2D2-24C9-F8EB-52AD-E6643594189B}"/>
                </a:ext>
              </a:extLst>
            </p:cNvPr>
            <p:cNvSpPr/>
            <p:nvPr/>
          </p:nvSpPr>
          <p:spPr>
            <a:xfrm>
              <a:off x="10965437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3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2B2AB-76C1-E400-9215-540DF9DB8F2F}"/>
                </a:ext>
              </a:extLst>
            </p:cNvPr>
            <p:cNvSpPr/>
            <p:nvPr/>
          </p:nvSpPr>
          <p:spPr>
            <a:xfrm>
              <a:off x="10965437" y="3512343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8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D91A7FEF-CE25-04E2-2397-9E2D1979242F}"/>
                </a:ext>
              </a:extLst>
            </p:cNvPr>
            <p:cNvSpPr/>
            <p:nvPr/>
          </p:nvSpPr>
          <p:spPr>
            <a:xfrm>
              <a:off x="10965437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091C175E-F4AF-0876-E8ED-8E98B9E37C45}"/>
                </a:ext>
              </a:extLst>
            </p:cNvPr>
            <p:cNvSpPr/>
            <p:nvPr/>
          </p:nvSpPr>
          <p:spPr>
            <a:xfrm>
              <a:off x="7057806" y="1259681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2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A87D948-4133-7F6B-459E-2710CCAC4910}"/>
                </a:ext>
              </a:extLst>
            </p:cNvPr>
            <p:cNvSpPr/>
            <p:nvPr/>
          </p:nvSpPr>
          <p:spPr>
            <a:xfrm>
              <a:off x="10965437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8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3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8" y="350044"/>
                    <a:pt x="54987" y="345281"/>
                  </a:cubicBezTo>
                  <a:cubicBezTo>
                    <a:pt x="-25975" y="247650"/>
                    <a:pt x="-16450" y="88106"/>
                    <a:pt x="76418" y="2381"/>
                  </a:cubicBezTo>
                  <a:cubicBezTo>
                    <a:pt x="76418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3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25A29B7F-1A69-87D4-1CBA-A0D79F28450C}"/>
                </a:ext>
              </a:extLst>
            </p:cNvPr>
            <p:cNvSpPr/>
            <p:nvPr/>
          </p:nvSpPr>
          <p:spPr>
            <a:xfrm>
              <a:off x="9010431" y="133349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F76BCED5-9B80-AD08-3803-916CA3D54885}"/>
                </a:ext>
              </a:extLst>
            </p:cNvPr>
            <p:cNvSpPr/>
            <p:nvPr/>
          </p:nvSpPr>
          <p:spPr>
            <a:xfrm>
              <a:off x="9010431" y="3512343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8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1DD9C234-451F-40C2-D58B-DD78863C1C90}"/>
                </a:ext>
              </a:extLst>
            </p:cNvPr>
            <p:cNvSpPr/>
            <p:nvPr/>
          </p:nvSpPr>
          <p:spPr>
            <a:xfrm>
              <a:off x="7057806" y="2386012"/>
              <a:ext cx="161071" cy="361950"/>
            </a:xfrm>
            <a:custGeom>
              <a:avLst/>
              <a:gdLst>
                <a:gd name="connsiteX0" fmla="*/ 95469 w 161071"/>
                <a:gd name="connsiteY0" fmla="*/ 361950 h 361950"/>
                <a:gd name="connsiteX1" fmla="*/ 109756 w 161071"/>
                <a:gd name="connsiteY1" fmla="*/ 335756 h 361950"/>
                <a:gd name="connsiteX2" fmla="*/ 83562 w 161071"/>
                <a:gd name="connsiteY2" fmla="*/ 40481 h 361950"/>
                <a:gd name="connsiteX3" fmla="*/ 69275 w 161071"/>
                <a:gd name="connsiteY3" fmla="*/ 52388 h 361950"/>
                <a:gd name="connsiteX4" fmla="*/ 50225 w 161071"/>
                <a:gd name="connsiteY4" fmla="*/ 328613 h 361950"/>
                <a:gd name="connsiteX5" fmla="*/ 69275 w 161071"/>
                <a:gd name="connsiteY5" fmla="*/ 357188 h 361950"/>
                <a:gd name="connsiteX6" fmla="*/ 54987 w 161071"/>
                <a:gd name="connsiteY6" fmla="*/ 345281 h 361950"/>
                <a:gd name="connsiteX7" fmla="*/ 76419 w 161071"/>
                <a:gd name="connsiteY7" fmla="*/ 2381 h 361950"/>
                <a:gd name="connsiteX8" fmla="*/ 81181 w 161071"/>
                <a:gd name="connsiteY8" fmla="*/ 0 h 361950"/>
                <a:gd name="connsiteX9" fmla="*/ 95469 w 161071"/>
                <a:gd name="connsiteY9" fmla="*/ 14288 h 361950"/>
                <a:gd name="connsiteX10" fmla="*/ 104994 w 161071"/>
                <a:gd name="connsiteY10" fmla="*/ 347663 h 361950"/>
                <a:gd name="connsiteX11" fmla="*/ 95469 w 161071"/>
                <a:gd name="connsiteY11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50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8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8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9A94A78-F1D7-A948-CD39-6E23C8433F8C}"/>
                </a:ext>
              </a:extLst>
            </p:cNvPr>
            <p:cNvSpPr/>
            <p:nvPr/>
          </p:nvSpPr>
          <p:spPr>
            <a:xfrm>
              <a:off x="7057806" y="133349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8 h 361949"/>
                <a:gd name="connsiteX4" fmla="*/ 50225 w 161071"/>
                <a:gd name="connsiteY4" fmla="*/ 328613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8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8"/>
                  </a:cubicBezTo>
                  <a:cubicBezTo>
                    <a:pt x="4981" y="130969"/>
                    <a:pt x="-2163" y="242888"/>
                    <a:pt x="50225" y="328613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3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4806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6077E28B-3DDF-8602-B6A0-29A9AB8FB490}"/>
                </a:ext>
              </a:extLst>
            </p:cNvPr>
            <p:cNvSpPr/>
            <p:nvPr/>
          </p:nvSpPr>
          <p:spPr>
            <a:xfrm>
              <a:off x="9010431" y="1259681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2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2"/>
                    <a:pt x="69275" y="357188"/>
                  </a:cubicBezTo>
                  <a:cubicBezTo>
                    <a:pt x="64512" y="354806"/>
                    <a:pt x="57369" y="350044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2"/>
                  </a:cubicBezTo>
                  <a:cubicBezTo>
                    <a:pt x="104994" y="354806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1B1CF3F0-7A23-8B2D-BB4B-DE539E64C9C7}"/>
                </a:ext>
              </a:extLst>
            </p:cNvPr>
            <p:cNvSpPr/>
            <p:nvPr/>
          </p:nvSpPr>
          <p:spPr>
            <a:xfrm>
              <a:off x="7057806" y="5765006"/>
              <a:ext cx="161071" cy="361949"/>
            </a:xfrm>
            <a:custGeom>
              <a:avLst/>
              <a:gdLst>
                <a:gd name="connsiteX0" fmla="*/ 95469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9 w 161071"/>
                <a:gd name="connsiteY9" fmla="*/ 14287 h 361949"/>
                <a:gd name="connsiteX10" fmla="*/ 104994 w 161071"/>
                <a:gd name="connsiteY10" fmla="*/ 347663 h 361949"/>
                <a:gd name="connsiteX11" fmla="*/ 95469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9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9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2612" y="352425"/>
                    <a:pt x="97850" y="357188"/>
                    <a:pt x="95469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C5380468-B1F0-C8EA-EB5C-48A3361942C9}"/>
                </a:ext>
              </a:extLst>
            </p:cNvPr>
            <p:cNvSpPr/>
            <p:nvPr/>
          </p:nvSpPr>
          <p:spPr>
            <a:xfrm>
              <a:off x="9010431" y="5765006"/>
              <a:ext cx="161071" cy="361949"/>
            </a:xfrm>
            <a:custGeom>
              <a:avLst/>
              <a:gdLst>
                <a:gd name="connsiteX0" fmla="*/ 95468 w 161071"/>
                <a:gd name="connsiteY0" fmla="*/ 361950 h 361949"/>
                <a:gd name="connsiteX1" fmla="*/ 109756 w 161071"/>
                <a:gd name="connsiteY1" fmla="*/ 335756 h 361949"/>
                <a:gd name="connsiteX2" fmla="*/ 83562 w 161071"/>
                <a:gd name="connsiteY2" fmla="*/ 40481 h 361949"/>
                <a:gd name="connsiteX3" fmla="*/ 69275 w 161071"/>
                <a:gd name="connsiteY3" fmla="*/ 52387 h 361949"/>
                <a:gd name="connsiteX4" fmla="*/ 50225 w 161071"/>
                <a:gd name="connsiteY4" fmla="*/ 328612 h 361949"/>
                <a:gd name="connsiteX5" fmla="*/ 69275 w 161071"/>
                <a:gd name="connsiteY5" fmla="*/ 357188 h 361949"/>
                <a:gd name="connsiteX6" fmla="*/ 54987 w 161071"/>
                <a:gd name="connsiteY6" fmla="*/ 345281 h 361949"/>
                <a:gd name="connsiteX7" fmla="*/ 76419 w 161071"/>
                <a:gd name="connsiteY7" fmla="*/ 2381 h 361949"/>
                <a:gd name="connsiteX8" fmla="*/ 81181 w 161071"/>
                <a:gd name="connsiteY8" fmla="*/ 0 h 361949"/>
                <a:gd name="connsiteX9" fmla="*/ 95468 w 161071"/>
                <a:gd name="connsiteY9" fmla="*/ 14287 h 361949"/>
                <a:gd name="connsiteX10" fmla="*/ 104994 w 161071"/>
                <a:gd name="connsiteY10" fmla="*/ 347663 h 361949"/>
                <a:gd name="connsiteX11" fmla="*/ 95468 w 161071"/>
                <a:gd name="connsiteY11" fmla="*/ 361950 h 36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071" h="361949">
                  <a:moveTo>
                    <a:pt x="95468" y="361950"/>
                  </a:moveTo>
                  <a:cubicBezTo>
                    <a:pt x="100231" y="352425"/>
                    <a:pt x="102612" y="345281"/>
                    <a:pt x="109756" y="335756"/>
                  </a:cubicBezTo>
                  <a:cubicBezTo>
                    <a:pt x="169287" y="242887"/>
                    <a:pt x="159762" y="119063"/>
                    <a:pt x="83562" y="40481"/>
                  </a:cubicBezTo>
                  <a:cubicBezTo>
                    <a:pt x="78800" y="45244"/>
                    <a:pt x="74037" y="47625"/>
                    <a:pt x="69275" y="52387"/>
                  </a:cubicBezTo>
                  <a:cubicBezTo>
                    <a:pt x="4981" y="130969"/>
                    <a:pt x="-2163" y="242887"/>
                    <a:pt x="50225" y="328612"/>
                  </a:cubicBezTo>
                  <a:cubicBezTo>
                    <a:pt x="54987" y="338137"/>
                    <a:pt x="62131" y="347663"/>
                    <a:pt x="69275" y="357188"/>
                  </a:cubicBezTo>
                  <a:cubicBezTo>
                    <a:pt x="64512" y="354806"/>
                    <a:pt x="57369" y="350043"/>
                    <a:pt x="54987" y="345281"/>
                  </a:cubicBezTo>
                  <a:cubicBezTo>
                    <a:pt x="-25975" y="247650"/>
                    <a:pt x="-16450" y="88106"/>
                    <a:pt x="76419" y="2381"/>
                  </a:cubicBezTo>
                  <a:cubicBezTo>
                    <a:pt x="76419" y="2381"/>
                    <a:pt x="78800" y="0"/>
                    <a:pt x="81181" y="0"/>
                  </a:cubicBezTo>
                  <a:cubicBezTo>
                    <a:pt x="85944" y="4762"/>
                    <a:pt x="90706" y="9525"/>
                    <a:pt x="95468" y="14287"/>
                  </a:cubicBezTo>
                  <a:cubicBezTo>
                    <a:pt x="178812" y="107156"/>
                    <a:pt x="183575" y="250031"/>
                    <a:pt x="104994" y="347663"/>
                  </a:cubicBezTo>
                  <a:cubicBezTo>
                    <a:pt x="104994" y="352425"/>
                    <a:pt x="100231" y="357188"/>
                    <a:pt x="95468" y="3619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32A3D887-CC71-7AFD-C4BA-F3230F6B2C2E}"/>
                </a:ext>
              </a:extLst>
            </p:cNvPr>
            <p:cNvSpPr/>
            <p:nvPr/>
          </p:nvSpPr>
          <p:spPr>
            <a:xfrm>
              <a:off x="7058713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4814E06F-3077-FAFE-26B1-EFE9D172E4F7}"/>
                </a:ext>
              </a:extLst>
            </p:cNvPr>
            <p:cNvSpPr/>
            <p:nvPr/>
          </p:nvSpPr>
          <p:spPr>
            <a:xfrm>
              <a:off x="10963963" y="2988468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C18F53C7-D873-5947-D271-243F8D105CBF}"/>
                </a:ext>
              </a:extLst>
            </p:cNvPr>
            <p:cNvSpPr/>
            <p:nvPr/>
          </p:nvSpPr>
          <p:spPr>
            <a:xfrm>
              <a:off x="10966344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DFA765C-7A52-F5A4-DC0D-1D4CDB98BF79}"/>
                </a:ext>
              </a:extLst>
            </p:cNvPr>
            <p:cNvSpPr/>
            <p:nvPr/>
          </p:nvSpPr>
          <p:spPr>
            <a:xfrm>
              <a:off x="9011338" y="4114800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9758B1BC-B5F1-C5DA-C180-9CA59A97054B}"/>
                </a:ext>
              </a:extLst>
            </p:cNvPr>
            <p:cNvSpPr/>
            <p:nvPr/>
          </p:nvSpPr>
          <p:spPr>
            <a:xfrm>
              <a:off x="9011338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EFE6B4F-86EA-40A4-24F1-4B31981ABC8B}"/>
                </a:ext>
              </a:extLst>
            </p:cNvPr>
            <p:cNvSpPr/>
            <p:nvPr/>
          </p:nvSpPr>
          <p:spPr>
            <a:xfrm>
              <a:off x="7058713" y="2988468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7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C4934DD2-519B-D574-E32A-F0081FE4C695}"/>
                </a:ext>
              </a:extLst>
            </p:cNvPr>
            <p:cNvSpPr/>
            <p:nvPr/>
          </p:nvSpPr>
          <p:spPr>
            <a:xfrm>
              <a:off x="10966344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1" y="350044"/>
                    <a:pt x="68368" y="345281"/>
                  </a:cubicBezTo>
                  <a:cubicBezTo>
                    <a:pt x="-14976" y="254794"/>
                    <a:pt x="-22119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9C3060F6-74C9-5F8F-B178-C53278F86297}"/>
                </a:ext>
              </a:extLst>
            </p:cNvPr>
            <p:cNvSpPr/>
            <p:nvPr/>
          </p:nvSpPr>
          <p:spPr>
            <a:xfrm>
              <a:off x="10963963" y="6367462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2 h 357187"/>
                <a:gd name="connsiteX2" fmla="*/ 82655 w 164581"/>
                <a:gd name="connsiteY2" fmla="*/ 31670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2"/>
                    <a:pt x="20743" y="85725"/>
                    <a:pt x="15981" y="135732"/>
                  </a:cubicBezTo>
                  <a:cubicBezTo>
                    <a:pt x="11218" y="192881"/>
                    <a:pt x="35030" y="276225"/>
                    <a:pt x="82655" y="316707"/>
                  </a:cubicBezTo>
                  <a:cubicBezTo>
                    <a:pt x="111231" y="288131"/>
                    <a:pt x="130280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7EBF349A-851C-AB49-3E96-D703AF3612C0}"/>
                </a:ext>
              </a:extLst>
            </p:cNvPr>
            <p:cNvSpPr/>
            <p:nvPr/>
          </p:nvSpPr>
          <p:spPr>
            <a:xfrm>
              <a:off x="9011338" y="1862137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0E778890-1E25-CF27-B9F4-94FF2E95BFC0}"/>
                </a:ext>
              </a:extLst>
            </p:cNvPr>
            <p:cNvSpPr/>
            <p:nvPr/>
          </p:nvSpPr>
          <p:spPr>
            <a:xfrm>
              <a:off x="7056332" y="1862137"/>
              <a:ext cx="164581" cy="359568"/>
            </a:xfrm>
            <a:custGeom>
              <a:avLst/>
              <a:gdLst>
                <a:gd name="connsiteX0" fmla="*/ 70749 w 164581"/>
                <a:gd name="connsiteY0" fmla="*/ 0 h 359568"/>
                <a:gd name="connsiteX1" fmla="*/ 15980 w 164581"/>
                <a:gd name="connsiteY1" fmla="*/ 138113 h 359568"/>
                <a:gd name="connsiteX2" fmla="*/ 82656 w 164581"/>
                <a:gd name="connsiteY2" fmla="*/ 319088 h 359568"/>
                <a:gd name="connsiteX3" fmla="*/ 139805 w 164581"/>
                <a:gd name="connsiteY3" fmla="*/ 216694 h 359568"/>
                <a:gd name="connsiteX4" fmla="*/ 94562 w 164581"/>
                <a:gd name="connsiteY4" fmla="*/ 2381 h 359568"/>
                <a:gd name="connsiteX5" fmla="*/ 106468 w 164581"/>
                <a:gd name="connsiteY5" fmla="*/ 9525 h 359568"/>
                <a:gd name="connsiteX6" fmla="*/ 82656 w 164581"/>
                <a:gd name="connsiteY6" fmla="*/ 359569 h 359568"/>
                <a:gd name="connsiteX7" fmla="*/ 68368 w 164581"/>
                <a:gd name="connsiteY7" fmla="*/ 347663 h 359568"/>
                <a:gd name="connsiteX8" fmla="*/ 46937 w 164581"/>
                <a:gd name="connsiteY8" fmla="*/ 23813 h 359568"/>
                <a:gd name="connsiteX9" fmla="*/ 70749 w 164581"/>
                <a:gd name="connsiteY9" fmla="*/ 0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9568">
                  <a:moveTo>
                    <a:pt x="70749" y="0"/>
                  </a:moveTo>
                  <a:cubicBezTo>
                    <a:pt x="39793" y="40481"/>
                    <a:pt x="20743" y="85725"/>
                    <a:pt x="15980" y="138113"/>
                  </a:cubicBezTo>
                  <a:cubicBezTo>
                    <a:pt x="11218" y="195263"/>
                    <a:pt x="35030" y="278606"/>
                    <a:pt x="82656" y="319088"/>
                  </a:cubicBezTo>
                  <a:cubicBezTo>
                    <a:pt x="111230" y="290513"/>
                    <a:pt x="130281" y="254794"/>
                    <a:pt x="139805" y="216694"/>
                  </a:cubicBezTo>
                  <a:cubicBezTo>
                    <a:pt x="158855" y="138113"/>
                    <a:pt x="142187" y="66675"/>
                    <a:pt x="94562" y="2381"/>
                  </a:cubicBezTo>
                  <a:cubicBezTo>
                    <a:pt x="99324" y="4763"/>
                    <a:pt x="104087" y="4763"/>
                    <a:pt x="106468" y="9525"/>
                  </a:cubicBezTo>
                  <a:cubicBezTo>
                    <a:pt x="199337" y="121444"/>
                    <a:pt x="173143" y="278606"/>
                    <a:pt x="82656" y="359569"/>
                  </a:cubicBezTo>
                  <a:cubicBezTo>
                    <a:pt x="77893" y="354806"/>
                    <a:pt x="73130" y="352425"/>
                    <a:pt x="68368" y="347663"/>
                  </a:cubicBezTo>
                  <a:cubicBezTo>
                    <a:pt x="-14976" y="257175"/>
                    <a:pt x="-22120" y="121444"/>
                    <a:pt x="46937" y="23813"/>
                  </a:cubicBezTo>
                  <a:cubicBezTo>
                    <a:pt x="54080" y="14288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7108C672-766F-6A2D-84A7-BCE6412918B3}"/>
                </a:ext>
              </a:extLst>
            </p:cNvPr>
            <p:cNvSpPr/>
            <p:nvPr/>
          </p:nvSpPr>
          <p:spPr>
            <a:xfrm>
              <a:off x="10963963" y="4114800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4287"/>
                    <a:pt x="61224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EE534E2-53CB-87DC-923C-C4F7AE2EBAC2}"/>
                </a:ext>
              </a:extLst>
            </p:cNvPr>
            <p:cNvSpPr/>
            <p:nvPr/>
          </p:nvSpPr>
          <p:spPr>
            <a:xfrm>
              <a:off x="9011338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1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1" y="288131"/>
                    <a:pt x="127899" y="252413"/>
                    <a:pt x="139805" y="214313"/>
                  </a:cubicBezTo>
                  <a:cubicBezTo>
                    <a:pt x="158856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010F899-7493-286C-B210-D36D15EFA14D}"/>
                </a:ext>
              </a:extLst>
            </p:cNvPr>
            <p:cNvSpPr/>
            <p:nvPr/>
          </p:nvSpPr>
          <p:spPr>
            <a:xfrm>
              <a:off x="7058713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0" y="288131"/>
                    <a:pt x="127899" y="252412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F173180-7F50-C5D8-F8BE-DCC4BD98D8D5}"/>
                </a:ext>
              </a:extLst>
            </p:cNvPr>
            <p:cNvSpPr/>
            <p:nvPr/>
          </p:nvSpPr>
          <p:spPr>
            <a:xfrm>
              <a:off x="9011338" y="5241131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1 w 164581"/>
                <a:gd name="connsiteY1" fmla="*/ 135731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1" y="135731"/>
                  </a:cubicBezTo>
                  <a:cubicBezTo>
                    <a:pt x="11218" y="204787"/>
                    <a:pt x="32649" y="264319"/>
                    <a:pt x="80274" y="319087"/>
                  </a:cubicBezTo>
                  <a:cubicBezTo>
                    <a:pt x="111231" y="288131"/>
                    <a:pt x="127899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61224" y="7143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52642D3B-E0DF-642C-97DF-42D6504F889C}"/>
                </a:ext>
              </a:extLst>
            </p:cNvPr>
            <p:cNvSpPr/>
            <p:nvPr/>
          </p:nvSpPr>
          <p:spPr>
            <a:xfrm>
              <a:off x="10963963" y="5241131"/>
              <a:ext cx="164581" cy="357187"/>
            </a:xfrm>
            <a:custGeom>
              <a:avLst/>
              <a:gdLst>
                <a:gd name="connsiteX0" fmla="*/ 70749 w 164581"/>
                <a:gd name="connsiteY0" fmla="*/ 0 h 357187"/>
                <a:gd name="connsiteX1" fmla="*/ 15981 w 164581"/>
                <a:gd name="connsiteY1" fmla="*/ 135731 h 357187"/>
                <a:gd name="connsiteX2" fmla="*/ 82655 w 164581"/>
                <a:gd name="connsiteY2" fmla="*/ 316706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3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70749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70749" y="0"/>
                  </a:moveTo>
                  <a:cubicBezTo>
                    <a:pt x="39793" y="40481"/>
                    <a:pt x="20743" y="85725"/>
                    <a:pt x="15981" y="135731"/>
                  </a:cubicBezTo>
                  <a:cubicBezTo>
                    <a:pt x="11218" y="192881"/>
                    <a:pt x="35030" y="276225"/>
                    <a:pt x="82655" y="316706"/>
                  </a:cubicBezTo>
                  <a:cubicBezTo>
                    <a:pt x="111231" y="288131"/>
                    <a:pt x="130280" y="252412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3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0" y="11906"/>
                    <a:pt x="61224" y="7143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8A2C68B9-4FDF-1168-D2D4-8EA9756A8DB7}"/>
                </a:ext>
              </a:extLst>
            </p:cNvPr>
            <p:cNvSpPr/>
            <p:nvPr/>
          </p:nvSpPr>
          <p:spPr>
            <a:xfrm>
              <a:off x="7058713" y="6367462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2 h 357187"/>
                <a:gd name="connsiteX2" fmla="*/ 80274 w 164581"/>
                <a:gd name="connsiteY2" fmla="*/ 319087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2"/>
                    <a:pt x="18362" y="85725"/>
                    <a:pt x="15980" y="135732"/>
                  </a:cubicBezTo>
                  <a:cubicBezTo>
                    <a:pt x="11218" y="204788"/>
                    <a:pt x="32649" y="264319"/>
                    <a:pt x="80274" y="319087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2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1906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EA8DBEA-4B6B-D7A5-6D08-E39797E9E236}"/>
                </a:ext>
              </a:extLst>
            </p:cNvPr>
            <p:cNvSpPr/>
            <p:nvPr/>
          </p:nvSpPr>
          <p:spPr>
            <a:xfrm>
              <a:off x="7058713" y="735806"/>
              <a:ext cx="164581" cy="357187"/>
            </a:xfrm>
            <a:custGeom>
              <a:avLst/>
              <a:gdLst>
                <a:gd name="connsiteX0" fmla="*/ 68368 w 164581"/>
                <a:gd name="connsiteY0" fmla="*/ 0 h 357187"/>
                <a:gd name="connsiteX1" fmla="*/ 15980 w 164581"/>
                <a:gd name="connsiteY1" fmla="*/ 135731 h 357187"/>
                <a:gd name="connsiteX2" fmla="*/ 80274 w 164581"/>
                <a:gd name="connsiteY2" fmla="*/ 319088 h 357187"/>
                <a:gd name="connsiteX3" fmla="*/ 139805 w 164581"/>
                <a:gd name="connsiteY3" fmla="*/ 214313 h 357187"/>
                <a:gd name="connsiteX4" fmla="*/ 94562 w 164581"/>
                <a:gd name="connsiteY4" fmla="*/ 0 h 357187"/>
                <a:gd name="connsiteX5" fmla="*/ 106468 w 164581"/>
                <a:gd name="connsiteY5" fmla="*/ 7144 h 357187"/>
                <a:gd name="connsiteX6" fmla="*/ 82655 w 164581"/>
                <a:gd name="connsiteY6" fmla="*/ 357188 h 357187"/>
                <a:gd name="connsiteX7" fmla="*/ 68368 w 164581"/>
                <a:gd name="connsiteY7" fmla="*/ 345281 h 357187"/>
                <a:gd name="connsiteX8" fmla="*/ 46937 w 164581"/>
                <a:gd name="connsiteY8" fmla="*/ 21431 h 357187"/>
                <a:gd name="connsiteX9" fmla="*/ 68368 w 164581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1" h="357187">
                  <a:moveTo>
                    <a:pt x="68368" y="0"/>
                  </a:moveTo>
                  <a:cubicBezTo>
                    <a:pt x="37412" y="40481"/>
                    <a:pt x="18362" y="85725"/>
                    <a:pt x="15980" y="135731"/>
                  </a:cubicBezTo>
                  <a:cubicBezTo>
                    <a:pt x="11218" y="204788"/>
                    <a:pt x="32649" y="264319"/>
                    <a:pt x="80274" y="319088"/>
                  </a:cubicBezTo>
                  <a:cubicBezTo>
                    <a:pt x="111230" y="288131"/>
                    <a:pt x="127899" y="252413"/>
                    <a:pt x="139805" y="214313"/>
                  </a:cubicBezTo>
                  <a:cubicBezTo>
                    <a:pt x="158855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5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1699" y="14288"/>
                    <a:pt x="58843" y="7144"/>
                    <a:pt x="6836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71805C1D-0D09-0BF6-2D01-0EB4A27FE169}"/>
                </a:ext>
              </a:extLst>
            </p:cNvPr>
            <p:cNvSpPr/>
            <p:nvPr/>
          </p:nvSpPr>
          <p:spPr>
            <a:xfrm>
              <a:off x="9008957" y="735806"/>
              <a:ext cx="164582" cy="357187"/>
            </a:xfrm>
            <a:custGeom>
              <a:avLst/>
              <a:gdLst>
                <a:gd name="connsiteX0" fmla="*/ 70749 w 164582"/>
                <a:gd name="connsiteY0" fmla="*/ 0 h 357187"/>
                <a:gd name="connsiteX1" fmla="*/ 15980 w 164582"/>
                <a:gd name="connsiteY1" fmla="*/ 135731 h 357187"/>
                <a:gd name="connsiteX2" fmla="*/ 82656 w 164582"/>
                <a:gd name="connsiteY2" fmla="*/ 316706 h 357187"/>
                <a:gd name="connsiteX3" fmla="*/ 139805 w 164582"/>
                <a:gd name="connsiteY3" fmla="*/ 214313 h 357187"/>
                <a:gd name="connsiteX4" fmla="*/ 94562 w 164582"/>
                <a:gd name="connsiteY4" fmla="*/ 0 h 357187"/>
                <a:gd name="connsiteX5" fmla="*/ 106468 w 164582"/>
                <a:gd name="connsiteY5" fmla="*/ 7144 h 357187"/>
                <a:gd name="connsiteX6" fmla="*/ 82656 w 164582"/>
                <a:gd name="connsiteY6" fmla="*/ 357188 h 357187"/>
                <a:gd name="connsiteX7" fmla="*/ 68368 w 164582"/>
                <a:gd name="connsiteY7" fmla="*/ 345281 h 357187"/>
                <a:gd name="connsiteX8" fmla="*/ 46937 w 164582"/>
                <a:gd name="connsiteY8" fmla="*/ 21431 h 357187"/>
                <a:gd name="connsiteX9" fmla="*/ 70749 w 164582"/>
                <a:gd name="connsiteY9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82" h="357187">
                  <a:moveTo>
                    <a:pt x="70749" y="0"/>
                  </a:moveTo>
                  <a:cubicBezTo>
                    <a:pt x="39793" y="40481"/>
                    <a:pt x="20743" y="85725"/>
                    <a:pt x="15980" y="135731"/>
                  </a:cubicBezTo>
                  <a:cubicBezTo>
                    <a:pt x="11218" y="192881"/>
                    <a:pt x="35031" y="276225"/>
                    <a:pt x="82656" y="316706"/>
                  </a:cubicBezTo>
                  <a:cubicBezTo>
                    <a:pt x="111231" y="288131"/>
                    <a:pt x="130281" y="252413"/>
                    <a:pt x="139805" y="214313"/>
                  </a:cubicBezTo>
                  <a:cubicBezTo>
                    <a:pt x="158856" y="135731"/>
                    <a:pt x="142187" y="64294"/>
                    <a:pt x="94562" y="0"/>
                  </a:cubicBezTo>
                  <a:cubicBezTo>
                    <a:pt x="99324" y="2381"/>
                    <a:pt x="104087" y="2381"/>
                    <a:pt x="106468" y="7144"/>
                  </a:cubicBezTo>
                  <a:cubicBezTo>
                    <a:pt x="199337" y="119063"/>
                    <a:pt x="173143" y="276225"/>
                    <a:pt x="82656" y="357188"/>
                  </a:cubicBezTo>
                  <a:cubicBezTo>
                    <a:pt x="77893" y="352425"/>
                    <a:pt x="73130" y="350044"/>
                    <a:pt x="68368" y="345281"/>
                  </a:cubicBezTo>
                  <a:cubicBezTo>
                    <a:pt x="-14976" y="254794"/>
                    <a:pt x="-22120" y="119063"/>
                    <a:pt x="46937" y="21431"/>
                  </a:cubicBezTo>
                  <a:cubicBezTo>
                    <a:pt x="54081" y="14288"/>
                    <a:pt x="63606" y="7144"/>
                    <a:pt x="7074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1546B2FB-EB02-6B47-D2AC-BDC53779B012}"/>
                </a:ext>
              </a:extLst>
            </p:cNvPr>
            <p:cNvSpPr/>
            <p:nvPr/>
          </p:nvSpPr>
          <p:spPr>
            <a:xfrm>
              <a:off x="6078174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0940A60-C7FE-8136-633A-0649E3566AA5}"/>
                </a:ext>
              </a:extLst>
            </p:cNvPr>
            <p:cNvSpPr/>
            <p:nvPr/>
          </p:nvSpPr>
          <p:spPr>
            <a:xfrm>
              <a:off x="8033180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2420DCEC-4DE5-0AD9-C3DA-C2028D77DBDE}"/>
                </a:ext>
              </a:extLst>
            </p:cNvPr>
            <p:cNvSpPr/>
            <p:nvPr/>
          </p:nvSpPr>
          <p:spPr>
            <a:xfrm>
              <a:off x="6078174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E02F3A3F-5897-15F8-3805-677866229C40}"/>
                </a:ext>
              </a:extLst>
            </p:cNvPr>
            <p:cNvSpPr/>
            <p:nvPr/>
          </p:nvSpPr>
          <p:spPr>
            <a:xfrm>
              <a:off x="8033180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DB81BDEC-0C2C-073E-E7A6-4D1AF87AB6ED}"/>
                </a:ext>
              </a:extLst>
            </p:cNvPr>
            <p:cNvSpPr/>
            <p:nvPr/>
          </p:nvSpPr>
          <p:spPr>
            <a:xfrm>
              <a:off x="9985805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E1E77AC6-978D-6C0F-DAAD-891952A6E896}"/>
                </a:ext>
              </a:extLst>
            </p:cNvPr>
            <p:cNvSpPr/>
            <p:nvPr/>
          </p:nvSpPr>
          <p:spPr>
            <a:xfrm>
              <a:off x="11940811" y="697706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3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2508405-A5E8-2D83-5949-9973777B9D46}"/>
                </a:ext>
              </a:extLst>
            </p:cNvPr>
            <p:cNvSpPr/>
            <p:nvPr/>
          </p:nvSpPr>
          <p:spPr>
            <a:xfrm>
              <a:off x="9985805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7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63AFD39F-67C5-6893-8F5D-29FA0B4F5FFC}"/>
                </a:ext>
              </a:extLst>
            </p:cNvPr>
            <p:cNvSpPr/>
            <p:nvPr/>
          </p:nvSpPr>
          <p:spPr>
            <a:xfrm>
              <a:off x="6078174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B27E4BF1-42B5-FE51-1095-20C50B6D17A5}"/>
                </a:ext>
              </a:extLst>
            </p:cNvPr>
            <p:cNvSpPr/>
            <p:nvPr/>
          </p:nvSpPr>
          <p:spPr>
            <a:xfrm>
              <a:off x="8033180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A6B13C92-482C-0FEA-0900-AE8F6BE5FCD2}"/>
                </a:ext>
              </a:extLst>
            </p:cNvPr>
            <p:cNvSpPr/>
            <p:nvPr/>
          </p:nvSpPr>
          <p:spPr>
            <a:xfrm>
              <a:off x="9985805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7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0A890AF2-71ED-5FAA-2AE5-24744ECED3BA}"/>
                </a:ext>
              </a:extLst>
            </p:cNvPr>
            <p:cNvSpPr/>
            <p:nvPr/>
          </p:nvSpPr>
          <p:spPr>
            <a:xfrm>
              <a:off x="11940811" y="6329362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2"/>
                    <a:pt x="120219" y="330994"/>
                  </a:cubicBezTo>
                  <a:cubicBezTo>
                    <a:pt x="115456" y="338138"/>
                    <a:pt x="108313" y="342901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8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DE2F1316-224A-3693-4813-061AEB133EC1}"/>
                </a:ext>
              </a:extLst>
            </p:cNvPr>
            <p:cNvSpPr/>
            <p:nvPr/>
          </p:nvSpPr>
          <p:spPr>
            <a:xfrm>
              <a:off x="6078174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9BA3E3C8-46DC-AA42-60F0-DCDC22630D83}"/>
                </a:ext>
              </a:extLst>
            </p:cNvPr>
            <p:cNvSpPr/>
            <p:nvPr/>
          </p:nvSpPr>
          <p:spPr>
            <a:xfrm>
              <a:off x="8033180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76311186-782D-E624-5C5D-456ABF572A77}"/>
                </a:ext>
              </a:extLst>
            </p:cNvPr>
            <p:cNvSpPr/>
            <p:nvPr/>
          </p:nvSpPr>
          <p:spPr>
            <a:xfrm>
              <a:off x="9985805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1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19" y="147638"/>
                    <a:pt x="1156" y="235744"/>
                    <a:pt x="48781" y="323850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D89EFB70-DC77-6512-7A8F-7BA0199A8E2D}"/>
                </a:ext>
              </a:extLst>
            </p:cNvPr>
            <p:cNvSpPr/>
            <p:nvPr/>
          </p:nvSpPr>
          <p:spPr>
            <a:xfrm>
              <a:off x="11940811" y="1824037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3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5244"/>
                  </a:cubicBezTo>
                  <a:cubicBezTo>
                    <a:pt x="67831" y="52388"/>
                    <a:pt x="63069" y="57150"/>
                    <a:pt x="58307" y="61912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085CCD-66F6-9716-F5E5-FF88EECAE7D1}"/>
                </a:ext>
              </a:extLst>
            </p:cNvPr>
            <p:cNvSpPr/>
            <p:nvPr/>
          </p:nvSpPr>
          <p:spPr>
            <a:xfrm>
              <a:off x="6078174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2 h 347662"/>
                <a:gd name="connsiteX13" fmla="*/ 60688 w 164381"/>
                <a:gd name="connsiteY13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8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D9A070F5-C8B9-77D7-AE13-6B84C20CF0F6}"/>
                </a:ext>
              </a:extLst>
            </p:cNvPr>
            <p:cNvSpPr/>
            <p:nvPr/>
          </p:nvSpPr>
          <p:spPr>
            <a:xfrm>
              <a:off x="8033180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5E72280C-B4CE-6888-3744-7077E7DB913C}"/>
                </a:ext>
              </a:extLst>
            </p:cNvPr>
            <p:cNvSpPr/>
            <p:nvPr/>
          </p:nvSpPr>
          <p:spPr>
            <a:xfrm>
              <a:off x="9985805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2 h 347662"/>
                <a:gd name="connsiteX12" fmla="*/ 46400 w 164381"/>
                <a:gd name="connsiteY12" fmla="*/ 321469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4" y="345281"/>
                  </a:cubicBezTo>
                  <a:cubicBezTo>
                    <a:pt x="-27418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7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2"/>
                    <a:pt x="72594" y="45244"/>
                  </a:cubicBezTo>
                  <a:cubicBezTo>
                    <a:pt x="67832" y="52387"/>
                    <a:pt x="63069" y="57150"/>
                    <a:pt x="58307" y="61912"/>
                  </a:cubicBezTo>
                  <a:cubicBezTo>
                    <a:pt x="3538" y="145256"/>
                    <a:pt x="-1225" y="233362"/>
                    <a:pt x="46400" y="321469"/>
                  </a:cubicBezTo>
                  <a:cubicBezTo>
                    <a:pt x="53544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AFDEFB42-6630-FDF3-2FCF-B7ADD266A490}"/>
                </a:ext>
              </a:extLst>
            </p:cNvPr>
            <p:cNvSpPr/>
            <p:nvPr/>
          </p:nvSpPr>
          <p:spPr>
            <a:xfrm>
              <a:off x="11940811" y="2950368"/>
              <a:ext cx="164381" cy="347662"/>
            </a:xfrm>
            <a:custGeom>
              <a:avLst/>
              <a:gdLst>
                <a:gd name="connsiteX0" fmla="*/ 60688 w 164381"/>
                <a:gd name="connsiteY0" fmla="*/ 347662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2 h 347662"/>
                <a:gd name="connsiteX6" fmla="*/ 103550 w 164381"/>
                <a:gd name="connsiteY6" fmla="*/ 347662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2 h 347662"/>
                <a:gd name="connsiteX14" fmla="*/ 60688 w 164381"/>
                <a:gd name="connsiteY14" fmla="*/ 347662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2"/>
                  </a:moveTo>
                  <a:cubicBezTo>
                    <a:pt x="58307" y="347662"/>
                    <a:pt x="55925" y="345281"/>
                    <a:pt x="53545" y="345281"/>
                  </a:cubicBezTo>
                  <a:cubicBezTo>
                    <a:pt x="-27419" y="242888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3"/>
                    <a:pt x="186894" y="230981"/>
                    <a:pt x="120219" y="330994"/>
                  </a:cubicBezTo>
                  <a:cubicBezTo>
                    <a:pt x="115456" y="338138"/>
                    <a:pt x="108313" y="342900"/>
                    <a:pt x="103550" y="347662"/>
                  </a:cubicBezTo>
                  <a:lnTo>
                    <a:pt x="103550" y="347662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2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8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2"/>
                  </a:cubicBezTo>
                  <a:lnTo>
                    <a:pt x="60688" y="34766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F48F58D9-4EE3-F8D1-5F6B-4AAE392F21C0}"/>
                </a:ext>
              </a:extLst>
            </p:cNvPr>
            <p:cNvSpPr/>
            <p:nvPr/>
          </p:nvSpPr>
          <p:spPr>
            <a:xfrm>
              <a:off x="11940811" y="5203031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1" y="54769"/>
                    <a:pt x="60688" y="64294"/>
                  </a:cubicBezTo>
                  <a:cubicBezTo>
                    <a:pt x="5920" y="147637"/>
                    <a:pt x="1157" y="235744"/>
                    <a:pt x="48782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CA18DB86-FB55-13D7-0C18-0134C50C6294}"/>
                </a:ext>
              </a:extLst>
            </p:cNvPr>
            <p:cNvSpPr/>
            <p:nvPr/>
          </p:nvSpPr>
          <p:spPr>
            <a:xfrm>
              <a:off x="6078174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82119 w 164381"/>
                <a:gd name="connsiteY9" fmla="*/ 35719 h 347662"/>
                <a:gd name="connsiteX10" fmla="*/ 60688 w 164381"/>
                <a:gd name="connsiteY10" fmla="*/ 64294 h 347662"/>
                <a:gd name="connsiteX11" fmla="*/ 48782 w 164381"/>
                <a:gd name="connsiteY11" fmla="*/ 323850 h 347662"/>
                <a:gd name="connsiteX12" fmla="*/ 60688 w 164381"/>
                <a:gd name="connsiteY12" fmla="*/ 347663 h 347662"/>
                <a:gd name="connsiteX13" fmla="*/ 60688 w 164381"/>
                <a:gd name="connsiteY13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82119" y="35719"/>
                  </a:cubicBezTo>
                  <a:cubicBezTo>
                    <a:pt x="72594" y="45244"/>
                    <a:pt x="65450" y="54769"/>
                    <a:pt x="60688" y="64294"/>
                  </a:cubicBezTo>
                  <a:cubicBezTo>
                    <a:pt x="5919" y="147637"/>
                    <a:pt x="1157" y="235744"/>
                    <a:pt x="48782" y="323850"/>
                  </a:cubicBezTo>
                  <a:cubicBezTo>
                    <a:pt x="53544" y="330994"/>
                    <a:pt x="58307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D1FBF196-EE70-E9A7-3223-4D5ED2390A49}"/>
                </a:ext>
              </a:extLst>
            </p:cNvPr>
            <p:cNvSpPr/>
            <p:nvPr/>
          </p:nvSpPr>
          <p:spPr>
            <a:xfrm>
              <a:off x="8033180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9499626-6D98-81EE-6EDB-4894ECDA2981}"/>
                </a:ext>
              </a:extLst>
            </p:cNvPr>
            <p:cNvSpPr/>
            <p:nvPr/>
          </p:nvSpPr>
          <p:spPr>
            <a:xfrm>
              <a:off x="9985805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4 w 164381"/>
                <a:gd name="connsiteY1" fmla="*/ 345281 h 347662"/>
                <a:gd name="connsiteX2" fmla="*/ 82119 w 164381"/>
                <a:gd name="connsiteY2" fmla="*/ 0 h 347662"/>
                <a:gd name="connsiteX3" fmla="*/ 96406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7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5244 h 347662"/>
                <a:gd name="connsiteX11" fmla="*/ 58307 w 164381"/>
                <a:gd name="connsiteY11" fmla="*/ 61913 h 347662"/>
                <a:gd name="connsiteX12" fmla="*/ 46400 w 164381"/>
                <a:gd name="connsiteY12" fmla="*/ 321469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4" y="345281"/>
                  </a:cubicBezTo>
                  <a:cubicBezTo>
                    <a:pt x="-27418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6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7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7" y="323850"/>
                  </a:cubicBezTo>
                  <a:cubicBezTo>
                    <a:pt x="163082" y="235744"/>
                    <a:pt x="158319" y="150019"/>
                    <a:pt x="103550" y="64294"/>
                  </a:cubicBezTo>
                  <a:cubicBezTo>
                    <a:pt x="96406" y="54769"/>
                    <a:pt x="89263" y="47625"/>
                    <a:pt x="79738" y="33338"/>
                  </a:cubicBezTo>
                  <a:cubicBezTo>
                    <a:pt x="77357" y="38100"/>
                    <a:pt x="74975" y="42863"/>
                    <a:pt x="72594" y="45244"/>
                  </a:cubicBezTo>
                  <a:cubicBezTo>
                    <a:pt x="67832" y="52387"/>
                    <a:pt x="63069" y="57150"/>
                    <a:pt x="58307" y="61913"/>
                  </a:cubicBezTo>
                  <a:cubicBezTo>
                    <a:pt x="3538" y="145256"/>
                    <a:pt x="-1225" y="233363"/>
                    <a:pt x="46400" y="321469"/>
                  </a:cubicBezTo>
                  <a:cubicBezTo>
                    <a:pt x="53544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3F40E68C-D105-D601-A278-220B5951337D}"/>
                </a:ext>
              </a:extLst>
            </p:cNvPr>
            <p:cNvSpPr/>
            <p:nvPr/>
          </p:nvSpPr>
          <p:spPr>
            <a:xfrm>
              <a:off x="11940811" y="4076699"/>
              <a:ext cx="164381" cy="347662"/>
            </a:xfrm>
            <a:custGeom>
              <a:avLst/>
              <a:gdLst>
                <a:gd name="connsiteX0" fmla="*/ 60688 w 164381"/>
                <a:gd name="connsiteY0" fmla="*/ 347663 h 347662"/>
                <a:gd name="connsiteX1" fmla="*/ 53545 w 164381"/>
                <a:gd name="connsiteY1" fmla="*/ 345281 h 347662"/>
                <a:gd name="connsiteX2" fmla="*/ 82119 w 164381"/>
                <a:gd name="connsiteY2" fmla="*/ 0 h 347662"/>
                <a:gd name="connsiteX3" fmla="*/ 96407 w 164381"/>
                <a:gd name="connsiteY3" fmla="*/ 11906 h 347662"/>
                <a:gd name="connsiteX4" fmla="*/ 120219 w 164381"/>
                <a:gd name="connsiteY4" fmla="*/ 330994 h 347662"/>
                <a:gd name="connsiteX5" fmla="*/ 103550 w 164381"/>
                <a:gd name="connsiteY5" fmla="*/ 347663 h 347662"/>
                <a:gd name="connsiteX6" fmla="*/ 103550 w 164381"/>
                <a:gd name="connsiteY6" fmla="*/ 347663 h 347662"/>
                <a:gd name="connsiteX7" fmla="*/ 115456 w 164381"/>
                <a:gd name="connsiteY7" fmla="*/ 323850 h 347662"/>
                <a:gd name="connsiteX8" fmla="*/ 103550 w 164381"/>
                <a:gd name="connsiteY8" fmla="*/ 64294 h 347662"/>
                <a:gd name="connsiteX9" fmla="*/ 79738 w 164381"/>
                <a:gd name="connsiteY9" fmla="*/ 33338 h 347662"/>
                <a:gd name="connsiteX10" fmla="*/ 72594 w 164381"/>
                <a:gd name="connsiteY10" fmla="*/ 47625 h 347662"/>
                <a:gd name="connsiteX11" fmla="*/ 58307 w 164381"/>
                <a:gd name="connsiteY11" fmla="*/ 64294 h 347662"/>
                <a:gd name="connsiteX12" fmla="*/ 46400 w 164381"/>
                <a:gd name="connsiteY12" fmla="*/ 323850 h 347662"/>
                <a:gd name="connsiteX13" fmla="*/ 60688 w 164381"/>
                <a:gd name="connsiteY13" fmla="*/ 347663 h 347662"/>
                <a:gd name="connsiteX14" fmla="*/ 60688 w 164381"/>
                <a:gd name="connsiteY14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60688" y="347663"/>
                  </a:moveTo>
                  <a:cubicBezTo>
                    <a:pt x="58307" y="347663"/>
                    <a:pt x="55925" y="345281"/>
                    <a:pt x="53545" y="345281"/>
                  </a:cubicBezTo>
                  <a:cubicBezTo>
                    <a:pt x="-27419" y="242887"/>
                    <a:pt x="-15512" y="85725"/>
                    <a:pt x="82119" y="0"/>
                  </a:cubicBezTo>
                  <a:cubicBezTo>
                    <a:pt x="86882" y="4762"/>
                    <a:pt x="91644" y="7144"/>
                    <a:pt x="96407" y="11906"/>
                  </a:cubicBezTo>
                  <a:cubicBezTo>
                    <a:pt x="177369" y="100012"/>
                    <a:pt x="186894" y="230981"/>
                    <a:pt x="120219" y="330994"/>
                  </a:cubicBezTo>
                  <a:cubicBezTo>
                    <a:pt x="115456" y="338137"/>
                    <a:pt x="108313" y="342900"/>
                    <a:pt x="103550" y="347663"/>
                  </a:cubicBezTo>
                  <a:lnTo>
                    <a:pt x="103550" y="347663"/>
                  </a:lnTo>
                  <a:cubicBezTo>
                    <a:pt x="108313" y="340519"/>
                    <a:pt x="110694" y="330994"/>
                    <a:pt x="115456" y="323850"/>
                  </a:cubicBezTo>
                  <a:cubicBezTo>
                    <a:pt x="163081" y="235744"/>
                    <a:pt x="158319" y="150019"/>
                    <a:pt x="103550" y="64294"/>
                  </a:cubicBezTo>
                  <a:cubicBezTo>
                    <a:pt x="96407" y="54769"/>
                    <a:pt x="89263" y="47625"/>
                    <a:pt x="79738" y="33338"/>
                  </a:cubicBezTo>
                  <a:cubicBezTo>
                    <a:pt x="77357" y="38100"/>
                    <a:pt x="74976" y="42863"/>
                    <a:pt x="72594" y="47625"/>
                  </a:cubicBezTo>
                  <a:cubicBezTo>
                    <a:pt x="67831" y="54769"/>
                    <a:pt x="63069" y="59531"/>
                    <a:pt x="58307" y="64294"/>
                  </a:cubicBezTo>
                  <a:cubicBezTo>
                    <a:pt x="3538" y="147637"/>
                    <a:pt x="-1225" y="235744"/>
                    <a:pt x="46400" y="323850"/>
                  </a:cubicBezTo>
                  <a:cubicBezTo>
                    <a:pt x="53545" y="330994"/>
                    <a:pt x="55925" y="340519"/>
                    <a:pt x="60688" y="347663"/>
                  </a:cubicBezTo>
                  <a:lnTo>
                    <a:pt x="60688" y="34766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CAEF5841-567C-C6CA-6AA1-18D014414489}"/>
                </a:ext>
              </a:extLst>
            </p:cNvPr>
            <p:cNvSpPr/>
            <p:nvPr/>
          </p:nvSpPr>
          <p:spPr>
            <a:xfrm>
              <a:off x="8033037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CB8E422B-DC43-DAE6-80C3-A14E3B97A42C}"/>
                </a:ext>
              </a:extLst>
            </p:cNvPr>
            <p:cNvSpPr/>
            <p:nvPr/>
          </p:nvSpPr>
          <p:spPr>
            <a:xfrm>
              <a:off x="8033037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44A4B30-E07A-7965-EA1A-E82DBF48EC75}"/>
                </a:ext>
              </a:extLst>
            </p:cNvPr>
            <p:cNvSpPr/>
            <p:nvPr/>
          </p:nvSpPr>
          <p:spPr>
            <a:xfrm>
              <a:off x="6080412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7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B85BD2E-75E7-9278-95DC-E07E673BC7C6}"/>
                </a:ext>
              </a:extLst>
            </p:cNvPr>
            <p:cNvSpPr/>
            <p:nvPr/>
          </p:nvSpPr>
          <p:spPr>
            <a:xfrm>
              <a:off x="6080412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8F24F2B-D4E0-2796-51A9-13D7478EAB67}"/>
                </a:ext>
              </a:extLst>
            </p:cNvPr>
            <p:cNvSpPr/>
            <p:nvPr/>
          </p:nvSpPr>
          <p:spPr>
            <a:xfrm>
              <a:off x="8033037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D654407F-36B5-6D23-8A1E-659D6EC9031F}"/>
                </a:ext>
              </a:extLst>
            </p:cNvPr>
            <p:cNvSpPr/>
            <p:nvPr/>
          </p:nvSpPr>
          <p:spPr>
            <a:xfrm>
              <a:off x="9988043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31E8122-95FD-679B-C3C9-B2428942C14E}"/>
                </a:ext>
              </a:extLst>
            </p:cNvPr>
            <p:cNvSpPr/>
            <p:nvPr/>
          </p:nvSpPr>
          <p:spPr>
            <a:xfrm>
              <a:off x="8033037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9BEF693F-F8F8-C50D-4439-3A294DB8F5CE}"/>
                </a:ext>
              </a:extLst>
            </p:cNvPr>
            <p:cNvSpPr/>
            <p:nvPr/>
          </p:nvSpPr>
          <p:spPr>
            <a:xfrm>
              <a:off x="6080412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D6949409-651B-ADA0-F59F-24E781B26696}"/>
                </a:ext>
              </a:extLst>
            </p:cNvPr>
            <p:cNvSpPr/>
            <p:nvPr/>
          </p:nvSpPr>
          <p:spPr>
            <a:xfrm>
              <a:off x="6080412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26AE8EC-8BF6-38B0-40D6-71C6A3628DE0}"/>
                </a:ext>
              </a:extLst>
            </p:cNvPr>
            <p:cNvSpPr/>
            <p:nvPr/>
          </p:nvSpPr>
          <p:spPr>
            <a:xfrm>
              <a:off x="11940668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7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EE4FC3E4-5FAC-00D7-FF44-FCA84DB2949E}"/>
                </a:ext>
              </a:extLst>
            </p:cNvPr>
            <p:cNvSpPr/>
            <p:nvPr/>
          </p:nvSpPr>
          <p:spPr>
            <a:xfrm>
              <a:off x="9988043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0A4C2BCE-8721-0E4C-5779-5DAD727C66B8}"/>
                </a:ext>
              </a:extLst>
            </p:cNvPr>
            <p:cNvSpPr/>
            <p:nvPr/>
          </p:nvSpPr>
          <p:spPr>
            <a:xfrm>
              <a:off x="8033037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C195FE01-171B-940D-97B8-CE5FDB0DE1CD}"/>
                </a:ext>
              </a:extLst>
            </p:cNvPr>
            <p:cNvSpPr/>
            <p:nvPr/>
          </p:nvSpPr>
          <p:spPr>
            <a:xfrm>
              <a:off x="9988043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FE443EF6-9FE3-D183-AFF1-1E3CC65B2E4B}"/>
                </a:ext>
              </a:extLst>
            </p:cNvPr>
            <p:cNvSpPr/>
            <p:nvPr/>
          </p:nvSpPr>
          <p:spPr>
            <a:xfrm>
              <a:off x="8033037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6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77AA6B52-982E-0228-317C-75FE74E4323C}"/>
                </a:ext>
              </a:extLst>
            </p:cNvPr>
            <p:cNvSpPr/>
            <p:nvPr/>
          </p:nvSpPr>
          <p:spPr>
            <a:xfrm>
              <a:off x="6080412" y="3562350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8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3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3"/>
                    <a:pt x="75119" y="300037"/>
                    <a:pt x="82263" y="309563"/>
                  </a:cubicBezTo>
                  <a:cubicBezTo>
                    <a:pt x="89406" y="300037"/>
                    <a:pt x="96550" y="292893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3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7362A5A1-0CAF-F4B6-BAF8-B2D483C21E17}"/>
                </a:ext>
              </a:extLst>
            </p:cNvPr>
            <p:cNvSpPr/>
            <p:nvPr/>
          </p:nvSpPr>
          <p:spPr>
            <a:xfrm>
              <a:off x="9988043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34B2711C-0662-FADF-33A4-4E4F777D29C9}"/>
                </a:ext>
              </a:extLst>
            </p:cNvPr>
            <p:cNvSpPr/>
            <p:nvPr/>
          </p:nvSpPr>
          <p:spPr>
            <a:xfrm>
              <a:off x="11940668" y="5815012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696EF429-C955-704B-1FDD-46926C98E1CB}"/>
                </a:ext>
              </a:extLst>
            </p:cNvPr>
            <p:cNvSpPr/>
            <p:nvPr/>
          </p:nvSpPr>
          <p:spPr>
            <a:xfrm>
              <a:off x="9988043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6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674C397-7512-257D-3442-9E0D8C6F7F4C}"/>
                </a:ext>
              </a:extLst>
            </p:cNvPr>
            <p:cNvSpPr/>
            <p:nvPr/>
          </p:nvSpPr>
          <p:spPr>
            <a:xfrm>
              <a:off x="11940668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D79214A7-DC30-475D-AD97-A3F27D04CEEC}"/>
                </a:ext>
              </a:extLst>
            </p:cNvPr>
            <p:cNvSpPr/>
            <p:nvPr/>
          </p:nvSpPr>
          <p:spPr>
            <a:xfrm>
              <a:off x="11940668" y="183356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EE7BC587-875D-2083-479F-BCCE62D5515F}"/>
                </a:ext>
              </a:extLst>
            </p:cNvPr>
            <p:cNvSpPr/>
            <p:nvPr/>
          </p:nvSpPr>
          <p:spPr>
            <a:xfrm>
              <a:off x="11940668" y="2436018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2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9407" y="300037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95529D6-9C6A-33E7-7530-38C090250E89}"/>
                </a:ext>
              </a:extLst>
            </p:cNvPr>
            <p:cNvSpPr/>
            <p:nvPr/>
          </p:nvSpPr>
          <p:spPr>
            <a:xfrm>
              <a:off x="6080412" y="1309687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2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91788 w 164381"/>
                <a:gd name="connsiteY10" fmla="*/ 302419 h 347662"/>
                <a:gd name="connsiteX11" fmla="*/ 106075 w 164381"/>
                <a:gd name="connsiteY11" fmla="*/ 285750 h 347662"/>
                <a:gd name="connsiteX12" fmla="*/ 117981 w 164381"/>
                <a:gd name="connsiteY12" fmla="*/ 23813 h 347662"/>
                <a:gd name="connsiteX13" fmla="*/ 103694 w 164381"/>
                <a:gd name="connsiteY13" fmla="*/ 0 h 347662"/>
                <a:gd name="connsiteX14" fmla="*/ 103694 w 164381"/>
                <a:gd name="connsiteY14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2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7"/>
                    <a:pt x="82263" y="309563"/>
                  </a:cubicBezTo>
                  <a:cubicBezTo>
                    <a:pt x="87025" y="307181"/>
                    <a:pt x="89406" y="304800"/>
                    <a:pt x="91788" y="302419"/>
                  </a:cubicBezTo>
                  <a:cubicBezTo>
                    <a:pt x="96550" y="297656"/>
                    <a:pt x="101313" y="290512"/>
                    <a:pt x="106075" y="285750"/>
                  </a:cubicBezTo>
                  <a:cubicBezTo>
                    <a:pt x="160844" y="202406"/>
                    <a:pt x="165606" y="114300"/>
                    <a:pt x="117981" y="23813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0830418-6E75-20A8-DB32-510F1B4810FE}"/>
                </a:ext>
              </a:extLst>
            </p:cNvPr>
            <p:cNvSpPr/>
            <p:nvPr/>
          </p:nvSpPr>
          <p:spPr>
            <a:xfrm>
              <a:off x="9988043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1 w 164381"/>
                <a:gd name="connsiteY5" fmla="*/ 0 h 347662"/>
                <a:gd name="connsiteX6" fmla="*/ 60831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6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0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1" y="0"/>
                  </a:cubicBezTo>
                  <a:lnTo>
                    <a:pt x="60831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6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6075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BBD87E45-0578-9793-4A25-89015ABB7B8A}"/>
                </a:ext>
              </a:extLst>
            </p:cNvPr>
            <p:cNvSpPr/>
            <p:nvPr/>
          </p:nvSpPr>
          <p:spPr>
            <a:xfrm>
              <a:off x="11940668" y="4688681"/>
              <a:ext cx="164381" cy="347662"/>
            </a:xfrm>
            <a:custGeom>
              <a:avLst/>
              <a:gdLst>
                <a:gd name="connsiteX0" fmla="*/ 103694 w 164381"/>
                <a:gd name="connsiteY0" fmla="*/ 0 h 347662"/>
                <a:gd name="connsiteX1" fmla="*/ 110838 w 164381"/>
                <a:gd name="connsiteY1" fmla="*/ 2381 h 347662"/>
                <a:gd name="connsiteX2" fmla="*/ 82263 w 164381"/>
                <a:gd name="connsiteY2" fmla="*/ 347663 h 347662"/>
                <a:gd name="connsiteX3" fmla="*/ 67975 w 164381"/>
                <a:gd name="connsiteY3" fmla="*/ 335756 h 347662"/>
                <a:gd name="connsiteX4" fmla="*/ 44163 w 164381"/>
                <a:gd name="connsiteY4" fmla="*/ 16669 h 347662"/>
                <a:gd name="connsiteX5" fmla="*/ 60832 w 164381"/>
                <a:gd name="connsiteY5" fmla="*/ 0 h 347662"/>
                <a:gd name="connsiteX6" fmla="*/ 60832 w 164381"/>
                <a:gd name="connsiteY6" fmla="*/ 0 h 347662"/>
                <a:gd name="connsiteX7" fmla="*/ 48925 w 164381"/>
                <a:gd name="connsiteY7" fmla="*/ 23813 h 347662"/>
                <a:gd name="connsiteX8" fmla="*/ 63213 w 164381"/>
                <a:gd name="connsiteY8" fmla="*/ 285750 h 347662"/>
                <a:gd name="connsiteX9" fmla="*/ 82263 w 164381"/>
                <a:gd name="connsiteY9" fmla="*/ 309563 h 347662"/>
                <a:gd name="connsiteX10" fmla="*/ 103694 w 164381"/>
                <a:gd name="connsiteY10" fmla="*/ 283369 h 347662"/>
                <a:gd name="connsiteX11" fmla="*/ 115600 w 164381"/>
                <a:gd name="connsiteY11" fmla="*/ 21431 h 347662"/>
                <a:gd name="connsiteX12" fmla="*/ 103694 w 164381"/>
                <a:gd name="connsiteY12" fmla="*/ 0 h 347662"/>
                <a:gd name="connsiteX13" fmla="*/ 103694 w 164381"/>
                <a:gd name="connsiteY13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81" h="347662">
                  <a:moveTo>
                    <a:pt x="103694" y="0"/>
                  </a:moveTo>
                  <a:cubicBezTo>
                    <a:pt x="106075" y="0"/>
                    <a:pt x="108457" y="2381"/>
                    <a:pt x="110838" y="2381"/>
                  </a:cubicBezTo>
                  <a:cubicBezTo>
                    <a:pt x="191800" y="104775"/>
                    <a:pt x="179894" y="261938"/>
                    <a:pt x="82263" y="347663"/>
                  </a:cubicBezTo>
                  <a:cubicBezTo>
                    <a:pt x="77501" y="342900"/>
                    <a:pt x="72738" y="340519"/>
                    <a:pt x="67975" y="335756"/>
                  </a:cubicBezTo>
                  <a:cubicBezTo>
                    <a:pt x="-12987" y="247650"/>
                    <a:pt x="-22512" y="116681"/>
                    <a:pt x="44163" y="16669"/>
                  </a:cubicBezTo>
                  <a:cubicBezTo>
                    <a:pt x="48925" y="9525"/>
                    <a:pt x="56069" y="4763"/>
                    <a:pt x="60832" y="0"/>
                  </a:cubicBezTo>
                  <a:lnTo>
                    <a:pt x="60832" y="0"/>
                  </a:lnTo>
                  <a:cubicBezTo>
                    <a:pt x="56069" y="7144"/>
                    <a:pt x="53688" y="16669"/>
                    <a:pt x="48925" y="23813"/>
                  </a:cubicBezTo>
                  <a:cubicBezTo>
                    <a:pt x="1300" y="114300"/>
                    <a:pt x="6063" y="202406"/>
                    <a:pt x="63213" y="285750"/>
                  </a:cubicBezTo>
                  <a:cubicBezTo>
                    <a:pt x="67975" y="292894"/>
                    <a:pt x="75119" y="300038"/>
                    <a:pt x="82263" y="309563"/>
                  </a:cubicBezTo>
                  <a:cubicBezTo>
                    <a:pt x="89407" y="300038"/>
                    <a:pt x="96550" y="292894"/>
                    <a:pt x="103694" y="283369"/>
                  </a:cubicBezTo>
                  <a:cubicBezTo>
                    <a:pt x="158463" y="200025"/>
                    <a:pt x="163225" y="111919"/>
                    <a:pt x="115600" y="21431"/>
                  </a:cubicBezTo>
                  <a:cubicBezTo>
                    <a:pt x="110838" y="16669"/>
                    <a:pt x="108457" y="7144"/>
                    <a:pt x="103694" y="0"/>
                  </a:cubicBezTo>
                  <a:lnTo>
                    <a:pt x="103694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F998407F-7FD0-E6EE-8B10-E13172BABC70}"/>
                </a:ext>
              </a:extLst>
            </p:cNvPr>
            <p:cNvSpPr/>
            <p:nvPr/>
          </p:nvSpPr>
          <p:spPr>
            <a:xfrm>
              <a:off x="5336381" y="5160305"/>
              <a:ext cx="264318" cy="208118"/>
            </a:xfrm>
            <a:custGeom>
              <a:avLst/>
              <a:gdLst>
                <a:gd name="connsiteX0" fmla="*/ 264319 w 264318"/>
                <a:gd name="connsiteY0" fmla="*/ 197508 h 208118"/>
                <a:gd name="connsiteX1" fmla="*/ 2381 w 264318"/>
                <a:gd name="connsiteY1" fmla="*/ 114164 h 208118"/>
                <a:gd name="connsiteX2" fmla="*/ 230981 w 264318"/>
                <a:gd name="connsiteY2" fmla="*/ 178457 h 208118"/>
                <a:gd name="connsiteX3" fmla="*/ 0 w 264318"/>
                <a:gd name="connsiteY3" fmla="*/ 4626 h 208118"/>
                <a:gd name="connsiteX4" fmla="*/ 140494 w 264318"/>
                <a:gd name="connsiteY4" fmla="*/ 30820 h 208118"/>
                <a:gd name="connsiteX5" fmla="*/ 264319 w 264318"/>
                <a:gd name="connsiteY5" fmla="*/ 197508 h 20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18" h="208118">
                  <a:moveTo>
                    <a:pt x="264319" y="197508"/>
                  </a:moveTo>
                  <a:cubicBezTo>
                    <a:pt x="176213" y="230845"/>
                    <a:pt x="9525" y="180839"/>
                    <a:pt x="2381" y="114164"/>
                  </a:cubicBezTo>
                  <a:cubicBezTo>
                    <a:pt x="69056" y="173695"/>
                    <a:pt x="142875" y="197508"/>
                    <a:pt x="230981" y="178457"/>
                  </a:cubicBezTo>
                  <a:cubicBezTo>
                    <a:pt x="190500" y="68920"/>
                    <a:pt x="114300" y="14151"/>
                    <a:pt x="0" y="4626"/>
                  </a:cubicBezTo>
                  <a:cubicBezTo>
                    <a:pt x="30956" y="-7280"/>
                    <a:pt x="92869" y="4626"/>
                    <a:pt x="140494" y="30820"/>
                  </a:cubicBezTo>
                  <a:cubicBezTo>
                    <a:pt x="204788" y="68920"/>
                    <a:pt x="252413" y="130832"/>
                    <a:pt x="264319" y="19750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DC393AA-2065-A3AC-59A6-E4BB82260991}"/>
                </a:ext>
              </a:extLst>
            </p:cNvPr>
            <p:cNvSpPr/>
            <p:nvPr/>
          </p:nvSpPr>
          <p:spPr>
            <a:xfrm>
              <a:off x="5336381" y="2907040"/>
              <a:ext cx="261937" cy="211272"/>
            </a:xfrm>
            <a:custGeom>
              <a:avLst/>
              <a:gdLst>
                <a:gd name="connsiteX0" fmla="*/ 2381 w 261937"/>
                <a:gd name="connsiteY0" fmla="*/ 5229 h 211272"/>
                <a:gd name="connsiteX1" fmla="*/ 261938 w 261937"/>
                <a:gd name="connsiteY1" fmla="*/ 198110 h 211272"/>
                <a:gd name="connsiteX2" fmla="*/ 0 w 261937"/>
                <a:gd name="connsiteY2" fmla="*/ 117147 h 211272"/>
                <a:gd name="connsiteX3" fmla="*/ 69056 w 261937"/>
                <a:gd name="connsiteY3" fmla="*/ 160010 h 211272"/>
                <a:gd name="connsiteX4" fmla="*/ 145256 w 261937"/>
                <a:gd name="connsiteY4" fmla="*/ 181441 h 211272"/>
                <a:gd name="connsiteX5" fmla="*/ 228600 w 261937"/>
                <a:gd name="connsiteY5" fmla="*/ 176679 h 211272"/>
                <a:gd name="connsiteX6" fmla="*/ 2381 w 261937"/>
                <a:gd name="connsiteY6" fmla="*/ 5229 h 2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" h="211272">
                  <a:moveTo>
                    <a:pt x="2381" y="5229"/>
                  </a:moveTo>
                  <a:cubicBezTo>
                    <a:pt x="97631" y="-25728"/>
                    <a:pt x="247650" y="86191"/>
                    <a:pt x="261938" y="198110"/>
                  </a:cubicBezTo>
                  <a:cubicBezTo>
                    <a:pt x="183356" y="236210"/>
                    <a:pt x="19050" y="186203"/>
                    <a:pt x="0" y="117147"/>
                  </a:cubicBezTo>
                  <a:cubicBezTo>
                    <a:pt x="23813" y="133816"/>
                    <a:pt x="45244" y="150485"/>
                    <a:pt x="69056" y="160010"/>
                  </a:cubicBezTo>
                  <a:cubicBezTo>
                    <a:pt x="92869" y="171916"/>
                    <a:pt x="119063" y="179060"/>
                    <a:pt x="145256" y="181441"/>
                  </a:cubicBezTo>
                  <a:cubicBezTo>
                    <a:pt x="171450" y="186203"/>
                    <a:pt x="200025" y="186203"/>
                    <a:pt x="228600" y="176679"/>
                  </a:cubicBezTo>
                  <a:cubicBezTo>
                    <a:pt x="192881" y="71904"/>
                    <a:pt x="114300" y="14754"/>
                    <a:pt x="2381" y="52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C5AA6567-FB88-758D-CB44-55706751C1DF}"/>
                </a:ext>
              </a:extLst>
            </p:cNvPr>
            <p:cNvSpPr/>
            <p:nvPr/>
          </p:nvSpPr>
          <p:spPr>
            <a:xfrm>
              <a:off x="5334000" y="653723"/>
              <a:ext cx="264318" cy="211926"/>
            </a:xfrm>
            <a:custGeom>
              <a:avLst/>
              <a:gdLst>
                <a:gd name="connsiteX0" fmla="*/ 233363 w 264318"/>
                <a:gd name="connsiteY0" fmla="*/ 179714 h 211926"/>
                <a:gd name="connsiteX1" fmla="*/ 0 w 264318"/>
                <a:gd name="connsiteY1" fmla="*/ 5883 h 211926"/>
                <a:gd name="connsiteX2" fmla="*/ 264319 w 264318"/>
                <a:gd name="connsiteY2" fmla="*/ 198764 h 211926"/>
                <a:gd name="connsiteX3" fmla="*/ 2381 w 264318"/>
                <a:gd name="connsiteY3" fmla="*/ 117802 h 211926"/>
                <a:gd name="connsiteX4" fmla="*/ 71438 w 264318"/>
                <a:gd name="connsiteY4" fmla="*/ 160664 h 211926"/>
                <a:gd name="connsiteX5" fmla="*/ 147638 w 264318"/>
                <a:gd name="connsiteY5" fmla="*/ 182095 h 211926"/>
                <a:gd name="connsiteX6" fmla="*/ 233363 w 264318"/>
                <a:gd name="connsiteY6" fmla="*/ 179714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18" h="211926">
                  <a:moveTo>
                    <a:pt x="233363" y="179714"/>
                  </a:moveTo>
                  <a:cubicBezTo>
                    <a:pt x="192881" y="72558"/>
                    <a:pt x="116681" y="15408"/>
                    <a:pt x="0" y="5883"/>
                  </a:cubicBezTo>
                  <a:cubicBezTo>
                    <a:pt x="100012" y="-27455"/>
                    <a:pt x="250031" y="86845"/>
                    <a:pt x="264319" y="198764"/>
                  </a:cubicBezTo>
                  <a:cubicBezTo>
                    <a:pt x="188119" y="236864"/>
                    <a:pt x="21431" y="186858"/>
                    <a:pt x="2381" y="117802"/>
                  </a:cubicBezTo>
                  <a:cubicBezTo>
                    <a:pt x="26194" y="134470"/>
                    <a:pt x="47625" y="151139"/>
                    <a:pt x="71438" y="160664"/>
                  </a:cubicBezTo>
                  <a:cubicBezTo>
                    <a:pt x="95250" y="172570"/>
                    <a:pt x="121444" y="179714"/>
                    <a:pt x="147638" y="182095"/>
                  </a:cubicBezTo>
                  <a:cubicBezTo>
                    <a:pt x="176213" y="189239"/>
                    <a:pt x="204788" y="189239"/>
                    <a:pt x="233363" y="17971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DCD9F33-D083-E707-27FC-2A8F68B1B4A3}"/>
                </a:ext>
              </a:extLst>
            </p:cNvPr>
            <p:cNvSpPr/>
            <p:nvPr/>
          </p:nvSpPr>
          <p:spPr>
            <a:xfrm>
              <a:off x="5336381" y="1782497"/>
              <a:ext cx="264318" cy="209515"/>
            </a:xfrm>
            <a:custGeom>
              <a:avLst/>
              <a:gdLst>
                <a:gd name="connsiteX0" fmla="*/ 264319 w 264318"/>
                <a:gd name="connsiteY0" fmla="*/ 196321 h 209515"/>
                <a:gd name="connsiteX1" fmla="*/ 0 w 264318"/>
                <a:gd name="connsiteY1" fmla="*/ 117740 h 209515"/>
                <a:gd name="connsiteX2" fmla="*/ 69056 w 264318"/>
                <a:gd name="connsiteY2" fmla="*/ 160602 h 209515"/>
                <a:gd name="connsiteX3" fmla="*/ 145256 w 264318"/>
                <a:gd name="connsiteY3" fmla="*/ 182033 h 209515"/>
                <a:gd name="connsiteX4" fmla="*/ 228600 w 264318"/>
                <a:gd name="connsiteY4" fmla="*/ 177271 h 209515"/>
                <a:gd name="connsiteX5" fmla="*/ 0 w 264318"/>
                <a:gd name="connsiteY5" fmla="*/ 5821 h 209515"/>
                <a:gd name="connsiteX6" fmla="*/ 114300 w 264318"/>
                <a:gd name="connsiteY6" fmla="*/ 20108 h 209515"/>
                <a:gd name="connsiteX7" fmla="*/ 207169 w 264318"/>
                <a:gd name="connsiteY7" fmla="*/ 89165 h 209515"/>
                <a:gd name="connsiteX8" fmla="*/ 264319 w 264318"/>
                <a:gd name="connsiteY8" fmla="*/ 196321 h 20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09515">
                  <a:moveTo>
                    <a:pt x="264319" y="196321"/>
                  </a:moveTo>
                  <a:cubicBezTo>
                    <a:pt x="180975" y="234421"/>
                    <a:pt x="16669" y="184415"/>
                    <a:pt x="0" y="117740"/>
                  </a:cubicBezTo>
                  <a:cubicBezTo>
                    <a:pt x="23813" y="132027"/>
                    <a:pt x="45244" y="151077"/>
                    <a:pt x="69056" y="160602"/>
                  </a:cubicBezTo>
                  <a:cubicBezTo>
                    <a:pt x="92869" y="172508"/>
                    <a:pt x="119063" y="179652"/>
                    <a:pt x="145256" y="182033"/>
                  </a:cubicBezTo>
                  <a:cubicBezTo>
                    <a:pt x="171450" y="186796"/>
                    <a:pt x="200025" y="186796"/>
                    <a:pt x="228600" y="177271"/>
                  </a:cubicBezTo>
                  <a:cubicBezTo>
                    <a:pt x="188119" y="70115"/>
                    <a:pt x="111919" y="12965"/>
                    <a:pt x="0" y="5821"/>
                  </a:cubicBezTo>
                  <a:cubicBezTo>
                    <a:pt x="16669" y="-6085"/>
                    <a:pt x="71438" y="1058"/>
                    <a:pt x="114300" y="20108"/>
                  </a:cubicBezTo>
                  <a:cubicBezTo>
                    <a:pt x="150019" y="36777"/>
                    <a:pt x="183356" y="58208"/>
                    <a:pt x="207169" y="89165"/>
                  </a:cubicBezTo>
                  <a:cubicBezTo>
                    <a:pt x="235744" y="120121"/>
                    <a:pt x="254794" y="155840"/>
                    <a:pt x="264319" y="19632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C48357E5-3C94-6FAF-73BE-07A2E15F2150}"/>
                </a:ext>
              </a:extLst>
            </p:cNvPr>
            <p:cNvSpPr/>
            <p:nvPr/>
          </p:nvSpPr>
          <p:spPr>
            <a:xfrm>
              <a:off x="5334000" y="6285291"/>
              <a:ext cx="266699" cy="211405"/>
            </a:xfrm>
            <a:custGeom>
              <a:avLst/>
              <a:gdLst>
                <a:gd name="connsiteX0" fmla="*/ 266700 w 266699"/>
                <a:gd name="connsiteY0" fmla="*/ 201233 h 211405"/>
                <a:gd name="connsiteX1" fmla="*/ 61912 w 266699"/>
                <a:gd name="connsiteY1" fmla="*/ 175039 h 211405"/>
                <a:gd name="connsiteX2" fmla="*/ 4763 w 266699"/>
                <a:gd name="connsiteY2" fmla="*/ 115508 h 211405"/>
                <a:gd name="connsiteX3" fmla="*/ 233363 w 266699"/>
                <a:gd name="connsiteY3" fmla="*/ 179802 h 211405"/>
                <a:gd name="connsiteX4" fmla="*/ 0 w 266699"/>
                <a:gd name="connsiteY4" fmla="*/ 5971 h 211405"/>
                <a:gd name="connsiteX5" fmla="*/ 266700 w 266699"/>
                <a:gd name="connsiteY5" fmla="*/ 201233 h 2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699" h="211405">
                  <a:moveTo>
                    <a:pt x="266700" y="201233"/>
                  </a:moveTo>
                  <a:cubicBezTo>
                    <a:pt x="195263" y="220283"/>
                    <a:pt x="126206" y="213139"/>
                    <a:pt x="61912" y="175039"/>
                  </a:cubicBezTo>
                  <a:cubicBezTo>
                    <a:pt x="21431" y="151227"/>
                    <a:pt x="4763" y="134558"/>
                    <a:pt x="4763" y="115508"/>
                  </a:cubicBezTo>
                  <a:cubicBezTo>
                    <a:pt x="71438" y="175039"/>
                    <a:pt x="145256" y="198852"/>
                    <a:pt x="233363" y="179802"/>
                  </a:cubicBezTo>
                  <a:cubicBezTo>
                    <a:pt x="192881" y="70264"/>
                    <a:pt x="116681" y="15496"/>
                    <a:pt x="0" y="5971"/>
                  </a:cubicBezTo>
                  <a:cubicBezTo>
                    <a:pt x="97631" y="-27367"/>
                    <a:pt x="247650" y="84552"/>
                    <a:pt x="266700" y="20123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1E2D691-0033-36E3-A992-75A24213857F}"/>
                </a:ext>
              </a:extLst>
            </p:cNvPr>
            <p:cNvSpPr/>
            <p:nvPr/>
          </p:nvSpPr>
          <p:spPr>
            <a:xfrm>
              <a:off x="5336381" y="4036971"/>
              <a:ext cx="261937" cy="207338"/>
            </a:xfrm>
            <a:custGeom>
              <a:avLst/>
              <a:gdLst>
                <a:gd name="connsiteX0" fmla="*/ 2381 w 261937"/>
                <a:gd name="connsiteY0" fmla="*/ 1629 h 207338"/>
                <a:gd name="connsiteX1" fmla="*/ 261938 w 261937"/>
                <a:gd name="connsiteY1" fmla="*/ 194510 h 207338"/>
                <a:gd name="connsiteX2" fmla="*/ 0 w 261937"/>
                <a:gd name="connsiteY2" fmla="*/ 111166 h 207338"/>
                <a:gd name="connsiteX3" fmla="*/ 147638 w 261937"/>
                <a:gd name="connsiteY3" fmla="*/ 180223 h 207338"/>
                <a:gd name="connsiteX4" fmla="*/ 230981 w 261937"/>
                <a:gd name="connsiteY4" fmla="*/ 173079 h 207338"/>
                <a:gd name="connsiteX5" fmla="*/ 2381 w 261937"/>
                <a:gd name="connsiteY5" fmla="*/ 1629 h 20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37" h="207338">
                  <a:moveTo>
                    <a:pt x="2381" y="1629"/>
                  </a:moveTo>
                  <a:cubicBezTo>
                    <a:pt x="104775" y="-12659"/>
                    <a:pt x="238125" y="68304"/>
                    <a:pt x="261938" y="194510"/>
                  </a:cubicBezTo>
                  <a:cubicBezTo>
                    <a:pt x="185738" y="232610"/>
                    <a:pt x="4763" y="180223"/>
                    <a:pt x="0" y="111166"/>
                  </a:cubicBezTo>
                  <a:cubicBezTo>
                    <a:pt x="42863" y="151648"/>
                    <a:pt x="90488" y="175460"/>
                    <a:pt x="147638" y="180223"/>
                  </a:cubicBezTo>
                  <a:cubicBezTo>
                    <a:pt x="173831" y="182604"/>
                    <a:pt x="202406" y="182604"/>
                    <a:pt x="230981" y="173079"/>
                  </a:cubicBezTo>
                  <a:cubicBezTo>
                    <a:pt x="192881" y="68304"/>
                    <a:pt x="114300" y="11154"/>
                    <a:pt x="2381" y="162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DA416B9-E252-F32B-DEC8-4C790AEDA424}"/>
                </a:ext>
              </a:extLst>
            </p:cNvPr>
            <p:cNvSpPr/>
            <p:nvPr/>
          </p:nvSpPr>
          <p:spPr>
            <a:xfrm>
              <a:off x="5338121" y="361751"/>
              <a:ext cx="262578" cy="209437"/>
            </a:xfrm>
            <a:custGeom>
              <a:avLst/>
              <a:gdLst>
                <a:gd name="connsiteX0" fmla="*/ 229241 w 262578"/>
                <a:gd name="connsiteY0" fmla="*/ 33536 h 209437"/>
                <a:gd name="connsiteX1" fmla="*/ 107797 w 262578"/>
                <a:gd name="connsiteY1" fmla="*/ 35917 h 209437"/>
                <a:gd name="connsiteX2" fmla="*/ 3022 w 262578"/>
                <a:gd name="connsiteY2" fmla="*/ 97830 h 209437"/>
                <a:gd name="connsiteX3" fmla="*/ 7785 w 262578"/>
                <a:gd name="connsiteY3" fmla="*/ 76398 h 209437"/>
                <a:gd name="connsiteX4" fmla="*/ 81603 w 262578"/>
                <a:gd name="connsiteY4" fmla="*/ 24011 h 209437"/>
                <a:gd name="connsiteX5" fmla="*/ 255435 w 262578"/>
                <a:gd name="connsiteY5" fmla="*/ 9723 h 209437"/>
                <a:gd name="connsiteX6" fmla="*/ 262578 w 262578"/>
                <a:gd name="connsiteY6" fmla="*/ 12105 h 209437"/>
                <a:gd name="connsiteX7" fmla="*/ 3022 w 262578"/>
                <a:gd name="connsiteY7" fmla="*/ 207367 h 209437"/>
                <a:gd name="connsiteX8" fmla="*/ 143516 w 262578"/>
                <a:gd name="connsiteY8" fmla="*/ 157361 h 209437"/>
                <a:gd name="connsiteX9" fmla="*/ 229241 w 262578"/>
                <a:gd name="connsiteY9" fmla="*/ 33536 h 20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578" h="209437">
                  <a:moveTo>
                    <a:pt x="229241" y="33536"/>
                  </a:moveTo>
                  <a:cubicBezTo>
                    <a:pt x="186378" y="21630"/>
                    <a:pt x="148278" y="24011"/>
                    <a:pt x="107797" y="35917"/>
                  </a:cubicBezTo>
                  <a:cubicBezTo>
                    <a:pt x="67316" y="45442"/>
                    <a:pt x="33978" y="66873"/>
                    <a:pt x="3022" y="97830"/>
                  </a:cubicBezTo>
                  <a:cubicBezTo>
                    <a:pt x="-4122" y="88305"/>
                    <a:pt x="3022" y="83542"/>
                    <a:pt x="7785" y="76398"/>
                  </a:cubicBezTo>
                  <a:cubicBezTo>
                    <a:pt x="29216" y="54967"/>
                    <a:pt x="55410" y="38298"/>
                    <a:pt x="81603" y="24011"/>
                  </a:cubicBezTo>
                  <a:cubicBezTo>
                    <a:pt x="138753" y="-2183"/>
                    <a:pt x="195903" y="-6945"/>
                    <a:pt x="255435" y="9723"/>
                  </a:cubicBezTo>
                  <a:cubicBezTo>
                    <a:pt x="257816" y="9723"/>
                    <a:pt x="260197" y="12105"/>
                    <a:pt x="262578" y="12105"/>
                  </a:cubicBezTo>
                  <a:cubicBezTo>
                    <a:pt x="243528" y="138311"/>
                    <a:pt x="100653" y="224036"/>
                    <a:pt x="3022" y="207367"/>
                  </a:cubicBezTo>
                  <a:cubicBezTo>
                    <a:pt x="53028" y="200223"/>
                    <a:pt x="103035" y="188317"/>
                    <a:pt x="143516" y="157361"/>
                  </a:cubicBezTo>
                  <a:cubicBezTo>
                    <a:pt x="183997" y="124023"/>
                    <a:pt x="212572" y="85923"/>
                    <a:pt x="229241" y="3353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A9133378-6431-EE93-1CF7-13D29EAEFA6C}"/>
                </a:ext>
              </a:extLst>
            </p:cNvPr>
            <p:cNvSpPr/>
            <p:nvPr/>
          </p:nvSpPr>
          <p:spPr>
            <a:xfrm>
              <a:off x="5337191" y="3742080"/>
              <a:ext cx="263508" cy="208355"/>
            </a:xfrm>
            <a:custGeom>
              <a:avLst/>
              <a:gdLst>
                <a:gd name="connsiteX0" fmla="*/ 263508 w 263508"/>
                <a:gd name="connsiteY0" fmla="*/ 10769 h 208355"/>
                <a:gd name="connsiteX1" fmla="*/ 3952 w 263508"/>
                <a:gd name="connsiteY1" fmla="*/ 206032 h 208355"/>
                <a:gd name="connsiteX2" fmla="*/ 99202 w 263508"/>
                <a:gd name="connsiteY2" fmla="*/ 179838 h 208355"/>
                <a:gd name="connsiteX3" fmla="*/ 180164 w 263508"/>
                <a:gd name="connsiteY3" fmla="*/ 120307 h 208355"/>
                <a:gd name="connsiteX4" fmla="*/ 230171 w 263508"/>
                <a:gd name="connsiteY4" fmla="*/ 29819 h 208355"/>
                <a:gd name="connsiteX5" fmla="*/ 106346 w 263508"/>
                <a:gd name="connsiteY5" fmla="*/ 32200 h 208355"/>
                <a:gd name="connsiteX6" fmla="*/ 1571 w 263508"/>
                <a:gd name="connsiteY6" fmla="*/ 94113 h 208355"/>
                <a:gd name="connsiteX7" fmla="*/ 8714 w 263508"/>
                <a:gd name="connsiteY7" fmla="*/ 72682 h 208355"/>
                <a:gd name="connsiteX8" fmla="*/ 161114 w 263508"/>
                <a:gd name="connsiteY8" fmla="*/ 1244 h 208355"/>
                <a:gd name="connsiteX9" fmla="*/ 263508 w 263508"/>
                <a:gd name="connsiteY9" fmla="*/ 10769 h 20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508" h="208355">
                  <a:moveTo>
                    <a:pt x="263508" y="10769"/>
                  </a:moveTo>
                  <a:cubicBezTo>
                    <a:pt x="234933" y="148882"/>
                    <a:pt x="94439" y="222700"/>
                    <a:pt x="3952" y="206032"/>
                  </a:cubicBezTo>
                  <a:cubicBezTo>
                    <a:pt x="37289" y="198888"/>
                    <a:pt x="70627" y="194126"/>
                    <a:pt x="99202" y="179838"/>
                  </a:cubicBezTo>
                  <a:cubicBezTo>
                    <a:pt x="130158" y="165551"/>
                    <a:pt x="156352" y="146501"/>
                    <a:pt x="180164" y="120307"/>
                  </a:cubicBezTo>
                  <a:cubicBezTo>
                    <a:pt x="203977" y="94113"/>
                    <a:pt x="220646" y="65538"/>
                    <a:pt x="230171" y="29819"/>
                  </a:cubicBezTo>
                  <a:cubicBezTo>
                    <a:pt x="187308" y="20294"/>
                    <a:pt x="146827" y="22676"/>
                    <a:pt x="106346" y="32200"/>
                  </a:cubicBezTo>
                  <a:cubicBezTo>
                    <a:pt x="65864" y="44107"/>
                    <a:pt x="32527" y="65538"/>
                    <a:pt x="1571" y="94113"/>
                  </a:cubicBezTo>
                  <a:cubicBezTo>
                    <a:pt x="-3192" y="82207"/>
                    <a:pt x="3952" y="77444"/>
                    <a:pt x="8714" y="72682"/>
                  </a:cubicBezTo>
                  <a:cubicBezTo>
                    <a:pt x="51577" y="32200"/>
                    <a:pt x="101583" y="6007"/>
                    <a:pt x="161114" y="1244"/>
                  </a:cubicBezTo>
                  <a:cubicBezTo>
                    <a:pt x="194452" y="-1137"/>
                    <a:pt x="227789" y="-1137"/>
                    <a:pt x="263508" y="10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3E5606B-DEA6-3E84-D42C-9B252CA9B52D}"/>
                </a:ext>
              </a:extLst>
            </p:cNvPr>
            <p:cNvSpPr/>
            <p:nvPr/>
          </p:nvSpPr>
          <p:spPr>
            <a:xfrm>
              <a:off x="5338121" y="2617830"/>
              <a:ext cx="262578" cy="208401"/>
            </a:xfrm>
            <a:custGeom>
              <a:avLst/>
              <a:gdLst>
                <a:gd name="connsiteX0" fmla="*/ 229241 w 262578"/>
                <a:gd name="connsiteY0" fmla="*/ 30119 h 208401"/>
                <a:gd name="connsiteX1" fmla="*/ 3022 w 262578"/>
                <a:gd name="connsiteY1" fmla="*/ 94413 h 208401"/>
                <a:gd name="connsiteX2" fmla="*/ 7785 w 262578"/>
                <a:gd name="connsiteY2" fmla="*/ 75363 h 208401"/>
                <a:gd name="connsiteX3" fmla="*/ 83985 w 262578"/>
                <a:gd name="connsiteY3" fmla="*/ 22976 h 208401"/>
                <a:gd name="connsiteX4" fmla="*/ 255435 w 262578"/>
                <a:gd name="connsiteY4" fmla="*/ 8688 h 208401"/>
                <a:gd name="connsiteX5" fmla="*/ 262578 w 262578"/>
                <a:gd name="connsiteY5" fmla="*/ 11069 h 208401"/>
                <a:gd name="connsiteX6" fmla="*/ 3022 w 262578"/>
                <a:gd name="connsiteY6" fmla="*/ 206332 h 208401"/>
                <a:gd name="connsiteX7" fmla="*/ 143516 w 262578"/>
                <a:gd name="connsiteY7" fmla="*/ 156326 h 208401"/>
                <a:gd name="connsiteX8" fmla="*/ 229241 w 262578"/>
                <a:gd name="connsiteY8" fmla="*/ 30119 h 20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578" h="208401">
                  <a:moveTo>
                    <a:pt x="229241" y="30119"/>
                  </a:moveTo>
                  <a:cubicBezTo>
                    <a:pt x="141135" y="11069"/>
                    <a:pt x="67316" y="34882"/>
                    <a:pt x="3022" y="94413"/>
                  </a:cubicBezTo>
                  <a:cubicBezTo>
                    <a:pt x="-4122" y="84888"/>
                    <a:pt x="3022" y="80126"/>
                    <a:pt x="7785" y="75363"/>
                  </a:cubicBezTo>
                  <a:cubicBezTo>
                    <a:pt x="29216" y="51551"/>
                    <a:pt x="55410" y="34882"/>
                    <a:pt x="83985" y="22976"/>
                  </a:cubicBezTo>
                  <a:cubicBezTo>
                    <a:pt x="138753" y="-3218"/>
                    <a:pt x="198285" y="-5599"/>
                    <a:pt x="255435" y="8688"/>
                  </a:cubicBezTo>
                  <a:cubicBezTo>
                    <a:pt x="257816" y="8688"/>
                    <a:pt x="260197" y="11069"/>
                    <a:pt x="262578" y="11069"/>
                  </a:cubicBezTo>
                  <a:cubicBezTo>
                    <a:pt x="243528" y="137276"/>
                    <a:pt x="103035" y="223001"/>
                    <a:pt x="3022" y="206332"/>
                  </a:cubicBezTo>
                  <a:cubicBezTo>
                    <a:pt x="53028" y="199188"/>
                    <a:pt x="103035" y="187282"/>
                    <a:pt x="143516" y="156326"/>
                  </a:cubicBezTo>
                  <a:cubicBezTo>
                    <a:pt x="183997" y="120607"/>
                    <a:pt x="212572" y="82507"/>
                    <a:pt x="229241" y="301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153684D6-A098-9A55-6D64-E014BDF2238D}"/>
                </a:ext>
              </a:extLst>
            </p:cNvPr>
            <p:cNvSpPr/>
            <p:nvPr/>
          </p:nvSpPr>
          <p:spPr>
            <a:xfrm>
              <a:off x="5334000" y="5992957"/>
              <a:ext cx="264318" cy="211319"/>
            </a:xfrm>
            <a:custGeom>
              <a:avLst/>
              <a:gdLst>
                <a:gd name="connsiteX0" fmla="*/ 264319 w 264318"/>
                <a:gd name="connsiteY0" fmla="*/ 12555 h 211319"/>
                <a:gd name="connsiteX1" fmla="*/ 0 w 264318"/>
                <a:gd name="connsiteY1" fmla="*/ 205436 h 211319"/>
                <a:gd name="connsiteX2" fmla="*/ 233363 w 264318"/>
                <a:gd name="connsiteY2" fmla="*/ 31605 h 211319"/>
                <a:gd name="connsiteX3" fmla="*/ 109538 w 264318"/>
                <a:gd name="connsiteY3" fmla="*/ 33987 h 211319"/>
                <a:gd name="connsiteX4" fmla="*/ 4763 w 264318"/>
                <a:gd name="connsiteY4" fmla="*/ 95899 h 211319"/>
                <a:gd name="connsiteX5" fmla="*/ 11906 w 264318"/>
                <a:gd name="connsiteY5" fmla="*/ 72086 h 211319"/>
                <a:gd name="connsiteX6" fmla="*/ 161925 w 264318"/>
                <a:gd name="connsiteY6" fmla="*/ 649 h 211319"/>
                <a:gd name="connsiteX7" fmla="*/ 252413 w 264318"/>
                <a:gd name="connsiteY7" fmla="*/ 5411 h 211319"/>
                <a:gd name="connsiteX8" fmla="*/ 264319 w 264318"/>
                <a:gd name="connsiteY8" fmla="*/ 12555 h 2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318" h="211319">
                  <a:moveTo>
                    <a:pt x="264319" y="12555"/>
                  </a:moveTo>
                  <a:cubicBezTo>
                    <a:pt x="250031" y="124474"/>
                    <a:pt x="97631" y="238774"/>
                    <a:pt x="0" y="205436"/>
                  </a:cubicBezTo>
                  <a:cubicBezTo>
                    <a:pt x="116681" y="195911"/>
                    <a:pt x="192881" y="141143"/>
                    <a:pt x="233363" y="31605"/>
                  </a:cubicBezTo>
                  <a:cubicBezTo>
                    <a:pt x="190500" y="19699"/>
                    <a:pt x="150019" y="22080"/>
                    <a:pt x="109538" y="33987"/>
                  </a:cubicBezTo>
                  <a:cubicBezTo>
                    <a:pt x="69056" y="45893"/>
                    <a:pt x="35719" y="67324"/>
                    <a:pt x="4763" y="95899"/>
                  </a:cubicBezTo>
                  <a:cubicBezTo>
                    <a:pt x="-2381" y="83993"/>
                    <a:pt x="7144" y="79230"/>
                    <a:pt x="11906" y="72086"/>
                  </a:cubicBezTo>
                  <a:cubicBezTo>
                    <a:pt x="54769" y="31605"/>
                    <a:pt x="104775" y="5411"/>
                    <a:pt x="161925" y="649"/>
                  </a:cubicBezTo>
                  <a:cubicBezTo>
                    <a:pt x="190500" y="-1732"/>
                    <a:pt x="221456" y="3030"/>
                    <a:pt x="252413" y="5411"/>
                  </a:cubicBezTo>
                  <a:cubicBezTo>
                    <a:pt x="257175" y="7793"/>
                    <a:pt x="261938" y="12555"/>
                    <a:pt x="264319" y="1255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3199E282-1E4F-F4DA-B727-EACCA3C25515}"/>
                </a:ext>
              </a:extLst>
            </p:cNvPr>
            <p:cNvSpPr/>
            <p:nvPr/>
          </p:nvSpPr>
          <p:spPr>
            <a:xfrm>
              <a:off x="5337191" y="4867787"/>
              <a:ext cx="261126" cy="208681"/>
            </a:xfrm>
            <a:custGeom>
              <a:avLst/>
              <a:gdLst>
                <a:gd name="connsiteX0" fmla="*/ 1571 w 261126"/>
                <a:gd name="connsiteY0" fmla="*/ 94737 h 208681"/>
                <a:gd name="connsiteX1" fmla="*/ 8714 w 261126"/>
                <a:gd name="connsiteY1" fmla="*/ 73306 h 208681"/>
                <a:gd name="connsiteX2" fmla="*/ 161114 w 261126"/>
                <a:gd name="connsiteY2" fmla="*/ 1868 h 208681"/>
                <a:gd name="connsiteX3" fmla="*/ 261127 w 261126"/>
                <a:gd name="connsiteY3" fmla="*/ 11393 h 208681"/>
                <a:gd name="connsiteX4" fmla="*/ 1571 w 261126"/>
                <a:gd name="connsiteY4" fmla="*/ 206656 h 208681"/>
                <a:gd name="connsiteX5" fmla="*/ 142064 w 261126"/>
                <a:gd name="connsiteY5" fmla="*/ 154268 h 208681"/>
                <a:gd name="connsiteX6" fmla="*/ 230171 w 261126"/>
                <a:gd name="connsiteY6" fmla="*/ 30443 h 208681"/>
                <a:gd name="connsiteX7" fmla="*/ 106346 w 261126"/>
                <a:gd name="connsiteY7" fmla="*/ 32825 h 208681"/>
                <a:gd name="connsiteX8" fmla="*/ 1571 w 261126"/>
                <a:gd name="connsiteY8" fmla="*/ 94737 h 20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26" h="208681">
                  <a:moveTo>
                    <a:pt x="1571" y="94737"/>
                  </a:moveTo>
                  <a:cubicBezTo>
                    <a:pt x="-3192" y="82831"/>
                    <a:pt x="3952" y="78068"/>
                    <a:pt x="8714" y="73306"/>
                  </a:cubicBezTo>
                  <a:cubicBezTo>
                    <a:pt x="51577" y="32825"/>
                    <a:pt x="101583" y="6631"/>
                    <a:pt x="161114" y="1868"/>
                  </a:cubicBezTo>
                  <a:cubicBezTo>
                    <a:pt x="203977" y="-2894"/>
                    <a:pt x="234933" y="1868"/>
                    <a:pt x="261127" y="11393"/>
                  </a:cubicBezTo>
                  <a:cubicBezTo>
                    <a:pt x="244458" y="135218"/>
                    <a:pt x="103964" y="223325"/>
                    <a:pt x="1571" y="206656"/>
                  </a:cubicBezTo>
                  <a:cubicBezTo>
                    <a:pt x="51577" y="199512"/>
                    <a:pt x="101583" y="187606"/>
                    <a:pt x="142064" y="154268"/>
                  </a:cubicBezTo>
                  <a:cubicBezTo>
                    <a:pt x="182546" y="123312"/>
                    <a:pt x="211121" y="82831"/>
                    <a:pt x="230171" y="30443"/>
                  </a:cubicBezTo>
                  <a:cubicBezTo>
                    <a:pt x="187308" y="18537"/>
                    <a:pt x="146827" y="20918"/>
                    <a:pt x="106346" y="32825"/>
                  </a:cubicBezTo>
                  <a:cubicBezTo>
                    <a:pt x="65864" y="44731"/>
                    <a:pt x="32527" y="68543"/>
                    <a:pt x="1571" y="9473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C0E5E36F-614C-5AEE-921A-39655720B081}"/>
                </a:ext>
              </a:extLst>
            </p:cNvPr>
            <p:cNvSpPr/>
            <p:nvPr/>
          </p:nvSpPr>
          <p:spPr>
            <a:xfrm>
              <a:off x="5338184" y="1491257"/>
              <a:ext cx="264896" cy="206960"/>
            </a:xfrm>
            <a:custGeom>
              <a:avLst/>
              <a:gdLst>
                <a:gd name="connsiteX0" fmla="*/ 2959 w 264896"/>
                <a:gd name="connsiteY0" fmla="*/ 204192 h 206960"/>
                <a:gd name="connsiteX1" fmla="*/ 231559 w 264896"/>
                <a:gd name="connsiteY1" fmla="*/ 30361 h 206960"/>
                <a:gd name="connsiteX2" fmla="*/ 107734 w 264896"/>
                <a:gd name="connsiteY2" fmla="*/ 32742 h 206960"/>
                <a:gd name="connsiteX3" fmla="*/ 2959 w 264896"/>
                <a:gd name="connsiteY3" fmla="*/ 94655 h 206960"/>
                <a:gd name="connsiteX4" fmla="*/ 10103 w 264896"/>
                <a:gd name="connsiteY4" fmla="*/ 73223 h 206960"/>
                <a:gd name="connsiteX5" fmla="*/ 124403 w 264896"/>
                <a:gd name="connsiteY5" fmla="*/ 8930 h 206960"/>
                <a:gd name="connsiteX6" fmla="*/ 252990 w 264896"/>
                <a:gd name="connsiteY6" fmla="*/ 8930 h 206960"/>
                <a:gd name="connsiteX7" fmla="*/ 264897 w 264896"/>
                <a:gd name="connsiteY7" fmla="*/ 13692 h 206960"/>
                <a:gd name="connsiteX8" fmla="*/ 2959 w 264896"/>
                <a:gd name="connsiteY8" fmla="*/ 204192 h 20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896" h="206960">
                  <a:moveTo>
                    <a:pt x="2959" y="204192"/>
                  </a:moveTo>
                  <a:cubicBezTo>
                    <a:pt x="114878" y="194667"/>
                    <a:pt x="191078" y="137517"/>
                    <a:pt x="231559" y="30361"/>
                  </a:cubicBezTo>
                  <a:cubicBezTo>
                    <a:pt x="186315" y="18455"/>
                    <a:pt x="148215" y="20836"/>
                    <a:pt x="107734" y="32742"/>
                  </a:cubicBezTo>
                  <a:cubicBezTo>
                    <a:pt x="67253" y="44648"/>
                    <a:pt x="33915" y="63699"/>
                    <a:pt x="2959" y="94655"/>
                  </a:cubicBezTo>
                  <a:cubicBezTo>
                    <a:pt x="-4185" y="82748"/>
                    <a:pt x="2959" y="77986"/>
                    <a:pt x="10103" y="73223"/>
                  </a:cubicBezTo>
                  <a:cubicBezTo>
                    <a:pt x="43440" y="42267"/>
                    <a:pt x="81540" y="20836"/>
                    <a:pt x="124403" y="8930"/>
                  </a:cubicBezTo>
                  <a:cubicBezTo>
                    <a:pt x="167265" y="-2977"/>
                    <a:pt x="210128" y="-2977"/>
                    <a:pt x="252990" y="8930"/>
                  </a:cubicBezTo>
                  <a:cubicBezTo>
                    <a:pt x="257753" y="8930"/>
                    <a:pt x="260134" y="11311"/>
                    <a:pt x="264897" y="13692"/>
                  </a:cubicBezTo>
                  <a:cubicBezTo>
                    <a:pt x="241084" y="142280"/>
                    <a:pt x="93447" y="223242"/>
                    <a:pt x="2959" y="20419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86096B78-90BF-136A-E230-3030A5F00B14}"/>
                </a:ext>
              </a:extLst>
            </p:cNvPr>
            <p:cNvSpPr/>
            <p:nvPr/>
          </p:nvSpPr>
          <p:spPr>
            <a:xfrm>
              <a:off x="10989468" y="3943350"/>
              <a:ext cx="111918" cy="100012"/>
            </a:xfrm>
            <a:custGeom>
              <a:avLst/>
              <a:gdLst>
                <a:gd name="connsiteX0" fmla="*/ 83344 w 111918"/>
                <a:gd name="connsiteY0" fmla="*/ 33337 h 100012"/>
                <a:gd name="connsiteX1" fmla="*/ 111919 w 111918"/>
                <a:gd name="connsiteY1" fmla="*/ 50006 h 100012"/>
                <a:gd name="connsiteX2" fmla="*/ 85725 w 111918"/>
                <a:gd name="connsiteY2" fmla="*/ 64294 h 100012"/>
                <a:gd name="connsiteX3" fmla="*/ 85725 w 111918"/>
                <a:gd name="connsiteY3" fmla="*/ 97631 h 100012"/>
                <a:gd name="connsiteX4" fmla="*/ 57150 w 111918"/>
                <a:gd name="connsiteY4" fmla="*/ 80962 h 100012"/>
                <a:gd name="connsiteX5" fmla="*/ 28575 w 111918"/>
                <a:gd name="connsiteY5" fmla="*/ 100012 h 100012"/>
                <a:gd name="connsiteX6" fmla="*/ 0 w 111918"/>
                <a:gd name="connsiteY6" fmla="*/ 52387 h 100012"/>
                <a:gd name="connsiteX7" fmla="*/ 30956 w 111918"/>
                <a:gd name="connsiteY7" fmla="*/ 33337 h 100012"/>
                <a:gd name="connsiteX8" fmla="*/ 28575 w 111918"/>
                <a:gd name="connsiteY8" fmla="*/ 0 h 100012"/>
                <a:gd name="connsiteX9" fmla="*/ 57150 w 111918"/>
                <a:gd name="connsiteY9" fmla="*/ 16669 h 100012"/>
                <a:gd name="connsiteX10" fmla="*/ 85725 w 111918"/>
                <a:gd name="connsiteY10" fmla="*/ 0 h 100012"/>
                <a:gd name="connsiteX11" fmla="*/ 83344 w 111918"/>
                <a:gd name="connsiteY11" fmla="*/ 33337 h 100012"/>
                <a:gd name="connsiteX12" fmla="*/ 57150 w 111918"/>
                <a:gd name="connsiteY12" fmla="*/ 71438 h 100012"/>
                <a:gd name="connsiteX13" fmla="*/ 78581 w 111918"/>
                <a:gd name="connsiteY13" fmla="*/ 83344 h 100012"/>
                <a:gd name="connsiteX14" fmla="*/ 78581 w 111918"/>
                <a:gd name="connsiteY14" fmla="*/ 59531 h 100012"/>
                <a:gd name="connsiteX15" fmla="*/ 97631 w 111918"/>
                <a:gd name="connsiteY15" fmla="*/ 47625 h 100012"/>
                <a:gd name="connsiteX16" fmla="*/ 78581 w 111918"/>
                <a:gd name="connsiteY16" fmla="*/ 35719 h 100012"/>
                <a:gd name="connsiteX17" fmla="*/ 78581 w 111918"/>
                <a:gd name="connsiteY17" fmla="*/ 14287 h 100012"/>
                <a:gd name="connsiteX18" fmla="*/ 59531 w 111918"/>
                <a:gd name="connsiteY18" fmla="*/ 26194 h 100012"/>
                <a:gd name="connsiteX19" fmla="*/ 38100 w 111918"/>
                <a:gd name="connsiteY19" fmla="*/ 14287 h 100012"/>
                <a:gd name="connsiteX20" fmla="*/ 38100 w 111918"/>
                <a:gd name="connsiteY20" fmla="*/ 38100 h 100012"/>
                <a:gd name="connsiteX21" fmla="*/ 21431 w 111918"/>
                <a:gd name="connsiteY21" fmla="*/ 50006 h 100012"/>
                <a:gd name="connsiteX22" fmla="*/ 40481 w 111918"/>
                <a:gd name="connsiteY22" fmla="*/ 61912 h 100012"/>
                <a:gd name="connsiteX23" fmla="*/ 40481 w 111918"/>
                <a:gd name="connsiteY23" fmla="*/ 85725 h 100012"/>
                <a:gd name="connsiteX24" fmla="*/ 57150 w 111918"/>
                <a:gd name="connsiteY24" fmla="*/ 7143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0012">
                  <a:moveTo>
                    <a:pt x="83344" y="33337"/>
                  </a:moveTo>
                  <a:cubicBezTo>
                    <a:pt x="92869" y="38100"/>
                    <a:pt x="102394" y="42862"/>
                    <a:pt x="111919" y="50006"/>
                  </a:cubicBezTo>
                  <a:cubicBezTo>
                    <a:pt x="102394" y="54768"/>
                    <a:pt x="92869" y="59531"/>
                    <a:pt x="85725" y="64294"/>
                  </a:cubicBezTo>
                  <a:cubicBezTo>
                    <a:pt x="85725" y="76200"/>
                    <a:pt x="85725" y="85725"/>
                    <a:pt x="85725" y="97631"/>
                  </a:cubicBezTo>
                  <a:cubicBezTo>
                    <a:pt x="76200" y="90487"/>
                    <a:pt x="66675" y="85725"/>
                    <a:pt x="57150" y="80962"/>
                  </a:cubicBezTo>
                  <a:cubicBezTo>
                    <a:pt x="47625" y="85725"/>
                    <a:pt x="40481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3"/>
                    <a:pt x="47625" y="11906"/>
                    <a:pt x="57150" y="16669"/>
                  </a:cubicBezTo>
                  <a:cubicBezTo>
                    <a:pt x="64294" y="11906"/>
                    <a:pt x="73819" y="7143"/>
                    <a:pt x="85725" y="0"/>
                  </a:cubicBezTo>
                  <a:cubicBezTo>
                    <a:pt x="83344" y="11906"/>
                    <a:pt x="83344" y="23813"/>
                    <a:pt x="83344" y="33337"/>
                  </a:cubicBezTo>
                  <a:close/>
                  <a:moveTo>
                    <a:pt x="57150" y="71438"/>
                  </a:move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8"/>
                    <a:pt x="90488" y="52387"/>
                    <a:pt x="97631" y="47625"/>
                  </a:cubicBezTo>
                  <a:cubicBezTo>
                    <a:pt x="90488" y="42862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7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5244" y="19050"/>
                    <a:pt x="38100" y="14287"/>
                  </a:cubicBezTo>
                  <a:cubicBezTo>
                    <a:pt x="38100" y="23813"/>
                    <a:pt x="38100" y="30956"/>
                    <a:pt x="38100" y="38100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5"/>
                  </a:cubicBezTo>
                  <a:cubicBezTo>
                    <a:pt x="42863" y="80962"/>
                    <a:pt x="50006" y="76200"/>
                    <a:pt x="5715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D27B7448-2F32-E574-8792-631E9503FE31}"/>
                </a:ext>
              </a:extLst>
            </p:cNvPr>
            <p:cNvSpPr/>
            <p:nvPr/>
          </p:nvSpPr>
          <p:spPr>
            <a:xfrm>
              <a:off x="7086599" y="1690687"/>
              <a:ext cx="109537" cy="95250"/>
            </a:xfrm>
            <a:custGeom>
              <a:avLst/>
              <a:gdLst>
                <a:gd name="connsiteX0" fmla="*/ 23813 w 109537"/>
                <a:gd name="connsiteY0" fmla="*/ 0 h 95250"/>
                <a:gd name="connsiteX1" fmla="*/ 52388 w 109537"/>
                <a:gd name="connsiteY1" fmla="*/ 16669 h 95250"/>
                <a:gd name="connsiteX2" fmla="*/ 80963 w 109537"/>
                <a:gd name="connsiteY2" fmla="*/ 0 h 95250"/>
                <a:gd name="connsiteX3" fmla="*/ 80963 w 109537"/>
                <a:gd name="connsiteY3" fmla="*/ 33338 h 95250"/>
                <a:gd name="connsiteX4" fmla="*/ 109537 w 109537"/>
                <a:gd name="connsiteY4" fmla="*/ 47625 h 95250"/>
                <a:gd name="connsiteX5" fmla="*/ 88106 w 109537"/>
                <a:gd name="connsiteY5" fmla="*/ 95250 h 95250"/>
                <a:gd name="connsiteX6" fmla="*/ 83344 w 109537"/>
                <a:gd name="connsiteY6" fmla="*/ 95250 h 95250"/>
                <a:gd name="connsiteX7" fmla="*/ 57150 w 109537"/>
                <a:gd name="connsiteY7" fmla="*/ 78581 h 95250"/>
                <a:gd name="connsiteX8" fmla="*/ 28575 w 109537"/>
                <a:gd name="connsiteY8" fmla="*/ 95250 h 95250"/>
                <a:gd name="connsiteX9" fmla="*/ 28575 w 109537"/>
                <a:gd name="connsiteY9" fmla="*/ 61912 h 95250"/>
                <a:gd name="connsiteX10" fmla="*/ 0 w 109537"/>
                <a:gd name="connsiteY10" fmla="*/ 47625 h 95250"/>
                <a:gd name="connsiteX11" fmla="*/ 26194 w 109537"/>
                <a:gd name="connsiteY11" fmla="*/ 33338 h 95250"/>
                <a:gd name="connsiteX12" fmla="*/ 23813 w 109537"/>
                <a:gd name="connsiteY12" fmla="*/ 0 h 95250"/>
                <a:gd name="connsiteX13" fmla="*/ 71438 w 109537"/>
                <a:gd name="connsiteY13" fmla="*/ 61912 h 95250"/>
                <a:gd name="connsiteX14" fmla="*/ 90488 w 109537"/>
                <a:gd name="connsiteY14" fmla="*/ 50006 h 95250"/>
                <a:gd name="connsiteX15" fmla="*/ 71438 w 109537"/>
                <a:gd name="connsiteY15" fmla="*/ 38100 h 95250"/>
                <a:gd name="connsiteX16" fmla="*/ 71438 w 109537"/>
                <a:gd name="connsiteY16" fmla="*/ 14287 h 95250"/>
                <a:gd name="connsiteX17" fmla="*/ 52388 w 109537"/>
                <a:gd name="connsiteY17" fmla="*/ 26194 h 95250"/>
                <a:gd name="connsiteX18" fmla="*/ 30956 w 109537"/>
                <a:gd name="connsiteY18" fmla="*/ 14287 h 95250"/>
                <a:gd name="connsiteX19" fmla="*/ 30956 w 109537"/>
                <a:gd name="connsiteY19" fmla="*/ 38100 h 95250"/>
                <a:gd name="connsiteX20" fmla="*/ 11906 w 109537"/>
                <a:gd name="connsiteY20" fmla="*/ 50006 h 95250"/>
                <a:gd name="connsiteX21" fmla="*/ 30956 w 109537"/>
                <a:gd name="connsiteY21" fmla="*/ 61912 h 95250"/>
                <a:gd name="connsiteX22" fmla="*/ 30956 w 109537"/>
                <a:gd name="connsiteY22" fmla="*/ 83344 h 95250"/>
                <a:gd name="connsiteX23" fmla="*/ 50006 w 109537"/>
                <a:gd name="connsiteY23" fmla="*/ 71438 h 95250"/>
                <a:gd name="connsiteX24" fmla="*/ 71438 w 109537"/>
                <a:gd name="connsiteY24" fmla="*/ 83344 h 95250"/>
                <a:gd name="connsiteX25" fmla="*/ 71438 w 109537"/>
                <a:gd name="connsiteY25" fmla="*/ 6191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3813" y="0"/>
                  </a:moveTo>
                  <a:cubicBezTo>
                    <a:pt x="35719" y="7144"/>
                    <a:pt x="42863" y="11906"/>
                    <a:pt x="52388" y="16669"/>
                  </a:cubicBezTo>
                  <a:cubicBezTo>
                    <a:pt x="61912" y="11906"/>
                    <a:pt x="69056" y="7144"/>
                    <a:pt x="80963" y="0"/>
                  </a:cubicBezTo>
                  <a:cubicBezTo>
                    <a:pt x="80963" y="11906"/>
                    <a:pt x="80963" y="21431"/>
                    <a:pt x="80963" y="33338"/>
                  </a:cubicBezTo>
                  <a:cubicBezTo>
                    <a:pt x="90488" y="38100"/>
                    <a:pt x="97631" y="42863"/>
                    <a:pt x="109537" y="47625"/>
                  </a:cubicBezTo>
                  <a:cubicBezTo>
                    <a:pt x="88106" y="57150"/>
                    <a:pt x="71438" y="66675"/>
                    <a:pt x="88106" y="95250"/>
                  </a:cubicBezTo>
                  <a:cubicBezTo>
                    <a:pt x="85725" y="95250"/>
                    <a:pt x="83344" y="95250"/>
                    <a:pt x="83344" y="95250"/>
                  </a:cubicBezTo>
                  <a:cubicBezTo>
                    <a:pt x="73819" y="90488"/>
                    <a:pt x="66675" y="85725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3813" y="23813"/>
                    <a:pt x="23813" y="14287"/>
                    <a:pt x="23813" y="0"/>
                  </a:cubicBezTo>
                  <a:close/>
                  <a:moveTo>
                    <a:pt x="71438" y="61912"/>
                  </a:moveTo>
                  <a:cubicBezTo>
                    <a:pt x="78581" y="57150"/>
                    <a:pt x="83344" y="54769"/>
                    <a:pt x="90488" y="50006"/>
                  </a:cubicBezTo>
                  <a:cubicBezTo>
                    <a:pt x="83344" y="45244"/>
                    <a:pt x="78581" y="42863"/>
                    <a:pt x="71438" y="38100"/>
                  </a:cubicBezTo>
                  <a:cubicBezTo>
                    <a:pt x="71438" y="30956"/>
                    <a:pt x="71438" y="23813"/>
                    <a:pt x="71438" y="14287"/>
                  </a:cubicBezTo>
                  <a:cubicBezTo>
                    <a:pt x="64294" y="19050"/>
                    <a:pt x="57150" y="21431"/>
                    <a:pt x="52388" y="26194"/>
                  </a:cubicBezTo>
                  <a:cubicBezTo>
                    <a:pt x="45244" y="21431"/>
                    <a:pt x="40481" y="19050"/>
                    <a:pt x="30956" y="14287"/>
                  </a:cubicBezTo>
                  <a:cubicBezTo>
                    <a:pt x="30956" y="23813"/>
                    <a:pt x="30956" y="30956"/>
                    <a:pt x="30956" y="38100"/>
                  </a:cubicBezTo>
                  <a:cubicBezTo>
                    <a:pt x="23813" y="42863"/>
                    <a:pt x="19050" y="45244"/>
                    <a:pt x="11906" y="50006"/>
                  </a:cubicBezTo>
                  <a:cubicBezTo>
                    <a:pt x="19050" y="54769"/>
                    <a:pt x="23813" y="59531"/>
                    <a:pt x="30956" y="61912"/>
                  </a:cubicBezTo>
                  <a:cubicBezTo>
                    <a:pt x="30956" y="69056"/>
                    <a:pt x="30956" y="76200"/>
                    <a:pt x="30956" y="83344"/>
                  </a:cubicBezTo>
                  <a:cubicBezTo>
                    <a:pt x="38100" y="78581"/>
                    <a:pt x="45244" y="76200"/>
                    <a:pt x="50006" y="71438"/>
                  </a:cubicBezTo>
                  <a:cubicBezTo>
                    <a:pt x="57150" y="76200"/>
                    <a:pt x="61912" y="78581"/>
                    <a:pt x="71438" y="83344"/>
                  </a:cubicBezTo>
                  <a:cubicBezTo>
                    <a:pt x="71438" y="76200"/>
                    <a:pt x="71438" y="69056"/>
                    <a:pt x="71438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A422C591-19E7-933B-F438-3E49C97EA565}"/>
                </a:ext>
              </a:extLst>
            </p:cNvPr>
            <p:cNvSpPr/>
            <p:nvPr/>
          </p:nvSpPr>
          <p:spPr>
            <a:xfrm>
              <a:off x="10989468" y="1693068"/>
              <a:ext cx="114300" cy="97631"/>
            </a:xfrm>
            <a:custGeom>
              <a:avLst/>
              <a:gdLst>
                <a:gd name="connsiteX0" fmla="*/ 57150 w 114300"/>
                <a:gd name="connsiteY0" fmla="*/ 16669 h 97631"/>
                <a:gd name="connsiteX1" fmla="*/ 85725 w 114300"/>
                <a:gd name="connsiteY1" fmla="*/ 0 h 97631"/>
                <a:gd name="connsiteX2" fmla="*/ 85725 w 114300"/>
                <a:gd name="connsiteY2" fmla="*/ 33338 h 97631"/>
                <a:gd name="connsiteX3" fmla="*/ 114300 w 114300"/>
                <a:gd name="connsiteY3" fmla="*/ 47625 h 97631"/>
                <a:gd name="connsiteX4" fmla="*/ 90488 w 114300"/>
                <a:gd name="connsiteY4" fmla="*/ 97631 h 97631"/>
                <a:gd name="connsiteX5" fmla="*/ 71438 w 114300"/>
                <a:gd name="connsiteY5" fmla="*/ 88106 h 97631"/>
                <a:gd name="connsiteX6" fmla="*/ 57150 w 114300"/>
                <a:gd name="connsiteY6" fmla="*/ 78581 h 97631"/>
                <a:gd name="connsiteX7" fmla="*/ 28575 w 114300"/>
                <a:gd name="connsiteY7" fmla="*/ 95250 h 97631"/>
                <a:gd name="connsiteX8" fmla="*/ 28575 w 114300"/>
                <a:gd name="connsiteY8" fmla="*/ 61912 h 97631"/>
                <a:gd name="connsiteX9" fmla="*/ 0 w 114300"/>
                <a:gd name="connsiteY9" fmla="*/ 47625 h 97631"/>
                <a:gd name="connsiteX10" fmla="*/ 26194 w 114300"/>
                <a:gd name="connsiteY10" fmla="*/ 33338 h 97631"/>
                <a:gd name="connsiteX11" fmla="*/ 26194 w 114300"/>
                <a:gd name="connsiteY11" fmla="*/ 0 h 97631"/>
                <a:gd name="connsiteX12" fmla="*/ 57150 w 114300"/>
                <a:gd name="connsiteY12" fmla="*/ 16669 h 97631"/>
                <a:gd name="connsiteX13" fmla="*/ 76200 w 114300"/>
                <a:gd name="connsiteY13" fmla="*/ 11906 h 97631"/>
                <a:gd name="connsiteX14" fmla="*/ 54769 w 114300"/>
                <a:gd name="connsiteY14" fmla="*/ 23813 h 97631"/>
                <a:gd name="connsiteX15" fmla="*/ 33337 w 114300"/>
                <a:gd name="connsiteY15" fmla="*/ 11906 h 97631"/>
                <a:gd name="connsiteX16" fmla="*/ 33337 w 114300"/>
                <a:gd name="connsiteY16" fmla="*/ 35719 h 97631"/>
                <a:gd name="connsiteX17" fmla="*/ 16669 w 114300"/>
                <a:gd name="connsiteY17" fmla="*/ 47625 h 97631"/>
                <a:gd name="connsiteX18" fmla="*/ 35719 w 114300"/>
                <a:gd name="connsiteY18" fmla="*/ 59531 h 97631"/>
                <a:gd name="connsiteX19" fmla="*/ 35719 w 114300"/>
                <a:gd name="connsiteY19" fmla="*/ 83344 h 97631"/>
                <a:gd name="connsiteX20" fmla="*/ 54769 w 114300"/>
                <a:gd name="connsiteY20" fmla="*/ 71438 h 97631"/>
                <a:gd name="connsiteX21" fmla="*/ 76200 w 114300"/>
                <a:gd name="connsiteY21" fmla="*/ 83344 h 97631"/>
                <a:gd name="connsiteX22" fmla="*/ 76200 w 114300"/>
                <a:gd name="connsiteY22" fmla="*/ 59531 h 97631"/>
                <a:gd name="connsiteX23" fmla="*/ 95250 w 114300"/>
                <a:gd name="connsiteY23" fmla="*/ 47625 h 97631"/>
                <a:gd name="connsiteX24" fmla="*/ 76200 w 114300"/>
                <a:gd name="connsiteY24" fmla="*/ 35719 h 97631"/>
                <a:gd name="connsiteX25" fmla="*/ 76200 w 114300"/>
                <a:gd name="connsiteY25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300" h="97631">
                  <a:moveTo>
                    <a:pt x="57150" y="16669"/>
                  </a:moveTo>
                  <a:cubicBezTo>
                    <a:pt x="66675" y="9525"/>
                    <a:pt x="73819" y="4763"/>
                    <a:pt x="85725" y="0"/>
                  </a:cubicBezTo>
                  <a:cubicBezTo>
                    <a:pt x="85725" y="11906"/>
                    <a:pt x="85725" y="21431"/>
                    <a:pt x="85725" y="33338"/>
                  </a:cubicBezTo>
                  <a:cubicBezTo>
                    <a:pt x="95250" y="38100"/>
                    <a:pt x="102394" y="42863"/>
                    <a:pt x="114300" y="47625"/>
                  </a:cubicBezTo>
                  <a:cubicBezTo>
                    <a:pt x="90488" y="54769"/>
                    <a:pt x="78581" y="69056"/>
                    <a:pt x="90488" y="97631"/>
                  </a:cubicBezTo>
                  <a:cubicBezTo>
                    <a:pt x="80962" y="92869"/>
                    <a:pt x="76200" y="90488"/>
                    <a:pt x="71438" y="88106"/>
                  </a:cubicBezTo>
                  <a:cubicBezTo>
                    <a:pt x="66675" y="85725"/>
                    <a:pt x="64294" y="83344"/>
                    <a:pt x="57150" y="78581"/>
                  </a:cubicBezTo>
                  <a:cubicBezTo>
                    <a:pt x="47625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8100" y="4763"/>
                    <a:pt x="45244" y="9525"/>
                    <a:pt x="57150" y="16669"/>
                  </a:cubicBezTo>
                  <a:close/>
                  <a:moveTo>
                    <a:pt x="76200" y="11906"/>
                  </a:moveTo>
                  <a:cubicBezTo>
                    <a:pt x="66675" y="16669"/>
                    <a:pt x="61913" y="21431"/>
                    <a:pt x="54769" y="23813"/>
                  </a:cubicBezTo>
                  <a:cubicBezTo>
                    <a:pt x="47625" y="19050"/>
                    <a:pt x="40481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6675" y="78581"/>
                    <a:pt x="76200" y="83344"/>
                  </a:cubicBez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F6B6A060-EE05-AA76-7334-BDC44ACFC3AF}"/>
                </a:ext>
              </a:extLst>
            </p:cNvPr>
            <p:cNvSpPr/>
            <p:nvPr/>
          </p:nvSpPr>
          <p:spPr>
            <a:xfrm>
              <a:off x="9034462" y="1693068"/>
              <a:ext cx="107156" cy="95250"/>
            </a:xfrm>
            <a:custGeom>
              <a:avLst/>
              <a:gdLst>
                <a:gd name="connsiteX0" fmla="*/ 28575 w 107156"/>
                <a:gd name="connsiteY0" fmla="*/ 61912 h 95250"/>
                <a:gd name="connsiteX1" fmla="*/ 0 w 107156"/>
                <a:gd name="connsiteY1" fmla="*/ 47625 h 95250"/>
                <a:gd name="connsiteX2" fmla="*/ 26194 w 107156"/>
                <a:gd name="connsiteY2" fmla="*/ 33338 h 95250"/>
                <a:gd name="connsiteX3" fmla="*/ 26194 w 107156"/>
                <a:gd name="connsiteY3" fmla="*/ 0 h 95250"/>
                <a:gd name="connsiteX4" fmla="*/ 54769 w 107156"/>
                <a:gd name="connsiteY4" fmla="*/ 16669 h 95250"/>
                <a:gd name="connsiteX5" fmla="*/ 83344 w 107156"/>
                <a:gd name="connsiteY5" fmla="*/ 0 h 95250"/>
                <a:gd name="connsiteX6" fmla="*/ 83344 w 107156"/>
                <a:gd name="connsiteY6" fmla="*/ 30956 h 95250"/>
                <a:gd name="connsiteX7" fmla="*/ 107156 w 107156"/>
                <a:gd name="connsiteY7" fmla="*/ 47625 h 95250"/>
                <a:gd name="connsiteX8" fmla="*/ 80963 w 107156"/>
                <a:gd name="connsiteY8" fmla="*/ 61912 h 95250"/>
                <a:gd name="connsiteX9" fmla="*/ 80963 w 107156"/>
                <a:gd name="connsiteY9" fmla="*/ 95250 h 95250"/>
                <a:gd name="connsiteX10" fmla="*/ 52388 w 107156"/>
                <a:gd name="connsiteY10" fmla="*/ 78581 h 95250"/>
                <a:gd name="connsiteX11" fmla="*/ 23813 w 107156"/>
                <a:gd name="connsiteY11" fmla="*/ 95250 h 95250"/>
                <a:gd name="connsiteX12" fmla="*/ 28575 w 107156"/>
                <a:gd name="connsiteY12" fmla="*/ 61912 h 95250"/>
                <a:gd name="connsiteX13" fmla="*/ 78581 w 107156"/>
                <a:gd name="connsiteY13" fmla="*/ 83344 h 95250"/>
                <a:gd name="connsiteX14" fmla="*/ 95250 w 107156"/>
                <a:gd name="connsiteY14" fmla="*/ 50006 h 95250"/>
                <a:gd name="connsiteX15" fmla="*/ 76200 w 107156"/>
                <a:gd name="connsiteY15" fmla="*/ 35719 h 95250"/>
                <a:gd name="connsiteX16" fmla="*/ 76200 w 107156"/>
                <a:gd name="connsiteY16" fmla="*/ 14287 h 95250"/>
                <a:gd name="connsiteX17" fmla="*/ 57150 w 107156"/>
                <a:gd name="connsiteY17" fmla="*/ 26194 h 95250"/>
                <a:gd name="connsiteX18" fmla="*/ 35719 w 107156"/>
                <a:gd name="connsiteY18" fmla="*/ 14287 h 95250"/>
                <a:gd name="connsiteX19" fmla="*/ 35719 w 107156"/>
                <a:gd name="connsiteY19" fmla="*/ 38100 h 95250"/>
                <a:gd name="connsiteX20" fmla="*/ 19050 w 107156"/>
                <a:gd name="connsiteY20" fmla="*/ 50006 h 95250"/>
                <a:gd name="connsiteX21" fmla="*/ 38100 w 107156"/>
                <a:gd name="connsiteY21" fmla="*/ 61912 h 95250"/>
                <a:gd name="connsiteX22" fmla="*/ 38100 w 107156"/>
                <a:gd name="connsiteY22" fmla="*/ 85725 h 95250"/>
                <a:gd name="connsiteX23" fmla="*/ 57150 w 107156"/>
                <a:gd name="connsiteY23" fmla="*/ 73819 h 95250"/>
                <a:gd name="connsiteX24" fmla="*/ 78581 w 107156"/>
                <a:gd name="connsiteY24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156" h="95250">
                  <a:moveTo>
                    <a:pt x="28575" y="61912"/>
                  </a:moveTo>
                  <a:cubicBezTo>
                    <a:pt x="19050" y="57150"/>
                    <a:pt x="11906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0963" y="23813"/>
                    <a:pt x="83344" y="30956"/>
                  </a:cubicBezTo>
                  <a:cubicBezTo>
                    <a:pt x="88107" y="38100"/>
                    <a:pt x="97631" y="42863"/>
                    <a:pt x="107156" y="47625"/>
                  </a:cubicBezTo>
                  <a:cubicBezTo>
                    <a:pt x="97631" y="52388"/>
                    <a:pt x="90488" y="57150"/>
                    <a:pt x="80963" y="61912"/>
                  </a:cubicBezTo>
                  <a:cubicBezTo>
                    <a:pt x="80963" y="73819"/>
                    <a:pt x="80963" y="83344"/>
                    <a:pt x="80963" y="95250"/>
                  </a:cubicBezTo>
                  <a:cubicBezTo>
                    <a:pt x="71438" y="88106"/>
                    <a:pt x="61913" y="83344"/>
                    <a:pt x="52388" y="78581"/>
                  </a:cubicBezTo>
                  <a:cubicBezTo>
                    <a:pt x="42863" y="83344"/>
                    <a:pt x="35719" y="90488"/>
                    <a:pt x="23813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78581" y="83344"/>
                  </a:moveTo>
                  <a:cubicBezTo>
                    <a:pt x="73819" y="64294"/>
                    <a:pt x="78581" y="54769"/>
                    <a:pt x="95250" y="50006"/>
                  </a:cubicBezTo>
                  <a:cubicBezTo>
                    <a:pt x="88107" y="45244"/>
                    <a:pt x="80963" y="40481"/>
                    <a:pt x="76200" y="35719"/>
                  </a:cubicBezTo>
                  <a:cubicBezTo>
                    <a:pt x="76200" y="28575"/>
                    <a:pt x="76200" y="21431"/>
                    <a:pt x="76200" y="14287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8" y="78581"/>
                    <a:pt x="57150" y="73819"/>
                  </a:cubicBezTo>
                  <a:cubicBezTo>
                    <a:pt x="64294" y="73819"/>
                    <a:pt x="69056" y="78581"/>
                    <a:pt x="78581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DB9A9AF-4C7F-CE11-C6C9-2658F8E222F0}"/>
                </a:ext>
              </a:extLst>
            </p:cNvPr>
            <p:cNvSpPr/>
            <p:nvPr/>
          </p:nvSpPr>
          <p:spPr>
            <a:xfrm>
              <a:off x="9036843" y="6196012"/>
              <a:ext cx="111918" cy="100012"/>
            </a:xfrm>
            <a:custGeom>
              <a:avLst/>
              <a:gdLst>
                <a:gd name="connsiteX0" fmla="*/ 26194 w 111918"/>
                <a:gd name="connsiteY0" fmla="*/ 2381 h 100012"/>
                <a:gd name="connsiteX1" fmla="*/ 83344 w 111918"/>
                <a:gd name="connsiteY1" fmla="*/ 0 h 100012"/>
                <a:gd name="connsiteX2" fmla="*/ 83344 w 111918"/>
                <a:gd name="connsiteY2" fmla="*/ 35719 h 100012"/>
                <a:gd name="connsiteX3" fmla="*/ 111919 w 111918"/>
                <a:gd name="connsiteY3" fmla="*/ 50006 h 100012"/>
                <a:gd name="connsiteX4" fmla="*/ 85725 w 111918"/>
                <a:gd name="connsiteY4" fmla="*/ 66675 h 100012"/>
                <a:gd name="connsiteX5" fmla="*/ 85725 w 111918"/>
                <a:gd name="connsiteY5" fmla="*/ 100012 h 100012"/>
                <a:gd name="connsiteX6" fmla="*/ 57150 w 111918"/>
                <a:gd name="connsiteY6" fmla="*/ 83344 h 100012"/>
                <a:gd name="connsiteX7" fmla="*/ 28575 w 111918"/>
                <a:gd name="connsiteY7" fmla="*/ 100012 h 100012"/>
                <a:gd name="connsiteX8" fmla="*/ 28575 w 111918"/>
                <a:gd name="connsiteY8" fmla="*/ 66675 h 100012"/>
                <a:gd name="connsiteX9" fmla="*/ 0 w 111918"/>
                <a:gd name="connsiteY9" fmla="*/ 50006 h 100012"/>
                <a:gd name="connsiteX10" fmla="*/ 26194 w 111918"/>
                <a:gd name="connsiteY10" fmla="*/ 2381 h 100012"/>
                <a:gd name="connsiteX11" fmla="*/ 33337 w 111918"/>
                <a:gd name="connsiteY11" fmla="*/ 85724 h 100012"/>
                <a:gd name="connsiteX12" fmla="*/ 54769 w 111918"/>
                <a:gd name="connsiteY12" fmla="*/ 73818 h 100012"/>
                <a:gd name="connsiteX13" fmla="*/ 76200 w 111918"/>
                <a:gd name="connsiteY13" fmla="*/ 85724 h 100012"/>
                <a:gd name="connsiteX14" fmla="*/ 76200 w 111918"/>
                <a:gd name="connsiteY14" fmla="*/ 61912 h 100012"/>
                <a:gd name="connsiteX15" fmla="*/ 95250 w 111918"/>
                <a:gd name="connsiteY15" fmla="*/ 50006 h 100012"/>
                <a:gd name="connsiteX16" fmla="*/ 76200 w 111918"/>
                <a:gd name="connsiteY16" fmla="*/ 38099 h 100012"/>
                <a:gd name="connsiteX17" fmla="*/ 76200 w 111918"/>
                <a:gd name="connsiteY17" fmla="*/ 14287 h 100012"/>
                <a:gd name="connsiteX18" fmla="*/ 54769 w 111918"/>
                <a:gd name="connsiteY18" fmla="*/ 26193 h 100012"/>
                <a:gd name="connsiteX19" fmla="*/ 35719 w 111918"/>
                <a:gd name="connsiteY19" fmla="*/ 14287 h 100012"/>
                <a:gd name="connsiteX20" fmla="*/ 35719 w 111918"/>
                <a:gd name="connsiteY20" fmla="*/ 38099 h 100012"/>
                <a:gd name="connsiteX21" fmla="*/ 16669 w 111918"/>
                <a:gd name="connsiteY21" fmla="*/ 50006 h 100012"/>
                <a:gd name="connsiteX22" fmla="*/ 35719 w 111918"/>
                <a:gd name="connsiteY22" fmla="*/ 61912 h 100012"/>
                <a:gd name="connsiteX23" fmla="*/ 33337 w 111918"/>
                <a:gd name="connsiteY23" fmla="*/ 8572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100012">
                  <a:moveTo>
                    <a:pt x="26194" y="2381"/>
                  </a:moveTo>
                  <a:cubicBezTo>
                    <a:pt x="45244" y="21431"/>
                    <a:pt x="64294" y="21431"/>
                    <a:pt x="83344" y="0"/>
                  </a:cubicBezTo>
                  <a:cubicBezTo>
                    <a:pt x="83344" y="14287"/>
                    <a:pt x="83344" y="23813"/>
                    <a:pt x="83344" y="35719"/>
                  </a:cubicBezTo>
                  <a:cubicBezTo>
                    <a:pt x="92869" y="40481"/>
                    <a:pt x="100012" y="45244"/>
                    <a:pt x="111919" y="50006"/>
                  </a:cubicBezTo>
                  <a:cubicBezTo>
                    <a:pt x="102394" y="54768"/>
                    <a:pt x="92869" y="59531"/>
                    <a:pt x="85725" y="66675"/>
                  </a:cubicBezTo>
                  <a:cubicBezTo>
                    <a:pt x="85725" y="76200"/>
                    <a:pt x="85725" y="88106"/>
                    <a:pt x="85725" y="100012"/>
                  </a:cubicBezTo>
                  <a:cubicBezTo>
                    <a:pt x="76200" y="92869"/>
                    <a:pt x="66675" y="88106"/>
                    <a:pt x="57150" y="83344"/>
                  </a:cubicBezTo>
                  <a:cubicBezTo>
                    <a:pt x="47625" y="88106"/>
                    <a:pt x="40481" y="95250"/>
                    <a:pt x="28575" y="100012"/>
                  </a:cubicBezTo>
                  <a:cubicBezTo>
                    <a:pt x="28575" y="88106"/>
                    <a:pt x="28575" y="76200"/>
                    <a:pt x="28575" y="66675"/>
                  </a:cubicBezTo>
                  <a:cubicBezTo>
                    <a:pt x="19050" y="61912"/>
                    <a:pt x="11906" y="57150"/>
                    <a:pt x="0" y="50006"/>
                  </a:cubicBezTo>
                  <a:cubicBezTo>
                    <a:pt x="26194" y="42862"/>
                    <a:pt x="33337" y="26193"/>
                    <a:pt x="26194" y="2381"/>
                  </a:cubicBezTo>
                  <a:close/>
                  <a:moveTo>
                    <a:pt x="33337" y="85724"/>
                  </a:moveTo>
                  <a:cubicBezTo>
                    <a:pt x="42863" y="80962"/>
                    <a:pt x="47625" y="76200"/>
                    <a:pt x="54769" y="73818"/>
                  </a:cubicBezTo>
                  <a:cubicBezTo>
                    <a:pt x="61913" y="78581"/>
                    <a:pt x="66675" y="80962"/>
                    <a:pt x="76200" y="85724"/>
                  </a:cubicBezTo>
                  <a:cubicBezTo>
                    <a:pt x="76200" y="76200"/>
                    <a:pt x="76200" y="69056"/>
                    <a:pt x="76200" y="61912"/>
                  </a:cubicBezTo>
                  <a:cubicBezTo>
                    <a:pt x="83344" y="57150"/>
                    <a:pt x="88106" y="54768"/>
                    <a:pt x="95250" y="50006"/>
                  </a:cubicBezTo>
                  <a:cubicBezTo>
                    <a:pt x="88106" y="45244"/>
                    <a:pt x="83344" y="42862"/>
                    <a:pt x="76200" y="38099"/>
                  </a:cubicBezTo>
                  <a:cubicBezTo>
                    <a:pt x="76200" y="30956"/>
                    <a:pt x="76200" y="23813"/>
                    <a:pt x="76200" y="14287"/>
                  </a:cubicBezTo>
                  <a:cubicBezTo>
                    <a:pt x="69056" y="19050"/>
                    <a:pt x="61913" y="21431"/>
                    <a:pt x="54769" y="26193"/>
                  </a:cubicBezTo>
                  <a:cubicBezTo>
                    <a:pt x="47625" y="21431"/>
                    <a:pt x="42863" y="19050"/>
                    <a:pt x="35719" y="14287"/>
                  </a:cubicBezTo>
                  <a:cubicBezTo>
                    <a:pt x="35719" y="23813"/>
                    <a:pt x="35719" y="30956"/>
                    <a:pt x="35719" y="38099"/>
                  </a:cubicBezTo>
                  <a:cubicBezTo>
                    <a:pt x="28575" y="42862"/>
                    <a:pt x="23813" y="45244"/>
                    <a:pt x="16669" y="50006"/>
                  </a:cubicBezTo>
                  <a:cubicBezTo>
                    <a:pt x="23813" y="54768"/>
                    <a:pt x="28575" y="59531"/>
                    <a:pt x="35719" y="61912"/>
                  </a:cubicBezTo>
                  <a:cubicBezTo>
                    <a:pt x="35719" y="69056"/>
                    <a:pt x="33337" y="76200"/>
                    <a:pt x="33337" y="8572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BE638B50-23A8-35ED-7604-BEEA79F70FCE}"/>
                </a:ext>
              </a:extLst>
            </p:cNvPr>
            <p:cNvSpPr/>
            <p:nvPr/>
          </p:nvSpPr>
          <p:spPr>
            <a:xfrm>
              <a:off x="10991850" y="6198393"/>
              <a:ext cx="109537" cy="97631"/>
            </a:xfrm>
            <a:custGeom>
              <a:avLst/>
              <a:gdLst>
                <a:gd name="connsiteX0" fmla="*/ 26194 w 109537"/>
                <a:gd name="connsiteY0" fmla="*/ 95250 h 97631"/>
                <a:gd name="connsiteX1" fmla="*/ 26194 w 109537"/>
                <a:gd name="connsiteY1" fmla="*/ 61913 h 97631"/>
                <a:gd name="connsiteX2" fmla="*/ 0 w 109537"/>
                <a:gd name="connsiteY2" fmla="*/ 47625 h 97631"/>
                <a:gd name="connsiteX3" fmla="*/ 26194 w 109537"/>
                <a:gd name="connsiteY3" fmla="*/ 33338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8 h 97631"/>
                <a:gd name="connsiteX8" fmla="*/ 109537 w 109537"/>
                <a:gd name="connsiteY8" fmla="*/ 47625 h 97631"/>
                <a:gd name="connsiteX9" fmla="*/ 83344 w 109537"/>
                <a:gd name="connsiteY9" fmla="*/ 61913 h 97631"/>
                <a:gd name="connsiteX10" fmla="*/ 83344 w 109537"/>
                <a:gd name="connsiteY10" fmla="*/ 97631 h 97631"/>
                <a:gd name="connsiteX11" fmla="*/ 54768 w 109537"/>
                <a:gd name="connsiteY11" fmla="*/ 78582 h 97631"/>
                <a:gd name="connsiteX12" fmla="*/ 26194 w 109537"/>
                <a:gd name="connsiteY12" fmla="*/ 95250 h 97631"/>
                <a:gd name="connsiteX13" fmla="*/ 73819 w 109537"/>
                <a:gd name="connsiteY13" fmla="*/ 11906 h 97631"/>
                <a:gd name="connsiteX14" fmla="*/ 54768 w 109537"/>
                <a:gd name="connsiteY14" fmla="*/ 23813 h 97631"/>
                <a:gd name="connsiteX15" fmla="*/ 33337 w 109537"/>
                <a:gd name="connsiteY15" fmla="*/ 11906 h 97631"/>
                <a:gd name="connsiteX16" fmla="*/ 33337 w 109537"/>
                <a:gd name="connsiteY16" fmla="*/ 35719 h 97631"/>
                <a:gd name="connsiteX17" fmla="*/ 16669 w 109537"/>
                <a:gd name="connsiteY17" fmla="*/ 47625 h 97631"/>
                <a:gd name="connsiteX18" fmla="*/ 35719 w 109537"/>
                <a:gd name="connsiteY18" fmla="*/ 59531 h 97631"/>
                <a:gd name="connsiteX19" fmla="*/ 35719 w 109537"/>
                <a:gd name="connsiteY19" fmla="*/ 80963 h 97631"/>
                <a:gd name="connsiteX20" fmla="*/ 54768 w 109537"/>
                <a:gd name="connsiteY20" fmla="*/ 69057 h 97631"/>
                <a:gd name="connsiteX21" fmla="*/ 78581 w 109537"/>
                <a:gd name="connsiteY21" fmla="*/ 80963 h 97631"/>
                <a:gd name="connsiteX22" fmla="*/ 92869 w 109537"/>
                <a:gd name="connsiteY22" fmla="*/ 45244 h 97631"/>
                <a:gd name="connsiteX23" fmla="*/ 73819 w 109537"/>
                <a:gd name="connsiteY23" fmla="*/ 33338 h 97631"/>
                <a:gd name="connsiteX24" fmla="*/ 73819 w 109537"/>
                <a:gd name="connsiteY24" fmla="*/ 119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97631">
                  <a:moveTo>
                    <a:pt x="26194" y="95250"/>
                  </a:moveTo>
                  <a:cubicBezTo>
                    <a:pt x="26194" y="83344"/>
                    <a:pt x="26194" y="71438"/>
                    <a:pt x="26194" y="61913"/>
                  </a:cubicBezTo>
                  <a:cubicBezTo>
                    <a:pt x="16669" y="57151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2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1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4294" y="85725"/>
                    <a:pt x="54768" y="78582"/>
                  </a:cubicBezTo>
                  <a:cubicBezTo>
                    <a:pt x="45244" y="83344"/>
                    <a:pt x="38100" y="88107"/>
                    <a:pt x="26194" y="95250"/>
                  </a:cubicBezTo>
                  <a:close/>
                  <a:moveTo>
                    <a:pt x="73819" y="11906"/>
                  </a:moveTo>
                  <a:cubicBezTo>
                    <a:pt x="66675" y="16669"/>
                    <a:pt x="59531" y="19050"/>
                    <a:pt x="54768" y="23813"/>
                  </a:cubicBezTo>
                  <a:cubicBezTo>
                    <a:pt x="47625" y="19050"/>
                    <a:pt x="42862" y="16669"/>
                    <a:pt x="33337" y="11906"/>
                  </a:cubicBezTo>
                  <a:cubicBezTo>
                    <a:pt x="33337" y="21432"/>
                    <a:pt x="33337" y="28575"/>
                    <a:pt x="33337" y="35719"/>
                  </a:cubicBezTo>
                  <a:cubicBezTo>
                    <a:pt x="26194" y="40482"/>
                    <a:pt x="21431" y="42863"/>
                    <a:pt x="16669" y="47625"/>
                  </a:cubicBezTo>
                  <a:cubicBezTo>
                    <a:pt x="23813" y="52388"/>
                    <a:pt x="28575" y="57151"/>
                    <a:pt x="35719" y="59531"/>
                  </a:cubicBezTo>
                  <a:cubicBezTo>
                    <a:pt x="35719" y="66675"/>
                    <a:pt x="35719" y="73819"/>
                    <a:pt x="35719" y="80963"/>
                  </a:cubicBezTo>
                  <a:cubicBezTo>
                    <a:pt x="42862" y="76200"/>
                    <a:pt x="50006" y="73819"/>
                    <a:pt x="54768" y="69057"/>
                  </a:cubicBezTo>
                  <a:cubicBezTo>
                    <a:pt x="61912" y="73819"/>
                    <a:pt x="69056" y="76200"/>
                    <a:pt x="78581" y="80963"/>
                  </a:cubicBezTo>
                  <a:cubicBezTo>
                    <a:pt x="69056" y="59531"/>
                    <a:pt x="80962" y="52388"/>
                    <a:pt x="92869" y="45244"/>
                  </a:cubicBezTo>
                  <a:cubicBezTo>
                    <a:pt x="85725" y="40482"/>
                    <a:pt x="80962" y="38100"/>
                    <a:pt x="73819" y="33338"/>
                  </a:cubicBezTo>
                  <a:cubicBezTo>
                    <a:pt x="73819" y="28575"/>
                    <a:pt x="73819" y="21432"/>
                    <a:pt x="73819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888FFD72-4040-5C29-FD3A-492061B980D7}"/>
                </a:ext>
              </a:extLst>
            </p:cNvPr>
            <p:cNvSpPr/>
            <p:nvPr/>
          </p:nvSpPr>
          <p:spPr>
            <a:xfrm>
              <a:off x="10989468" y="566737"/>
              <a:ext cx="109537" cy="95250"/>
            </a:xfrm>
            <a:custGeom>
              <a:avLst/>
              <a:gdLst>
                <a:gd name="connsiteX0" fmla="*/ 28575 w 109537"/>
                <a:gd name="connsiteY0" fmla="*/ 61913 h 95250"/>
                <a:gd name="connsiteX1" fmla="*/ 0 w 109537"/>
                <a:gd name="connsiteY1" fmla="*/ 47625 h 95250"/>
                <a:gd name="connsiteX2" fmla="*/ 26194 w 109537"/>
                <a:gd name="connsiteY2" fmla="*/ 33338 h 95250"/>
                <a:gd name="connsiteX3" fmla="*/ 26194 w 109537"/>
                <a:gd name="connsiteY3" fmla="*/ 0 h 95250"/>
                <a:gd name="connsiteX4" fmla="*/ 54769 w 109537"/>
                <a:gd name="connsiteY4" fmla="*/ 16669 h 95250"/>
                <a:gd name="connsiteX5" fmla="*/ 83344 w 109537"/>
                <a:gd name="connsiteY5" fmla="*/ 0 h 95250"/>
                <a:gd name="connsiteX6" fmla="*/ 83344 w 109537"/>
                <a:gd name="connsiteY6" fmla="*/ 33338 h 95250"/>
                <a:gd name="connsiteX7" fmla="*/ 109538 w 109537"/>
                <a:gd name="connsiteY7" fmla="*/ 47625 h 95250"/>
                <a:gd name="connsiteX8" fmla="*/ 85725 w 109537"/>
                <a:gd name="connsiteY8" fmla="*/ 64294 h 95250"/>
                <a:gd name="connsiteX9" fmla="*/ 85725 w 109537"/>
                <a:gd name="connsiteY9" fmla="*/ 95250 h 95250"/>
                <a:gd name="connsiteX10" fmla="*/ 57150 w 109537"/>
                <a:gd name="connsiteY10" fmla="*/ 78581 h 95250"/>
                <a:gd name="connsiteX11" fmla="*/ 28575 w 109537"/>
                <a:gd name="connsiteY11" fmla="*/ 95250 h 95250"/>
                <a:gd name="connsiteX12" fmla="*/ 28575 w 109537"/>
                <a:gd name="connsiteY12" fmla="*/ 61913 h 95250"/>
                <a:gd name="connsiteX13" fmla="*/ 76200 w 109537"/>
                <a:gd name="connsiteY13" fmla="*/ 83344 h 95250"/>
                <a:gd name="connsiteX14" fmla="*/ 76200 w 109537"/>
                <a:gd name="connsiteY14" fmla="*/ 59531 h 95250"/>
                <a:gd name="connsiteX15" fmla="*/ 95250 w 109537"/>
                <a:gd name="connsiteY15" fmla="*/ 47625 h 95250"/>
                <a:gd name="connsiteX16" fmla="*/ 76200 w 109537"/>
                <a:gd name="connsiteY16" fmla="*/ 35719 h 95250"/>
                <a:gd name="connsiteX17" fmla="*/ 76200 w 109537"/>
                <a:gd name="connsiteY17" fmla="*/ 14288 h 95250"/>
                <a:gd name="connsiteX18" fmla="*/ 57150 w 109537"/>
                <a:gd name="connsiteY18" fmla="*/ 26194 h 95250"/>
                <a:gd name="connsiteX19" fmla="*/ 35719 w 109537"/>
                <a:gd name="connsiteY19" fmla="*/ 14288 h 95250"/>
                <a:gd name="connsiteX20" fmla="*/ 35719 w 109537"/>
                <a:gd name="connsiteY20" fmla="*/ 38100 h 95250"/>
                <a:gd name="connsiteX21" fmla="*/ 19050 w 109537"/>
                <a:gd name="connsiteY21" fmla="*/ 50006 h 95250"/>
                <a:gd name="connsiteX22" fmla="*/ 38100 w 109537"/>
                <a:gd name="connsiteY22" fmla="*/ 61913 h 95250"/>
                <a:gd name="connsiteX23" fmla="*/ 38100 w 109537"/>
                <a:gd name="connsiteY23" fmla="*/ 85725 h 95250"/>
                <a:gd name="connsiteX24" fmla="*/ 59531 w 109537"/>
                <a:gd name="connsiteY24" fmla="*/ 73819 h 95250"/>
                <a:gd name="connsiteX25" fmla="*/ 76200 w 109537"/>
                <a:gd name="connsiteY25" fmla="*/ 833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5250">
                  <a:moveTo>
                    <a:pt x="28575" y="61913"/>
                  </a:move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8" y="47625"/>
                  </a:cubicBezTo>
                  <a:cubicBezTo>
                    <a:pt x="100012" y="54769"/>
                    <a:pt x="88106" y="57150"/>
                    <a:pt x="85725" y="64294"/>
                  </a:cubicBezTo>
                  <a:cubicBezTo>
                    <a:pt x="80962" y="71438"/>
                    <a:pt x="85725" y="83344"/>
                    <a:pt x="85725" y="95250"/>
                  </a:cubicBezTo>
                  <a:cubicBezTo>
                    <a:pt x="76200" y="90488"/>
                    <a:pt x="66675" y="83344"/>
                    <a:pt x="57150" y="78581"/>
                  </a:cubicBezTo>
                  <a:cubicBezTo>
                    <a:pt x="50006" y="83344"/>
                    <a:pt x="40481" y="88106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76200" y="83344"/>
                  </a:moveTo>
                  <a:cubicBezTo>
                    <a:pt x="76200" y="73819"/>
                    <a:pt x="76200" y="66675"/>
                    <a:pt x="76200" y="59531"/>
                  </a:cubicBezTo>
                  <a:cubicBezTo>
                    <a:pt x="83344" y="54769"/>
                    <a:pt x="88106" y="52388"/>
                    <a:pt x="95250" y="47625"/>
                  </a:cubicBezTo>
                  <a:cubicBezTo>
                    <a:pt x="88106" y="42863"/>
                    <a:pt x="83344" y="38100"/>
                    <a:pt x="76200" y="35719"/>
                  </a:cubicBezTo>
                  <a:cubicBezTo>
                    <a:pt x="76200" y="28575"/>
                    <a:pt x="76200" y="21431"/>
                    <a:pt x="76200" y="14288"/>
                  </a:cubicBezTo>
                  <a:cubicBezTo>
                    <a:pt x="69056" y="19050"/>
                    <a:pt x="61913" y="21431"/>
                    <a:pt x="57150" y="26194"/>
                  </a:cubicBezTo>
                  <a:cubicBezTo>
                    <a:pt x="50006" y="21431"/>
                    <a:pt x="45244" y="19050"/>
                    <a:pt x="35719" y="14288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3"/>
                    <a:pt x="23813" y="45244"/>
                    <a:pt x="19050" y="50006"/>
                  </a:cubicBezTo>
                  <a:cubicBezTo>
                    <a:pt x="26194" y="54769"/>
                    <a:pt x="30956" y="57150"/>
                    <a:pt x="38100" y="61913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3"/>
                    <a:pt x="52387" y="76200"/>
                    <a:pt x="59531" y="73819"/>
                  </a:cubicBezTo>
                  <a:cubicBezTo>
                    <a:pt x="61913" y="73819"/>
                    <a:pt x="69056" y="78581"/>
                    <a:pt x="76200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0D9D18F-09FE-B312-D0FC-9FBB1AEB7830}"/>
                </a:ext>
              </a:extLst>
            </p:cNvPr>
            <p:cNvSpPr/>
            <p:nvPr/>
          </p:nvSpPr>
          <p:spPr>
            <a:xfrm>
              <a:off x="7081837" y="566737"/>
              <a:ext cx="109537" cy="97631"/>
            </a:xfrm>
            <a:custGeom>
              <a:avLst/>
              <a:gdLst>
                <a:gd name="connsiteX0" fmla="*/ 57150 w 109537"/>
                <a:gd name="connsiteY0" fmla="*/ 78581 h 97631"/>
                <a:gd name="connsiteX1" fmla="*/ 28575 w 109537"/>
                <a:gd name="connsiteY1" fmla="*/ 95250 h 97631"/>
                <a:gd name="connsiteX2" fmla="*/ 28575 w 109537"/>
                <a:gd name="connsiteY2" fmla="*/ 61913 h 97631"/>
                <a:gd name="connsiteX3" fmla="*/ 0 w 109537"/>
                <a:gd name="connsiteY3" fmla="*/ 47625 h 97631"/>
                <a:gd name="connsiteX4" fmla="*/ 26194 w 109537"/>
                <a:gd name="connsiteY4" fmla="*/ 33338 h 97631"/>
                <a:gd name="connsiteX5" fmla="*/ 26194 w 109537"/>
                <a:gd name="connsiteY5" fmla="*/ 0 h 97631"/>
                <a:gd name="connsiteX6" fmla="*/ 54769 w 109537"/>
                <a:gd name="connsiteY6" fmla="*/ 16669 h 97631"/>
                <a:gd name="connsiteX7" fmla="*/ 83344 w 109537"/>
                <a:gd name="connsiteY7" fmla="*/ 0 h 97631"/>
                <a:gd name="connsiteX8" fmla="*/ 83344 w 109537"/>
                <a:gd name="connsiteY8" fmla="*/ 33338 h 97631"/>
                <a:gd name="connsiteX9" fmla="*/ 109537 w 109537"/>
                <a:gd name="connsiteY9" fmla="*/ 47625 h 97631"/>
                <a:gd name="connsiteX10" fmla="*/ 83344 w 109537"/>
                <a:gd name="connsiteY10" fmla="*/ 61913 h 97631"/>
                <a:gd name="connsiteX11" fmla="*/ 83344 w 109537"/>
                <a:gd name="connsiteY11" fmla="*/ 97631 h 97631"/>
                <a:gd name="connsiteX12" fmla="*/ 57150 w 109537"/>
                <a:gd name="connsiteY12" fmla="*/ 78581 h 97631"/>
                <a:gd name="connsiteX13" fmla="*/ 35719 w 109537"/>
                <a:gd name="connsiteY13" fmla="*/ 35719 h 97631"/>
                <a:gd name="connsiteX14" fmla="*/ 16669 w 109537"/>
                <a:gd name="connsiteY14" fmla="*/ 47625 h 97631"/>
                <a:gd name="connsiteX15" fmla="*/ 35719 w 109537"/>
                <a:gd name="connsiteY15" fmla="*/ 59531 h 97631"/>
                <a:gd name="connsiteX16" fmla="*/ 35719 w 109537"/>
                <a:gd name="connsiteY16" fmla="*/ 83344 h 97631"/>
                <a:gd name="connsiteX17" fmla="*/ 57150 w 109537"/>
                <a:gd name="connsiteY17" fmla="*/ 71438 h 97631"/>
                <a:gd name="connsiteX18" fmla="*/ 78581 w 109537"/>
                <a:gd name="connsiteY18" fmla="*/ 83344 h 97631"/>
                <a:gd name="connsiteX19" fmla="*/ 78581 w 109537"/>
                <a:gd name="connsiteY19" fmla="*/ 59531 h 97631"/>
                <a:gd name="connsiteX20" fmla="*/ 97631 w 109537"/>
                <a:gd name="connsiteY20" fmla="*/ 47625 h 97631"/>
                <a:gd name="connsiteX21" fmla="*/ 78581 w 109537"/>
                <a:gd name="connsiteY21" fmla="*/ 35719 h 97631"/>
                <a:gd name="connsiteX22" fmla="*/ 78581 w 109537"/>
                <a:gd name="connsiteY22" fmla="*/ 14288 h 97631"/>
                <a:gd name="connsiteX23" fmla="*/ 59531 w 109537"/>
                <a:gd name="connsiteY23" fmla="*/ 26194 h 97631"/>
                <a:gd name="connsiteX24" fmla="*/ 38100 w 109537"/>
                <a:gd name="connsiteY24" fmla="*/ 16669 h 97631"/>
                <a:gd name="connsiteX25" fmla="*/ 35719 w 109537"/>
                <a:gd name="connsiteY25" fmla="*/ 35719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57150" y="78581"/>
                  </a:moveTo>
                  <a:cubicBezTo>
                    <a:pt x="47625" y="83344"/>
                    <a:pt x="40481" y="90488"/>
                    <a:pt x="28575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ubicBezTo>
                    <a:pt x="19050" y="57150"/>
                    <a:pt x="9525" y="52388"/>
                    <a:pt x="0" y="47625"/>
                  </a:cubicBezTo>
                  <a:cubicBezTo>
                    <a:pt x="9525" y="42863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2" y="42863"/>
                    <a:pt x="109537" y="47625"/>
                  </a:cubicBezTo>
                  <a:cubicBezTo>
                    <a:pt x="100012" y="52388"/>
                    <a:pt x="92869" y="57150"/>
                    <a:pt x="83344" y="61913"/>
                  </a:cubicBezTo>
                  <a:cubicBezTo>
                    <a:pt x="83344" y="71438"/>
                    <a:pt x="83344" y="83344"/>
                    <a:pt x="83344" y="97631"/>
                  </a:cubicBezTo>
                  <a:cubicBezTo>
                    <a:pt x="73819" y="90488"/>
                    <a:pt x="66675" y="85725"/>
                    <a:pt x="57150" y="78581"/>
                  </a:cubicBezTo>
                  <a:close/>
                  <a:moveTo>
                    <a:pt x="35719" y="35719"/>
                  </a:moveTo>
                  <a:cubicBezTo>
                    <a:pt x="28575" y="40481"/>
                    <a:pt x="23813" y="42863"/>
                    <a:pt x="16669" y="47625"/>
                  </a:cubicBezTo>
                  <a:cubicBezTo>
                    <a:pt x="23813" y="52388"/>
                    <a:pt x="28575" y="54769"/>
                    <a:pt x="35719" y="59531"/>
                  </a:cubicBez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2" y="78581"/>
                    <a:pt x="50006" y="73819"/>
                    <a:pt x="57150" y="71438"/>
                  </a:cubicBezTo>
                  <a:cubicBezTo>
                    <a:pt x="64294" y="76200"/>
                    <a:pt x="69056" y="78581"/>
                    <a:pt x="78581" y="83344"/>
                  </a:cubicBezTo>
                  <a:cubicBezTo>
                    <a:pt x="78581" y="73819"/>
                    <a:pt x="78581" y="66675"/>
                    <a:pt x="78581" y="59531"/>
                  </a:cubicBezTo>
                  <a:cubicBezTo>
                    <a:pt x="85725" y="54769"/>
                    <a:pt x="90487" y="52388"/>
                    <a:pt x="97631" y="47625"/>
                  </a:cubicBezTo>
                  <a:cubicBezTo>
                    <a:pt x="90487" y="42863"/>
                    <a:pt x="85725" y="38100"/>
                    <a:pt x="78581" y="35719"/>
                  </a:cubicBezTo>
                  <a:cubicBezTo>
                    <a:pt x="78581" y="28575"/>
                    <a:pt x="78581" y="21431"/>
                    <a:pt x="78581" y="14288"/>
                  </a:cubicBezTo>
                  <a:cubicBezTo>
                    <a:pt x="71438" y="19050"/>
                    <a:pt x="64294" y="21431"/>
                    <a:pt x="59531" y="26194"/>
                  </a:cubicBezTo>
                  <a:cubicBezTo>
                    <a:pt x="52387" y="21431"/>
                    <a:pt x="47625" y="19050"/>
                    <a:pt x="38100" y="16669"/>
                  </a:cubicBezTo>
                  <a:cubicBezTo>
                    <a:pt x="35719" y="23813"/>
                    <a:pt x="35719" y="28575"/>
                    <a:pt x="35719" y="357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EC4794A4-5581-4BF9-BF69-B13A97D0D46D}"/>
                </a:ext>
              </a:extLst>
            </p:cNvPr>
            <p:cNvSpPr/>
            <p:nvPr/>
          </p:nvSpPr>
          <p:spPr>
            <a:xfrm>
              <a:off x="9034462" y="564356"/>
              <a:ext cx="114300" cy="100012"/>
            </a:xfrm>
            <a:custGeom>
              <a:avLst/>
              <a:gdLst>
                <a:gd name="connsiteX0" fmla="*/ 57150 w 114300"/>
                <a:gd name="connsiteY0" fmla="*/ 80962 h 100012"/>
                <a:gd name="connsiteX1" fmla="*/ 28575 w 114300"/>
                <a:gd name="connsiteY1" fmla="*/ 100012 h 100012"/>
                <a:gd name="connsiteX2" fmla="*/ 0 w 114300"/>
                <a:gd name="connsiteY2" fmla="*/ 52387 h 100012"/>
                <a:gd name="connsiteX3" fmla="*/ 30956 w 114300"/>
                <a:gd name="connsiteY3" fmla="*/ 33337 h 100012"/>
                <a:gd name="connsiteX4" fmla="*/ 28575 w 114300"/>
                <a:gd name="connsiteY4" fmla="*/ 0 h 100012"/>
                <a:gd name="connsiteX5" fmla="*/ 57150 w 114300"/>
                <a:gd name="connsiteY5" fmla="*/ 16669 h 100012"/>
                <a:gd name="connsiteX6" fmla="*/ 85725 w 114300"/>
                <a:gd name="connsiteY6" fmla="*/ 0 h 100012"/>
                <a:gd name="connsiteX7" fmla="*/ 85725 w 114300"/>
                <a:gd name="connsiteY7" fmla="*/ 30956 h 100012"/>
                <a:gd name="connsiteX8" fmla="*/ 114300 w 114300"/>
                <a:gd name="connsiteY8" fmla="*/ 47625 h 100012"/>
                <a:gd name="connsiteX9" fmla="*/ 88107 w 114300"/>
                <a:gd name="connsiteY9" fmla="*/ 61912 h 100012"/>
                <a:gd name="connsiteX10" fmla="*/ 88107 w 114300"/>
                <a:gd name="connsiteY10" fmla="*/ 95250 h 100012"/>
                <a:gd name="connsiteX11" fmla="*/ 57150 w 114300"/>
                <a:gd name="connsiteY11" fmla="*/ 80962 h 100012"/>
                <a:gd name="connsiteX12" fmla="*/ 19050 w 114300"/>
                <a:gd name="connsiteY12" fmla="*/ 50006 h 100012"/>
                <a:gd name="connsiteX13" fmla="*/ 38100 w 114300"/>
                <a:gd name="connsiteY13" fmla="*/ 61912 h 100012"/>
                <a:gd name="connsiteX14" fmla="*/ 38100 w 114300"/>
                <a:gd name="connsiteY14" fmla="*/ 85725 h 100012"/>
                <a:gd name="connsiteX15" fmla="*/ 57150 w 114300"/>
                <a:gd name="connsiteY15" fmla="*/ 73819 h 100012"/>
                <a:gd name="connsiteX16" fmla="*/ 78581 w 114300"/>
                <a:gd name="connsiteY16" fmla="*/ 85725 h 100012"/>
                <a:gd name="connsiteX17" fmla="*/ 78581 w 114300"/>
                <a:gd name="connsiteY17" fmla="*/ 61912 h 100012"/>
                <a:gd name="connsiteX18" fmla="*/ 95250 w 114300"/>
                <a:gd name="connsiteY18" fmla="*/ 50006 h 100012"/>
                <a:gd name="connsiteX19" fmla="*/ 76200 w 114300"/>
                <a:gd name="connsiteY19" fmla="*/ 38100 h 100012"/>
                <a:gd name="connsiteX20" fmla="*/ 76200 w 114300"/>
                <a:gd name="connsiteY20" fmla="*/ 16669 h 100012"/>
                <a:gd name="connsiteX21" fmla="*/ 57150 w 114300"/>
                <a:gd name="connsiteY21" fmla="*/ 28575 h 100012"/>
                <a:gd name="connsiteX22" fmla="*/ 35719 w 114300"/>
                <a:gd name="connsiteY22" fmla="*/ 19050 h 100012"/>
                <a:gd name="connsiteX23" fmla="*/ 35719 w 114300"/>
                <a:gd name="connsiteY23" fmla="*/ 40481 h 100012"/>
                <a:gd name="connsiteX24" fmla="*/ 19050 w 114300"/>
                <a:gd name="connsiteY24" fmla="*/ 50006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100012">
                  <a:moveTo>
                    <a:pt x="57150" y="80962"/>
                  </a:moveTo>
                  <a:cubicBezTo>
                    <a:pt x="47625" y="88106"/>
                    <a:pt x="40482" y="92869"/>
                    <a:pt x="28575" y="100012"/>
                  </a:cubicBezTo>
                  <a:cubicBezTo>
                    <a:pt x="30956" y="76200"/>
                    <a:pt x="30956" y="57150"/>
                    <a:pt x="0" y="52387"/>
                  </a:cubicBezTo>
                  <a:cubicBezTo>
                    <a:pt x="11906" y="45244"/>
                    <a:pt x="21431" y="40481"/>
                    <a:pt x="30956" y="33337"/>
                  </a:cubicBezTo>
                  <a:cubicBezTo>
                    <a:pt x="30956" y="23813"/>
                    <a:pt x="30956" y="14287"/>
                    <a:pt x="28575" y="0"/>
                  </a:cubicBezTo>
                  <a:cubicBezTo>
                    <a:pt x="38100" y="7144"/>
                    <a:pt x="47625" y="11906"/>
                    <a:pt x="57150" y="16669"/>
                  </a:cubicBezTo>
                  <a:cubicBezTo>
                    <a:pt x="64294" y="11906"/>
                    <a:pt x="73819" y="7144"/>
                    <a:pt x="85725" y="0"/>
                  </a:cubicBezTo>
                  <a:cubicBezTo>
                    <a:pt x="85725" y="11906"/>
                    <a:pt x="85725" y="21431"/>
                    <a:pt x="85725" y="30956"/>
                  </a:cubicBezTo>
                  <a:cubicBezTo>
                    <a:pt x="95250" y="35719"/>
                    <a:pt x="102394" y="40481"/>
                    <a:pt x="114300" y="47625"/>
                  </a:cubicBezTo>
                  <a:cubicBezTo>
                    <a:pt x="104775" y="52387"/>
                    <a:pt x="95250" y="57150"/>
                    <a:pt x="88107" y="61912"/>
                  </a:cubicBezTo>
                  <a:cubicBezTo>
                    <a:pt x="88107" y="73819"/>
                    <a:pt x="88107" y="83344"/>
                    <a:pt x="88107" y="95250"/>
                  </a:cubicBezTo>
                  <a:cubicBezTo>
                    <a:pt x="76200" y="92869"/>
                    <a:pt x="66675" y="88106"/>
                    <a:pt x="57150" y="80962"/>
                  </a:cubicBezTo>
                  <a:close/>
                  <a:moveTo>
                    <a:pt x="19050" y="50006"/>
                  </a:moveTo>
                  <a:cubicBezTo>
                    <a:pt x="26194" y="54769"/>
                    <a:pt x="33338" y="59531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5244" y="80962"/>
                    <a:pt x="52388" y="78581"/>
                    <a:pt x="57150" y="73819"/>
                  </a:cubicBezTo>
                  <a:cubicBezTo>
                    <a:pt x="64294" y="78581"/>
                    <a:pt x="69056" y="80962"/>
                    <a:pt x="78581" y="85725"/>
                  </a:cubicBezTo>
                  <a:cubicBezTo>
                    <a:pt x="78581" y="76200"/>
                    <a:pt x="78581" y="69056"/>
                    <a:pt x="78581" y="61912"/>
                  </a:cubicBezTo>
                  <a:cubicBezTo>
                    <a:pt x="85725" y="57150"/>
                    <a:pt x="90488" y="54769"/>
                    <a:pt x="95250" y="50006"/>
                  </a:cubicBezTo>
                  <a:cubicBezTo>
                    <a:pt x="88107" y="45244"/>
                    <a:pt x="83344" y="40481"/>
                    <a:pt x="76200" y="38100"/>
                  </a:cubicBezTo>
                  <a:cubicBezTo>
                    <a:pt x="76200" y="30956"/>
                    <a:pt x="76200" y="23813"/>
                    <a:pt x="76200" y="16669"/>
                  </a:cubicBezTo>
                  <a:cubicBezTo>
                    <a:pt x="69056" y="21431"/>
                    <a:pt x="61913" y="23813"/>
                    <a:pt x="57150" y="28575"/>
                  </a:cubicBezTo>
                  <a:cubicBezTo>
                    <a:pt x="50006" y="23813"/>
                    <a:pt x="42863" y="21431"/>
                    <a:pt x="35719" y="19050"/>
                  </a:cubicBezTo>
                  <a:cubicBezTo>
                    <a:pt x="35719" y="28575"/>
                    <a:pt x="35719" y="33337"/>
                    <a:pt x="35719" y="40481"/>
                  </a:cubicBezTo>
                  <a:cubicBezTo>
                    <a:pt x="30956" y="42862"/>
                    <a:pt x="26194" y="45244"/>
                    <a:pt x="19050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6BE77E45-4E95-88FF-B5B1-0E0AD8F1C6A8}"/>
                </a:ext>
              </a:extLst>
            </p:cNvPr>
            <p:cNvSpPr/>
            <p:nvPr/>
          </p:nvSpPr>
          <p:spPr>
            <a:xfrm>
              <a:off x="7081837" y="3943350"/>
              <a:ext cx="114299" cy="100012"/>
            </a:xfrm>
            <a:custGeom>
              <a:avLst/>
              <a:gdLst>
                <a:gd name="connsiteX0" fmla="*/ 114300 w 114299"/>
                <a:gd name="connsiteY0" fmla="*/ 52387 h 100012"/>
                <a:gd name="connsiteX1" fmla="*/ 85725 w 114299"/>
                <a:gd name="connsiteY1" fmla="*/ 100012 h 100012"/>
                <a:gd name="connsiteX2" fmla="*/ 54769 w 114299"/>
                <a:gd name="connsiteY2" fmla="*/ 80962 h 100012"/>
                <a:gd name="connsiteX3" fmla="*/ 28575 w 114299"/>
                <a:gd name="connsiteY3" fmla="*/ 97631 h 100012"/>
                <a:gd name="connsiteX4" fmla="*/ 28575 w 114299"/>
                <a:gd name="connsiteY4" fmla="*/ 64294 h 100012"/>
                <a:gd name="connsiteX5" fmla="*/ 0 w 114299"/>
                <a:gd name="connsiteY5" fmla="*/ 47625 h 100012"/>
                <a:gd name="connsiteX6" fmla="*/ 26194 w 114299"/>
                <a:gd name="connsiteY6" fmla="*/ 33337 h 100012"/>
                <a:gd name="connsiteX7" fmla="*/ 26194 w 114299"/>
                <a:gd name="connsiteY7" fmla="*/ 0 h 100012"/>
                <a:gd name="connsiteX8" fmla="*/ 54769 w 114299"/>
                <a:gd name="connsiteY8" fmla="*/ 16669 h 100012"/>
                <a:gd name="connsiteX9" fmla="*/ 83344 w 114299"/>
                <a:gd name="connsiteY9" fmla="*/ 0 h 100012"/>
                <a:gd name="connsiteX10" fmla="*/ 83344 w 114299"/>
                <a:gd name="connsiteY10" fmla="*/ 33337 h 100012"/>
                <a:gd name="connsiteX11" fmla="*/ 114300 w 114299"/>
                <a:gd name="connsiteY11" fmla="*/ 52387 h 100012"/>
                <a:gd name="connsiteX12" fmla="*/ 57150 w 114299"/>
                <a:gd name="connsiteY12" fmla="*/ 26194 h 100012"/>
                <a:gd name="connsiteX13" fmla="*/ 35719 w 114299"/>
                <a:gd name="connsiteY13" fmla="*/ 14287 h 100012"/>
                <a:gd name="connsiteX14" fmla="*/ 35719 w 114299"/>
                <a:gd name="connsiteY14" fmla="*/ 38100 h 100012"/>
                <a:gd name="connsiteX15" fmla="*/ 19050 w 114299"/>
                <a:gd name="connsiteY15" fmla="*/ 50006 h 100012"/>
                <a:gd name="connsiteX16" fmla="*/ 38100 w 114299"/>
                <a:gd name="connsiteY16" fmla="*/ 61912 h 100012"/>
                <a:gd name="connsiteX17" fmla="*/ 38100 w 114299"/>
                <a:gd name="connsiteY17" fmla="*/ 85725 h 100012"/>
                <a:gd name="connsiteX18" fmla="*/ 59531 w 114299"/>
                <a:gd name="connsiteY18" fmla="*/ 73819 h 100012"/>
                <a:gd name="connsiteX19" fmla="*/ 83344 w 114299"/>
                <a:gd name="connsiteY19" fmla="*/ 85725 h 100012"/>
                <a:gd name="connsiteX20" fmla="*/ 97631 w 114299"/>
                <a:gd name="connsiteY20" fmla="*/ 50006 h 100012"/>
                <a:gd name="connsiteX21" fmla="*/ 78581 w 114299"/>
                <a:gd name="connsiteY21" fmla="*/ 38100 h 100012"/>
                <a:gd name="connsiteX22" fmla="*/ 78581 w 114299"/>
                <a:gd name="connsiteY22" fmla="*/ 14287 h 100012"/>
                <a:gd name="connsiteX23" fmla="*/ 57150 w 114299"/>
                <a:gd name="connsiteY23" fmla="*/ 26194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299" h="100012">
                  <a:moveTo>
                    <a:pt x="114300" y="52387"/>
                  </a:moveTo>
                  <a:cubicBezTo>
                    <a:pt x="83344" y="57150"/>
                    <a:pt x="80963" y="73819"/>
                    <a:pt x="85725" y="100012"/>
                  </a:cubicBezTo>
                  <a:cubicBezTo>
                    <a:pt x="73819" y="92869"/>
                    <a:pt x="64294" y="88106"/>
                    <a:pt x="54769" y="80962"/>
                  </a:cubicBezTo>
                  <a:cubicBezTo>
                    <a:pt x="47625" y="85725"/>
                    <a:pt x="38100" y="90487"/>
                    <a:pt x="28575" y="97631"/>
                  </a:cubicBezTo>
                  <a:cubicBezTo>
                    <a:pt x="28575" y="85725"/>
                    <a:pt x="28575" y="76200"/>
                    <a:pt x="28575" y="64294"/>
                  </a:cubicBezTo>
                  <a:cubicBezTo>
                    <a:pt x="19050" y="59531"/>
                    <a:pt x="11906" y="54768"/>
                    <a:pt x="0" y="47625"/>
                  </a:cubicBezTo>
                  <a:cubicBezTo>
                    <a:pt x="9525" y="42862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3"/>
                    <a:pt x="45244" y="11906"/>
                    <a:pt x="54769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40481"/>
                    <a:pt x="102394" y="45244"/>
                    <a:pt x="114300" y="52387"/>
                  </a:cubicBezTo>
                  <a:close/>
                  <a:moveTo>
                    <a:pt x="57150" y="26194"/>
                  </a:moveTo>
                  <a:cubicBezTo>
                    <a:pt x="50006" y="21431"/>
                    <a:pt x="42862" y="19050"/>
                    <a:pt x="35719" y="14287"/>
                  </a:cubicBezTo>
                  <a:cubicBezTo>
                    <a:pt x="35719" y="23813"/>
                    <a:pt x="35719" y="30956"/>
                    <a:pt x="35719" y="38100"/>
                  </a:cubicBezTo>
                  <a:cubicBezTo>
                    <a:pt x="28575" y="42862"/>
                    <a:pt x="23813" y="45244"/>
                    <a:pt x="19050" y="50006"/>
                  </a:cubicBezTo>
                  <a:cubicBezTo>
                    <a:pt x="26194" y="54768"/>
                    <a:pt x="30956" y="57150"/>
                    <a:pt x="38100" y="61912"/>
                  </a:cubicBezTo>
                  <a:cubicBezTo>
                    <a:pt x="38100" y="69056"/>
                    <a:pt x="38100" y="76200"/>
                    <a:pt x="38100" y="85725"/>
                  </a:cubicBezTo>
                  <a:cubicBezTo>
                    <a:pt x="47625" y="80962"/>
                    <a:pt x="52387" y="76200"/>
                    <a:pt x="59531" y="73819"/>
                  </a:cubicBezTo>
                  <a:cubicBezTo>
                    <a:pt x="66675" y="78581"/>
                    <a:pt x="73819" y="80962"/>
                    <a:pt x="83344" y="85725"/>
                  </a:cubicBezTo>
                  <a:cubicBezTo>
                    <a:pt x="73819" y="64294"/>
                    <a:pt x="85725" y="57150"/>
                    <a:pt x="97631" y="50006"/>
                  </a:cubicBezTo>
                  <a:cubicBezTo>
                    <a:pt x="90487" y="45244"/>
                    <a:pt x="85725" y="42862"/>
                    <a:pt x="78581" y="38100"/>
                  </a:cubicBezTo>
                  <a:cubicBezTo>
                    <a:pt x="78581" y="30956"/>
                    <a:pt x="78581" y="23813"/>
                    <a:pt x="78581" y="14287"/>
                  </a:cubicBezTo>
                  <a:cubicBezTo>
                    <a:pt x="69056" y="19050"/>
                    <a:pt x="64294" y="23813"/>
                    <a:pt x="57150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D238912-92D0-F642-E25F-7EC9A538D632}"/>
                </a:ext>
              </a:extLst>
            </p:cNvPr>
            <p:cNvSpPr/>
            <p:nvPr/>
          </p:nvSpPr>
          <p:spPr>
            <a:xfrm>
              <a:off x="9032081" y="3943350"/>
              <a:ext cx="114300" cy="97631"/>
            </a:xfrm>
            <a:custGeom>
              <a:avLst/>
              <a:gdLst>
                <a:gd name="connsiteX0" fmla="*/ 88106 w 114300"/>
                <a:gd name="connsiteY0" fmla="*/ 35719 h 97631"/>
                <a:gd name="connsiteX1" fmla="*/ 114300 w 114300"/>
                <a:gd name="connsiteY1" fmla="*/ 50006 h 97631"/>
                <a:gd name="connsiteX2" fmla="*/ 88106 w 114300"/>
                <a:gd name="connsiteY2" fmla="*/ 64294 h 97631"/>
                <a:gd name="connsiteX3" fmla="*/ 88106 w 114300"/>
                <a:gd name="connsiteY3" fmla="*/ 97631 h 97631"/>
                <a:gd name="connsiteX4" fmla="*/ 59531 w 114300"/>
                <a:gd name="connsiteY4" fmla="*/ 80962 h 97631"/>
                <a:gd name="connsiteX5" fmla="*/ 30956 w 114300"/>
                <a:gd name="connsiteY5" fmla="*/ 97631 h 97631"/>
                <a:gd name="connsiteX6" fmla="*/ 0 w 114300"/>
                <a:gd name="connsiteY6" fmla="*/ 52387 h 97631"/>
                <a:gd name="connsiteX7" fmla="*/ 30956 w 114300"/>
                <a:gd name="connsiteY7" fmla="*/ 33337 h 97631"/>
                <a:gd name="connsiteX8" fmla="*/ 30956 w 114300"/>
                <a:gd name="connsiteY8" fmla="*/ 0 h 97631"/>
                <a:gd name="connsiteX9" fmla="*/ 59531 w 114300"/>
                <a:gd name="connsiteY9" fmla="*/ 16669 h 97631"/>
                <a:gd name="connsiteX10" fmla="*/ 88106 w 114300"/>
                <a:gd name="connsiteY10" fmla="*/ 0 h 97631"/>
                <a:gd name="connsiteX11" fmla="*/ 88106 w 114300"/>
                <a:gd name="connsiteY11" fmla="*/ 35719 h 97631"/>
                <a:gd name="connsiteX12" fmla="*/ 100012 w 114300"/>
                <a:gd name="connsiteY12" fmla="*/ 50006 h 97631"/>
                <a:gd name="connsiteX13" fmla="*/ 80962 w 114300"/>
                <a:gd name="connsiteY13" fmla="*/ 38100 h 97631"/>
                <a:gd name="connsiteX14" fmla="*/ 80962 w 114300"/>
                <a:gd name="connsiteY14" fmla="*/ 14287 h 97631"/>
                <a:gd name="connsiteX15" fmla="*/ 61912 w 114300"/>
                <a:gd name="connsiteY15" fmla="*/ 26194 h 97631"/>
                <a:gd name="connsiteX16" fmla="*/ 42863 w 114300"/>
                <a:gd name="connsiteY16" fmla="*/ 14287 h 97631"/>
                <a:gd name="connsiteX17" fmla="*/ 42863 w 114300"/>
                <a:gd name="connsiteY17" fmla="*/ 38100 h 97631"/>
                <a:gd name="connsiteX18" fmla="*/ 23813 w 114300"/>
                <a:gd name="connsiteY18" fmla="*/ 50006 h 97631"/>
                <a:gd name="connsiteX19" fmla="*/ 42863 w 114300"/>
                <a:gd name="connsiteY19" fmla="*/ 61912 h 97631"/>
                <a:gd name="connsiteX20" fmla="*/ 42863 w 114300"/>
                <a:gd name="connsiteY20" fmla="*/ 83344 h 97631"/>
                <a:gd name="connsiteX21" fmla="*/ 61912 w 114300"/>
                <a:gd name="connsiteY21" fmla="*/ 71438 h 97631"/>
                <a:gd name="connsiteX22" fmla="*/ 83344 w 114300"/>
                <a:gd name="connsiteY22" fmla="*/ 83344 h 97631"/>
                <a:gd name="connsiteX23" fmla="*/ 83344 w 114300"/>
                <a:gd name="connsiteY23" fmla="*/ 59531 h 97631"/>
                <a:gd name="connsiteX24" fmla="*/ 100012 w 114300"/>
                <a:gd name="connsiteY24" fmla="*/ 50006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300" h="97631">
                  <a:moveTo>
                    <a:pt x="88106" y="35719"/>
                  </a:moveTo>
                  <a:cubicBezTo>
                    <a:pt x="97631" y="40481"/>
                    <a:pt x="104775" y="45244"/>
                    <a:pt x="114300" y="50006"/>
                  </a:cubicBezTo>
                  <a:cubicBezTo>
                    <a:pt x="104775" y="54768"/>
                    <a:pt x="95250" y="59531"/>
                    <a:pt x="88106" y="64294"/>
                  </a:cubicBezTo>
                  <a:cubicBezTo>
                    <a:pt x="88106" y="76200"/>
                    <a:pt x="88106" y="85725"/>
                    <a:pt x="88106" y="97631"/>
                  </a:cubicBezTo>
                  <a:cubicBezTo>
                    <a:pt x="78581" y="90487"/>
                    <a:pt x="69056" y="85725"/>
                    <a:pt x="59531" y="80962"/>
                  </a:cubicBezTo>
                  <a:cubicBezTo>
                    <a:pt x="50006" y="85725"/>
                    <a:pt x="42863" y="90487"/>
                    <a:pt x="30956" y="97631"/>
                  </a:cubicBezTo>
                  <a:cubicBezTo>
                    <a:pt x="33337" y="76200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50006" y="11906"/>
                    <a:pt x="59531" y="16669"/>
                  </a:cubicBezTo>
                  <a:cubicBezTo>
                    <a:pt x="69056" y="11906"/>
                    <a:pt x="78581" y="4762"/>
                    <a:pt x="88106" y="0"/>
                  </a:cubicBezTo>
                  <a:cubicBezTo>
                    <a:pt x="88106" y="14287"/>
                    <a:pt x="88106" y="23813"/>
                    <a:pt x="88106" y="35719"/>
                  </a:cubicBezTo>
                  <a:close/>
                  <a:moveTo>
                    <a:pt x="100012" y="50006"/>
                  </a:moveTo>
                  <a:cubicBezTo>
                    <a:pt x="92869" y="45244"/>
                    <a:pt x="85725" y="42862"/>
                    <a:pt x="80962" y="38100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4"/>
                  </a:cubicBezTo>
                  <a:cubicBezTo>
                    <a:pt x="54769" y="21431"/>
                    <a:pt x="50006" y="19050"/>
                    <a:pt x="42863" y="14287"/>
                  </a:cubicBezTo>
                  <a:cubicBezTo>
                    <a:pt x="42863" y="23813"/>
                    <a:pt x="42863" y="30956"/>
                    <a:pt x="42863" y="38100"/>
                  </a:cubicBezTo>
                  <a:cubicBezTo>
                    <a:pt x="35719" y="42862"/>
                    <a:pt x="30956" y="45244"/>
                    <a:pt x="23813" y="50006"/>
                  </a:cubicBezTo>
                  <a:cubicBezTo>
                    <a:pt x="30956" y="54768"/>
                    <a:pt x="35719" y="59531"/>
                    <a:pt x="42863" y="61912"/>
                  </a:cubicBezTo>
                  <a:cubicBezTo>
                    <a:pt x="42863" y="69056"/>
                    <a:pt x="42863" y="76200"/>
                    <a:pt x="42863" y="83344"/>
                  </a:cubicBezTo>
                  <a:cubicBezTo>
                    <a:pt x="50006" y="78581"/>
                    <a:pt x="57150" y="76200"/>
                    <a:pt x="61912" y="71438"/>
                  </a:cubicBezTo>
                  <a:cubicBezTo>
                    <a:pt x="69056" y="76200"/>
                    <a:pt x="73819" y="78581"/>
                    <a:pt x="83344" y="83344"/>
                  </a:cubicBezTo>
                  <a:cubicBezTo>
                    <a:pt x="83344" y="73819"/>
                    <a:pt x="83344" y="66675"/>
                    <a:pt x="83344" y="59531"/>
                  </a:cubicBezTo>
                  <a:cubicBezTo>
                    <a:pt x="85725" y="57150"/>
                    <a:pt x="90488" y="54768"/>
                    <a:pt x="100012" y="500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BE0ACB10-AD6C-AA46-E1C8-916C171993CA}"/>
                </a:ext>
              </a:extLst>
            </p:cNvPr>
            <p:cNvSpPr/>
            <p:nvPr/>
          </p:nvSpPr>
          <p:spPr>
            <a:xfrm>
              <a:off x="7084218" y="2817018"/>
              <a:ext cx="107156" cy="97631"/>
            </a:xfrm>
            <a:custGeom>
              <a:avLst/>
              <a:gdLst>
                <a:gd name="connsiteX0" fmla="*/ 0 w 107156"/>
                <a:gd name="connsiteY0" fmla="*/ 47625 h 97631"/>
                <a:gd name="connsiteX1" fmla="*/ 26194 w 107156"/>
                <a:gd name="connsiteY1" fmla="*/ 33337 h 97631"/>
                <a:gd name="connsiteX2" fmla="*/ 26194 w 107156"/>
                <a:gd name="connsiteY2" fmla="*/ 0 h 97631"/>
                <a:gd name="connsiteX3" fmla="*/ 52387 w 107156"/>
                <a:gd name="connsiteY3" fmla="*/ 16669 h 97631"/>
                <a:gd name="connsiteX4" fmla="*/ 80963 w 107156"/>
                <a:gd name="connsiteY4" fmla="*/ 0 h 97631"/>
                <a:gd name="connsiteX5" fmla="*/ 80963 w 107156"/>
                <a:gd name="connsiteY5" fmla="*/ 33337 h 97631"/>
                <a:gd name="connsiteX6" fmla="*/ 107156 w 107156"/>
                <a:gd name="connsiteY6" fmla="*/ 50006 h 97631"/>
                <a:gd name="connsiteX7" fmla="*/ 80963 w 107156"/>
                <a:gd name="connsiteY7" fmla="*/ 64294 h 97631"/>
                <a:gd name="connsiteX8" fmla="*/ 80963 w 107156"/>
                <a:gd name="connsiteY8" fmla="*/ 97631 h 97631"/>
                <a:gd name="connsiteX9" fmla="*/ 52387 w 107156"/>
                <a:gd name="connsiteY9" fmla="*/ 80962 h 97631"/>
                <a:gd name="connsiteX10" fmla="*/ 23813 w 107156"/>
                <a:gd name="connsiteY10" fmla="*/ 97631 h 97631"/>
                <a:gd name="connsiteX11" fmla="*/ 0 w 107156"/>
                <a:gd name="connsiteY11" fmla="*/ 47625 h 97631"/>
                <a:gd name="connsiteX12" fmla="*/ 73819 w 107156"/>
                <a:gd name="connsiteY12" fmla="*/ 38100 h 97631"/>
                <a:gd name="connsiteX13" fmla="*/ 73819 w 107156"/>
                <a:gd name="connsiteY13" fmla="*/ 14287 h 97631"/>
                <a:gd name="connsiteX14" fmla="*/ 54769 w 107156"/>
                <a:gd name="connsiteY14" fmla="*/ 26194 h 97631"/>
                <a:gd name="connsiteX15" fmla="*/ 33338 w 107156"/>
                <a:gd name="connsiteY15" fmla="*/ 14287 h 97631"/>
                <a:gd name="connsiteX16" fmla="*/ 33338 w 107156"/>
                <a:gd name="connsiteY16" fmla="*/ 38100 h 97631"/>
                <a:gd name="connsiteX17" fmla="*/ 14287 w 107156"/>
                <a:gd name="connsiteY17" fmla="*/ 50006 h 97631"/>
                <a:gd name="connsiteX18" fmla="*/ 33338 w 107156"/>
                <a:gd name="connsiteY18" fmla="*/ 61912 h 97631"/>
                <a:gd name="connsiteX19" fmla="*/ 33338 w 107156"/>
                <a:gd name="connsiteY19" fmla="*/ 85725 h 97631"/>
                <a:gd name="connsiteX20" fmla="*/ 52387 w 107156"/>
                <a:gd name="connsiteY20" fmla="*/ 73819 h 97631"/>
                <a:gd name="connsiteX21" fmla="*/ 76200 w 107156"/>
                <a:gd name="connsiteY21" fmla="*/ 85725 h 97631"/>
                <a:gd name="connsiteX22" fmla="*/ 90488 w 107156"/>
                <a:gd name="connsiteY22" fmla="*/ 50006 h 97631"/>
                <a:gd name="connsiteX23" fmla="*/ 73819 w 107156"/>
                <a:gd name="connsiteY23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7156" h="97631">
                  <a:moveTo>
                    <a:pt x="0" y="47625"/>
                  </a:moveTo>
                  <a:cubicBezTo>
                    <a:pt x="7144" y="42862"/>
                    <a:pt x="16669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2863" y="11906"/>
                    <a:pt x="52387" y="16669"/>
                  </a:cubicBezTo>
                  <a:cubicBezTo>
                    <a:pt x="61912" y="11906"/>
                    <a:pt x="71438" y="7144"/>
                    <a:pt x="80963" y="0"/>
                  </a:cubicBezTo>
                  <a:cubicBezTo>
                    <a:pt x="80963" y="11906"/>
                    <a:pt x="80963" y="21431"/>
                    <a:pt x="80963" y="33337"/>
                  </a:cubicBezTo>
                  <a:cubicBezTo>
                    <a:pt x="88106" y="38100"/>
                    <a:pt x="97631" y="42862"/>
                    <a:pt x="107156" y="50006"/>
                  </a:cubicBezTo>
                  <a:cubicBezTo>
                    <a:pt x="97631" y="54769"/>
                    <a:pt x="88106" y="59531"/>
                    <a:pt x="80963" y="64294"/>
                  </a:cubicBezTo>
                  <a:cubicBezTo>
                    <a:pt x="80963" y="76200"/>
                    <a:pt x="80963" y="85725"/>
                    <a:pt x="80963" y="97631"/>
                  </a:cubicBezTo>
                  <a:cubicBezTo>
                    <a:pt x="71438" y="90487"/>
                    <a:pt x="61912" y="85725"/>
                    <a:pt x="52387" y="80962"/>
                  </a:cubicBezTo>
                  <a:cubicBezTo>
                    <a:pt x="42863" y="85725"/>
                    <a:pt x="35719" y="90487"/>
                    <a:pt x="23813" y="97631"/>
                  </a:cubicBezTo>
                  <a:cubicBezTo>
                    <a:pt x="28575" y="76200"/>
                    <a:pt x="28575" y="54769"/>
                    <a:pt x="0" y="47625"/>
                  </a:cubicBezTo>
                  <a:close/>
                  <a:moveTo>
                    <a:pt x="73819" y="38100"/>
                  </a:moveTo>
                  <a:cubicBezTo>
                    <a:pt x="73819" y="28575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9" y="26194"/>
                  </a:cubicBezTo>
                  <a:cubicBezTo>
                    <a:pt x="47625" y="21431"/>
                    <a:pt x="42863" y="19050"/>
                    <a:pt x="33338" y="14287"/>
                  </a:cubicBezTo>
                  <a:cubicBezTo>
                    <a:pt x="33338" y="23813"/>
                    <a:pt x="33338" y="30956"/>
                    <a:pt x="33338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7150"/>
                    <a:pt x="33338" y="61912"/>
                  </a:cubicBezTo>
                  <a:cubicBezTo>
                    <a:pt x="33338" y="69056"/>
                    <a:pt x="33338" y="76200"/>
                    <a:pt x="33338" y="85725"/>
                  </a:cubicBezTo>
                  <a:cubicBezTo>
                    <a:pt x="40481" y="80962"/>
                    <a:pt x="47625" y="78581"/>
                    <a:pt x="52387" y="73819"/>
                  </a:cubicBezTo>
                  <a:cubicBezTo>
                    <a:pt x="59531" y="78581"/>
                    <a:pt x="66675" y="80962"/>
                    <a:pt x="76200" y="85725"/>
                  </a:cubicBezTo>
                  <a:cubicBezTo>
                    <a:pt x="66675" y="64294"/>
                    <a:pt x="78581" y="57150"/>
                    <a:pt x="90488" y="50006"/>
                  </a:cubicBezTo>
                  <a:cubicBezTo>
                    <a:pt x="85725" y="45244"/>
                    <a:pt x="80963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1C57EE0C-5CC0-7674-58B4-FB8C7B262174}"/>
                </a:ext>
              </a:extLst>
            </p:cNvPr>
            <p:cNvSpPr/>
            <p:nvPr/>
          </p:nvSpPr>
          <p:spPr>
            <a:xfrm>
              <a:off x="10991850" y="5064918"/>
              <a:ext cx="111918" cy="102393"/>
            </a:xfrm>
            <a:custGeom>
              <a:avLst/>
              <a:gdLst>
                <a:gd name="connsiteX0" fmla="*/ 26194 w 111918"/>
                <a:gd name="connsiteY0" fmla="*/ 40481 h 102393"/>
                <a:gd name="connsiteX1" fmla="*/ 26194 w 111918"/>
                <a:gd name="connsiteY1" fmla="*/ 7144 h 102393"/>
                <a:gd name="connsiteX2" fmla="*/ 83344 w 111918"/>
                <a:gd name="connsiteY2" fmla="*/ 0 h 102393"/>
                <a:gd name="connsiteX3" fmla="*/ 83344 w 111918"/>
                <a:gd name="connsiteY3" fmla="*/ 40481 h 102393"/>
                <a:gd name="connsiteX4" fmla="*/ 111919 w 111918"/>
                <a:gd name="connsiteY4" fmla="*/ 54769 h 102393"/>
                <a:gd name="connsiteX5" fmla="*/ 85725 w 111918"/>
                <a:gd name="connsiteY5" fmla="*/ 69056 h 102393"/>
                <a:gd name="connsiteX6" fmla="*/ 85725 w 111918"/>
                <a:gd name="connsiteY6" fmla="*/ 102394 h 102393"/>
                <a:gd name="connsiteX7" fmla="*/ 57150 w 111918"/>
                <a:gd name="connsiteY7" fmla="*/ 85725 h 102393"/>
                <a:gd name="connsiteX8" fmla="*/ 28575 w 111918"/>
                <a:gd name="connsiteY8" fmla="*/ 102394 h 102393"/>
                <a:gd name="connsiteX9" fmla="*/ 28575 w 111918"/>
                <a:gd name="connsiteY9" fmla="*/ 69056 h 102393"/>
                <a:gd name="connsiteX10" fmla="*/ 0 w 111918"/>
                <a:gd name="connsiteY10" fmla="*/ 54769 h 102393"/>
                <a:gd name="connsiteX11" fmla="*/ 26194 w 111918"/>
                <a:gd name="connsiteY11" fmla="*/ 40481 h 102393"/>
                <a:gd name="connsiteX12" fmla="*/ 73819 w 111918"/>
                <a:gd name="connsiteY12" fmla="*/ 66675 h 102393"/>
                <a:gd name="connsiteX13" fmla="*/ 90487 w 111918"/>
                <a:gd name="connsiteY13" fmla="*/ 52387 h 102393"/>
                <a:gd name="connsiteX14" fmla="*/ 73819 w 111918"/>
                <a:gd name="connsiteY14" fmla="*/ 40481 h 102393"/>
                <a:gd name="connsiteX15" fmla="*/ 73819 w 111918"/>
                <a:gd name="connsiteY15" fmla="*/ 19050 h 102393"/>
                <a:gd name="connsiteX16" fmla="*/ 54768 w 111918"/>
                <a:gd name="connsiteY16" fmla="*/ 30956 h 102393"/>
                <a:gd name="connsiteX17" fmla="*/ 33337 w 111918"/>
                <a:gd name="connsiteY17" fmla="*/ 19050 h 102393"/>
                <a:gd name="connsiteX18" fmla="*/ 33337 w 111918"/>
                <a:gd name="connsiteY18" fmla="*/ 42863 h 102393"/>
                <a:gd name="connsiteX19" fmla="*/ 16669 w 111918"/>
                <a:gd name="connsiteY19" fmla="*/ 54769 h 102393"/>
                <a:gd name="connsiteX20" fmla="*/ 35719 w 111918"/>
                <a:gd name="connsiteY20" fmla="*/ 66675 h 102393"/>
                <a:gd name="connsiteX21" fmla="*/ 35719 w 111918"/>
                <a:gd name="connsiteY21" fmla="*/ 90488 h 102393"/>
                <a:gd name="connsiteX22" fmla="*/ 57150 w 111918"/>
                <a:gd name="connsiteY22" fmla="*/ 78581 h 102393"/>
                <a:gd name="connsiteX23" fmla="*/ 76200 w 111918"/>
                <a:gd name="connsiteY23" fmla="*/ 90488 h 102393"/>
                <a:gd name="connsiteX24" fmla="*/ 73819 w 111918"/>
                <a:gd name="connsiteY24" fmla="*/ 66675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8" h="102393">
                  <a:moveTo>
                    <a:pt x="26194" y="40481"/>
                  </a:moveTo>
                  <a:cubicBezTo>
                    <a:pt x="26194" y="28575"/>
                    <a:pt x="26194" y="19050"/>
                    <a:pt x="26194" y="7144"/>
                  </a:cubicBezTo>
                  <a:cubicBezTo>
                    <a:pt x="45244" y="21431"/>
                    <a:pt x="61912" y="33338"/>
                    <a:pt x="83344" y="0"/>
                  </a:cubicBez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11919" y="54769"/>
                  </a:cubicBezTo>
                  <a:cubicBezTo>
                    <a:pt x="102393" y="59531"/>
                    <a:pt x="92869" y="64294"/>
                    <a:pt x="85725" y="69056"/>
                  </a:cubicBezTo>
                  <a:cubicBezTo>
                    <a:pt x="85725" y="78581"/>
                    <a:pt x="85725" y="90488"/>
                    <a:pt x="85725" y="102394"/>
                  </a:cubicBezTo>
                  <a:cubicBezTo>
                    <a:pt x="76200" y="95250"/>
                    <a:pt x="66675" y="90488"/>
                    <a:pt x="57150" y="85725"/>
                  </a:cubicBezTo>
                  <a:cubicBezTo>
                    <a:pt x="47625" y="90488"/>
                    <a:pt x="40481" y="97631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11906" y="59531"/>
                    <a:pt x="0" y="54769"/>
                  </a:cubicBezTo>
                  <a:cubicBezTo>
                    <a:pt x="7143" y="50006"/>
                    <a:pt x="16669" y="45244"/>
                    <a:pt x="26194" y="40481"/>
                  </a:cubicBezTo>
                  <a:close/>
                  <a:moveTo>
                    <a:pt x="73819" y="66675"/>
                  </a:moveTo>
                  <a:cubicBezTo>
                    <a:pt x="80962" y="61913"/>
                    <a:pt x="85725" y="57150"/>
                    <a:pt x="90487" y="52387"/>
                  </a:cubicBezTo>
                  <a:cubicBezTo>
                    <a:pt x="83344" y="47625"/>
                    <a:pt x="78581" y="45244"/>
                    <a:pt x="73819" y="40481"/>
                  </a:cubicBezTo>
                  <a:cubicBezTo>
                    <a:pt x="73819" y="33338"/>
                    <a:pt x="73819" y="26194"/>
                    <a:pt x="73819" y="19050"/>
                  </a:cubicBezTo>
                  <a:cubicBezTo>
                    <a:pt x="66675" y="23813"/>
                    <a:pt x="59531" y="26194"/>
                    <a:pt x="54768" y="30956"/>
                  </a:cubicBezTo>
                  <a:cubicBezTo>
                    <a:pt x="47625" y="26194"/>
                    <a:pt x="42862" y="23813"/>
                    <a:pt x="33337" y="19050"/>
                  </a:cubicBezTo>
                  <a:cubicBezTo>
                    <a:pt x="33337" y="28575"/>
                    <a:pt x="33337" y="35719"/>
                    <a:pt x="33337" y="42863"/>
                  </a:cubicBezTo>
                  <a:cubicBezTo>
                    <a:pt x="26194" y="47625"/>
                    <a:pt x="21431" y="50006"/>
                    <a:pt x="16669" y="54769"/>
                  </a:cubicBezTo>
                  <a:cubicBezTo>
                    <a:pt x="23813" y="59531"/>
                    <a:pt x="28575" y="61913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ubicBezTo>
                    <a:pt x="42862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6200" y="90488"/>
                  </a:cubicBezTo>
                  <a:cubicBezTo>
                    <a:pt x="73819" y="80963"/>
                    <a:pt x="73819" y="73819"/>
                    <a:pt x="73819" y="6667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62F44C35-7E41-C53D-5DAC-B2D37CE5ED47}"/>
                </a:ext>
              </a:extLst>
            </p:cNvPr>
            <p:cNvSpPr/>
            <p:nvPr/>
          </p:nvSpPr>
          <p:spPr>
            <a:xfrm>
              <a:off x="9034462" y="2819400"/>
              <a:ext cx="111919" cy="95250"/>
            </a:xfrm>
            <a:custGeom>
              <a:avLst/>
              <a:gdLst>
                <a:gd name="connsiteX0" fmla="*/ 28575 w 111919"/>
                <a:gd name="connsiteY0" fmla="*/ 61912 h 95250"/>
                <a:gd name="connsiteX1" fmla="*/ 0 w 111919"/>
                <a:gd name="connsiteY1" fmla="*/ 47625 h 95250"/>
                <a:gd name="connsiteX2" fmla="*/ 26194 w 111919"/>
                <a:gd name="connsiteY2" fmla="*/ 33338 h 95250"/>
                <a:gd name="connsiteX3" fmla="*/ 26194 w 111919"/>
                <a:gd name="connsiteY3" fmla="*/ 0 h 95250"/>
                <a:gd name="connsiteX4" fmla="*/ 54769 w 111919"/>
                <a:gd name="connsiteY4" fmla="*/ 16669 h 95250"/>
                <a:gd name="connsiteX5" fmla="*/ 83344 w 111919"/>
                <a:gd name="connsiteY5" fmla="*/ 0 h 95250"/>
                <a:gd name="connsiteX6" fmla="*/ 83344 w 111919"/>
                <a:gd name="connsiteY6" fmla="*/ 33338 h 95250"/>
                <a:gd name="connsiteX7" fmla="*/ 111919 w 111919"/>
                <a:gd name="connsiteY7" fmla="*/ 47625 h 95250"/>
                <a:gd name="connsiteX8" fmla="*/ 85725 w 111919"/>
                <a:gd name="connsiteY8" fmla="*/ 61912 h 95250"/>
                <a:gd name="connsiteX9" fmla="*/ 85725 w 111919"/>
                <a:gd name="connsiteY9" fmla="*/ 95250 h 95250"/>
                <a:gd name="connsiteX10" fmla="*/ 57150 w 111919"/>
                <a:gd name="connsiteY10" fmla="*/ 78581 h 95250"/>
                <a:gd name="connsiteX11" fmla="*/ 28575 w 111919"/>
                <a:gd name="connsiteY11" fmla="*/ 95250 h 95250"/>
                <a:gd name="connsiteX12" fmla="*/ 28575 w 111919"/>
                <a:gd name="connsiteY12" fmla="*/ 61912 h 95250"/>
                <a:gd name="connsiteX13" fmla="*/ 38100 w 111919"/>
                <a:gd name="connsiteY13" fmla="*/ 11906 h 95250"/>
                <a:gd name="connsiteX14" fmla="*/ 38100 w 111919"/>
                <a:gd name="connsiteY14" fmla="*/ 35719 h 95250"/>
                <a:gd name="connsiteX15" fmla="*/ 21431 w 111919"/>
                <a:gd name="connsiteY15" fmla="*/ 47625 h 95250"/>
                <a:gd name="connsiteX16" fmla="*/ 40482 w 111919"/>
                <a:gd name="connsiteY16" fmla="*/ 59531 h 95250"/>
                <a:gd name="connsiteX17" fmla="*/ 40482 w 111919"/>
                <a:gd name="connsiteY17" fmla="*/ 80963 h 95250"/>
                <a:gd name="connsiteX18" fmla="*/ 59531 w 111919"/>
                <a:gd name="connsiteY18" fmla="*/ 69056 h 95250"/>
                <a:gd name="connsiteX19" fmla="*/ 83344 w 111919"/>
                <a:gd name="connsiteY19" fmla="*/ 80963 h 95250"/>
                <a:gd name="connsiteX20" fmla="*/ 100013 w 111919"/>
                <a:gd name="connsiteY20" fmla="*/ 45244 h 95250"/>
                <a:gd name="connsiteX21" fmla="*/ 80963 w 111919"/>
                <a:gd name="connsiteY21" fmla="*/ 33338 h 95250"/>
                <a:gd name="connsiteX22" fmla="*/ 80963 w 111919"/>
                <a:gd name="connsiteY22" fmla="*/ 9525 h 95250"/>
                <a:gd name="connsiteX23" fmla="*/ 61913 w 111919"/>
                <a:gd name="connsiteY23" fmla="*/ 21431 h 95250"/>
                <a:gd name="connsiteX24" fmla="*/ 38100 w 111919"/>
                <a:gd name="connsiteY24" fmla="*/ 1190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919" h="95250">
                  <a:moveTo>
                    <a:pt x="28575" y="61912"/>
                  </a:moveTo>
                  <a:cubicBezTo>
                    <a:pt x="19050" y="57150"/>
                    <a:pt x="11906" y="52387"/>
                    <a:pt x="0" y="47625"/>
                  </a:cubicBezTo>
                  <a:cubicBezTo>
                    <a:pt x="9525" y="42862"/>
                    <a:pt x="19050" y="38100"/>
                    <a:pt x="26194" y="33338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8"/>
                  </a:cubicBezTo>
                  <a:cubicBezTo>
                    <a:pt x="92869" y="38100"/>
                    <a:pt x="100013" y="42862"/>
                    <a:pt x="111919" y="47625"/>
                  </a:cubicBezTo>
                  <a:cubicBezTo>
                    <a:pt x="102394" y="52387"/>
                    <a:pt x="92869" y="57150"/>
                    <a:pt x="85725" y="61912"/>
                  </a:cubicBezTo>
                  <a:cubicBezTo>
                    <a:pt x="85725" y="73819"/>
                    <a:pt x="85725" y="83344"/>
                    <a:pt x="85725" y="95250"/>
                  </a:cubicBezTo>
                  <a:cubicBezTo>
                    <a:pt x="76200" y="88106"/>
                    <a:pt x="66675" y="83344"/>
                    <a:pt x="57150" y="78581"/>
                  </a:cubicBezTo>
                  <a:cubicBezTo>
                    <a:pt x="47625" y="83344"/>
                    <a:pt x="40482" y="90487"/>
                    <a:pt x="28575" y="95250"/>
                  </a:cubicBezTo>
                  <a:cubicBezTo>
                    <a:pt x="28575" y="83344"/>
                    <a:pt x="28575" y="73819"/>
                    <a:pt x="28575" y="61912"/>
                  </a:cubicBezTo>
                  <a:close/>
                  <a:moveTo>
                    <a:pt x="38100" y="11906"/>
                  </a:moveTo>
                  <a:cubicBezTo>
                    <a:pt x="38100" y="21431"/>
                    <a:pt x="38100" y="28575"/>
                    <a:pt x="38100" y="35719"/>
                  </a:cubicBezTo>
                  <a:cubicBezTo>
                    <a:pt x="30956" y="40481"/>
                    <a:pt x="26194" y="42862"/>
                    <a:pt x="21431" y="47625"/>
                  </a:cubicBezTo>
                  <a:cubicBezTo>
                    <a:pt x="28575" y="52387"/>
                    <a:pt x="33338" y="57150"/>
                    <a:pt x="40482" y="59531"/>
                  </a:cubicBezTo>
                  <a:cubicBezTo>
                    <a:pt x="40482" y="66675"/>
                    <a:pt x="40482" y="73819"/>
                    <a:pt x="40482" y="80963"/>
                  </a:cubicBezTo>
                  <a:cubicBezTo>
                    <a:pt x="47625" y="76200"/>
                    <a:pt x="54769" y="73819"/>
                    <a:pt x="59531" y="69056"/>
                  </a:cubicBezTo>
                  <a:cubicBezTo>
                    <a:pt x="66675" y="73819"/>
                    <a:pt x="73819" y="76200"/>
                    <a:pt x="83344" y="80963"/>
                  </a:cubicBezTo>
                  <a:cubicBezTo>
                    <a:pt x="73819" y="61912"/>
                    <a:pt x="85725" y="52387"/>
                    <a:pt x="100013" y="45244"/>
                  </a:cubicBezTo>
                  <a:cubicBezTo>
                    <a:pt x="92869" y="40481"/>
                    <a:pt x="85725" y="38100"/>
                    <a:pt x="80963" y="33338"/>
                  </a:cubicBezTo>
                  <a:cubicBezTo>
                    <a:pt x="80963" y="26194"/>
                    <a:pt x="80963" y="19050"/>
                    <a:pt x="80963" y="9525"/>
                  </a:cubicBezTo>
                  <a:cubicBezTo>
                    <a:pt x="73819" y="14287"/>
                    <a:pt x="66675" y="16669"/>
                    <a:pt x="61913" y="21431"/>
                  </a:cubicBezTo>
                  <a:cubicBezTo>
                    <a:pt x="50006" y="21431"/>
                    <a:pt x="45244" y="16669"/>
                    <a:pt x="38100" y="119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0FE06B78-F3E4-1A89-4F54-4C760B5777AF}"/>
                </a:ext>
              </a:extLst>
            </p:cNvPr>
            <p:cNvSpPr/>
            <p:nvPr/>
          </p:nvSpPr>
          <p:spPr>
            <a:xfrm>
              <a:off x="10991850" y="2817018"/>
              <a:ext cx="109537" cy="97631"/>
            </a:xfrm>
            <a:custGeom>
              <a:avLst/>
              <a:gdLst>
                <a:gd name="connsiteX0" fmla="*/ 26194 w 109537"/>
                <a:gd name="connsiteY0" fmla="*/ 97631 h 97631"/>
                <a:gd name="connsiteX1" fmla="*/ 26194 w 109537"/>
                <a:gd name="connsiteY1" fmla="*/ 64294 h 97631"/>
                <a:gd name="connsiteX2" fmla="*/ 0 w 109537"/>
                <a:gd name="connsiteY2" fmla="*/ 50006 h 97631"/>
                <a:gd name="connsiteX3" fmla="*/ 26194 w 109537"/>
                <a:gd name="connsiteY3" fmla="*/ 33337 h 97631"/>
                <a:gd name="connsiteX4" fmla="*/ 26194 w 109537"/>
                <a:gd name="connsiteY4" fmla="*/ 0 h 97631"/>
                <a:gd name="connsiteX5" fmla="*/ 54768 w 109537"/>
                <a:gd name="connsiteY5" fmla="*/ 16669 h 97631"/>
                <a:gd name="connsiteX6" fmla="*/ 83344 w 109537"/>
                <a:gd name="connsiteY6" fmla="*/ 0 h 97631"/>
                <a:gd name="connsiteX7" fmla="*/ 83344 w 109537"/>
                <a:gd name="connsiteY7" fmla="*/ 33337 h 97631"/>
                <a:gd name="connsiteX8" fmla="*/ 109537 w 109537"/>
                <a:gd name="connsiteY8" fmla="*/ 47625 h 97631"/>
                <a:gd name="connsiteX9" fmla="*/ 83344 w 109537"/>
                <a:gd name="connsiteY9" fmla="*/ 61912 h 97631"/>
                <a:gd name="connsiteX10" fmla="*/ 83344 w 109537"/>
                <a:gd name="connsiteY10" fmla="*/ 95250 h 97631"/>
                <a:gd name="connsiteX11" fmla="*/ 54768 w 109537"/>
                <a:gd name="connsiteY11" fmla="*/ 78581 h 97631"/>
                <a:gd name="connsiteX12" fmla="*/ 26194 w 109537"/>
                <a:gd name="connsiteY12" fmla="*/ 97631 h 97631"/>
                <a:gd name="connsiteX13" fmla="*/ 73819 w 109537"/>
                <a:gd name="connsiteY13" fmla="*/ 38100 h 97631"/>
                <a:gd name="connsiteX14" fmla="*/ 73819 w 109537"/>
                <a:gd name="connsiteY14" fmla="*/ 14287 h 97631"/>
                <a:gd name="connsiteX15" fmla="*/ 54768 w 109537"/>
                <a:gd name="connsiteY15" fmla="*/ 26194 h 97631"/>
                <a:gd name="connsiteX16" fmla="*/ 33337 w 109537"/>
                <a:gd name="connsiteY16" fmla="*/ 14287 h 97631"/>
                <a:gd name="connsiteX17" fmla="*/ 33337 w 109537"/>
                <a:gd name="connsiteY17" fmla="*/ 38100 h 97631"/>
                <a:gd name="connsiteX18" fmla="*/ 14287 w 109537"/>
                <a:gd name="connsiteY18" fmla="*/ 50006 h 97631"/>
                <a:gd name="connsiteX19" fmla="*/ 33337 w 109537"/>
                <a:gd name="connsiteY19" fmla="*/ 61912 h 97631"/>
                <a:gd name="connsiteX20" fmla="*/ 33337 w 109537"/>
                <a:gd name="connsiteY20" fmla="*/ 83344 h 97631"/>
                <a:gd name="connsiteX21" fmla="*/ 52387 w 109537"/>
                <a:gd name="connsiteY21" fmla="*/ 71438 h 97631"/>
                <a:gd name="connsiteX22" fmla="*/ 73819 w 109537"/>
                <a:gd name="connsiteY22" fmla="*/ 83344 h 97631"/>
                <a:gd name="connsiteX23" fmla="*/ 73819 w 109537"/>
                <a:gd name="connsiteY23" fmla="*/ 59531 h 97631"/>
                <a:gd name="connsiteX24" fmla="*/ 92869 w 109537"/>
                <a:gd name="connsiteY24" fmla="*/ 47625 h 97631"/>
                <a:gd name="connsiteX25" fmla="*/ 73819 w 109537"/>
                <a:gd name="connsiteY25" fmla="*/ 3810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537" h="97631">
                  <a:moveTo>
                    <a:pt x="26194" y="97631"/>
                  </a:moveTo>
                  <a:cubicBezTo>
                    <a:pt x="26194" y="85725"/>
                    <a:pt x="26194" y="76200"/>
                    <a:pt x="26194" y="64294"/>
                  </a:cubicBezTo>
                  <a:cubicBezTo>
                    <a:pt x="19050" y="59531"/>
                    <a:pt x="9525" y="54769"/>
                    <a:pt x="0" y="50006"/>
                  </a:cubicBezTo>
                  <a:cubicBezTo>
                    <a:pt x="9525" y="45244"/>
                    <a:pt x="19050" y="40481"/>
                    <a:pt x="26194" y="33337"/>
                  </a:cubicBezTo>
                  <a:cubicBezTo>
                    <a:pt x="26194" y="23813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8" y="16669"/>
                  </a:cubicBezTo>
                  <a:cubicBezTo>
                    <a:pt x="64294" y="11906"/>
                    <a:pt x="73819" y="4762"/>
                    <a:pt x="83344" y="0"/>
                  </a:cubicBezTo>
                  <a:cubicBezTo>
                    <a:pt x="83344" y="11906"/>
                    <a:pt x="83344" y="23813"/>
                    <a:pt x="83344" y="33337"/>
                  </a:cubicBezTo>
                  <a:cubicBezTo>
                    <a:pt x="92869" y="38100"/>
                    <a:pt x="100012" y="42862"/>
                    <a:pt x="109537" y="47625"/>
                  </a:cubicBezTo>
                  <a:cubicBezTo>
                    <a:pt x="100012" y="52387"/>
                    <a:pt x="90487" y="57150"/>
                    <a:pt x="83344" y="61912"/>
                  </a:cubicBezTo>
                  <a:cubicBezTo>
                    <a:pt x="83344" y="73819"/>
                    <a:pt x="83344" y="83344"/>
                    <a:pt x="83344" y="95250"/>
                  </a:cubicBezTo>
                  <a:cubicBezTo>
                    <a:pt x="73819" y="88106"/>
                    <a:pt x="64294" y="83344"/>
                    <a:pt x="54768" y="78581"/>
                  </a:cubicBezTo>
                  <a:cubicBezTo>
                    <a:pt x="45244" y="85725"/>
                    <a:pt x="38100" y="92869"/>
                    <a:pt x="26194" y="97631"/>
                  </a:cubicBezTo>
                  <a:close/>
                  <a:moveTo>
                    <a:pt x="73819" y="38100"/>
                  </a:moveTo>
                  <a:cubicBezTo>
                    <a:pt x="73819" y="30956"/>
                    <a:pt x="73819" y="23813"/>
                    <a:pt x="73819" y="14287"/>
                  </a:cubicBezTo>
                  <a:cubicBezTo>
                    <a:pt x="66675" y="19050"/>
                    <a:pt x="59531" y="21431"/>
                    <a:pt x="54768" y="26194"/>
                  </a:cubicBezTo>
                  <a:cubicBezTo>
                    <a:pt x="47625" y="21431"/>
                    <a:pt x="42862" y="19050"/>
                    <a:pt x="33337" y="14287"/>
                  </a:cubicBezTo>
                  <a:cubicBezTo>
                    <a:pt x="33337" y="23813"/>
                    <a:pt x="33337" y="30956"/>
                    <a:pt x="33337" y="38100"/>
                  </a:cubicBezTo>
                  <a:cubicBezTo>
                    <a:pt x="26194" y="42862"/>
                    <a:pt x="21431" y="45244"/>
                    <a:pt x="14287" y="50006"/>
                  </a:cubicBezTo>
                  <a:cubicBezTo>
                    <a:pt x="21431" y="54769"/>
                    <a:pt x="26194" y="59531"/>
                    <a:pt x="33337" y="61912"/>
                  </a:cubicBezTo>
                  <a:cubicBezTo>
                    <a:pt x="33337" y="69056"/>
                    <a:pt x="33337" y="76200"/>
                    <a:pt x="33337" y="83344"/>
                  </a:cubicBezTo>
                  <a:cubicBezTo>
                    <a:pt x="40481" y="78581"/>
                    <a:pt x="47625" y="76200"/>
                    <a:pt x="52387" y="71438"/>
                  </a:cubicBezTo>
                  <a:cubicBezTo>
                    <a:pt x="59531" y="76200"/>
                    <a:pt x="64294" y="78581"/>
                    <a:pt x="73819" y="83344"/>
                  </a:cubicBezTo>
                  <a:cubicBezTo>
                    <a:pt x="73819" y="73819"/>
                    <a:pt x="73819" y="66675"/>
                    <a:pt x="73819" y="59531"/>
                  </a:cubicBezTo>
                  <a:cubicBezTo>
                    <a:pt x="80962" y="54769"/>
                    <a:pt x="85725" y="52387"/>
                    <a:pt x="92869" y="47625"/>
                  </a:cubicBezTo>
                  <a:cubicBezTo>
                    <a:pt x="85725" y="45244"/>
                    <a:pt x="80962" y="42862"/>
                    <a:pt x="73819" y="381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430C98B6-098D-5CFF-AB6D-623A5BC5DDF0}"/>
                </a:ext>
              </a:extLst>
            </p:cNvPr>
            <p:cNvSpPr/>
            <p:nvPr/>
          </p:nvSpPr>
          <p:spPr>
            <a:xfrm>
              <a:off x="7081837" y="5064918"/>
              <a:ext cx="109537" cy="102393"/>
            </a:xfrm>
            <a:custGeom>
              <a:avLst/>
              <a:gdLst>
                <a:gd name="connsiteX0" fmla="*/ 83344 w 109537"/>
                <a:gd name="connsiteY0" fmla="*/ 0 h 102393"/>
                <a:gd name="connsiteX1" fmla="*/ 83344 w 109537"/>
                <a:gd name="connsiteY1" fmla="*/ 40481 h 102393"/>
                <a:gd name="connsiteX2" fmla="*/ 109537 w 109537"/>
                <a:gd name="connsiteY2" fmla="*/ 54769 h 102393"/>
                <a:gd name="connsiteX3" fmla="*/ 85725 w 109537"/>
                <a:gd name="connsiteY3" fmla="*/ 71438 h 102393"/>
                <a:gd name="connsiteX4" fmla="*/ 85725 w 109537"/>
                <a:gd name="connsiteY4" fmla="*/ 102394 h 102393"/>
                <a:gd name="connsiteX5" fmla="*/ 57150 w 109537"/>
                <a:gd name="connsiteY5" fmla="*/ 85725 h 102393"/>
                <a:gd name="connsiteX6" fmla="*/ 28575 w 109537"/>
                <a:gd name="connsiteY6" fmla="*/ 102394 h 102393"/>
                <a:gd name="connsiteX7" fmla="*/ 28575 w 109537"/>
                <a:gd name="connsiteY7" fmla="*/ 69056 h 102393"/>
                <a:gd name="connsiteX8" fmla="*/ 0 w 109537"/>
                <a:gd name="connsiteY8" fmla="*/ 54769 h 102393"/>
                <a:gd name="connsiteX9" fmla="*/ 26194 w 109537"/>
                <a:gd name="connsiteY9" fmla="*/ 40481 h 102393"/>
                <a:gd name="connsiteX10" fmla="*/ 26194 w 109537"/>
                <a:gd name="connsiteY10" fmla="*/ 7144 h 102393"/>
                <a:gd name="connsiteX11" fmla="*/ 83344 w 109537"/>
                <a:gd name="connsiteY11" fmla="*/ 0 h 102393"/>
                <a:gd name="connsiteX12" fmla="*/ 35719 w 109537"/>
                <a:gd name="connsiteY12" fmla="*/ 90488 h 102393"/>
                <a:gd name="connsiteX13" fmla="*/ 57150 w 109537"/>
                <a:gd name="connsiteY13" fmla="*/ 78581 h 102393"/>
                <a:gd name="connsiteX14" fmla="*/ 78581 w 109537"/>
                <a:gd name="connsiteY14" fmla="*/ 90488 h 102393"/>
                <a:gd name="connsiteX15" fmla="*/ 78581 w 109537"/>
                <a:gd name="connsiteY15" fmla="*/ 66675 h 102393"/>
                <a:gd name="connsiteX16" fmla="*/ 95250 w 109537"/>
                <a:gd name="connsiteY16" fmla="*/ 54769 h 102393"/>
                <a:gd name="connsiteX17" fmla="*/ 76200 w 109537"/>
                <a:gd name="connsiteY17" fmla="*/ 42863 h 102393"/>
                <a:gd name="connsiteX18" fmla="*/ 76200 w 109537"/>
                <a:gd name="connsiteY18" fmla="*/ 19050 h 102393"/>
                <a:gd name="connsiteX19" fmla="*/ 54769 w 109537"/>
                <a:gd name="connsiteY19" fmla="*/ 30956 h 102393"/>
                <a:gd name="connsiteX20" fmla="*/ 35719 w 109537"/>
                <a:gd name="connsiteY20" fmla="*/ 19050 h 102393"/>
                <a:gd name="connsiteX21" fmla="*/ 35719 w 109537"/>
                <a:gd name="connsiteY21" fmla="*/ 42863 h 102393"/>
                <a:gd name="connsiteX22" fmla="*/ 16669 w 109537"/>
                <a:gd name="connsiteY22" fmla="*/ 54769 h 102393"/>
                <a:gd name="connsiteX23" fmla="*/ 35719 w 109537"/>
                <a:gd name="connsiteY23" fmla="*/ 66675 h 102393"/>
                <a:gd name="connsiteX24" fmla="*/ 35719 w 109537"/>
                <a:gd name="connsiteY24" fmla="*/ 9048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37" h="102393">
                  <a:moveTo>
                    <a:pt x="83344" y="0"/>
                  </a:moveTo>
                  <a:cubicBezTo>
                    <a:pt x="83344" y="19050"/>
                    <a:pt x="83344" y="28575"/>
                    <a:pt x="83344" y="40481"/>
                  </a:cubicBezTo>
                  <a:cubicBezTo>
                    <a:pt x="92869" y="45244"/>
                    <a:pt x="100012" y="50006"/>
                    <a:pt x="109537" y="54769"/>
                  </a:cubicBezTo>
                  <a:cubicBezTo>
                    <a:pt x="100012" y="59531"/>
                    <a:pt x="88106" y="64294"/>
                    <a:pt x="85725" y="71438"/>
                  </a:cubicBezTo>
                  <a:cubicBezTo>
                    <a:pt x="80963" y="78581"/>
                    <a:pt x="85725" y="90488"/>
                    <a:pt x="85725" y="102394"/>
                  </a:cubicBezTo>
                  <a:cubicBezTo>
                    <a:pt x="76200" y="97631"/>
                    <a:pt x="66675" y="90488"/>
                    <a:pt x="57150" y="85725"/>
                  </a:cubicBezTo>
                  <a:cubicBezTo>
                    <a:pt x="50006" y="90488"/>
                    <a:pt x="40481" y="95250"/>
                    <a:pt x="28575" y="102394"/>
                  </a:cubicBezTo>
                  <a:cubicBezTo>
                    <a:pt x="28575" y="90488"/>
                    <a:pt x="28575" y="80963"/>
                    <a:pt x="28575" y="69056"/>
                  </a:cubicBezTo>
                  <a:cubicBezTo>
                    <a:pt x="19050" y="64294"/>
                    <a:pt x="9525" y="59531"/>
                    <a:pt x="0" y="54769"/>
                  </a:cubicBezTo>
                  <a:cubicBezTo>
                    <a:pt x="9525" y="50006"/>
                    <a:pt x="19050" y="45244"/>
                    <a:pt x="26194" y="40481"/>
                  </a:cubicBezTo>
                  <a:cubicBezTo>
                    <a:pt x="26194" y="28575"/>
                    <a:pt x="26194" y="19050"/>
                    <a:pt x="26194" y="7144"/>
                  </a:cubicBezTo>
                  <a:cubicBezTo>
                    <a:pt x="47625" y="19050"/>
                    <a:pt x="64294" y="30956"/>
                    <a:pt x="83344" y="0"/>
                  </a:cubicBezTo>
                  <a:close/>
                  <a:moveTo>
                    <a:pt x="35719" y="90488"/>
                  </a:moveTo>
                  <a:cubicBezTo>
                    <a:pt x="45244" y="85725"/>
                    <a:pt x="50006" y="80963"/>
                    <a:pt x="57150" y="78581"/>
                  </a:cubicBezTo>
                  <a:cubicBezTo>
                    <a:pt x="64294" y="83344"/>
                    <a:pt x="69056" y="85725"/>
                    <a:pt x="78581" y="90488"/>
                  </a:cubicBezTo>
                  <a:cubicBezTo>
                    <a:pt x="78581" y="80963"/>
                    <a:pt x="78581" y="73819"/>
                    <a:pt x="78581" y="66675"/>
                  </a:cubicBezTo>
                  <a:cubicBezTo>
                    <a:pt x="85725" y="61913"/>
                    <a:pt x="90487" y="59531"/>
                    <a:pt x="95250" y="54769"/>
                  </a:cubicBezTo>
                  <a:cubicBezTo>
                    <a:pt x="88106" y="50006"/>
                    <a:pt x="83344" y="47625"/>
                    <a:pt x="76200" y="42863"/>
                  </a:cubicBezTo>
                  <a:cubicBezTo>
                    <a:pt x="76200" y="35719"/>
                    <a:pt x="76200" y="28575"/>
                    <a:pt x="76200" y="19050"/>
                  </a:cubicBezTo>
                  <a:cubicBezTo>
                    <a:pt x="69056" y="23813"/>
                    <a:pt x="61912" y="26194"/>
                    <a:pt x="54769" y="30956"/>
                  </a:cubicBezTo>
                  <a:cubicBezTo>
                    <a:pt x="47625" y="26194"/>
                    <a:pt x="42862" y="23813"/>
                    <a:pt x="35719" y="19050"/>
                  </a:cubicBezTo>
                  <a:cubicBezTo>
                    <a:pt x="35719" y="28575"/>
                    <a:pt x="35719" y="35719"/>
                    <a:pt x="35719" y="42863"/>
                  </a:cubicBezTo>
                  <a:cubicBezTo>
                    <a:pt x="28575" y="47625"/>
                    <a:pt x="23813" y="50006"/>
                    <a:pt x="16669" y="54769"/>
                  </a:cubicBezTo>
                  <a:cubicBezTo>
                    <a:pt x="23813" y="59531"/>
                    <a:pt x="28575" y="64294"/>
                    <a:pt x="35719" y="66675"/>
                  </a:cubicBezTo>
                  <a:cubicBezTo>
                    <a:pt x="35719" y="73819"/>
                    <a:pt x="35719" y="80963"/>
                    <a:pt x="35719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943843D-F7D9-A416-A881-141FAF90404A}"/>
                </a:ext>
              </a:extLst>
            </p:cNvPr>
            <p:cNvSpPr/>
            <p:nvPr/>
          </p:nvSpPr>
          <p:spPr>
            <a:xfrm>
              <a:off x="9036843" y="5072062"/>
              <a:ext cx="111918" cy="97631"/>
            </a:xfrm>
            <a:custGeom>
              <a:avLst/>
              <a:gdLst>
                <a:gd name="connsiteX0" fmla="*/ 28575 w 111918"/>
                <a:gd name="connsiteY0" fmla="*/ 61913 h 97631"/>
                <a:gd name="connsiteX1" fmla="*/ 0 w 111918"/>
                <a:gd name="connsiteY1" fmla="*/ 47625 h 97631"/>
                <a:gd name="connsiteX2" fmla="*/ 26194 w 111918"/>
                <a:gd name="connsiteY2" fmla="*/ 33337 h 97631"/>
                <a:gd name="connsiteX3" fmla="*/ 26194 w 111918"/>
                <a:gd name="connsiteY3" fmla="*/ 0 h 97631"/>
                <a:gd name="connsiteX4" fmla="*/ 54769 w 111918"/>
                <a:gd name="connsiteY4" fmla="*/ 16669 h 97631"/>
                <a:gd name="connsiteX5" fmla="*/ 83344 w 111918"/>
                <a:gd name="connsiteY5" fmla="*/ 0 h 97631"/>
                <a:gd name="connsiteX6" fmla="*/ 83344 w 111918"/>
                <a:gd name="connsiteY6" fmla="*/ 33337 h 97631"/>
                <a:gd name="connsiteX7" fmla="*/ 111919 w 111918"/>
                <a:gd name="connsiteY7" fmla="*/ 47625 h 97631"/>
                <a:gd name="connsiteX8" fmla="*/ 88106 w 111918"/>
                <a:gd name="connsiteY8" fmla="*/ 97631 h 97631"/>
                <a:gd name="connsiteX9" fmla="*/ 54769 w 111918"/>
                <a:gd name="connsiteY9" fmla="*/ 78581 h 97631"/>
                <a:gd name="connsiteX10" fmla="*/ 26194 w 111918"/>
                <a:gd name="connsiteY10" fmla="*/ 95250 h 97631"/>
                <a:gd name="connsiteX11" fmla="*/ 28575 w 111918"/>
                <a:gd name="connsiteY11" fmla="*/ 61913 h 97631"/>
                <a:gd name="connsiteX12" fmla="*/ 35719 w 111918"/>
                <a:gd name="connsiteY12" fmla="*/ 59531 h 97631"/>
                <a:gd name="connsiteX13" fmla="*/ 35719 w 111918"/>
                <a:gd name="connsiteY13" fmla="*/ 83344 h 97631"/>
                <a:gd name="connsiteX14" fmla="*/ 54769 w 111918"/>
                <a:gd name="connsiteY14" fmla="*/ 71438 h 97631"/>
                <a:gd name="connsiteX15" fmla="*/ 78581 w 111918"/>
                <a:gd name="connsiteY15" fmla="*/ 83344 h 97631"/>
                <a:gd name="connsiteX16" fmla="*/ 92869 w 111918"/>
                <a:gd name="connsiteY16" fmla="*/ 47625 h 97631"/>
                <a:gd name="connsiteX17" fmla="*/ 73819 w 111918"/>
                <a:gd name="connsiteY17" fmla="*/ 35719 h 97631"/>
                <a:gd name="connsiteX18" fmla="*/ 73819 w 111918"/>
                <a:gd name="connsiteY18" fmla="*/ 11906 h 97631"/>
                <a:gd name="connsiteX19" fmla="*/ 54769 w 111918"/>
                <a:gd name="connsiteY19" fmla="*/ 23813 h 97631"/>
                <a:gd name="connsiteX20" fmla="*/ 33337 w 111918"/>
                <a:gd name="connsiteY20" fmla="*/ 11906 h 97631"/>
                <a:gd name="connsiteX21" fmla="*/ 33337 w 111918"/>
                <a:gd name="connsiteY21" fmla="*/ 35719 h 97631"/>
                <a:gd name="connsiteX22" fmla="*/ 16669 w 111918"/>
                <a:gd name="connsiteY22" fmla="*/ 47625 h 97631"/>
                <a:gd name="connsiteX23" fmla="*/ 35719 w 111918"/>
                <a:gd name="connsiteY23" fmla="*/ 5953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" h="97631">
                  <a:moveTo>
                    <a:pt x="28575" y="61913"/>
                  </a:moveTo>
                  <a:cubicBezTo>
                    <a:pt x="19050" y="57150"/>
                    <a:pt x="9525" y="52387"/>
                    <a:pt x="0" y="47625"/>
                  </a:cubicBezTo>
                  <a:cubicBezTo>
                    <a:pt x="9525" y="42863"/>
                    <a:pt x="19050" y="38100"/>
                    <a:pt x="26194" y="33337"/>
                  </a:cubicBezTo>
                  <a:cubicBezTo>
                    <a:pt x="26194" y="21431"/>
                    <a:pt x="26194" y="11906"/>
                    <a:pt x="26194" y="0"/>
                  </a:cubicBezTo>
                  <a:cubicBezTo>
                    <a:pt x="35719" y="7144"/>
                    <a:pt x="45244" y="11906"/>
                    <a:pt x="54769" y="16669"/>
                  </a:cubicBezTo>
                  <a:cubicBezTo>
                    <a:pt x="64294" y="11906"/>
                    <a:pt x="71438" y="7144"/>
                    <a:pt x="83344" y="0"/>
                  </a:cubicBezTo>
                  <a:cubicBezTo>
                    <a:pt x="83344" y="11906"/>
                    <a:pt x="83344" y="21431"/>
                    <a:pt x="83344" y="33337"/>
                  </a:cubicBezTo>
                  <a:cubicBezTo>
                    <a:pt x="92869" y="38100"/>
                    <a:pt x="100012" y="42863"/>
                    <a:pt x="111919" y="47625"/>
                  </a:cubicBezTo>
                  <a:cubicBezTo>
                    <a:pt x="88106" y="54769"/>
                    <a:pt x="76200" y="69056"/>
                    <a:pt x="88106" y="97631"/>
                  </a:cubicBezTo>
                  <a:cubicBezTo>
                    <a:pt x="73819" y="90488"/>
                    <a:pt x="66675" y="83344"/>
                    <a:pt x="54769" y="78581"/>
                  </a:cubicBezTo>
                  <a:cubicBezTo>
                    <a:pt x="47625" y="83344"/>
                    <a:pt x="38100" y="88106"/>
                    <a:pt x="26194" y="95250"/>
                  </a:cubicBezTo>
                  <a:cubicBezTo>
                    <a:pt x="28575" y="83344"/>
                    <a:pt x="28575" y="73819"/>
                    <a:pt x="28575" y="61913"/>
                  </a:cubicBezTo>
                  <a:close/>
                  <a:moveTo>
                    <a:pt x="35719" y="59531"/>
                  </a:moveTo>
                  <a:cubicBezTo>
                    <a:pt x="35719" y="66675"/>
                    <a:pt x="35719" y="73819"/>
                    <a:pt x="35719" y="83344"/>
                  </a:cubicBezTo>
                  <a:cubicBezTo>
                    <a:pt x="42863" y="78581"/>
                    <a:pt x="50006" y="76200"/>
                    <a:pt x="54769" y="71438"/>
                  </a:cubicBezTo>
                  <a:cubicBezTo>
                    <a:pt x="61913" y="76200"/>
                    <a:pt x="69056" y="78581"/>
                    <a:pt x="78581" y="83344"/>
                  </a:cubicBezTo>
                  <a:cubicBezTo>
                    <a:pt x="69056" y="61913"/>
                    <a:pt x="80962" y="54769"/>
                    <a:pt x="92869" y="47625"/>
                  </a:cubicBezTo>
                  <a:cubicBezTo>
                    <a:pt x="85725" y="42863"/>
                    <a:pt x="80962" y="40481"/>
                    <a:pt x="73819" y="35719"/>
                  </a:cubicBezTo>
                  <a:cubicBezTo>
                    <a:pt x="73819" y="28575"/>
                    <a:pt x="73819" y="21431"/>
                    <a:pt x="73819" y="11906"/>
                  </a:cubicBezTo>
                  <a:cubicBezTo>
                    <a:pt x="66675" y="16669"/>
                    <a:pt x="59531" y="19050"/>
                    <a:pt x="54769" y="23813"/>
                  </a:cubicBezTo>
                  <a:cubicBezTo>
                    <a:pt x="47625" y="19050"/>
                    <a:pt x="42863" y="16669"/>
                    <a:pt x="33337" y="11906"/>
                  </a:cubicBezTo>
                  <a:cubicBezTo>
                    <a:pt x="33337" y="21431"/>
                    <a:pt x="33337" y="28575"/>
                    <a:pt x="33337" y="35719"/>
                  </a:cubicBezTo>
                  <a:cubicBezTo>
                    <a:pt x="26194" y="40481"/>
                    <a:pt x="21431" y="42863"/>
                    <a:pt x="16669" y="47625"/>
                  </a:cubicBezTo>
                  <a:cubicBezTo>
                    <a:pt x="23813" y="52387"/>
                    <a:pt x="28575" y="54769"/>
                    <a:pt x="35719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FEF2BE43-A74C-3E28-8B0C-B4AEFDF13EA2}"/>
                </a:ext>
              </a:extLst>
            </p:cNvPr>
            <p:cNvSpPr/>
            <p:nvPr/>
          </p:nvSpPr>
          <p:spPr>
            <a:xfrm>
              <a:off x="7079456" y="6196012"/>
              <a:ext cx="114299" cy="97630"/>
            </a:xfrm>
            <a:custGeom>
              <a:avLst/>
              <a:gdLst>
                <a:gd name="connsiteX0" fmla="*/ 30956 w 114299"/>
                <a:gd name="connsiteY0" fmla="*/ 33337 h 97630"/>
                <a:gd name="connsiteX1" fmla="*/ 30956 w 114299"/>
                <a:gd name="connsiteY1" fmla="*/ 0 h 97630"/>
                <a:gd name="connsiteX2" fmla="*/ 59531 w 114299"/>
                <a:gd name="connsiteY2" fmla="*/ 16668 h 97630"/>
                <a:gd name="connsiteX3" fmla="*/ 88106 w 114299"/>
                <a:gd name="connsiteY3" fmla="*/ 0 h 97630"/>
                <a:gd name="connsiteX4" fmla="*/ 88106 w 114299"/>
                <a:gd name="connsiteY4" fmla="*/ 33337 h 97630"/>
                <a:gd name="connsiteX5" fmla="*/ 114300 w 114299"/>
                <a:gd name="connsiteY5" fmla="*/ 50006 h 97630"/>
                <a:gd name="connsiteX6" fmla="*/ 88106 w 114299"/>
                <a:gd name="connsiteY6" fmla="*/ 64293 h 97630"/>
                <a:gd name="connsiteX7" fmla="*/ 88106 w 114299"/>
                <a:gd name="connsiteY7" fmla="*/ 97631 h 97630"/>
                <a:gd name="connsiteX8" fmla="*/ 59531 w 114299"/>
                <a:gd name="connsiteY8" fmla="*/ 80962 h 97630"/>
                <a:gd name="connsiteX9" fmla="*/ 30956 w 114299"/>
                <a:gd name="connsiteY9" fmla="*/ 97631 h 97630"/>
                <a:gd name="connsiteX10" fmla="*/ 0 w 114299"/>
                <a:gd name="connsiteY10" fmla="*/ 52387 h 97630"/>
                <a:gd name="connsiteX11" fmla="*/ 30956 w 114299"/>
                <a:gd name="connsiteY11" fmla="*/ 33337 h 97630"/>
                <a:gd name="connsiteX12" fmla="*/ 38100 w 114299"/>
                <a:gd name="connsiteY12" fmla="*/ 14287 h 97630"/>
                <a:gd name="connsiteX13" fmla="*/ 38100 w 114299"/>
                <a:gd name="connsiteY13" fmla="*/ 38099 h 97630"/>
                <a:gd name="connsiteX14" fmla="*/ 21431 w 114299"/>
                <a:gd name="connsiteY14" fmla="*/ 50006 h 97630"/>
                <a:gd name="connsiteX15" fmla="*/ 40481 w 114299"/>
                <a:gd name="connsiteY15" fmla="*/ 61912 h 97630"/>
                <a:gd name="connsiteX16" fmla="*/ 40481 w 114299"/>
                <a:gd name="connsiteY16" fmla="*/ 85724 h 97630"/>
                <a:gd name="connsiteX17" fmla="*/ 61912 w 114299"/>
                <a:gd name="connsiteY17" fmla="*/ 73818 h 97630"/>
                <a:gd name="connsiteX18" fmla="*/ 80962 w 114299"/>
                <a:gd name="connsiteY18" fmla="*/ 85724 h 97630"/>
                <a:gd name="connsiteX19" fmla="*/ 80962 w 114299"/>
                <a:gd name="connsiteY19" fmla="*/ 61912 h 97630"/>
                <a:gd name="connsiteX20" fmla="*/ 100012 w 114299"/>
                <a:gd name="connsiteY20" fmla="*/ 50006 h 97630"/>
                <a:gd name="connsiteX21" fmla="*/ 80962 w 114299"/>
                <a:gd name="connsiteY21" fmla="*/ 38099 h 97630"/>
                <a:gd name="connsiteX22" fmla="*/ 80962 w 114299"/>
                <a:gd name="connsiteY22" fmla="*/ 14287 h 97630"/>
                <a:gd name="connsiteX23" fmla="*/ 61912 w 114299"/>
                <a:gd name="connsiteY23" fmla="*/ 26193 h 97630"/>
                <a:gd name="connsiteX24" fmla="*/ 38100 w 114299"/>
                <a:gd name="connsiteY24" fmla="*/ 14287 h 9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299" h="97630">
                  <a:moveTo>
                    <a:pt x="30956" y="33337"/>
                  </a:moveTo>
                  <a:cubicBezTo>
                    <a:pt x="30956" y="23813"/>
                    <a:pt x="30956" y="11906"/>
                    <a:pt x="30956" y="0"/>
                  </a:cubicBezTo>
                  <a:cubicBezTo>
                    <a:pt x="40481" y="7143"/>
                    <a:pt x="47625" y="11906"/>
                    <a:pt x="59531" y="16668"/>
                  </a:cubicBezTo>
                  <a:cubicBezTo>
                    <a:pt x="69056" y="11906"/>
                    <a:pt x="78581" y="7143"/>
                    <a:pt x="88106" y="0"/>
                  </a:cubicBezTo>
                  <a:cubicBezTo>
                    <a:pt x="88106" y="11906"/>
                    <a:pt x="88106" y="21431"/>
                    <a:pt x="88106" y="33337"/>
                  </a:cubicBezTo>
                  <a:cubicBezTo>
                    <a:pt x="95250" y="38099"/>
                    <a:pt x="104775" y="42862"/>
                    <a:pt x="114300" y="50006"/>
                  </a:cubicBezTo>
                  <a:cubicBezTo>
                    <a:pt x="104775" y="54768"/>
                    <a:pt x="95250" y="59531"/>
                    <a:pt x="88106" y="64293"/>
                  </a:cubicBezTo>
                  <a:cubicBezTo>
                    <a:pt x="88106" y="76200"/>
                    <a:pt x="88106" y="85724"/>
                    <a:pt x="88106" y="97631"/>
                  </a:cubicBezTo>
                  <a:cubicBezTo>
                    <a:pt x="78581" y="90487"/>
                    <a:pt x="69056" y="85724"/>
                    <a:pt x="59531" y="80962"/>
                  </a:cubicBezTo>
                  <a:cubicBezTo>
                    <a:pt x="50006" y="85724"/>
                    <a:pt x="42862" y="90487"/>
                    <a:pt x="30956" y="97631"/>
                  </a:cubicBezTo>
                  <a:cubicBezTo>
                    <a:pt x="33337" y="73818"/>
                    <a:pt x="33337" y="54768"/>
                    <a:pt x="0" y="52387"/>
                  </a:cubicBezTo>
                  <a:cubicBezTo>
                    <a:pt x="14287" y="45244"/>
                    <a:pt x="21431" y="40481"/>
                    <a:pt x="30956" y="33337"/>
                  </a:cubicBezTo>
                  <a:close/>
                  <a:moveTo>
                    <a:pt x="38100" y="14287"/>
                  </a:moveTo>
                  <a:cubicBezTo>
                    <a:pt x="38100" y="23813"/>
                    <a:pt x="38100" y="30956"/>
                    <a:pt x="38100" y="38099"/>
                  </a:cubicBezTo>
                  <a:cubicBezTo>
                    <a:pt x="30956" y="42862"/>
                    <a:pt x="26194" y="45244"/>
                    <a:pt x="21431" y="50006"/>
                  </a:cubicBezTo>
                  <a:cubicBezTo>
                    <a:pt x="28575" y="54768"/>
                    <a:pt x="33337" y="57150"/>
                    <a:pt x="40481" y="61912"/>
                  </a:cubicBezTo>
                  <a:cubicBezTo>
                    <a:pt x="40481" y="69056"/>
                    <a:pt x="40481" y="76200"/>
                    <a:pt x="40481" y="85724"/>
                  </a:cubicBezTo>
                  <a:cubicBezTo>
                    <a:pt x="50006" y="80962"/>
                    <a:pt x="54769" y="78581"/>
                    <a:pt x="61912" y="73818"/>
                  </a:cubicBezTo>
                  <a:cubicBezTo>
                    <a:pt x="69056" y="78581"/>
                    <a:pt x="73819" y="80962"/>
                    <a:pt x="80962" y="85724"/>
                  </a:cubicBezTo>
                  <a:cubicBezTo>
                    <a:pt x="80962" y="76200"/>
                    <a:pt x="80962" y="69056"/>
                    <a:pt x="80962" y="61912"/>
                  </a:cubicBezTo>
                  <a:cubicBezTo>
                    <a:pt x="88106" y="57150"/>
                    <a:pt x="92869" y="54768"/>
                    <a:pt x="100012" y="50006"/>
                  </a:cubicBezTo>
                  <a:cubicBezTo>
                    <a:pt x="92869" y="45244"/>
                    <a:pt x="88106" y="40481"/>
                    <a:pt x="80962" y="38099"/>
                  </a:cubicBezTo>
                  <a:cubicBezTo>
                    <a:pt x="80962" y="30956"/>
                    <a:pt x="80962" y="23813"/>
                    <a:pt x="80962" y="14287"/>
                  </a:cubicBezTo>
                  <a:cubicBezTo>
                    <a:pt x="73819" y="19050"/>
                    <a:pt x="66675" y="21431"/>
                    <a:pt x="61912" y="26193"/>
                  </a:cubicBezTo>
                  <a:cubicBezTo>
                    <a:pt x="52387" y="23813"/>
                    <a:pt x="47625" y="19050"/>
                    <a:pt x="38100" y="1428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AF07C746-42BC-1474-4044-629BBB39D7B5}"/>
                </a:ext>
              </a:extLst>
            </p:cNvPr>
            <p:cNvSpPr/>
            <p:nvPr/>
          </p:nvSpPr>
          <p:spPr>
            <a:xfrm>
              <a:off x="11460955" y="3700462"/>
              <a:ext cx="61912" cy="92868"/>
            </a:xfrm>
            <a:custGeom>
              <a:avLst/>
              <a:gdLst>
                <a:gd name="connsiteX0" fmla="*/ 42863 w 61912"/>
                <a:gd name="connsiteY0" fmla="*/ 88107 h 92868"/>
                <a:gd name="connsiteX1" fmla="*/ 50006 w 61912"/>
                <a:gd name="connsiteY1" fmla="*/ 35719 h 92868"/>
                <a:gd name="connsiteX2" fmla="*/ 40482 w 61912"/>
                <a:gd name="connsiteY2" fmla="*/ 19050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2863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2863" y="88107"/>
                  </a:moveTo>
                  <a:cubicBezTo>
                    <a:pt x="45244" y="71438"/>
                    <a:pt x="47625" y="52388"/>
                    <a:pt x="50006" y="35719"/>
                  </a:cubicBezTo>
                  <a:cubicBezTo>
                    <a:pt x="52388" y="26194"/>
                    <a:pt x="47625" y="21431"/>
                    <a:pt x="40482" y="19050"/>
                  </a:cubicBezTo>
                  <a:cubicBezTo>
                    <a:pt x="26194" y="14288"/>
                    <a:pt x="11906" y="7144"/>
                    <a:pt x="0" y="0"/>
                  </a:cubicBezTo>
                  <a:cubicBezTo>
                    <a:pt x="19050" y="7144"/>
                    <a:pt x="38100" y="11906"/>
                    <a:pt x="61913" y="21431"/>
                  </a:cubicBezTo>
                  <a:cubicBezTo>
                    <a:pt x="57151" y="47625"/>
                    <a:pt x="52388" y="69056"/>
                    <a:pt x="47625" y="92869"/>
                  </a:cubicBezTo>
                  <a:cubicBezTo>
                    <a:pt x="45244" y="90488"/>
                    <a:pt x="42863" y="88107"/>
                    <a:pt x="42863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DC3F02B2-CE80-2EBA-C5FD-0DC953CE0544}"/>
                </a:ext>
              </a:extLst>
            </p:cNvPr>
            <p:cNvSpPr/>
            <p:nvPr/>
          </p:nvSpPr>
          <p:spPr>
            <a:xfrm>
              <a:off x="8617743" y="2576512"/>
              <a:ext cx="61912" cy="88106"/>
            </a:xfrm>
            <a:custGeom>
              <a:avLst/>
              <a:gdLst>
                <a:gd name="connsiteX0" fmla="*/ 14288 w 61912"/>
                <a:gd name="connsiteY0" fmla="*/ 88106 h 88106"/>
                <a:gd name="connsiteX1" fmla="*/ 0 w 61912"/>
                <a:gd name="connsiteY1" fmla="*/ 21431 h 88106"/>
                <a:gd name="connsiteX2" fmla="*/ 61913 w 61912"/>
                <a:gd name="connsiteY2" fmla="*/ 0 h 88106"/>
                <a:gd name="connsiteX3" fmla="*/ 7144 w 61912"/>
                <a:gd name="connsiteY3" fmla="*/ 21431 h 88106"/>
                <a:gd name="connsiteX4" fmla="*/ 16669 w 61912"/>
                <a:gd name="connsiteY4" fmla="*/ 85725 h 88106"/>
                <a:gd name="connsiteX5" fmla="*/ 14288 w 61912"/>
                <a:gd name="connsiteY5" fmla="*/ 88106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14288" y="88106"/>
                  </a:move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4294"/>
                    <a:pt x="16669" y="85725"/>
                  </a:cubicBezTo>
                  <a:cubicBezTo>
                    <a:pt x="16669" y="88106"/>
                    <a:pt x="14288" y="88106"/>
                    <a:pt x="14288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659589E7-FCB7-8493-2092-C8BD0CB4AB88}"/>
                </a:ext>
              </a:extLst>
            </p:cNvPr>
            <p:cNvSpPr/>
            <p:nvPr/>
          </p:nvSpPr>
          <p:spPr>
            <a:xfrm>
              <a:off x="9503568" y="2576512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8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05392134-F6F0-1D58-F54A-34D0BDF642E9}"/>
                </a:ext>
              </a:extLst>
            </p:cNvPr>
            <p:cNvSpPr/>
            <p:nvPr/>
          </p:nvSpPr>
          <p:spPr>
            <a:xfrm>
              <a:off x="6665118" y="1450181"/>
              <a:ext cx="59531" cy="85724"/>
            </a:xfrm>
            <a:custGeom>
              <a:avLst/>
              <a:gdLst>
                <a:gd name="connsiteX0" fmla="*/ 59531 w 59531"/>
                <a:gd name="connsiteY0" fmla="*/ 0 h 85724"/>
                <a:gd name="connsiteX1" fmla="*/ 4762 w 59531"/>
                <a:gd name="connsiteY1" fmla="*/ 21431 h 85724"/>
                <a:gd name="connsiteX2" fmla="*/ 14287 w 59531"/>
                <a:gd name="connsiteY2" fmla="*/ 85725 h 85724"/>
                <a:gd name="connsiteX3" fmla="*/ 14287 w 59531"/>
                <a:gd name="connsiteY3" fmla="*/ 85725 h 85724"/>
                <a:gd name="connsiteX4" fmla="*/ 4762 w 59531"/>
                <a:gd name="connsiteY4" fmla="*/ 54769 h 85724"/>
                <a:gd name="connsiteX5" fmla="*/ 0 w 59531"/>
                <a:gd name="connsiteY5" fmla="*/ 19050 h 85724"/>
                <a:gd name="connsiteX6" fmla="*/ 59531 w 59531"/>
                <a:gd name="connsiteY6" fmla="*/ 0 h 8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5724">
                  <a:moveTo>
                    <a:pt x="59531" y="0"/>
                  </a:moveTo>
                  <a:cubicBezTo>
                    <a:pt x="42862" y="7144"/>
                    <a:pt x="26194" y="14287"/>
                    <a:pt x="4762" y="21431"/>
                  </a:cubicBezTo>
                  <a:cubicBezTo>
                    <a:pt x="7144" y="42862"/>
                    <a:pt x="11906" y="64294"/>
                    <a:pt x="14287" y="85725"/>
                  </a:cubicBezTo>
                  <a:cubicBezTo>
                    <a:pt x="14287" y="85725"/>
                    <a:pt x="14287" y="85725"/>
                    <a:pt x="14287" y="85725"/>
                  </a:cubicBezTo>
                  <a:cubicBezTo>
                    <a:pt x="11906" y="76200"/>
                    <a:pt x="7144" y="64294"/>
                    <a:pt x="4762" y="54769"/>
                  </a:cubicBezTo>
                  <a:cubicBezTo>
                    <a:pt x="2381" y="42862"/>
                    <a:pt x="2381" y="33337"/>
                    <a:pt x="0" y="19050"/>
                  </a:cubicBezTo>
                  <a:cubicBezTo>
                    <a:pt x="16669" y="7144"/>
                    <a:pt x="38100" y="2381"/>
                    <a:pt x="595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4D86154E-C394-6D86-7DB5-AA436EB773BC}"/>
                </a:ext>
              </a:extLst>
            </p:cNvPr>
            <p:cNvSpPr/>
            <p:nvPr/>
          </p:nvSpPr>
          <p:spPr>
            <a:xfrm>
              <a:off x="7551539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9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39886" y="14287"/>
                    <a:pt x="63699" y="21431"/>
                  </a:cubicBezTo>
                  <a:cubicBezTo>
                    <a:pt x="58936" y="47625"/>
                    <a:pt x="54174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4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E8C3A6D-8F97-6A40-168F-489254EF3953}"/>
                </a:ext>
              </a:extLst>
            </p:cNvPr>
            <p:cNvSpPr/>
            <p:nvPr/>
          </p:nvSpPr>
          <p:spPr>
            <a:xfrm>
              <a:off x="8617743" y="1445418"/>
              <a:ext cx="64294" cy="92868"/>
            </a:xfrm>
            <a:custGeom>
              <a:avLst/>
              <a:gdLst>
                <a:gd name="connsiteX0" fmla="*/ 14288 w 64294"/>
                <a:gd name="connsiteY0" fmla="*/ 92869 h 92868"/>
                <a:gd name="connsiteX1" fmla="*/ 0 w 64294"/>
                <a:gd name="connsiteY1" fmla="*/ 21431 h 92868"/>
                <a:gd name="connsiteX2" fmla="*/ 61913 w 64294"/>
                <a:gd name="connsiteY2" fmla="*/ 0 h 92868"/>
                <a:gd name="connsiteX3" fmla="*/ 64294 w 64294"/>
                <a:gd name="connsiteY3" fmla="*/ 4763 h 92868"/>
                <a:gd name="connsiteX4" fmla="*/ 9525 w 64294"/>
                <a:gd name="connsiteY4" fmla="*/ 26194 h 92868"/>
                <a:gd name="connsiteX5" fmla="*/ 19050 w 64294"/>
                <a:gd name="connsiteY5" fmla="*/ 90487 h 92868"/>
                <a:gd name="connsiteX6" fmla="*/ 14288 w 64294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2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7"/>
                  </a:cubicBezTo>
                  <a:cubicBezTo>
                    <a:pt x="14288" y="92869"/>
                    <a:pt x="14288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07E11F10-04ED-ED0F-D538-11058C8C48D5}"/>
                </a:ext>
              </a:extLst>
            </p:cNvPr>
            <p:cNvSpPr/>
            <p:nvPr/>
          </p:nvSpPr>
          <p:spPr>
            <a:xfrm>
              <a:off x="9505949" y="1447799"/>
              <a:ext cx="61912" cy="90487"/>
            </a:xfrm>
            <a:custGeom>
              <a:avLst/>
              <a:gdLst>
                <a:gd name="connsiteX0" fmla="*/ 61913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3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4A0A603F-C875-4E96-635F-5A6D0B51C3D4}"/>
                </a:ext>
              </a:extLst>
            </p:cNvPr>
            <p:cNvSpPr/>
            <p:nvPr/>
          </p:nvSpPr>
          <p:spPr>
            <a:xfrm>
              <a:off x="10570368" y="1447799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FA5E8EDB-FD09-ECA4-5C6B-A27125CB085C}"/>
                </a:ext>
              </a:extLst>
            </p:cNvPr>
            <p:cNvSpPr/>
            <p:nvPr/>
          </p:nvSpPr>
          <p:spPr>
            <a:xfrm>
              <a:off x="11458575" y="1447799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9056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3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5015BD58-24B4-FE8F-7214-B924F45CEE4A}"/>
                </a:ext>
              </a:extLst>
            </p:cNvPr>
            <p:cNvSpPr/>
            <p:nvPr/>
          </p:nvSpPr>
          <p:spPr>
            <a:xfrm>
              <a:off x="10570368" y="2574131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7144"/>
                    <a:pt x="40482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CDF7162E-D108-80EC-A694-C34C39439FA5}"/>
                </a:ext>
              </a:extLst>
            </p:cNvPr>
            <p:cNvSpPr/>
            <p:nvPr/>
          </p:nvSpPr>
          <p:spPr>
            <a:xfrm>
              <a:off x="11458575" y="2571750"/>
              <a:ext cx="61911" cy="92868"/>
            </a:xfrm>
            <a:custGeom>
              <a:avLst/>
              <a:gdLst>
                <a:gd name="connsiteX0" fmla="*/ 45244 w 61911"/>
                <a:gd name="connsiteY0" fmla="*/ 90488 h 92868"/>
                <a:gd name="connsiteX1" fmla="*/ 54768 w 61911"/>
                <a:gd name="connsiteY1" fmla="*/ 26194 h 92868"/>
                <a:gd name="connsiteX2" fmla="*/ 0 w 61911"/>
                <a:gd name="connsiteY2" fmla="*/ 2381 h 92868"/>
                <a:gd name="connsiteX3" fmla="*/ 0 w 61911"/>
                <a:gd name="connsiteY3" fmla="*/ 0 h 92868"/>
                <a:gd name="connsiteX4" fmla="*/ 61912 w 61911"/>
                <a:gd name="connsiteY4" fmla="*/ 21431 h 92868"/>
                <a:gd name="connsiteX5" fmla="*/ 47625 w 61911"/>
                <a:gd name="connsiteY5" fmla="*/ 92869 h 92868"/>
                <a:gd name="connsiteX6" fmla="*/ 45244 w 61911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45244" y="90488"/>
                  </a:moveTo>
                  <a:cubicBezTo>
                    <a:pt x="47625" y="69056"/>
                    <a:pt x="52387" y="50006"/>
                    <a:pt x="54768" y="26194"/>
                  </a:cubicBezTo>
                  <a:cubicBezTo>
                    <a:pt x="35719" y="19050"/>
                    <a:pt x="16668" y="11906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7B2C7814-DE21-BF59-EE51-FD7C812CF5AB}"/>
                </a:ext>
              </a:extLst>
            </p:cNvPr>
            <p:cNvSpPr/>
            <p:nvPr/>
          </p:nvSpPr>
          <p:spPr>
            <a:xfrm>
              <a:off x="5595937" y="323850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88106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321B0E53-6CE2-952D-0DEA-17C3B7491F08}"/>
                </a:ext>
              </a:extLst>
            </p:cNvPr>
            <p:cNvSpPr/>
            <p:nvPr/>
          </p:nvSpPr>
          <p:spPr>
            <a:xfrm>
              <a:off x="6662737" y="321468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11906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2863"/>
                    <a:pt x="0" y="21431"/>
                  </a:cubicBezTo>
                  <a:cubicBezTo>
                    <a:pt x="19050" y="7144"/>
                    <a:pt x="40481" y="4762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E1D0DB4-7419-740F-60A4-A074E0B18B5B}"/>
                </a:ext>
              </a:extLst>
            </p:cNvPr>
            <p:cNvSpPr/>
            <p:nvPr/>
          </p:nvSpPr>
          <p:spPr>
            <a:xfrm>
              <a:off x="7550943" y="321468"/>
              <a:ext cx="61912" cy="90487"/>
            </a:xfrm>
            <a:custGeom>
              <a:avLst/>
              <a:gdLst>
                <a:gd name="connsiteX0" fmla="*/ 61912 w 61912"/>
                <a:gd name="connsiteY0" fmla="*/ 19050 h 90487"/>
                <a:gd name="connsiteX1" fmla="*/ 47625 w 61912"/>
                <a:gd name="connsiteY1" fmla="*/ 90487 h 90487"/>
                <a:gd name="connsiteX2" fmla="*/ 45244 w 61912"/>
                <a:gd name="connsiteY2" fmla="*/ 90487 h 90487"/>
                <a:gd name="connsiteX3" fmla="*/ 54769 w 61912"/>
                <a:gd name="connsiteY3" fmla="*/ 23813 h 90487"/>
                <a:gd name="connsiteX4" fmla="*/ 0 w 61912"/>
                <a:gd name="connsiteY4" fmla="*/ 2381 h 90487"/>
                <a:gd name="connsiteX5" fmla="*/ 0 w 61912"/>
                <a:gd name="connsiteY5" fmla="*/ 0 h 90487"/>
                <a:gd name="connsiteX6" fmla="*/ 61912 w 61912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2" y="19050"/>
                  </a:moveTo>
                  <a:cubicBezTo>
                    <a:pt x="57150" y="45244"/>
                    <a:pt x="52388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21431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35EA8351-5540-DF3C-A85D-3034FB724B1F}"/>
                </a:ext>
              </a:extLst>
            </p:cNvPr>
            <p:cNvSpPr/>
            <p:nvPr/>
          </p:nvSpPr>
          <p:spPr>
            <a:xfrm>
              <a:off x="8617743" y="319087"/>
              <a:ext cx="64294" cy="90487"/>
            </a:xfrm>
            <a:custGeom>
              <a:avLst/>
              <a:gdLst>
                <a:gd name="connsiteX0" fmla="*/ 7144 w 64294"/>
                <a:gd name="connsiteY0" fmla="*/ 26194 h 90487"/>
                <a:gd name="connsiteX1" fmla="*/ 16669 w 64294"/>
                <a:gd name="connsiteY1" fmla="*/ 90488 h 90487"/>
                <a:gd name="connsiteX2" fmla="*/ 14288 w 64294"/>
                <a:gd name="connsiteY2" fmla="*/ 90488 h 90487"/>
                <a:gd name="connsiteX3" fmla="*/ 0 w 64294"/>
                <a:gd name="connsiteY3" fmla="*/ 21431 h 90487"/>
                <a:gd name="connsiteX4" fmla="*/ 61913 w 64294"/>
                <a:gd name="connsiteY4" fmla="*/ 0 h 90487"/>
                <a:gd name="connsiteX5" fmla="*/ 64294 w 64294"/>
                <a:gd name="connsiteY5" fmla="*/ 4763 h 90487"/>
                <a:gd name="connsiteX6" fmla="*/ 7144 w 64294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4" h="90487">
                  <a:moveTo>
                    <a:pt x="7144" y="26194"/>
                  </a:moveTo>
                  <a:cubicBezTo>
                    <a:pt x="9525" y="50006"/>
                    <a:pt x="14288" y="71438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3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61913" y="2381"/>
                    <a:pt x="61913" y="2381"/>
                    <a:pt x="64294" y="4763"/>
                  </a:cubicBezTo>
                  <a:cubicBezTo>
                    <a:pt x="45244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1162B103-6676-3716-CE65-47DFBA8EF9A8}"/>
                </a:ext>
              </a:extLst>
            </p:cNvPr>
            <p:cNvSpPr/>
            <p:nvPr/>
          </p:nvSpPr>
          <p:spPr>
            <a:xfrm>
              <a:off x="9503568" y="321468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013980D8-68CC-1916-799D-C8C35DFC0B94}"/>
                </a:ext>
              </a:extLst>
            </p:cNvPr>
            <p:cNvSpPr/>
            <p:nvPr/>
          </p:nvSpPr>
          <p:spPr>
            <a:xfrm>
              <a:off x="9503568" y="4826793"/>
              <a:ext cx="61912" cy="92868"/>
            </a:xfrm>
            <a:custGeom>
              <a:avLst/>
              <a:gdLst>
                <a:gd name="connsiteX0" fmla="*/ 54768 w 61912"/>
                <a:gd name="connsiteY0" fmla="*/ 23813 h 92868"/>
                <a:gd name="connsiteX1" fmla="*/ 0 w 61912"/>
                <a:gd name="connsiteY1" fmla="*/ 2381 h 92868"/>
                <a:gd name="connsiteX2" fmla="*/ 0 w 61912"/>
                <a:gd name="connsiteY2" fmla="*/ 0 h 92868"/>
                <a:gd name="connsiteX3" fmla="*/ 61912 w 61912"/>
                <a:gd name="connsiteY3" fmla="*/ 21431 h 92868"/>
                <a:gd name="connsiteX4" fmla="*/ 47625 w 61912"/>
                <a:gd name="connsiteY4" fmla="*/ 92869 h 92868"/>
                <a:gd name="connsiteX5" fmla="*/ 45244 w 61912"/>
                <a:gd name="connsiteY5" fmla="*/ 92869 h 92868"/>
                <a:gd name="connsiteX6" fmla="*/ 54768 w 61912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54768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50006" y="69056"/>
                    <a:pt x="52387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1FC93133-8D3E-E3D5-7928-E85051096AB3}"/>
                </a:ext>
              </a:extLst>
            </p:cNvPr>
            <p:cNvSpPr/>
            <p:nvPr/>
          </p:nvSpPr>
          <p:spPr>
            <a:xfrm>
              <a:off x="10572750" y="319087"/>
              <a:ext cx="61912" cy="90487"/>
            </a:xfrm>
            <a:custGeom>
              <a:avLst/>
              <a:gdLst>
                <a:gd name="connsiteX0" fmla="*/ 61913 w 61912"/>
                <a:gd name="connsiteY0" fmla="*/ 4763 h 90487"/>
                <a:gd name="connsiteX1" fmla="*/ 7144 w 61912"/>
                <a:gd name="connsiteY1" fmla="*/ 26194 h 90487"/>
                <a:gd name="connsiteX2" fmla="*/ 16669 w 61912"/>
                <a:gd name="connsiteY2" fmla="*/ 90488 h 90487"/>
                <a:gd name="connsiteX3" fmla="*/ 14288 w 61912"/>
                <a:gd name="connsiteY3" fmla="*/ 90488 h 90487"/>
                <a:gd name="connsiteX4" fmla="*/ 0 w 61912"/>
                <a:gd name="connsiteY4" fmla="*/ 21431 h 90487"/>
                <a:gd name="connsiteX5" fmla="*/ 61913 w 61912"/>
                <a:gd name="connsiteY5" fmla="*/ 0 h 90487"/>
                <a:gd name="connsiteX6" fmla="*/ 61913 w 61912"/>
                <a:gd name="connsiteY6" fmla="*/ 476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0487">
                  <a:moveTo>
                    <a:pt x="61913" y="4763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69056"/>
                    <a:pt x="16669" y="90488"/>
                  </a:cubicBezTo>
                  <a:cubicBezTo>
                    <a:pt x="16669" y="90488"/>
                    <a:pt x="14288" y="90488"/>
                    <a:pt x="14288" y="90488"/>
                  </a:cubicBezTo>
                  <a:cubicBezTo>
                    <a:pt x="9525" y="69056"/>
                    <a:pt x="4762" y="45244"/>
                    <a:pt x="0" y="21431"/>
                  </a:cubicBezTo>
                  <a:cubicBezTo>
                    <a:pt x="21431" y="14288"/>
                    <a:pt x="42863" y="7144"/>
                    <a:pt x="61913" y="0"/>
                  </a:cubicBezTo>
                  <a:cubicBezTo>
                    <a:pt x="59531" y="2381"/>
                    <a:pt x="59531" y="2381"/>
                    <a:pt x="61913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BA370C47-4139-4C90-7324-57EDB0D3EB45}"/>
                </a:ext>
              </a:extLst>
            </p:cNvPr>
            <p:cNvSpPr/>
            <p:nvPr/>
          </p:nvSpPr>
          <p:spPr>
            <a:xfrm>
              <a:off x="10572750" y="4824412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59531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6 h 88106"/>
                <a:gd name="connsiteX5" fmla="*/ 14288 w 61912"/>
                <a:gd name="connsiteY5" fmla="*/ 88106 h 88106"/>
                <a:gd name="connsiteX6" fmla="*/ 4762 w 61912"/>
                <a:gd name="connsiteY6" fmla="*/ 54768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7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5244"/>
                    <a:pt x="14288" y="66675"/>
                    <a:pt x="16669" y="88106"/>
                  </a:cubicBezTo>
                  <a:cubicBezTo>
                    <a:pt x="16669" y="88106"/>
                    <a:pt x="16669" y="88106"/>
                    <a:pt x="14288" y="88106"/>
                  </a:cubicBezTo>
                  <a:cubicBezTo>
                    <a:pt x="11906" y="76200"/>
                    <a:pt x="7144" y="66675"/>
                    <a:pt x="4762" y="54768"/>
                  </a:cubicBezTo>
                  <a:cubicBezTo>
                    <a:pt x="2381" y="47625"/>
                    <a:pt x="0" y="35719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4DC08381-1685-ADFF-7CB6-7AF66CC1EFD4}"/>
                </a:ext>
              </a:extLst>
            </p:cNvPr>
            <p:cNvSpPr/>
            <p:nvPr/>
          </p:nvSpPr>
          <p:spPr>
            <a:xfrm>
              <a:off x="11458575" y="4826793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5E83A038-6DD3-4DC0-C0FF-3C672C8325E4}"/>
                </a:ext>
              </a:extLst>
            </p:cNvPr>
            <p:cNvSpPr/>
            <p:nvPr/>
          </p:nvSpPr>
          <p:spPr>
            <a:xfrm>
              <a:off x="11458575" y="321468"/>
              <a:ext cx="61911" cy="90487"/>
            </a:xfrm>
            <a:custGeom>
              <a:avLst/>
              <a:gdLst>
                <a:gd name="connsiteX0" fmla="*/ 61912 w 61911"/>
                <a:gd name="connsiteY0" fmla="*/ 19050 h 90487"/>
                <a:gd name="connsiteX1" fmla="*/ 47625 w 61911"/>
                <a:gd name="connsiteY1" fmla="*/ 90487 h 90487"/>
                <a:gd name="connsiteX2" fmla="*/ 45244 w 61911"/>
                <a:gd name="connsiteY2" fmla="*/ 90487 h 90487"/>
                <a:gd name="connsiteX3" fmla="*/ 54768 w 61911"/>
                <a:gd name="connsiteY3" fmla="*/ 23813 h 90487"/>
                <a:gd name="connsiteX4" fmla="*/ 0 w 61911"/>
                <a:gd name="connsiteY4" fmla="*/ 2381 h 90487"/>
                <a:gd name="connsiteX5" fmla="*/ 0 w 61911"/>
                <a:gd name="connsiteY5" fmla="*/ 0 h 90487"/>
                <a:gd name="connsiteX6" fmla="*/ 61912 w 61911"/>
                <a:gd name="connsiteY6" fmla="*/ 1905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0487">
                  <a:moveTo>
                    <a:pt x="61912" y="19050"/>
                  </a:moveTo>
                  <a:cubicBezTo>
                    <a:pt x="57150" y="45244"/>
                    <a:pt x="52387" y="66675"/>
                    <a:pt x="47625" y="90487"/>
                  </a:cubicBezTo>
                  <a:cubicBezTo>
                    <a:pt x="47625" y="90487"/>
                    <a:pt x="45244" y="90487"/>
                    <a:pt x="45244" y="90487"/>
                  </a:cubicBez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40481" y="11906"/>
                    <a:pt x="61912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29466AC1-E388-F4BA-A115-88D50D521C41}"/>
                </a:ext>
              </a:extLst>
            </p:cNvPr>
            <p:cNvSpPr/>
            <p:nvPr/>
          </p:nvSpPr>
          <p:spPr>
            <a:xfrm>
              <a:off x="6662737" y="4826793"/>
              <a:ext cx="61912" cy="88106"/>
            </a:xfrm>
            <a:custGeom>
              <a:avLst/>
              <a:gdLst>
                <a:gd name="connsiteX0" fmla="*/ 7144 w 61912"/>
                <a:gd name="connsiteY0" fmla="*/ 23813 h 88106"/>
                <a:gd name="connsiteX1" fmla="*/ 16669 w 61912"/>
                <a:gd name="connsiteY1" fmla="*/ 88106 h 88106"/>
                <a:gd name="connsiteX2" fmla="*/ 14288 w 61912"/>
                <a:gd name="connsiteY2" fmla="*/ 88106 h 88106"/>
                <a:gd name="connsiteX3" fmla="*/ 0 w 61912"/>
                <a:gd name="connsiteY3" fmla="*/ 21431 h 88106"/>
                <a:gd name="connsiteX4" fmla="*/ 61913 w 61912"/>
                <a:gd name="connsiteY4" fmla="*/ 0 h 88106"/>
                <a:gd name="connsiteX5" fmla="*/ 7144 w 61912"/>
                <a:gd name="connsiteY5" fmla="*/ 23813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8106">
                  <a:moveTo>
                    <a:pt x="7144" y="23813"/>
                  </a:moveTo>
                  <a:cubicBezTo>
                    <a:pt x="9525" y="47625"/>
                    <a:pt x="14288" y="69056"/>
                    <a:pt x="16669" y="88106"/>
                  </a:cubicBezTo>
                  <a:cubicBezTo>
                    <a:pt x="16669" y="88106"/>
                    <a:pt x="14288" y="88106"/>
                    <a:pt x="14288" y="88106"/>
                  </a:cubicBezTo>
                  <a:cubicBezTo>
                    <a:pt x="9525" y="66675"/>
                    <a:pt x="4763" y="45244"/>
                    <a:pt x="0" y="21431"/>
                  </a:cubicBezTo>
                  <a:cubicBezTo>
                    <a:pt x="19050" y="9525"/>
                    <a:pt x="40481" y="2381"/>
                    <a:pt x="61913" y="0"/>
                  </a:cubicBezTo>
                  <a:cubicBezTo>
                    <a:pt x="45244" y="9525"/>
                    <a:pt x="28575" y="16669"/>
                    <a:pt x="7144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31AE1EB2-9568-05E8-10E5-07E867623ADA}"/>
                </a:ext>
              </a:extLst>
            </p:cNvPr>
            <p:cNvSpPr/>
            <p:nvPr/>
          </p:nvSpPr>
          <p:spPr>
            <a:xfrm>
              <a:off x="11458575" y="5953125"/>
              <a:ext cx="61911" cy="92868"/>
            </a:xfrm>
            <a:custGeom>
              <a:avLst/>
              <a:gdLst>
                <a:gd name="connsiteX0" fmla="*/ 54768 w 61911"/>
                <a:gd name="connsiteY0" fmla="*/ 23813 h 92868"/>
                <a:gd name="connsiteX1" fmla="*/ 0 w 61911"/>
                <a:gd name="connsiteY1" fmla="*/ 2381 h 92868"/>
                <a:gd name="connsiteX2" fmla="*/ 0 w 61911"/>
                <a:gd name="connsiteY2" fmla="*/ 0 h 92868"/>
                <a:gd name="connsiteX3" fmla="*/ 61912 w 61911"/>
                <a:gd name="connsiteY3" fmla="*/ 21431 h 92868"/>
                <a:gd name="connsiteX4" fmla="*/ 47625 w 61911"/>
                <a:gd name="connsiteY4" fmla="*/ 92869 h 92868"/>
                <a:gd name="connsiteX5" fmla="*/ 45244 w 61911"/>
                <a:gd name="connsiteY5" fmla="*/ 92869 h 92868"/>
                <a:gd name="connsiteX6" fmla="*/ 54768 w 61911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1" h="92868">
                  <a:moveTo>
                    <a:pt x="54768" y="23813"/>
                  </a:moveTo>
                  <a:cubicBezTo>
                    <a:pt x="35719" y="16669"/>
                    <a:pt x="16668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69056"/>
                    <a:pt x="50006" y="47625"/>
                    <a:pt x="5476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64BF9016-9D79-D033-7F0A-1244EF1AED0E}"/>
                </a:ext>
              </a:extLst>
            </p:cNvPr>
            <p:cNvSpPr/>
            <p:nvPr/>
          </p:nvSpPr>
          <p:spPr>
            <a:xfrm>
              <a:off x="10567987" y="5950743"/>
              <a:ext cx="64293" cy="90487"/>
            </a:xfrm>
            <a:custGeom>
              <a:avLst/>
              <a:gdLst>
                <a:gd name="connsiteX0" fmla="*/ 9525 w 64293"/>
                <a:gd name="connsiteY0" fmla="*/ 26194 h 90487"/>
                <a:gd name="connsiteX1" fmla="*/ 19050 w 64293"/>
                <a:gd name="connsiteY1" fmla="*/ 90488 h 90487"/>
                <a:gd name="connsiteX2" fmla="*/ 16669 w 64293"/>
                <a:gd name="connsiteY2" fmla="*/ 90488 h 90487"/>
                <a:gd name="connsiteX3" fmla="*/ 0 w 64293"/>
                <a:gd name="connsiteY3" fmla="*/ 21431 h 90487"/>
                <a:gd name="connsiteX4" fmla="*/ 61912 w 64293"/>
                <a:gd name="connsiteY4" fmla="*/ 0 h 90487"/>
                <a:gd name="connsiteX5" fmla="*/ 64294 w 64293"/>
                <a:gd name="connsiteY5" fmla="*/ 4763 h 90487"/>
                <a:gd name="connsiteX6" fmla="*/ 9525 w 64293"/>
                <a:gd name="connsiteY6" fmla="*/ 26194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9525" y="26194"/>
                  </a:moveTo>
                  <a:cubicBezTo>
                    <a:pt x="11906" y="50006"/>
                    <a:pt x="16669" y="69056"/>
                    <a:pt x="19050" y="90488"/>
                  </a:cubicBezTo>
                  <a:cubicBezTo>
                    <a:pt x="19050" y="90488"/>
                    <a:pt x="16669" y="90488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ubicBezTo>
                    <a:pt x="21431" y="14288"/>
                    <a:pt x="42863" y="7144"/>
                    <a:pt x="61912" y="0"/>
                  </a:cubicBezTo>
                  <a:cubicBezTo>
                    <a:pt x="61912" y="2381"/>
                    <a:pt x="61912" y="2381"/>
                    <a:pt x="64294" y="4763"/>
                  </a:cubicBezTo>
                  <a:cubicBezTo>
                    <a:pt x="47625" y="11906"/>
                    <a:pt x="30956" y="16669"/>
                    <a:pt x="952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194CA48B-07D7-7F40-ABF0-2E585A5E4203}"/>
                </a:ext>
              </a:extLst>
            </p:cNvPr>
            <p:cNvSpPr/>
            <p:nvPr/>
          </p:nvSpPr>
          <p:spPr>
            <a:xfrm>
              <a:off x="9503568" y="5950743"/>
              <a:ext cx="64293" cy="92868"/>
            </a:xfrm>
            <a:custGeom>
              <a:avLst/>
              <a:gdLst>
                <a:gd name="connsiteX0" fmla="*/ 45244 w 64293"/>
                <a:gd name="connsiteY0" fmla="*/ 90488 h 92868"/>
                <a:gd name="connsiteX1" fmla="*/ 54768 w 64293"/>
                <a:gd name="connsiteY1" fmla="*/ 23813 h 92868"/>
                <a:gd name="connsiteX2" fmla="*/ 0 w 64293"/>
                <a:gd name="connsiteY2" fmla="*/ 2381 h 92868"/>
                <a:gd name="connsiteX3" fmla="*/ 2381 w 64293"/>
                <a:gd name="connsiteY3" fmla="*/ 0 h 92868"/>
                <a:gd name="connsiteX4" fmla="*/ 64294 w 64293"/>
                <a:gd name="connsiteY4" fmla="*/ 21431 h 92868"/>
                <a:gd name="connsiteX5" fmla="*/ 50006 w 64293"/>
                <a:gd name="connsiteY5" fmla="*/ 92869 h 92868"/>
                <a:gd name="connsiteX6" fmla="*/ 45244 w 64293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45244" y="90488"/>
                  </a:moveTo>
                  <a:cubicBezTo>
                    <a:pt x="47625" y="69056"/>
                    <a:pt x="52387" y="47625"/>
                    <a:pt x="5476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8" y="69056"/>
                    <a:pt x="50006" y="92869"/>
                  </a:cubicBezTo>
                  <a:cubicBezTo>
                    <a:pt x="47625" y="92869"/>
                    <a:pt x="47625" y="92869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2FBA2C24-BD95-BAA6-D7F9-AD20CDD0AF9C}"/>
                </a:ext>
              </a:extLst>
            </p:cNvPr>
            <p:cNvSpPr/>
            <p:nvPr/>
          </p:nvSpPr>
          <p:spPr>
            <a:xfrm>
              <a:off x="8617743" y="5950743"/>
              <a:ext cx="61912" cy="88106"/>
            </a:xfrm>
            <a:custGeom>
              <a:avLst/>
              <a:gdLst>
                <a:gd name="connsiteX0" fmla="*/ 0 w 61912"/>
                <a:gd name="connsiteY0" fmla="*/ 21431 h 88106"/>
                <a:gd name="connsiteX1" fmla="*/ 61913 w 61912"/>
                <a:gd name="connsiteY1" fmla="*/ 0 h 88106"/>
                <a:gd name="connsiteX2" fmla="*/ 61913 w 61912"/>
                <a:gd name="connsiteY2" fmla="*/ 2381 h 88106"/>
                <a:gd name="connsiteX3" fmla="*/ 7144 w 61912"/>
                <a:gd name="connsiteY3" fmla="*/ 23813 h 88106"/>
                <a:gd name="connsiteX4" fmla="*/ 16669 w 61912"/>
                <a:gd name="connsiteY4" fmla="*/ 88107 h 88106"/>
                <a:gd name="connsiteX5" fmla="*/ 14288 w 61912"/>
                <a:gd name="connsiteY5" fmla="*/ 88107 h 88106"/>
                <a:gd name="connsiteX6" fmla="*/ 4763 w 61912"/>
                <a:gd name="connsiteY6" fmla="*/ 54769 h 88106"/>
                <a:gd name="connsiteX7" fmla="*/ 0 w 61912"/>
                <a:gd name="connsiteY7" fmla="*/ 21431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8106">
                  <a:moveTo>
                    <a:pt x="0" y="21431"/>
                  </a:moveTo>
                  <a:cubicBezTo>
                    <a:pt x="21431" y="14288"/>
                    <a:pt x="40482" y="7144"/>
                    <a:pt x="61913" y="0"/>
                  </a:cubicBezTo>
                  <a:cubicBezTo>
                    <a:pt x="61913" y="0"/>
                    <a:pt x="61913" y="2381"/>
                    <a:pt x="61913" y="2381"/>
                  </a:cubicBezTo>
                  <a:cubicBezTo>
                    <a:pt x="45244" y="9525"/>
                    <a:pt x="26194" y="16669"/>
                    <a:pt x="7144" y="23813"/>
                  </a:cubicBezTo>
                  <a:cubicBezTo>
                    <a:pt x="9525" y="47625"/>
                    <a:pt x="14288" y="66675"/>
                    <a:pt x="16669" y="88107"/>
                  </a:cubicBezTo>
                  <a:cubicBezTo>
                    <a:pt x="16669" y="88107"/>
                    <a:pt x="16669" y="88107"/>
                    <a:pt x="14288" y="88107"/>
                  </a:cubicBezTo>
                  <a:cubicBezTo>
                    <a:pt x="11906" y="78581"/>
                    <a:pt x="7144" y="66675"/>
                    <a:pt x="4763" y="54769"/>
                  </a:cubicBezTo>
                  <a:cubicBezTo>
                    <a:pt x="2381" y="47625"/>
                    <a:pt x="2381" y="38100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45248A59-8D3B-1410-7ABE-DB53E46CB267}"/>
                </a:ext>
              </a:extLst>
            </p:cNvPr>
            <p:cNvSpPr/>
            <p:nvPr/>
          </p:nvSpPr>
          <p:spPr>
            <a:xfrm>
              <a:off x="7550943" y="5953125"/>
              <a:ext cx="61912" cy="92868"/>
            </a:xfrm>
            <a:custGeom>
              <a:avLst/>
              <a:gdLst>
                <a:gd name="connsiteX0" fmla="*/ 45244 w 61912"/>
                <a:gd name="connsiteY0" fmla="*/ 90488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90488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90488"/>
                  </a:moveTo>
                  <a:cubicBezTo>
                    <a:pt x="47625" y="69056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90488"/>
                    <a:pt x="45244" y="9048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4BF1707D-9E6D-C38E-38FF-E5C140BA8F5D}"/>
                </a:ext>
              </a:extLst>
            </p:cNvPr>
            <p:cNvSpPr/>
            <p:nvPr/>
          </p:nvSpPr>
          <p:spPr>
            <a:xfrm>
              <a:off x="6665118" y="5953125"/>
              <a:ext cx="61912" cy="85725"/>
            </a:xfrm>
            <a:custGeom>
              <a:avLst/>
              <a:gdLst>
                <a:gd name="connsiteX0" fmla="*/ 61912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7 w 61912"/>
                <a:gd name="connsiteY3" fmla="*/ 85725 h 85725"/>
                <a:gd name="connsiteX4" fmla="*/ 4762 w 61912"/>
                <a:gd name="connsiteY4" fmla="*/ 52387 h 85725"/>
                <a:gd name="connsiteX5" fmla="*/ 0 w 61912"/>
                <a:gd name="connsiteY5" fmla="*/ 16669 h 85725"/>
                <a:gd name="connsiteX6" fmla="*/ 61912 w 61912"/>
                <a:gd name="connsiteY6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5725">
                  <a:moveTo>
                    <a:pt x="61912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7" y="64294"/>
                    <a:pt x="16669" y="85725"/>
                  </a:cubicBezTo>
                  <a:cubicBezTo>
                    <a:pt x="16669" y="85725"/>
                    <a:pt x="16669" y="85725"/>
                    <a:pt x="14287" y="85725"/>
                  </a:cubicBezTo>
                  <a:cubicBezTo>
                    <a:pt x="11906" y="73819"/>
                    <a:pt x="7144" y="64294"/>
                    <a:pt x="4762" y="52387"/>
                  </a:cubicBezTo>
                  <a:cubicBezTo>
                    <a:pt x="2381" y="40481"/>
                    <a:pt x="2381" y="30956"/>
                    <a:pt x="0" y="16669"/>
                  </a:cubicBezTo>
                  <a:cubicBezTo>
                    <a:pt x="19050" y="9525"/>
                    <a:pt x="38100" y="2381"/>
                    <a:pt x="6191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BCEA04B9-DF56-9FDF-365A-81CCA0303D4C}"/>
                </a:ext>
              </a:extLst>
            </p:cNvPr>
            <p:cNvSpPr/>
            <p:nvPr/>
          </p:nvSpPr>
          <p:spPr>
            <a:xfrm>
              <a:off x="5596532" y="4824412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2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3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2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CFB15FB1-4163-E4B0-3577-2BE8372E05B9}"/>
                </a:ext>
              </a:extLst>
            </p:cNvPr>
            <p:cNvSpPr/>
            <p:nvPr/>
          </p:nvSpPr>
          <p:spPr>
            <a:xfrm>
              <a:off x="5595937" y="5953125"/>
              <a:ext cx="61912" cy="92868"/>
            </a:xfrm>
            <a:custGeom>
              <a:avLst/>
              <a:gdLst>
                <a:gd name="connsiteX0" fmla="*/ 45244 w 61912"/>
                <a:gd name="connsiteY0" fmla="*/ 88106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3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6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6"/>
                  </a:moveTo>
                  <a:cubicBezTo>
                    <a:pt x="47625" y="66675"/>
                    <a:pt x="52387" y="45244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0488"/>
                    <a:pt x="47625" y="88106"/>
                    <a:pt x="45244" y="8810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B0E7E2E7-4C4C-14EE-30ED-2E582492FCF3}"/>
                </a:ext>
              </a:extLst>
            </p:cNvPr>
            <p:cNvSpPr/>
            <p:nvPr/>
          </p:nvSpPr>
          <p:spPr>
            <a:xfrm>
              <a:off x="8617743" y="4824412"/>
              <a:ext cx="61912" cy="92868"/>
            </a:xfrm>
            <a:custGeom>
              <a:avLst/>
              <a:gdLst>
                <a:gd name="connsiteX0" fmla="*/ 61913 w 61912"/>
                <a:gd name="connsiteY0" fmla="*/ 4762 h 92868"/>
                <a:gd name="connsiteX1" fmla="*/ 7144 w 61912"/>
                <a:gd name="connsiteY1" fmla="*/ 26194 h 92868"/>
                <a:gd name="connsiteX2" fmla="*/ 16669 w 61912"/>
                <a:gd name="connsiteY2" fmla="*/ 92869 h 92868"/>
                <a:gd name="connsiteX3" fmla="*/ 14288 w 61912"/>
                <a:gd name="connsiteY3" fmla="*/ 92869 h 92868"/>
                <a:gd name="connsiteX4" fmla="*/ 0 w 61912"/>
                <a:gd name="connsiteY4" fmla="*/ 21431 h 92868"/>
                <a:gd name="connsiteX5" fmla="*/ 61913 w 61912"/>
                <a:gd name="connsiteY5" fmla="*/ 0 h 92868"/>
                <a:gd name="connsiteX6" fmla="*/ 61913 w 61912"/>
                <a:gd name="connsiteY6" fmla="*/ 4762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61913" y="4762"/>
                  </a:moveTo>
                  <a:cubicBezTo>
                    <a:pt x="45244" y="11906"/>
                    <a:pt x="26194" y="19050"/>
                    <a:pt x="7144" y="26194"/>
                  </a:cubicBezTo>
                  <a:cubicBezTo>
                    <a:pt x="9525" y="50006"/>
                    <a:pt x="14288" y="71438"/>
                    <a:pt x="16669" y="92869"/>
                  </a:cubicBezTo>
                  <a:cubicBezTo>
                    <a:pt x="16669" y="92869"/>
                    <a:pt x="14288" y="92869"/>
                    <a:pt x="14288" y="92869"/>
                  </a:cubicBezTo>
                  <a:cubicBezTo>
                    <a:pt x="9525" y="71438"/>
                    <a:pt x="4763" y="47625"/>
                    <a:pt x="0" y="21431"/>
                  </a:cubicBezTo>
                  <a:cubicBezTo>
                    <a:pt x="21431" y="14287"/>
                    <a:pt x="40482" y="7143"/>
                    <a:pt x="61913" y="0"/>
                  </a:cubicBezTo>
                  <a:cubicBezTo>
                    <a:pt x="61913" y="2381"/>
                    <a:pt x="61913" y="2381"/>
                    <a:pt x="61913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5A9BD83E-7ED5-81FC-F654-814427E8E0D2}"/>
                </a:ext>
              </a:extLst>
            </p:cNvPr>
            <p:cNvSpPr/>
            <p:nvPr/>
          </p:nvSpPr>
          <p:spPr>
            <a:xfrm>
              <a:off x="7550943" y="4826793"/>
              <a:ext cx="64293" cy="92868"/>
            </a:xfrm>
            <a:custGeom>
              <a:avLst/>
              <a:gdLst>
                <a:gd name="connsiteX0" fmla="*/ 54769 w 64293"/>
                <a:gd name="connsiteY0" fmla="*/ 23813 h 92868"/>
                <a:gd name="connsiteX1" fmla="*/ 0 w 64293"/>
                <a:gd name="connsiteY1" fmla="*/ 2381 h 92868"/>
                <a:gd name="connsiteX2" fmla="*/ 2381 w 64293"/>
                <a:gd name="connsiteY2" fmla="*/ 0 h 92868"/>
                <a:gd name="connsiteX3" fmla="*/ 64294 w 64293"/>
                <a:gd name="connsiteY3" fmla="*/ 21431 h 92868"/>
                <a:gd name="connsiteX4" fmla="*/ 50006 w 64293"/>
                <a:gd name="connsiteY4" fmla="*/ 92869 h 92868"/>
                <a:gd name="connsiteX5" fmla="*/ 47625 w 64293"/>
                <a:gd name="connsiteY5" fmla="*/ 92869 h 92868"/>
                <a:gd name="connsiteX6" fmla="*/ 54769 w 64293"/>
                <a:gd name="connsiteY6" fmla="*/ 2381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54769" y="23813"/>
                  </a:move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21431" y="7144"/>
                    <a:pt x="40481" y="14288"/>
                    <a:pt x="64294" y="21431"/>
                  </a:cubicBezTo>
                  <a:cubicBezTo>
                    <a:pt x="59531" y="45244"/>
                    <a:pt x="54769" y="69056"/>
                    <a:pt x="50006" y="92869"/>
                  </a:cubicBezTo>
                  <a:cubicBezTo>
                    <a:pt x="50006" y="92869"/>
                    <a:pt x="47625" y="92869"/>
                    <a:pt x="47625" y="92869"/>
                  </a:cubicBezTo>
                  <a:cubicBezTo>
                    <a:pt x="47625" y="69056"/>
                    <a:pt x="50006" y="47625"/>
                    <a:pt x="54769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2A544F1-F05B-2CE1-57AB-0E7CA9F14FA4}"/>
                </a:ext>
              </a:extLst>
            </p:cNvPr>
            <p:cNvSpPr/>
            <p:nvPr/>
          </p:nvSpPr>
          <p:spPr>
            <a:xfrm>
              <a:off x="5596532" y="1445418"/>
              <a:ext cx="63698" cy="92868"/>
            </a:xfrm>
            <a:custGeom>
              <a:avLst/>
              <a:gdLst>
                <a:gd name="connsiteX0" fmla="*/ 1786 w 63698"/>
                <a:gd name="connsiteY0" fmla="*/ 0 h 92868"/>
                <a:gd name="connsiteX1" fmla="*/ 63698 w 63698"/>
                <a:gd name="connsiteY1" fmla="*/ 21431 h 92868"/>
                <a:gd name="connsiteX2" fmla="*/ 49411 w 63698"/>
                <a:gd name="connsiteY2" fmla="*/ 92869 h 92868"/>
                <a:gd name="connsiteX3" fmla="*/ 47030 w 63698"/>
                <a:gd name="connsiteY3" fmla="*/ 92869 h 92868"/>
                <a:gd name="connsiteX4" fmla="*/ 56555 w 63698"/>
                <a:gd name="connsiteY4" fmla="*/ 26194 h 92868"/>
                <a:gd name="connsiteX5" fmla="*/ 1786 w 63698"/>
                <a:gd name="connsiteY5" fmla="*/ 4763 h 92868"/>
                <a:gd name="connsiteX6" fmla="*/ 1786 w 63698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98" h="92868">
                  <a:moveTo>
                    <a:pt x="1786" y="0"/>
                  </a:moveTo>
                  <a:cubicBezTo>
                    <a:pt x="20836" y="7144"/>
                    <a:pt x="42267" y="14287"/>
                    <a:pt x="63698" y="21431"/>
                  </a:cubicBezTo>
                  <a:cubicBezTo>
                    <a:pt x="58936" y="47625"/>
                    <a:pt x="54173" y="69056"/>
                    <a:pt x="49411" y="92869"/>
                  </a:cubicBezTo>
                  <a:cubicBezTo>
                    <a:pt x="49411" y="92869"/>
                    <a:pt x="47030" y="92869"/>
                    <a:pt x="47030" y="92869"/>
                  </a:cubicBezTo>
                  <a:cubicBezTo>
                    <a:pt x="49411" y="71438"/>
                    <a:pt x="54173" y="50006"/>
                    <a:pt x="56555" y="26194"/>
                  </a:cubicBezTo>
                  <a:cubicBezTo>
                    <a:pt x="37505" y="19050"/>
                    <a:pt x="18455" y="11906"/>
                    <a:pt x="1786" y="4763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C06B46A9-9779-0CE7-37ED-A4081ECB7516}"/>
                </a:ext>
              </a:extLst>
            </p:cNvPr>
            <p:cNvSpPr/>
            <p:nvPr/>
          </p:nvSpPr>
          <p:spPr>
            <a:xfrm>
              <a:off x="5598318" y="2576512"/>
              <a:ext cx="61912" cy="88106"/>
            </a:xfrm>
            <a:custGeom>
              <a:avLst/>
              <a:gdLst>
                <a:gd name="connsiteX0" fmla="*/ 61912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2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2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2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977E850B-C7DE-B088-3396-EEB18958EF00}"/>
                </a:ext>
              </a:extLst>
            </p:cNvPr>
            <p:cNvSpPr/>
            <p:nvPr/>
          </p:nvSpPr>
          <p:spPr>
            <a:xfrm>
              <a:off x="6662737" y="2571750"/>
              <a:ext cx="64293" cy="92868"/>
            </a:xfrm>
            <a:custGeom>
              <a:avLst/>
              <a:gdLst>
                <a:gd name="connsiteX0" fmla="*/ 14288 w 64293"/>
                <a:gd name="connsiteY0" fmla="*/ 92869 h 92868"/>
                <a:gd name="connsiteX1" fmla="*/ 0 w 64293"/>
                <a:gd name="connsiteY1" fmla="*/ 21431 h 92868"/>
                <a:gd name="connsiteX2" fmla="*/ 61913 w 64293"/>
                <a:gd name="connsiteY2" fmla="*/ 0 h 92868"/>
                <a:gd name="connsiteX3" fmla="*/ 64294 w 64293"/>
                <a:gd name="connsiteY3" fmla="*/ 4762 h 92868"/>
                <a:gd name="connsiteX4" fmla="*/ 9525 w 64293"/>
                <a:gd name="connsiteY4" fmla="*/ 26194 h 92868"/>
                <a:gd name="connsiteX5" fmla="*/ 19050 w 64293"/>
                <a:gd name="connsiteY5" fmla="*/ 90488 h 92868"/>
                <a:gd name="connsiteX6" fmla="*/ 14288 w 64293"/>
                <a:gd name="connsiteY6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2868">
                  <a:moveTo>
                    <a:pt x="14288" y="92869"/>
                  </a:moveTo>
                  <a:cubicBezTo>
                    <a:pt x="9525" y="69056"/>
                    <a:pt x="4763" y="47625"/>
                    <a:pt x="0" y="21431"/>
                  </a:cubicBezTo>
                  <a:cubicBezTo>
                    <a:pt x="21431" y="14287"/>
                    <a:pt x="40481" y="7144"/>
                    <a:pt x="61913" y="0"/>
                  </a:cubicBezTo>
                  <a:cubicBezTo>
                    <a:pt x="61913" y="2381"/>
                    <a:pt x="61913" y="2381"/>
                    <a:pt x="64294" y="4762"/>
                  </a:cubicBezTo>
                  <a:cubicBezTo>
                    <a:pt x="47625" y="11906"/>
                    <a:pt x="28575" y="19050"/>
                    <a:pt x="9525" y="26194"/>
                  </a:cubicBezTo>
                  <a:cubicBezTo>
                    <a:pt x="11906" y="47625"/>
                    <a:pt x="16669" y="69056"/>
                    <a:pt x="19050" y="90488"/>
                  </a:cubicBezTo>
                  <a:cubicBezTo>
                    <a:pt x="16669" y="90488"/>
                    <a:pt x="16669" y="92869"/>
                    <a:pt x="14288" y="928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C3F6B3B-BEDA-7AB1-F801-BB52FF1EC951}"/>
                </a:ext>
              </a:extLst>
            </p:cNvPr>
            <p:cNvSpPr/>
            <p:nvPr/>
          </p:nvSpPr>
          <p:spPr>
            <a:xfrm>
              <a:off x="7550943" y="2571750"/>
              <a:ext cx="61912" cy="92868"/>
            </a:xfrm>
            <a:custGeom>
              <a:avLst/>
              <a:gdLst>
                <a:gd name="connsiteX0" fmla="*/ 0 w 61912"/>
                <a:gd name="connsiteY0" fmla="*/ 0 h 92868"/>
                <a:gd name="connsiteX1" fmla="*/ 61912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8575 h 92868"/>
                <a:gd name="connsiteX5" fmla="*/ 0 w 61912"/>
                <a:gd name="connsiteY5" fmla="*/ 7144 h 92868"/>
                <a:gd name="connsiteX6" fmla="*/ 0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0" y="0"/>
                  </a:moveTo>
                  <a:cubicBezTo>
                    <a:pt x="19050" y="7144"/>
                    <a:pt x="40481" y="14287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8" y="50006"/>
                    <a:pt x="54769" y="28575"/>
                  </a:cubicBezTo>
                  <a:cubicBezTo>
                    <a:pt x="35719" y="21431"/>
                    <a:pt x="16669" y="14287"/>
                    <a:pt x="0" y="7144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FA01FF4E-B2ED-981A-794E-252D9CD7238E}"/>
                </a:ext>
              </a:extLst>
            </p:cNvPr>
            <p:cNvSpPr/>
            <p:nvPr/>
          </p:nvSpPr>
          <p:spPr>
            <a:xfrm>
              <a:off x="5595937" y="3698081"/>
              <a:ext cx="61912" cy="92868"/>
            </a:xfrm>
            <a:custGeom>
              <a:avLst/>
              <a:gdLst>
                <a:gd name="connsiteX0" fmla="*/ 2381 w 61912"/>
                <a:gd name="connsiteY0" fmla="*/ 0 h 92868"/>
                <a:gd name="connsiteX1" fmla="*/ 61913 w 61912"/>
                <a:gd name="connsiteY1" fmla="*/ 21431 h 92868"/>
                <a:gd name="connsiteX2" fmla="*/ 47625 w 61912"/>
                <a:gd name="connsiteY2" fmla="*/ 92869 h 92868"/>
                <a:gd name="connsiteX3" fmla="*/ 45244 w 61912"/>
                <a:gd name="connsiteY3" fmla="*/ 92869 h 92868"/>
                <a:gd name="connsiteX4" fmla="*/ 54769 w 61912"/>
                <a:gd name="connsiteY4" fmla="*/ 26194 h 92868"/>
                <a:gd name="connsiteX5" fmla="*/ 0 w 61912"/>
                <a:gd name="connsiteY5" fmla="*/ 4762 h 92868"/>
                <a:gd name="connsiteX6" fmla="*/ 2381 w 61912"/>
                <a:gd name="connsiteY6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2381" y="0"/>
                  </a:moveTo>
                  <a:cubicBezTo>
                    <a:pt x="21431" y="7144"/>
                    <a:pt x="40481" y="14287"/>
                    <a:pt x="61913" y="21431"/>
                  </a:cubicBezTo>
                  <a:cubicBezTo>
                    <a:pt x="57150" y="47625"/>
                    <a:pt x="52387" y="69056"/>
                    <a:pt x="47625" y="92869"/>
                  </a:cubicBezTo>
                  <a:cubicBezTo>
                    <a:pt x="47625" y="92869"/>
                    <a:pt x="45244" y="92869"/>
                    <a:pt x="45244" y="92869"/>
                  </a:cubicBezTo>
                  <a:cubicBezTo>
                    <a:pt x="47625" y="71438"/>
                    <a:pt x="52387" y="50006"/>
                    <a:pt x="54769" y="26194"/>
                  </a:cubicBezTo>
                  <a:cubicBezTo>
                    <a:pt x="35719" y="19050"/>
                    <a:pt x="16669" y="11906"/>
                    <a:pt x="0" y="4762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9DCA43DF-125B-1594-9202-6C113AF7D1B0}"/>
                </a:ext>
              </a:extLst>
            </p:cNvPr>
            <p:cNvSpPr/>
            <p:nvPr/>
          </p:nvSpPr>
          <p:spPr>
            <a:xfrm>
              <a:off x="6662737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3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2" y="7144"/>
                    <a:pt x="61913" y="0"/>
                  </a:cubicBezTo>
                  <a:cubicBezTo>
                    <a:pt x="61913" y="0"/>
                    <a:pt x="61913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8" y="21431"/>
                    <a:pt x="9525" y="28575"/>
                    <a:pt x="11906" y="40481"/>
                  </a:cubicBezTo>
                  <a:cubicBezTo>
                    <a:pt x="14288" y="57150"/>
                    <a:pt x="16669" y="73819"/>
                    <a:pt x="16669" y="90488"/>
                  </a:cubicBezTo>
                  <a:cubicBezTo>
                    <a:pt x="9525" y="69056"/>
                    <a:pt x="4763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03EB108-8D75-BBDD-CB7B-0E3CDDB13682}"/>
                </a:ext>
              </a:extLst>
            </p:cNvPr>
            <p:cNvSpPr/>
            <p:nvPr/>
          </p:nvSpPr>
          <p:spPr>
            <a:xfrm>
              <a:off x="7550943" y="3700462"/>
              <a:ext cx="61912" cy="92868"/>
            </a:xfrm>
            <a:custGeom>
              <a:avLst/>
              <a:gdLst>
                <a:gd name="connsiteX0" fmla="*/ 45244 w 61912"/>
                <a:gd name="connsiteY0" fmla="*/ 88107 h 92868"/>
                <a:gd name="connsiteX1" fmla="*/ 54769 w 61912"/>
                <a:gd name="connsiteY1" fmla="*/ 23813 h 92868"/>
                <a:gd name="connsiteX2" fmla="*/ 0 w 61912"/>
                <a:gd name="connsiteY2" fmla="*/ 2381 h 92868"/>
                <a:gd name="connsiteX3" fmla="*/ 0 w 61912"/>
                <a:gd name="connsiteY3" fmla="*/ 0 h 92868"/>
                <a:gd name="connsiteX4" fmla="*/ 61912 w 61912"/>
                <a:gd name="connsiteY4" fmla="*/ 21431 h 92868"/>
                <a:gd name="connsiteX5" fmla="*/ 47625 w 61912"/>
                <a:gd name="connsiteY5" fmla="*/ 92869 h 92868"/>
                <a:gd name="connsiteX6" fmla="*/ 45244 w 61912"/>
                <a:gd name="connsiteY6" fmla="*/ 88107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92868">
                  <a:moveTo>
                    <a:pt x="45244" y="88107"/>
                  </a:moveTo>
                  <a:cubicBezTo>
                    <a:pt x="47625" y="66675"/>
                    <a:pt x="52388" y="47625"/>
                    <a:pt x="54769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40481" y="14288"/>
                    <a:pt x="61912" y="21431"/>
                  </a:cubicBezTo>
                  <a:cubicBezTo>
                    <a:pt x="57150" y="47625"/>
                    <a:pt x="52388" y="69056"/>
                    <a:pt x="47625" y="92869"/>
                  </a:cubicBezTo>
                  <a:cubicBezTo>
                    <a:pt x="47625" y="90488"/>
                    <a:pt x="45244" y="88107"/>
                    <a:pt x="45244" y="88107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5D477E13-646F-6F37-AEB4-ABD73BC09137}"/>
                </a:ext>
              </a:extLst>
            </p:cNvPr>
            <p:cNvSpPr/>
            <p:nvPr/>
          </p:nvSpPr>
          <p:spPr>
            <a:xfrm>
              <a:off x="8615362" y="3698081"/>
              <a:ext cx="64293" cy="90487"/>
            </a:xfrm>
            <a:custGeom>
              <a:avLst/>
              <a:gdLst>
                <a:gd name="connsiteX0" fmla="*/ 0 w 64293"/>
                <a:gd name="connsiteY0" fmla="*/ 21431 h 90487"/>
                <a:gd name="connsiteX1" fmla="*/ 61912 w 64293"/>
                <a:gd name="connsiteY1" fmla="*/ 0 h 90487"/>
                <a:gd name="connsiteX2" fmla="*/ 64294 w 64293"/>
                <a:gd name="connsiteY2" fmla="*/ 2381 h 90487"/>
                <a:gd name="connsiteX3" fmla="*/ 23813 w 64293"/>
                <a:gd name="connsiteY3" fmla="*/ 19050 h 90487"/>
                <a:gd name="connsiteX4" fmla="*/ 11906 w 64293"/>
                <a:gd name="connsiteY4" fmla="*/ 40481 h 90487"/>
                <a:gd name="connsiteX5" fmla="*/ 16669 w 64293"/>
                <a:gd name="connsiteY5" fmla="*/ 90488 h 90487"/>
                <a:gd name="connsiteX6" fmla="*/ 0 w 64293"/>
                <a:gd name="connsiteY6" fmla="*/ 21431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293" h="90487">
                  <a:moveTo>
                    <a:pt x="0" y="21431"/>
                  </a:moveTo>
                  <a:cubicBezTo>
                    <a:pt x="23813" y="14287"/>
                    <a:pt x="42863" y="7144"/>
                    <a:pt x="61912" y="0"/>
                  </a:cubicBezTo>
                  <a:cubicBezTo>
                    <a:pt x="61912" y="0"/>
                    <a:pt x="61912" y="2381"/>
                    <a:pt x="64294" y="2381"/>
                  </a:cubicBezTo>
                  <a:cubicBezTo>
                    <a:pt x="50006" y="7144"/>
                    <a:pt x="38100" y="14287"/>
                    <a:pt x="23813" y="19050"/>
                  </a:cubicBezTo>
                  <a:cubicBezTo>
                    <a:pt x="14287" y="21431"/>
                    <a:pt x="9525" y="28575"/>
                    <a:pt x="11906" y="40481"/>
                  </a:cubicBezTo>
                  <a:cubicBezTo>
                    <a:pt x="14287" y="57150"/>
                    <a:pt x="16669" y="73819"/>
                    <a:pt x="16669" y="90488"/>
                  </a:cubicBezTo>
                  <a:cubicBezTo>
                    <a:pt x="11906" y="69056"/>
                    <a:pt x="7144" y="47625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1156F46B-B482-22FD-FBC1-3A6C0A9CC8A8}"/>
                </a:ext>
              </a:extLst>
            </p:cNvPr>
            <p:cNvSpPr/>
            <p:nvPr/>
          </p:nvSpPr>
          <p:spPr>
            <a:xfrm>
              <a:off x="9505949" y="3702843"/>
              <a:ext cx="61912" cy="88106"/>
            </a:xfrm>
            <a:custGeom>
              <a:avLst/>
              <a:gdLst>
                <a:gd name="connsiteX0" fmla="*/ 61913 w 61912"/>
                <a:gd name="connsiteY0" fmla="*/ 16669 h 88106"/>
                <a:gd name="connsiteX1" fmla="*/ 47625 w 61912"/>
                <a:gd name="connsiteY1" fmla="*/ 88106 h 88106"/>
                <a:gd name="connsiteX2" fmla="*/ 45244 w 61912"/>
                <a:gd name="connsiteY2" fmla="*/ 88106 h 88106"/>
                <a:gd name="connsiteX3" fmla="*/ 54769 w 61912"/>
                <a:gd name="connsiteY3" fmla="*/ 23813 h 88106"/>
                <a:gd name="connsiteX4" fmla="*/ 0 w 61912"/>
                <a:gd name="connsiteY4" fmla="*/ 2381 h 88106"/>
                <a:gd name="connsiteX5" fmla="*/ 0 w 61912"/>
                <a:gd name="connsiteY5" fmla="*/ 0 h 88106"/>
                <a:gd name="connsiteX6" fmla="*/ 61913 w 61912"/>
                <a:gd name="connsiteY6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8106">
                  <a:moveTo>
                    <a:pt x="61913" y="16669"/>
                  </a:moveTo>
                  <a:cubicBezTo>
                    <a:pt x="57150" y="42863"/>
                    <a:pt x="52387" y="64294"/>
                    <a:pt x="47625" y="88106"/>
                  </a:cubicBezTo>
                  <a:cubicBezTo>
                    <a:pt x="47625" y="88106"/>
                    <a:pt x="45244" y="88106"/>
                    <a:pt x="45244" y="88106"/>
                  </a:cubicBezTo>
                  <a:cubicBezTo>
                    <a:pt x="47625" y="66675"/>
                    <a:pt x="52387" y="47625"/>
                    <a:pt x="54769" y="23813"/>
                  </a:cubicBezTo>
                  <a:cubicBezTo>
                    <a:pt x="35719" y="16669"/>
                    <a:pt x="19050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2381"/>
                    <a:pt x="38100" y="9525"/>
                    <a:pt x="61913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1501ACF5-B573-1112-A55C-5B36DDBE04F7}"/>
                </a:ext>
              </a:extLst>
            </p:cNvPr>
            <p:cNvSpPr/>
            <p:nvPr/>
          </p:nvSpPr>
          <p:spPr>
            <a:xfrm>
              <a:off x="10572750" y="3702843"/>
              <a:ext cx="61912" cy="85725"/>
            </a:xfrm>
            <a:custGeom>
              <a:avLst/>
              <a:gdLst>
                <a:gd name="connsiteX0" fmla="*/ 61913 w 61912"/>
                <a:gd name="connsiteY0" fmla="*/ 0 h 85725"/>
                <a:gd name="connsiteX1" fmla="*/ 7144 w 61912"/>
                <a:gd name="connsiteY1" fmla="*/ 21431 h 85725"/>
                <a:gd name="connsiteX2" fmla="*/ 16669 w 61912"/>
                <a:gd name="connsiteY2" fmla="*/ 85725 h 85725"/>
                <a:gd name="connsiteX3" fmla="*/ 14288 w 61912"/>
                <a:gd name="connsiteY3" fmla="*/ 85725 h 85725"/>
                <a:gd name="connsiteX4" fmla="*/ 0 w 61912"/>
                <a:gd name="connsiteY4" fmla="*/ 19050 h 85725"/>
                <a:gd name="connsiteX5" fmla="*/ 61913 w 61912"/>
                <a:gd name="connsiteY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85725">
                  <a:moveTo>
                    <a:pt x="61913" y="0"/>
                  </a:moveTo>
                  <a:cubicBezTo>
                    <a:pt x="45244" y="7144"/>
                    <a:pt x="26194" y="14288"/>
                    <a:pt x="7144" y="21431"/>
                  </a:cubicBezTo>
                  <a:cubicBezTo>
                    <a:pt x="9525" y="45244"/>
                    <a:pt x="14288" y="66675"/>
                    <a:pt x="16669" y="85725"/>
                  </a:cubicBezTo>
                  <a:cubicBezTo>
                    <a:pt x="16669" y="85725"/>
                    <a:pt x="14288" y="85725"/>
                    <a:pt x="14288" y="85725"/>
                  </a:cubicBezTo>
                  <a:cubicBezTo>
                    <a:pt x="9525" y="64294"/>
                    <a:pt x="4762" y="42863"/>
                    <a:pt x="0" y="19050"/>
                  </a:cubicBezTo>
                  <a:cubicBezTo>
                    <a:pt x="19050" y="7144"/>
                    <a:pt x="38100" y="2381"/>
                    <a:pt x="619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D477937-C4A7-F3DE-2680-C9201789F771}"/>
                </a:ext>
              </a:extLst>
            </p:cNvPr>
            <p:cNvSpPr/>
            <p:nvPr/>
          </p:nvSpPr>
          <p:spPr>
            <a:xfrm>
              <a:off x="7643812" y="4260056"/>
              <a:ext cx="59531" cy="83343"/>
            </a:xfrm>
            <a:custGeom>
              <a:avLst/>
              <a:gdLst>
                <a:gd name="connsiteX0" fmla="*/ 4762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9531 w 59531"/>
                <a:gd name="connsiteY4" fmla="*/ 0 h 83343"/>
                <a:gd name="connsiteX5" fmla="*/ 59531 w 59531"/>
                <a:gd name="connsiteY5" fmla="*/ 2381 h 83343"/>
                <a:gd name="connsiteX6" fmla="*/ 4762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4762" y="26194"/>
                  </a:moveTo>
                  <a:cubicBezTo>
                    <a:pt x="7144" y="47625"/>
                    <a:pt x="9525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8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0481" y="11906"/>
                    <a:pt x="21431" y="19050"/>
                    <a:pt x="4762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C771DBEC-6766-3902-13F5-DF0460B79A8B}"/>
                </a:ext>
              </a:extLst>
            </p:cNvPr>
            <p:cNvSpPr/>
            <p:nvPr/>
          </p:nvSpPr>
          <p:spPr>
            <a:xfrm>
              <a:off x="11549062" y="3138487"/>
              <a:ext cx="59531" cy="80962"/>
            </a:xfrm>
            <a:custGeom>
              <a:avLst/>
              <a:gdLst>
                <a:gd name="connsiteX0" fmla="*/ 11906 w 59531"/>
                <a:gd name="connsiteY0" fmla="*/ 80962 h 80962"/>
                <a:gd name="connsiteX1" fmla="*/ 0 w 59531"/>
                <a:gd name="connsiteY1" fmla="*/ 21431 h 80962"/>
                <a:gd name="connsiteX2" fmla="*/ 59531 w 59531"/>
                <a:gd name="connsiteY2" fmla="*/ 0 h 80962"/>
                <a:gd name="connsiteX3" fmla="*/ 19050 w 59531"/>
                <a:gd name="connsiteY3" fmla="*/ 16669 h 80962"/>
                <a:gd name="connsiteX4" fmla="*/ 7143 w 59531"/>
                <a:gd name="connsiteY4" fmla="*/ 38100 h 80962"/>
                <a:gd name="connsiteX5" fmla="*/ 14288 w 59531"/>
                <a:gd name="connsiteY5" fmla="*/ 80962 h 80962"/>
                <a:gd name="connsiteX6" fmla="*/ 11906 w 59531"/>
                <a:gd name="connsiteY6" fmla="*/ 809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11906" y="80962"/>
                  </a:moveTo>
                  <a:cubicBezTo>
                    <a:pt x="7143" y="61912"/>
                    <a:pt x="4763" y="40481"/>
                    <a:pt x="0" y="21431"/>
                  </a:cubicBezTo>
                  <a:cubicBezTo>
                    <a:pt x="19050" y="7144"/>
                    <a:pt x="40482" y="4762"/>
                    <a:pt x="59531" y="0"/>
                  </a:cubicBezTo>
                  <a:cubicBezTo>
                    <a:pt x="45244" y="4762"/>
                    <a:pt x="33337" y="11906"/>
                    <a:pt x="19050" y="16669"/>
                  </a:cubicBezTo>
                  <a:cubicBezTo>
                    <a:pt x="9525" y="21431"/>
                    <a:pt x="4763" y="26194"/>
                    <a:pt x="7143" y="38100"/>
                  </a:cubicBezTo>
                  <a:cubicBezTo>
                    <a:pt x="9525" y="52387"/>
                    <a:pt x="11906" y="66675"/>
                    <a:pt x="14288" y="80962"/>
                  </a:cubicBezTo>
                  <a:cubicBezTo>
                    <a:pt x="14288" y="78581"/>
                    <a:pt x="11906" y="80962"/>
                    <a:pt x="11906" y="809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A248C44-2E90-63CB-237E-36E684498561}"/>
                </a:ext>
              </a:extLst>
            </p:cNvPr>
            <p:cNvSpPr/>
            <p:nvPr/>
          </p:nvSpPr>
          <p:spPr>
            <a:xfrm>
              <a:off x="10482262" y="3136106"/>
              <a:ext cx="57298" cy="80962"/>
            </a:xfrm>
            <a:custGeom>
              <a:avLst/>
              <a:gdLst>
                <a:gd name="connsiteX0" fmla="*/ 45244 w 57298"/>
                <a:gd name="connsiteY0" fmla="*/ 80963 h 80962"/>
                <a:gd name="connsiteX1" fmla="*/ 52387 w 57298"/>
                <a:gd name="connsiteY1" fmla="*/ 23813 h 80962"/>
                <a:gd name="connsiteX2" fmla="*/ 0 w 57298"/>
                <a:gd name="connsiteY2" fmla="*/ 2381 h 80962"/>
                <a:gd name="connsiteX3" fmla="*/ 0 w 57298"/>
                <a:gd name="connsiteY3" fmla="*/ 0 h 80962"/>
                <a:gd name="connsiteX4" fmla="*/ 54769 w 57298"/>
                <a:gd name="connsiteY4" fmla="*/ 19050 h 80962"/>
                <a:gd name="connsiteX5" fmla="*/ 45244 w 57298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98" h="80962">
                  <a:moveTo>
                    <a:pt x="45244" y="80963"/>
                  </a:moveTo>
                  <a:cubicBezTo>
                    <a:pt x="47625" y="61913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4769" y="19050"/>
                  </a:cubicBezTo>
                  <a:cubicBezTo>
                    <a:pt x="61913" y="42863"/>
                    <a:pt x="52387" y="6191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66D11A6F-8098-262F-D912-14397E8F002B}"/>
                </a:ext>
              </a:extLst>
            </p:cNvPr>
            <p:cNvSpPr/>
            <p:nvPr/>
          </p:nvSpPr>
          <p:spPr>
            <a:xfrm>
              <a:off x="8529637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6675"/>
                    <a:pt x="50006" y="52387"/>
                    <a:pt x="52387" y="38100"/>
                  </a:cubicBezTo>
                  <a:cubicBezTo>
                    <a:pt x="54769" y="28575"/>
                    <a:pt x="52387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0" y="2381"/>
                    <a:pt x="0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B6B8E1B-62F8-19B9-079A-FE5ED6FD0B98}"/>
                </a:ext>
              </a:extLst>
            </p:cNvPr>
            <p:cNvSpPr/>
            <p:nvPr/>
          </p:nvSpPr>
          <p:spPr>
            <a:xfrm>
              <a:off x="9594056" y="4260056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7144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FB4328E8-496F-F7D3-FFD3-CF14B7402768}"/>
                </a:ext>
              </a:extLst>
            </p:cNvPr>
            <p:cNvSpPr/>
            <p:nvPr/>
          </p:nvSpPr>
          <p:spPr>
            <a:xfrm>
              <a:off x="9594056" y="3136106"/>
              <a:ext cx="59531" cy="80962"/>
            </a:xfrm>
            <a:custGeom>
              <a:avLst/>
              <a:gdLst>
                <a:gd name="connsiteX0" fmla="*/ 59531 w 59531"/>
                <a:gd name="connsiteY0" fmla="*/ 4762 h 80962"/>
                <a:gd name="connsiteX1" fmla="*/ 26194 w 59531"/>
                <a:gd name="connsiteY1" fmla="*/ 16669 h 80962"/>
                <a:gd name="connsiteX2" fmla="*/ 9525 w 59531"/>
                <a:gd name="connsiteY2" fmla="*/ 42863 h 80962"/>
                <a:gd name="connsiteX3" fmla="*/ 11906 w 59531"/>
                <a:gd name="connsiteY3" fmla="*/ 80963 h 80962"/>
                <a:gd name="connsiteX4" fmla="*/ 0 w 59531"/>
                <a:gd name="connsiteY4" fmla="*/ 19050 h 80962"/>
                <a:gd name="connsiteX5" fmla="*/ 23813 w 59531"/>
                <a:gd name="connsiteY5" fmla="*/ 9525 h 80962"/>
                <a:gd name="connsiteX6" fmla="*/ 57150 w 59531"/>
                <a:gd name="connsiteY6" fmla="*/ 0 h 80962"/>
                <a:gd name="connsiteX7" fmla="*/ 59531 w 59531"/>
                <a:gd name="connsiteY7" fmla="*/ 476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0962">
                  <a:moveTo>
                    <a:pt x="59531" y="4762"/>
                  </a:moveTo>
                  <a:cubicBezTo>
                    <a:pt x="47625" y="9525"/>
                    <a:pt x="35719" y="11906"/>
                    <a:pt x="26194" y="16669"/>
                  </a:cubicBezTo>
                  <a:cubicBezTo>
                    <a:pt x="7144" y="23813"/>
                    <a:pt x="7144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1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2"/>
                    <a:pt x="47625" y="2381"/>
                    <a:pt x="57150" y="0"/>
                  </a:cubicBezTo>
                  <a:cubicBezTo>
                    <a:pt x="59531" y="2381"/>
                    <a:pt x="59531" y="2381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15B68EA6-BE5D-3F53-747D-D60CC3953B6D}"/>
                </a:ext>
              </a:extLst>
            </p:cNvPr>
            <p:cNvSpPr/>
            <p:nvPr/>
          </p:nvSpPr>
          <p:spPr>
            <a:xfrm>
              <a:off x="10482262" y="4262437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66742F31-B8E7-A07C-C4FF-CAD2C498F24A}"/>
                </a:ext>
              </a:extLst>
            </p:cNvPr>
            <p:cNvSpPr/>
            <p:nvPr/>
          </p:nvSpPr>
          <p:spPr>
            <a:xfrm>
              <a:off x="5686425" y="5393531"/>
              <a:ext cx="59531" cy="76199"/>
            </a:xfrm>
            <a:custGeom>
              <a:avLst/>
              <a:gdLst>
                <a:gd name="connsiteX0" fmla="*/ 7144 w 59531"/>
                <a:gd name="connsiteY0" fmla="*/ 19050 h 76199"/>
                <a:gd name="connsiteX1" fmla="*/ 14287 w 59531"/>
                <a:gd name="connsiteY1" fmla="*/ 76200 h 76199"/>
                <a:gd name="connsiteX2" fmla="*/ 11906 w 59531"/>
                <a:gd name="connsiteY2" fmla="*/ 76200 h 76199"/>
                <a:gd name="connsiteX3" fmla="*/ 0 w 59531"/>
                <a:gd name="connsiteY3" fmla="*/ 16669 h 76199"/>
                <a:gd name="connsiteX4" fmla="*/ 30956 w 59531"/>
                <a:gd name="connsiteY4" fmla="*/ 4762 h 76199"/>
                <a:gd name="connsiteX5" fmla="*/ 59531 w 59531"/>
                <a:gd name="connsiteY5" fmla="*/ 0 h 76199"/>
                <a:gd name="connsiteX6" fmla="*/ 7144 w 59531"/>
                <a:gd name="connsiteY6" fmla="*/ 1905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6199">
                  <a:moveTo>
                    <a:pt x="7144" y="19050"/>
                  </a:moveTo>
                  <a:cubicBezTo>
                    <a:pt x="9525" y="38100"/>
                    <a:pt x="11906" y="57150"/>
                    <a:pt x="14287" y="76200"/>
                  </a:cubicBezTo>
                  <a:cubicBezTo>
                    <a:pt x="14287" y="76200"/>
                    <a:pt x="11906" y="76200"/>
                    <a:pt x="11906" y="76200"/>
                  </a:cubicBezTo>
                  <a:cubicBezTo>
                    <a:pt x="7144" y="57150"/>
                    <a:pt x="4762" y="35719"/>
                    <a:pt x="0" y="16669"/>
                  </a:cubicBezTo>
                  <a:cubicBezTo>
                    <a:pt x="11906" y="11906"/>
                    <a:pt x="21431" y="7144"/>
                    <a:pt x="30956" y="4762"/>
                  </a:cubicBezTo>
                  <a:cubicBezTo>
                    <a:pt x="40481" y="2381"/>
                    <a:pt x="50006" y="0"/>
                    <a:pt x="59531" y="0"/>
                  </a:cubicBezTo>
                  <a:cubicBezTo>
                    <a:pt x="42863" y="4762"/>
                    <a:pt x="26194" y="11906"/>
                    <a:pt x="7144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3B317407-DDB9-D93F-658E-3ACC583AA0D1}"/>
                </a:ext>
              </a:extLst>
            </p:cNvPr>
            <p:cNvSpPr/>
            <p:nvPr/>
          </p:nvSpPr>
          <p:spPr>
            <a:xfrm>
              <a:off x="11549062" y="4267199"/>
              <a:ext cx="59531" cy="78581"/>
            </a:xfrm>
            <a:custGeom>
              <a:avLst/>
              <a:gdLst>
                <a:gd name="connsiteX0" fmla="*/ 11906 w 59531"/>
                <a:gd name="connsiteY0" fmla="*/ 78581 h 78581"/>
                <a:gd name="connsiteX1" fmla="*/ 0 w 59531"/>
                <a:gd name="connsiteY1" fmla="*/ 19050 h 78581"/>
                <a:gd name="connsiteX2" fmla="*/ 59531 w 59531"/>
                <a:gd name="connsiteY2" fmla="*/ 0 h 78581"/>
                <a:gd name="connsiteX3" fmla="*/ 16669 w 59531"/>
                <a:gd name="connsiteY3" fmla="*/ 16669 h 78581"/>
                <a:gd name="connsiteX4" fmla="*/ 7143 w 59531"/>
                <a:gd name="connsiteY4" fmla="*/ 33338 h 78581"/>
                <a:gd name="connsiteX5" fmla="*/ 14288 w 59531"/>
                <a:gd name="connsiteY5" fmla="*/ 76200 h 78581"/>
                <a:gd name="connsiteX6" fmla="*/ 11906 w 59531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11906" y="78581"/>
                  </a:moveTo>
                  <a:cubicBezTo>
                    <a:pt x="7143" y="59531"/>
                    <a:pt x="4763" y="40481"/>
                    <a:pt x="0" y="19050"/>
                  </a:cubicBezTo>
                  <a:cubicBezTo>
                    <a:pt x="19050" y="4762"/>
                    <a:pt x="38100" y="0"/>
                    <a:pt x="59531" y="0"/>
                  </a:cubicBezTo>
                  <a:cubicBezTo>
                    <a:pt x="45244" y="4762"/>
                    <a:pt x="30956" y="11906"/>
                    <a:pt x="16669" y="16669"/>
                  </a:cubicBezTo>
                  <a:cubicBezTo>
                    <a:pt x="9525" y="19050"/>
                    <a:pt x="4763" y="26194"/>
                    <a:pt x="7143" y="33338"/>
                  </a:cubicBezTo>
                  <a:cubicBezTo>
                    <a:pt x="9525" y="47625"/>
                    <a:pt x="11906" y="61913"/>
                    <a:pt x="14288" y="76200"/>
                  </a:cubicBezTo>
                  <a:cubicBezTo>
                    <a:pt x="14288" y="76200"/>
                    <a:pt x="11906" y="76200"/>
                    <a:pt x="11906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E00F8FC1-6819-B3E8-90E4-EDA86EE9BE00}"/>
                </a:ext>
              </a:extLst>
            </p:cNvPr>
            <p:cNvSpPr/>
            <p:nvPr/>
          </p:nvSpPr>
          <p:spPr>
            <a:xfrm>
              <a:off x="5686425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7144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38BB5EF-B56B-2AF1-CAEF-67A7B48A4E6F}"/>
                </a:ext>
              </a:extLst>
            </p:cNvPr>
            <p:cNvSpPr/>
            <p:nvPr/>
          </p:nvSpPr>
          <p:spPr>
            <a:xfrm>
              <a:off x="6574631" y="2009775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8 w 61912"/>
                <a:gd name="connsiteY4" fmla="*/ 38100 h 80962"/>
                <a:gd name="connsiteX5" fmla="*/ 40481 w 61912"/>
                <a:gd name="connsiteY5" fmla="*/ 16669 h 80962"/>
                <a:gd name="connsiteX6" fmla="*/ 0 w 61912"/>
                <a:gd name="connsiteY6" fmla="*/ 0 h 80962"/>
                <a:gd name="connsiteX7" fmla="*/ 2381 w 61912"/>
                <a:gd name="connsiteY7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2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6675"/>
                    <a:pt x="50006" y="52387"/>
                    <a:pt x="52388" y="38100"/>
                  </a:cubicBezTo>
                  <a:cubicBezTo>
                    <a:pt x="54769" y="28575"/>
                    <a:pt x="52388" y="21431"/>
                    <a:pt x="40481" y="16669"/>
                  </a:cubicBezTo>
                  <a:cubicBezTo>
                    <a:pt x="26194" y="11906"/>
                    <a:pt x="14288" y="7144"/>
                    <a:pt x="0" y="0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AB717E18-AB53-6BEE-5879-A8B96A888745}"/>
                </a:ext>
              </a:extLst>
            </p:cNvPr>
            <p:cNvSpPr/>
            <p:nvPr/>
          </p:nvSpPr>
          <p:spPr>
            <a:xfrm>
              <a:off x="11546681" y="2007393"/>
              <a:ext cx="61912" cy="80962"/>
            </a:xfrm>
            <a:custGeom>
              <a:avLst/>
              <a:gdLst>
                <a:gd name="connsiteX0" fmla="*/ 0 w 61912"/>
                <a:gd name="connsiteY0" fmla="*/ 21431 h 80962"/>
                <a:gd name="connsiteX1" fmla="*/ 59531 w 61912"/>
                <a:gd name="connsiteY1" fmla="*/ 0 h 80962"/>
                <a:gd name="connsiteX2" fmla="*/ 61913 w 61912"/>
                <a:gd name="connsiteY2" fmla="*/ 2381 h 80962"/>
                <a:gd name="connsiteX3" fmla="*/ 21431 w 61912"/>
                <a:gd name="connsiteY3" fmla="*/ 19050 h 80962"/>
                <a:gd name="connsiteX4" fmla="*/ 9525 w 61912"/>
                <a:gd name="connsiteY4" fmla="*/ 40481 h 80962"/>
                <a:gd name="connsiteX5" fmla="*/ 11906 w 61912"/>
                <a:gd name="connsiteY5" fmla="*/ 80962 h 80962"/>
                <a:gd name="connsiteX6" fmla="*/ 0 w 61912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0" y="21431"/>
                  </a:moveTo>
                  <a:cubicBezTo>
                    <a:pt x="21431" y="14287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7625" y="7144"/>
                    <a:pt x="35719" y="14287"/>
                    <a:pt x="21431" y="19050"/>
                  </a:cubicBezTo>
                  <a:cubicBezTo>
                    <a:pt x="11906" y="23813"/>
                    <a:pt x="7144" y="28575"/>
                    <a:pt x="9525" y="40481"/>
                  </a:cubicBezTo>
                  <a:cubicBezTo>
                    <a:pt x="11906" y="54769"/>
                    <a:pt x="14288" y="66675"/>
                    <a:pt x="11906" y="80962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0F41DCF7-6A8D-0733-2D46-334BF34EE125}"/>
                </a:ext>
              </a:extLst>
            </p:cNvPr>
            <p:cNvSpPr/>
            <p:nvPr/>
          </p:nvSpPr>
          <p:spPr>
            <a:xfrm>
              <a:off x="9594056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3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5244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0"/>
                    <a:pt x="59531" y="2381"/>
                    <a:pt x="61913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3"/>
                    <a:pt x="14288" y="61913"/>
                    <a:pt x="16669" y="80963"/>
                  </a:cubicBezTo>
                  <a:cubicBezTo>
                    <a:pt x="14288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D074B89C-DEE2-05B8-5869-4C29A99E7536}"/>
                </a:ext>
              </a:extLst>
            </p:cNvPr>
            <p:cNvSpPr/>
            <p:nvPr/>
          </p:nvSpPr>
          <p:spPr>
            <a:xfrm>
              <a:off x="7639050" y="2007393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2862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8BD483AE-C15B-5E34-3397-6099B2E317E2}"/>
                </a:ext>
              </a:extLst>
            </p:cNvPr>
            <p:cNvSpPr/>
            <p:nvPr/>
          </p:nvSpPr>
          <p:spPr>
            <a:xfrm>
              <a:off x="8529637" y="2009775"/>
              <a:ext cx="57617" cy="80962"/>
            </a:xfrm>
            <a:custGeom>
              <a:avLst/>
              <a:gdLst>
                <a:gd name="connsiteX0" fmla="*/ 2381 w 57617"/>
                <a:gd name="connsiteY0" fmla="*/ 0 h 80962"/>
                <a:gd name="connsiteX1" fmla="*/ 57150 w 57617"/>
                <a:gd name="connsiteY1" fmla="*/ 19050 h 80962"/>
                <a:gd name="connsiteX2" fmla="*/ 45244 w 57617"/>
                <a:gd name="connsiteY2" fmla="*/ 80963 h 80962"/>
                <a:gd name="connsiteX3" fmla="*/ 52387 w 57617"/>
                <a:gd name="connsiteY3" fmla="*/ 23813 h 80962"/>
                <a:gd name="connsiteX4" fmla="*/ 0 w 57617"/>
                <a:gd name="connsiteY4" fmla="*/ 2381 h 80962"/>
                <a:gd name="connsiteX5" fmla="*/ 2381 w 57617"/>
                <a:gd name="connsiteY5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17" h="80962">
                  <a:moveTo>
                    <a:pt x="2381" y="0"/>
                  </a:moveTo>
                  <a:cubicBezTo>
                    <a:pt x="21431" y="7144"/>
                    <a:pt x="38100" y="11906"/>
                    <a:pt x="57150" y="19050"/>
                  </a:cubicBezTo>
                  <a:cubicBezTo>
                    <a:pt x="59531" y="42862"/>
                    <a:pt x="52387" y="61912"/>
                    <a:pt x="45244" y="80963"/>
                  </a:cubicBezTo>
                  <a:cubicBezTo>
                    <a:pt x="47625" y="61912"/>
                    <a:pt x="50006" y="45244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C9FBEDA7-1E68-5917-274C-DCF8638A96C0}"/>
                </a:ext>
              </a:extLst>
            </p:cNvPr>
            <p:cNvSpPr/>
            <p:nvPr/>
          </p:nvSpPr>
          <p:spPr>
            <a:xfrm>
              <a:off x="9594056" y="2012156"/>
              <a:ext cx="59531" cy="78581"/>
            </a:xfrm>
            <a:custGeom>
              <a:avLst/>
              <a:gdLst>
                <a:gd name="connsiteX0" fmla="*/ 0 w 59531"/>
                <a:gd name="connsiteY0" fmla="*/ 19050 h 78581"/>
                <a:gd name="connsiteX1" fmla="*/ 26194 w 59531"/>
                <a:gd name="connsiteY1" fmla="*/ 7144 h 78581"/>
                <a:gd name="connsiteX2" fmla="*/ 59531 w 59531"/>
                <a:gd name="connsiteY2" fmla="*/ 0 h 78581"/>
                <a:gd name="connsiteX3" fmla="*/ 23813 w 59531"/>
                <a:gd name="connsiteY3" fmla="*/ 14287 h 78581"/>
                <a:gd name="connsiteX4" fmla="*/ 9525 w 59531"/>
                <a:gd name="connsiteY4" fmla="*/ 40481 h 78581"/>
                <a:gd name="connsiteX5" fmla="*/ 11906 w 59531"/>
                <a:gd name="connsiteY5" fmla="*/ 78581 h 78581"/>
                <a:gd name="connsiteX6" fmla="*/ 0 w 59531"/>
                <a:gd name="connsiteY6" fmla="*/ 190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78581">
                  <a:moveTo>
                    <a:pt x="0" y="19050"/>
                  </a:moveTo>
                  <a:cubicBezTo>
                    <a:pt x="9525" y="14287"/>
                    <a:pt x="19050" y="11906"/>
                    <a:pt x="26194" y="7144"/>
                  </a:cubicBezTo>
                  <a:cubicBezTo>
                    <a:pt x="35719" y="2381"/>
                    <a:pt x="47625" y="0"/>
                    <a:pt x="59531" y="0"/>
                  </a:cubicBezTo>
                  <a:cubicBezTo>
                    <a:pt x="47625" y="4762"/>
                    <a:pt x="35719" y="9525"/>
                    <a:pt x="23813" y="14287"/>
                  </a:cubicBezTo>
                  <a:cubicBezTo>
                    <a:pt x="7144" y="21431"/>
                    <a:pt x="4763" y="21431"/>
                    <a:pt x="9525" y="40481"/>
                  </a:cubicBezTo>
                  <a:cubicBezTo>
                    <a:pt x="11906" y="52387"/>
                    <a:pt x="14288" y="66675"/>
                    <a:pt x="11906" y="78581"/>
                  </a:cubicBezTo>
                  <a:cubicBezTo>
                    <a:pt x="7144" y="59531"/>
                    <a:pt x="4763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78CE4948-562C-EE22-5336-760142CF8796}"/>
                </a:ext>
              </a:extLst>
            </p:cNvPr>
            <p:cNvSpPr/>
            <p:nvPr/>
          </p:nvSpPr>
          <p:spPr>
            <a:xfrm>
              <a:off x="11546681" y="5386387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3 h 80962"/>
                <a:gd name="connsiteX5" fmla="*/ 11906 w 59531"/>
                <a:gd name="connsiteY5" fmla="*/ 80963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8"/>
                    <a:pt x="40482" y="7144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2863"/>
                    <a:pt x="11906" y="61913"/>
                    <a:pt x="14288" y="80963"/>
                  </a:cubicBezTo>
                  <a:cubicBezTo>
                    <a:pt x="14288" y="80963"/>
                    <a:pt x="11906" y="80963"/>
                    <a:pt x="11906" y="80963"/>
                  </a:cubicBezTo>
                  <a:cubicBezTo>
                    <a:pt x="9525" y="64294"/>
                    <a:pt x="4763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532B6C6-92B8-E4D7-7EE4-0DA7FE8E1043}"/>
                </a:ext>
              </a:extLst>
            </p:cNvPr>
            <p:cNvSpPr/>
            <p:nvPr/>
          </p:nvSpPr>
          <p:spPr>
            <a:xfrm>
              <a:off x="10482262" y="2012156"/>
              <a:ext cx="59531" cy="80962"/>
            </a:xfrm>
            <a:custGeom>
              <a:avLst/>
              <a:gdLst>
                <a:gd name="connsiteX0" fmla="*/ 45244 w 59531"/>
                <a:gd name="connsiteY0" fmla="*/ 78581 h 80962"/>
                <a:gd name="connsiteX1" fmla="*/ 52387 w 59531"/>
                <a:gd name="connsiteY1" fmla="*/ 23813 h 80962"/>
                <a:gd name="connsiteX2" fmla="*/ 0 w 59531"/>
                <a:gd name="connsiteY2" fmla="*/ 2381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5244 w 59531"/>
                <a:gd name="connsiteY6" fmla="*/ 7858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5244" y="78581"/>
                  </a:moveTo>
                  <a:cubicBezTo>
                    <a:pt x="47625" y="61912"/>
                    <a:pt x="50006" y="42863"/>
                    <a:pt x="52387" y="23813"/>
                  </a:cubicBezTo>
                  <a:cubicBezTo>
                    <a:pt x="33338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2"/>
                    <a:pt x="47625" y="80963"/>
                  </a:cubicBezTo>
                  <a:cubicBezTo>
                    <a:pt x="47625" y="78581"/>
                    <a:pt x="47625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9987432-68FF-7C57-D945-0EDE7E997C06}"/>
                </a:ext>
              </a:extLst>
            </p:cNvPr>
            <p:cNvSpPr/>
            <p:nvPr/>
          </p:nvSpPr>
          <p:spPr>
            <a:xfrm>
              <a:off x="5686425" y="6512718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2381 h 83343"/>
                <a:gd name="connsiteX4" fmla="*/ 7144 w 59531"/>
                <a:gd name="connsiteY4" fmla="*/ 23813 h 83343"/>
                <a:gd name="connsiteX5" fmla="*/ 14287 w 59531"/>
                <a:gd name="connsiteY5" fmla="*/ 80962 h 83343"/>
                <a:gd name="connsiteX6" fmla="*/ 11906 w 59531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9"/>
                    <a:pt x="7144" y="23813"/>
                  </a:cubicBezTo>
                  <a:cubicBezTo>
                    <a:pt x="9525" y="45244"/>
                    <a:pt x="11906" y="61913"/>
                    <a:pt x="14287" y="80962"/>
                  </a:cubicBezTo>
                  <a:cubicBezTo>
                    <a:pt x="14287" y="83344"/>
                    <a:pt x="14287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DC74A217-5F8A-F1C0-07A6-AD93865656B3}"/>
                </a:ext>
              </a:extLst>
            </p:cNvPr>
            <p:cNvSpPr/>
            <p:nvPr/>
          </p:nvSpPr>
          <p:spPr>
            <a:xfrm>
              <a:off x="6574631" y="6517481"/>
              <a:ext cx="61912" cy="78580"/>
            </a:xfrm>
            <a:custGeom>
              <a:avLst/>
              <a:gdLst>
                <a:gd name="connsiteX0" fmla="*/ 61913 w 61912"/>
                <a:gd name="connsiteY0" fmla="*/ 19050 h 78580"/>
                <a:gd name="connsiteX1" fmla="*/ 50006 w 61912"/>
                <a:gd name="connsiteY1" fmla="*/ 78581 h 78580"/>
                <a:gd name="connsiteX2" fmla="*/ 45244 w 61912"/>
                <a:gd name="connsiteY2" fmla="*/ 78581 h 78580"/>
                <a:gd name="connsiteX3" fmla="*/ 50006 w 61912"/>
                <a:gd name="connsiteY3" fmla="*/ 40481 h 78580"/>
                <a:gd name="connsiteX4" fmla="*/ 33338 w 61912"/>
                <a:gd name="connsiteY4" fmla="*/ 14287 h 78580"/>
                <a:gd name="connsiteX5" fmla="*/ 0 w 61912"/>
                <a:gd name="connsiteY5" fmla="*/ 0 h 78580"/>
                <a:gd name="connsiteX6" fmla="*/ 61913 w 61912"/>
                <a:gd name="connsiteY6" fmla="*/ 19050 h 7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78580">
                  <a:moveTo>
                    <a:pt x="61913" y="19050"/>
                  </a:moveTo>
                  <a:cubicBezTo>
                    <a:pt x="57150" y="38099"/>
                    <a:pt x="54769" y="59531"/>
                    <a:pt x="50006" y="78581"/>
                  </a:cubicBezTo>
                  <a:cubicBezTo>
                    <a:pt x="47625" y="78581"/>
                    <a:pt x="47625" y="78581"/>
                    <a:pt x="45244" y="78581"/>
                  </a:cubicBezTo>
                  <a:cubicBezTo>
                    <a:pt x="47625" y="66675"/>
                    <a:pt x="50006" y="52387"/>
                    <a:pt x="50006" y="40481"/>
                  </a:cubicBezTo>
                  <a:cubicBezTo>
                    <a:pt x="52388" y="21431"/>
                    <a:pt x="52388" y="21431"/>
                    <a:pt x="33338" y="14287"/>
                  </a:cubicBezTo>
                  <a:cubicBezTo>
                    <a:pt x="21431" y="9525"/>
                    <a:pt x="9525" y="4762"/>
                    <a:pt x="0" y="0"/>
                  </a:cubicBezTo>
                  <a:cubicBezTo>
                    <a:pt x="21431" y="2381"/>
                    <a:pt x="40481" y="7143"/>
                    <a:pt x="619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A48E78A8-246C-21A9-A773-C152823DA76B}"/>
                </a:ext>
              </a:extLst>
            </p:cNvPr>
            <p:cNvSpPr/>
            <p:nvPr/>
          </p:nvSpPr>
          <p:spPr>
            <a:xfrm>
              <a:off x="7641431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2 w 61912"/>
                <a:gd name="connsiteY3" fmla="*/ 2381 h 83343"/>
                <a:gd name="connsiteX4" fmla="*/ 9525 w 61912"/>
                <a:gd name="connsiteY4" fmla="*/ 23813 h 83343"/>
                <a:gd name="connsiteX5" fmla="*/ 16669 w 61912"/>
                <a:gd name="connsiteY5" fmla="*/ 80962 h 83343"/>
                <a:gd name="connsiteX6" fmla="*/ 11906 w 61912"/>
                <a:gd name="connsiteY6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8"/>
                    <a:pt x="40481" y="7143"/>
                    <a:pt x="59531" y="0"/>
                  </a:cubicBezTo>
                  <a:cubicBezTo>
                    <a:pt x="59531" y="0"/>
                    <a:pt x="59531" y="2381"/>
                    <a:pt x="61912" y="2381"/>
                  </a:cubicBezTo>
                  <a:cubicBezTo>
                    <a:pt x="45244" y="9525"/>
                    <a:pt x="28575" y="16669"/>
                    <a:pt x="9525" y="23813"/>
                  </a:cubicBezTo>
                  <a:cubicBezTo>
                    <a:pt x="11906" y="42862"/>
                    <a:pt x="14287" y="61913"/>
                    <a:pt x="16669" y="80962"/>
                  </a:cubicBezTo>
                  <a:cubicBezTo>
                    <a:pt x="11906" y="83344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38E1F51D-9B59-DA4B-4683-4467A0433B39}"/>
                </a:ext>
              </a:extLst>
            </p:cNvPr>
            <p:cNvSpPr/>
            <p:nvPr/>
          </p:nvSpPr>
          <p:spPr>
            <a:xfrm>
              <a:off x="8527256" y="6515100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2 w 61912"/>
                <a:gd name="connsiteY1" fmla="*/ 19050 h 80962"/>
                <a:gd name="connsiteX2" fmla="*/ 50006 w 61912"/>
                <a:gd name="connsiteY2" fmla="*/ 80962 h 80962"/>
                <a:gd name="connsiteX3" fmla="*/ 45244 w 61912"/>
                <a:gd name="connsiteY3" fmla="*/ 80962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3"/>
                    <a:pt x="40481" y="11906"/>
                    <a:pt x="61912" y="19050"/>
                  </a:cubicBezTo>
                  <a:cubicBezTo>
                    <a:pt x="57150" y="40481"/>
                    <a:pt x="54768" y="61913"/>
                    <a:pt x="50006" y="80962"/>
                  </a:cubicBezTo>
                  <a:cubicBezTo>
                    <a:pt x="47625" y="80962"/>
                    <a:pt x="47625" y="80962"/>
                    <a:pt x="45244" y="80962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2381" y="0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1962F0A9-35CD-E268-65BF-19FEF92CCA35}"/>
                </a:ext>
              </a:extLst>
            </p:cNvPr>
            <p:cNvSpPr/>
            <p:nvPr/>
          </p:nvSpPr>
          <p:spPr>
            <a:xfrm>
              <a:off x="9594056" y="6512718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4288 w 61912"/>
                <a:gd name="connsiteY5" fmla="*/ 45244 h 83343"/>
                <a:gd name="connsiteX6" fmla="*/ 19050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2"/>
                    <a:pt x="0" y="21431"/>
                  </a:cubicBezTo>
                  <a:cubicBezTo>
                    <a:pt x="21431" y="14288"/>
                    <a:pt x="40482" y="7143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4288" y="45244"/>
                  </a:cubicBezTo>
                  <a:cubicBezTo>
                    <a:pt x="16669" y="57150"/>
                    <a:pt x="19050" y="71438"/>
                    <a:pt x="19050" y="83344"/>
                  </a:cubicBezTo>
                  <a:cubicBezTo>
                    <a:pt x="14288" y="83344"/>
                    <a:pt x="14288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4246A50A-EECB-007A-7BED-80B15E0A51BA}"/>
                </a:ext>
              </a:extLst>
            </p:cNvPr>
            <p:cNvSpPr/>
            <p:nvPr/>
          </p:nvSpPr>
          <p:spPr>
            <a:xfrm>
              <a:off x="10484643" y="6515100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2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3"/>
                    <a:pt x="50006" y="45244"/>
                    <a:pt x="52387" y="23813"/>
                  </a:cubicBezTo>
                  <a:cubicBezTo>
                    <a:pt x="35719" y="16668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02E335E-C099-2EA9-E91D-40E811DF68BC}"/>
                </a:ext>
              </a:extLst>
            </p:cNvPr>
            <p:cNvSpPr/>
            <p:nvPr/>
          </p:nvSpPr>
          <p:spPr>
            <a:xfrm>
              <a:off x="11546681" y="6515100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8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1431" y="11906"/>
                    <a:pt x="40482" y="4762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3" y="9525"/>
                    <a:pt x="26194" y="16668"/>
                    <a:pt x="7144" y="23813"/>
                  </a:cubicBezTo>
                  <a:cubicBezTo>
                    <a:pt x="9525" y="42862"/>
                    <a:pt x="11906" y="61913"/>
                    <a:pt x="14288" y="80962"/>
                  </a:cubicBezTo>
                  <a:cubicBezTo>
                    <a:pt x="14288" y="80962"/>
                    <a:pt x="11906" y="80962"/>
                    <a:pt x="11906" y="80962"/>
                  </a:cubicBezTo>
                  <a:cubicBezTo>
                    <a:pt x="9525" y="61913"/>
                    <a:pt x="4763" y="42862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43A6A71-A530-F99B-0732-13A9D3BAF0BA}"/>
                </a:ext>
              </a:extLst>
            </p:cNvPr>
            <p:cNvSpPr/>
            <p:nvPr/>
          </p:nvSpPr>
          <p:spPr>
            <a:xfrm>
              <a:off x="10482262" y="5388768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7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7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7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909851EC-D846-8EB8-C8EB-A9AFCC207498}"/>
                </a:ext>
              </a:extLst>
            </p:cNvPr>
            <p:cNvSpPr/>
            <p:nvPr/>
          </p:nvSpPr>
          <p:spPr>
            <a:xfrm>
              <a:off x="8532018" y="3136106"/>
              <a:ext cx="59531" cy="80962"/>
            </a:xfrm>
            <a:custGeom>
              <a:avLst/>
              <a:gdLst>
                <a:gd name="connsiteX0" fmla="*/ 42863 w 59531"/>
                <a:gd name="connsiteY0" fmla="*/ 80963 h 80962"/>
                <a:gd name="connsiteX1" fmla="*/ 50006 w 59531"/>
                <a:gd name="connsiteY1" fmla="*/ 40481 h 80962"/>
                <a:gd name="connsiteX2" fmla="*/ 38100 w 59531"/>
                <a:gd name="connsiteY2" fmla="*/ 19050 h 80962"/>
                <a:gd name="connsiteX3" fmla="*/ 0 w 59531"/>
                <a:gd name="connsiteY3" fmla="*/ 0 h 80962"/>
                <a:gd name="connsiteX4" fmla="*/ 59531 w 59531"/>
                <a:gd name="connsiteY4" fmla="*/ 19050 h 80962"/>
                <a:gd name="connsiteX5" fmla="*/ 47625 w 59531"/>
                <a:gd name="connsiteY5" fmla="*/ 80963 h 80962"/>
                <a:gd name="connsiteX6" fmla="*/ 42863 w 59531"/>
                <a:gd name="connsiteY6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42863" y="80963"/>
                  </a:moveTo>
                  <a:cubicBezTo>
                    <a:pt x="45244" y="66675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7" y="61913"/>
                    <a:pt x="47625" y="80963"/>
                  </a:cubicBezTo>
                  <a:cubicBezTo>
                    <a:pt x="45244" y="80963"/>
                    <a:pt x="42863" y="80963"/>
                    <a:pt x="42863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396058DF-3EBF-D447-7150-E1A1753ACF23}"/>
                </a:ext>
              </a:extLst>
            </p:cNvPr>
            <p:cNvSpPr/>
            <p:nvPr/>
          </p:nvSpPr>
          <p:spPr>
            <a:xfrm>
              <a:off x="9594056" y="5386387"/>
              <a:ext cx="59531" cy="83343"/>
            </a:xfrm>
            <a:custGeom>
              <a:avLst/>
              <a:gdLst>
                <a:gd name="connsiteX0" fmla="*/ 59531 w 59531"/>
                <a:gd name="connsiteY0" fmla="*/ 4762 h 83343"/>
                <a:gd name="connsiteX1" fmla="*/ 7144 w 59531"/>
                <a:gd name="connsiteY1" fmla="*/ 26194 h 83343"/>
                <a:gd name="connsiteX2" fmla="*/ 14288 w 59531"/>
                <a:gd name="connsiteY2" fmla="*/ 83344 h 83343"/>
                <a:gd name="connsiteX3" fmla="*/ 11906 w 59531"/>
                <a:gd name="connsiteY3" fmla="*/ 83344 h 83343"/>
                <a:gd name="connsiteX4" fmla="*/ 0 w 59531"/>
                <a:gd name="connsiteY4" fmla="*/ 21431 h 83343"/>
                <a:gd name="connsiteX5" fmla="*/ 57150 w 59531"/>
                <a:gd name="connsiteY5" fmla="*/ 0 h 83343"/>
                <a:gd name="connsiteX6" fmla="*/ 59531 w 59531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4762"/>
                  </a:moveTo>
                  <a:cubicBezTo>
                    <a:pt x="42863" y="11906"/>
                    <a:pt x="26194" y="19050"/>
                    <a:pt x="7144" y="26194"/>
                  </a:cubicBezTo>
                  <a:cubicBezTo>
                    <a:pt x="9525" y="47625"/>
                    <a:pt x="11906" y="64294"/>
                    <a:pt x="14288" y="83344"/>
                  </a:cubicBezTo>
                  <a:cubicBezTo>
                    <a:pt x="14288" y="83344"/>
                    <a:pt x="11906" y="83344"/>
                    <a:pt x="11906" y="83344"/>
                  </a:cubicBez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7150" y="0"/>
                  </a:cubicBezTo>
                  <a:cubicBezTo>
                    <a:pt x="59531" y="2381"/>
                    <a:pt x="59531" y="4762"/>
                    <a:pt x="59531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775FF707-8DC4-15F6-42D8-345527FCACAB}"/>
                </a:ext>
              </a:extLst>
            </p:cNvPr>
            <p:cNvSpPr/>
            <p:nvPr/>
          </p:nvSpPr>
          <p:spPr>
            <a:xfrm>
              <a:off x="5684043" y="3133725"/>
              <a:ext cx="61912" cy="83343"/>
            </a:xfrm>
            <a:custGeom>
              <a:avLst/>
              <a:gdLst>
                <a:gd name="connsiteX0" fmla="*/ 61912 w 61912"/>
                <a:gd name="connsiteY0" fmla="*/ 4762 h 83343"/>
                <a:gd name="connsiteX1" fmla="*/ 21431 w 61912"/>
                <a:gd name="connsiteY1" fmla="*/ 21431 h 83343"/>
                <a:gd name="connsiteX2" fmla="*/ 9525 w 61912"/>
                <a:gd name="connsiteY2" fmla="*/ 42862 h 83343"/>
                <a:gd name="connsiteX3" fmla="*/ 11906 w 61912"/>
                <a:gd name="connsiteY3" fmla="*/ 83344 h 83343"/>
                <a:gd name="connsiteX4" fmla="*/ 0 w 61912"/>
                <a:gd name="connsiteY4" fmla="*/ 21431 h 83343"/>
                <a:gd name="connsiteX5" fmla="*/ 59531 w 61912"/>
                <a:gd name="connsiteY5" fmla="*/ 0 h 83343"/>
                <a:gd name="connsiteX6" fmla="*/ 61912 w 61912"/>
                <a:gd name="connsiteY6" fmla="*/ 4762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3343">
                  <a:moveTo>
                    <a:pt x="61912" y="4762"/>
                  </a:moveTo>
                  <a:cubicBezTo>
                    <a:pt x="47625" y="9525"/>
                    <a:pt x="35719" y="16669"/>
                    <a:pt x="21431" y="21431"/>
                  </a:cubicBezTo>
                  <a:cubicBezTo>
                    <a:pt x="11906" y="26194"/>
                    <a:pt x="7144" y="30956"/>
                    <a:pt x="9525" y="42862"/>
                  </a:cubicBezTo>
                  <a:cubicBezTo>
                    <a:pt x="11906" y="57150"/>
                    <a:pt x="14288" y="69056"/>
                    <a:pt x="11906" y="83344"/>
                  </a:cubicBezTo>
                  <a:cubicBezTo>
                    <a:pt x="7144" y="64294"/>
                    <a:pt x="4762" y="45244"/>
                    <a:pt x="0" y="21431"/>
                  </a:cubicBezTo>
                  <a:cubicBezTo>
                    <a:pt x="21431" y="14287"/>
                    <a:pt x="40481" y="7143"/>
                    <a:pt x="59531" y="0"/>
                  </a:cubicBezTo>
                  <a:cubicBezTo>
                    <a:pt x="61912" y="2381"/>
                    <a:pt x="61912" y="4762"/>
                    <a:pt x="61912" y="476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08CA7CE2-086C-CD02-C925-20EFB13F2869}"/>
                </a:ext>
              </a:extLst>
            </p:cNvPr>
            <p:cNvSpPr/>
            <p:nvPr/>
          </p:nvSpPr>
          <p:spPr>
            <a:xfrm>
              <a:off x="8529637" y="5386387"/>
              <a:ext cx="59531" cy="83343"/>
            </a:xfrm>
            <a:custGeom>
              <a:avLst/>
              <a:gdLst>
                <a:gd name="connsiteX0" fmla="*/ 59531 w 59531"/>
                <a:gd name="connsiteY0" fmla="*/ 21431 h 83343"/>
                <a:gd name="connsiteX1" fmla="*/ 47625 w 59531"/>
                <a:gd name="connsiteY1" fmla="*/ 83344 h 83343"/>
                <a:gd name="connsiteX2" fmla="*/ 42863 w 59531"/>
                <a:gd name="connsiteY2" fmla="*/ 83344 h 83343"/>
                <a:gd name="connsiteX3" fmla="*/ 50006 w 59531"/>
                <a:gd name="connsiteY3" fmla="*/ 40481 h 83343"/>
                <a:gd name="connsiteX4" fmla="*/ 38100 w 59531"/>
                <a:gd name="connsiteY4" fmla="*/ 19050 h 83343"/>
                <a:gd name="connsiteX5" fmla="*/ 0 w 59531"/>
                <a:gd name="connsiteY5" fmla="*/ 0 h 83343"/>
                <a:gd name="connsiteX6" fmla="*/ 59531 w 59531"/>
                <a:gd name="connsiteY6" fmla="*/ 21431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59531" y="21431"/>
                  </a:moveTo>
                  <a:cubicBezTo>
                    <a:pt x="54769" y="45244"/>
                    <a:pt x="50006" y="64294"/>
                    <a:pt x="47625" y="83344"/>
                  </a:cubicBezTo>
                  <a:cubicBezTo>
                    <a:pt x="45244" y="83344"/>
                    <a:pt x="45244" y="83344"/>
                    <a:pt x="42863" y="83344"/>
                  </a:cubicBezTo>
                  <a:cubicBezTo>
                    <a:pt x="45244" y="69056"/>
                    <a:pt x="47625" y="54769"/>
                    <a:pt x="50006" y="40481"/>
                  </a:cubicBezTo>
                  <a:cubicBezTo>
                    <a:pt x="52387" y="30956"/>
                    <a:pt x="50006" y="23813"/>
                    <a:pt x="38100" y="19050"/>
                  </a:cubicBezTo>
                  <a:cubicBezTo>
                    <a:pt x="23813" y="14288"/>
                    <a:pt x="11906" y="9525"/>
                    <a:pt x="0" y="0"/>
                  </a:cubicBezTo>
                  <a:cubicBezTo>
                    <a:pt x="19050" y="7144"/>
                    <a:pt x="38100" y="14288"/>
                    <a:pt x="5953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D7A1DB5C-CB67-576B-010F-359C2176434F}"/>
                </a:ext>
              </a:extLst>
            </p:cNvPr>
            <p:cNvSpPr/>
            <p:nvPr/>
          </p:nvSpPr>
          <p:spPr>
            <a:xfrm>
              <a:off x="7639050" y="5388768"/>
              <a:ext cx="59531" cy="80962"/>
            </a:xfrm>
            <a:custGeom>
              <a:avLst/>
              <a:gdLst>
                <a:gd name="connsiteX0" fmla="*/ 0 w 59531"/>
                <a:gd name="connsiteY0" fmla="*/ 19050 h 80962"/>
                <a:gd name="connsiteX1" fmla="*/ 59531 w 59531"/>
                <a:gd name="connsiteY1" fmla="*/ 0 h 80962"/>
                <a:gd name="connsiteX2" fmla="*/ 59531 w 59531"/>
                <a:gd name="connsiteY2" fmla="*/ 2381 h 80962"/>
                <a:gd name="connsiteX3" fmla="*/ 19050 w 59531"/>
                <a:gd name="connsiteY3" fmla="*/ 19050 h 80962"/>
                <a:gd name="connsiteX4" fmla="*/ 7144 w 59531"/>
                <a:gd name="connsiteY4" fmla="*/ 40481 h 80962"/>
                <a:gd name="connsiteX5" fmla="*/ 9525 w 59531"/>
                <a:gd name="connsiteY5" fmla="*/ 80962 h 80962"/>
                <a:gd name="connsiteX6" fmla="*/ 0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19050"/>
                  </a:moveTo>
                  <a:cubicBezTo>
                    <a:pt x="23813" y="11906"/>
                    <a:pt x="40481" y="4762"/>
                    <a:pt x="59531" y="0"/>
                  </a:cubicBezTo>
                  <a:cubicBezTo>
                    <a:pt x="59531" y="0"/>
                    <a:pt x="59531" y="2381"/>
                    <a:pt x="59531" y="2381"/>
                  </a:cubicBezTo>
                  <a:cubicBezTo>
                    <a:pt x="45244" y="7144"/>
                    <a:pt x="33337" y="14287"/>
                    <a:pt x="19050" y="19050"/>
                  </a:cubicBezTo>
                  <a:cubicBezTo>
                    <a:pt x="9525" y="23813"/>
                    <a:pt x="4762" y="28575"/>
                    <a:pt x="7144" y="40481"/>
                  </a:cubicBezTo>
                  <a:cubicBezTo>
                    <a:pt x="9525" y="54769"/>
                    <a:pt x="11906" y="66675"/>
                    <a:pt x="9525" y="80962"/>
                  </a:cubicBezTo>
                  <a:cubicBezTo>
                    <a:pt x="9525" y="61912"/>
                    <a:pt x="4762" y="4048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AED8E342-0491-60A0-0CEB-D537DB6BBED4}"/>
                </a:ext>
              </a:extLst>
            </p:cNvPr>
            <p:cNvSpPr/>
            <p:nvPr/>
          </p:nvSpPr>
          <p:spPr>
            <a:xfrm>
              <a:off x="6577012" y="5388768"/>
              <a:ext cx="59531" cy="80962"/>
            </a:xfrm>
            <a:custGeom>
              <a:avLst/>
              <a:gdLst>
                <a:gd name="connsiteX0" fmla="*/ 52388 w 59531"/>
                <a:gd name="connsiteY0" fmla="*/ 23813 h 80962"/>
                <a:gd name="connsiteX1" fmla="*/ 0 w 59531"/>
                <a:gd name="connsiteY1" fmla="*/ 2381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2 h 80962"/>
                <a:gd name="connsiteX5" fmla="*/ 42862 w 59531"/>
                <a:gd name="connsiteY5" fmla="*/ 80962 h 80962"/>
                <a:gd name="connsiteX6" fmla="*/ 52388 w 59531"/>
                <a:gd name="connsiteY6" fmla="*/ 2381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2388" y="23813"/>
                  </a:moveTo>
                  <a:cubicBezTo>
                    <a:pt x="33337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2"/>
                    <a:pt x="47625" y="80962"/>
                  </a:cubicBezTo>
                  <a:cubicBezTo>
                    <a:pt x="45244" y="80962"/>
                    <a:pt x="45244" y="80962"/>
                    <a:pt x="42862" y="80962"/>
                  </a:cubicBezTo>
                  <a:cubicBezTo>
                    <a:pt x="45244" y="64294"/>
                    <a:pt x="47625" y="45244"/>
                    <a:pt x="52388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86D7DF23-8193-26BC-E340-7808A140AE2C}"/>
                </a:ext>
              </a:extLst>
            </p:cNvPr>
            <p:cNvSpPr/>
            <p:nvPr/>
          </p:nvSpPr>
          <p:spPr>
            <a:xfrm>
              <a:off x="7641431" y="883443"/>
              <a:ext cx="59531" cy="83343"/>
            </a:xfrm>
            <a:custGeom>
              <a:avLst/>
              <a:gdLst>
                <a:gd name="connsiteX0" fmla="*/ 11906 w 59531"/>
                <a:gd name="connsiteY0" fmla="*/ 83344 h 83343"/>
                <a:gd name="connsiteX1" fmla="*/ 0 w 59531"/>
                <a:gd name="connsiteY1" fmla="*/ 21431 h 83343"/>
                <a:gd name="connsiteX2" fmla="*/ 57150 w 59531"/>
                <a:gd name="connsiteY2" fmla="*/ 0 h 83343"/>
                <a:gd name="connsiteX3" fmla="*/ 59531 w 59531"/>
                <a:gd name="connsiteY3" fmla="*/ 4763 h 83343"/>
                <a:gd name="connsiteX4" fmla="*/ 26194 w 59531"/>
                <a:gd name="connsiteY4" fmla="*/ 19050 h 83343"/>
                <a:gd name="connsiteX5" fmla="*/ 11906 w 59531"/>
                <a:gd name="connsiteY5" fmla="*/ 45244 h 83343"/>
                <a:gd name="connsiteX6" fmla="*/ 16669 w 59531"/>
                <a:gd name="connsiteY6" fmla="*/ 83344 h 83343"/>
                <a:gd name="connsiteX7" fmla="*/ 11906 w 59531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83343">
                  <a:moveTo>
                    <a:pt x="11906" y="83344"/>
                  </a:moveTo>
                  <a:cubicBezTo>
                    <a:pt x="7144" y="64294"/>
                    <a:pt x="4762" y="42863"/>
                    <a:pt x="0" y="21431"/>
                  </a:cubicBezTo>
                  <a:cubicBezTo>
                    <a:pt x="21431" y="14288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7625" y="9525"/>
                    <a:pt x="35719" y="14288"/>
                    <a:pt x="26194" y="19050"/>
                  </a:cubicBezTo>
                  <a:cubicBezTo>
                    <a:pt x="7144" y="26194"/>
                    <a:pt x="7144" y="26194"/>
                    <a:pt x="11906" y="45244"/>
                  </a:cubicBezTo>
                  <a:cubicBezTo>
                    <a:pt x="14287" y="57150"/>
                    <a:pt x="16669" y="71438"/>
                    <a:pt x="16669" y="83344"/>
                  </a:cubicBezTo>
                  <a:cubicBezTo>
                    <a:pt x="14287" y="80963"/>
                    <a:pt x="11906" y="83344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BB7E12E1-D154-4970-FB04-660B8376E9CB}"/>
                </a:ext>
              </a:extLst>
            </p:cNvPr>
            <p:cNvSpPr/>
            <p:nvPr/>
          </p:nvSpPr>
          <p:spPr>
            <a:xfrm>
              <a:off x="7639050" y="3133725"/>
              <a:ext cx="59531" cy="80962"/>
            </a:xfrm>
            <a:custGeom>
              <a:avLst/>
              <a:gdLst>
                <a:gd name="connsiteX0" fmla="*/ 0 w 59531"/>
                <a:gd name="connsiteY0" fmla="*/ 21431 h 80962"/>
                <a:gd name="connsiteX1" fmla="*/ 57150 w 59531"/>
                <a:gd name="connsiteY1" fmla="*/ 0 h 80962"/>
                <a:gd name="connsiteX2" fmla="*/ 59531 w 59531"/>
                <a:gd name="connsiteY2" fmla="*/ 2381 h 80962"/>
                <a:gd name="connsiteX3" fmla="*/ 7144 w 59531"/>
                <a:gd name="connsiteY3" fmla="*/ 23813 h 80962"/>
                <a:gd name="connsiteX4" fmla="*/ 14287 w 59531"/>
                <a:gd name="connsiteY4" fmla="*/ 80962 h 80962"/>
                <a:gd name="connsiteX5" fmla="*/ 11906 w 59531"/>
                <a:gd name="connsiteY5" fmla="*/ 80962 h 80962"/>
                <a:gd name="connsiteX6" fmla="*/ 0 w 59531"/>
                <a:gd name="connsiteY6" fmla="*/ 21431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0" y="21431"/>
                  </a:moveTo>
                  <a:cubicBezTo>
                    <a:pt x="21431" y="14287"/>
                    <a:pt x="40481" y="7143"/>
                    <a:pt x="57150" y="0"/>
                  </a:cubicBezTo>
                  <a:cubicBezTo>
                    <a:pt x="57150" y="0"/>
                    <a:pt x="57150" y="2381"/>
                    <a:pt x="59531" y="2381"/>
                  </a:cubicBezTo>
                  <a:cubicBezTo>
                    <a:pt x="42862" y="9525"/>
                    <a:pt x="26194" y="16669"/>
                    <a:pt x="7144" y="23813"/>
                  </a:cubicBezTo>
                  <a:cubicBezTo>
                    <a:pt x="9525" y="45244"/>
                    <a:pt x="11906" y="61912"/>
                    <a:pt x="14287" y="80962"/>
                  </a:cubicBezTo>
                  <a:cubicBezTo>
                    <a:pt x="14287" y="80962"/>
                    <a:pt x="11906" y="80962"/>
                    <a:pt x="11906" y="80962"/>
                  </a:cubicBezTo>
                  <a:cubicBezTo>
                    <a:pt x="9525" y="64294"/>
                    <a:pt x="4762" y="45244"/>
                    <a:pt x="0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F089ED5-4102-A132-3D31-E8AD9F1AF306}"/>
                </a:ext>
              </a:extLst>
            </p:cNvPr>
            <p:cNvSpPr/>
            <p:nvPr/>
          </p:nvSpPr>
          <p:spPr>
            <a:xfrm>
              <a:off x="6574631" y="3136106"/>
              <a:ext cx="61912" cy="83343"/>
            </a:xfrm>
            <a:custGeom>
              <a:avLst/>
              <a:gdLst>
                <a:gd name="connsiteX0" fmla="*/ 2381 w 61912"/>
                <a:gd name="connsiteY0" fmla="*/ 0 h 83343"/>
                <a:gd name="connsiteX1" fmla="*/ 61913 w 61912"/>
                <a:gd name="connsiteY1" fmla="*/ 21431 h 83343"/>
                <a:gd name="connsiteX2" fmla="*/ 50006 w 61912"/>
                <a:gd name="connsiteY2" fmla="*/ 83344 h 83343"/>
                <a:gd name="connsiteX3" fmla="*/ 45244 w 61912"/>
                <a:gd name="connsiteY3" fmla="*/ 83344 h 83343"/>
                <a:gd name="connsiteX4" fmla="*/ 52388 w 61912"/>
                <a:gd name="connsiteY4" fmla="*/ 42863 h 83343"/>
                <a:gd name="connsiteX5" fmla="*/ 38100 w 61912"/>
                <a:gd name="connsiteY5" fmla="*/ 19050 h 83343"/>
                <a:gd name="connsiteX6" fmla="*/ 0 w 61912"/>
                <a:gd name="connsiteY6" fmla="*/ 4762 h 83343"/>
                <a:gd name="connsiteX7" fmla="*/ 2381 w 61912"/>
                <a:gd name="connsiteY7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2381" y="0"/>
                  </a:moveTo>
                  <a:cubicBezTo>
                    <a:pt x="21431" y="7144"/>
                    <a:pt x="40481" y="11906"/>
                    <a:pt x="61913" y="21431"/>
                  </a:cubicBezTo>
                  <a:cubicBezTo>
                    <a:pt x="57150" y="42863"/>
                    <a:pt x="54769" y="64294"/>
                    <a:pt x="50006" y="83344"/>
                  </a:cubicBezTo>
                  <a:cubicBezTo>
                    <a:pt x="47625" y="83344"/>
                    <a:pt x="47625" y="83344"/>
                    <a:pt x="45244" y="83344"/>
                  </a:cubicBezTo>
                  <a:cubicBezTo>
                    <a:pt x="47625" y="69056"/>
                    <a:pt x="47625" y="57150"/>
                    <a:pt x="52388" y="42863"/>
                  </a:cubicBezTo>
                  <a:cubicBezTo>
                    <a:pt x="54769" y="30956"/>
                    <a:pt x="50006" y="23813"/>
                    <a:pt x="38100" y="19050"/>
                  </a:cubicBezTo>
                  <a:cubicBezTo>
                    <a:pt x="26194" y="14288"/>
                    <a:pt x="14288" y="9525"/>
                    <a:pt x="0" y="4762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964B8FE-960A-15F1-5C05-DBFF8B800E38}"/>
                </a:ext>
              </a:extLst>
            </p:cNvPr>
            <p:cNvSpPr/>
            <p:nvPr/>
          </p:nvSpPr>
          <p:spPr>
            <a:xfrm>
              <a:off x="6574631" y="883443"/>
              <a:ext cx="59531" cy="80962"/>
            </a:xfrm>
            <a:custGeom>
              <a:avLst/>
              <a:gdLst>
                <a:gd name="connsiteX0" fmla="*/ 45244 w 59531"/>
                <a:gd name="connsiteY0" fmla="*/ 80963 h 80962"/>
                <a:gd name="connsiteX1" fmla="*/ 52388 w 59531"/>
                <a:gd name="connsiteY1" fmla="*/ 28575 h 80962"/>
                <a:gd name="connsiteX2" fmla="*/ 0 w 59531"/>
                <a:gd name="connsiteY2" fmla="*/ 0 h 80962"/>
                <a:gd name="connsiteX3" fmla="*/ 59531 w 59531"/>
                <a:gd name="connsiteY3" fmla="*/ 19050 h 80962"/>
                <a:gd name="connsiteX4" fmla="*/ 47625 w 59531"/>
                <a:gd name="connsiteY4" fmla="*/ 80963 h 80962"/>
                <a:gd name="connsiteX5" fmla="*/ 45244 w 59531"/>
                <a:gd name="connsiteY5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31" h="80962">
                  <a:moveTo>
                    <a:pt x="45244" y="80963"/>
                  </a:moveTo>
                  <a:cubicBezTo>
                    <a:pt x="47625" y="64294"/>
                    <a:pt x="50006" y="45244"/>
                    <a:pt x="52388" y="28575"/>
                  </a:cubicBezTo>
                  <a:cubicBezTo>
                    <a:pt x="38100" y="14288"/>
                    <a:pt x="16669" y="11906"/>
                    <a:pt x="0" y="0"/>
                  </a:cubicBezTo>
                  <a:cubicBezTo>
                    <a:pt x="19050" y="7144"/>
                    <a:pt x="38100" y="11906"/>
                    <a:pt x="59531" y="19050"/>
                  </a:cubicBezTo>
                  <a:cubicBezTo>
                    <a:pt x="54769" y="40481"/>
                    <a:pt x="52388" y="61913"/>
                    <a:pt x="47625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586890F-641C-0C2C-C293-A9442224DD17}"/>
                </a:ext>
              </a:extLst>
            </p:cNvPr>
            <p:cNvSpPr/>
            <p:nvPr/>
          </p:nvSpPr>
          <p:spPr>
            <a:xfrm>
              <a:off x="5686425" y="881062"/>
              <a:ext cx="59531" cy="83343"/>
            </a:xfrm>
            <a:custGeom>
              <a:avLst/>
              <a:gdLst>
                <a:gd name="connsiteX0" fmla="*/ 7144 w 59531"/>
                <a:gd name="connsiteY0" fmla="*/ 26194 h 83343"/>
                <a:gd name="connsiteX1" fmla="*/ 14287 w 59531"/>
                <a:gd name="connsiteY1" fmla="*/ 83344 h 83343"/>
                <a:gd name="connsiteX2" fmla="*/ 11906 w 59531"/>
                <a:gd name="connsiteY2" fmla="*/ 83344 h 83343"/>
                <a:gd name="connsiteX3" fmla="*/ 0 w 59531"/>
                <a:gd name="connsiteY3" fmla="*/ 21431 h 83343"/>
                <a:gd name="connsiteX4" fmla="*/ 57150 w 59531"/>
                <a:gd name="connsiteY4" fmla="*/ 0 h 83343"/>
                <a:gd name="connsiteX5" fmla="*/ 59531 w 59531"/>
                <a:gd name="connsiteY5" fmla="*/ 4763 h 83343"/>
                <a:gd name="connsiteX6" fmla="*/ 7144 w 59531"/>
                <a:gd name="connsiteY6" fmla="*/ 2619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3343">
                  <a:moveTo>
                    <a:pt x="7144" y="26194"/>
                  </a:moveTo>
                  <a:cubicBezTo>
                    <a:pt x="9525" y="45244"/>
                    <a:pt x="11906" y="64294"/>
                    <a:pt x="14287" y="83344"/>
                  </a:cubicBezTo>
                  <a:cubicBezTo>
                    <a:pt x="14287" y="83344"/>
                    <a:pt x="11906" y="83344"/>
                    <a:pt x="11906" y="83344"/>
                  </a:cubicBezTo>
                  <a:cubicBezTo>
                    <a:pt x="7144" y="64294"/>
                    <a:pt x="4762" y="42862"/>
                    <a:pt x="0" y="21431"/>
                  </a:cubicBezTo>
                  <a:cubicBezTo>
                    <a:pt x="21431" y="14287"/>
                    <a:pt x="40481" y="7144"/>
                    <a:pt x="57150" y="0"/>
                  </a:cubicBezTo>
                  <a:cubicBezTo>
                    <a:pt x="57150" y="2381"/>
                    <a:pt x="57150" y="2381"/>
                    <a:pt x="59531" y="4763"/>
                  </a:cubicBezTo>
                  <a:cubicBezTo>
                    <a:pt x="42863" y="11906"/>
                    <a:pt x="26194" y="19050"/>
                    <a:pt x="7144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3BE56E96-1308-3EC9-4719-CBC6A2F73659}"/>
                </a:ext>
              </a:extLst>
            </p:cNvPr>
            <p:cNvSpPr/>
            <p:nvPr/>
          </p:nvSpPr>
          <p:spPr>
            <a:xfrm>
              <a:off x="5688806" y="4260056"/>
              <a:ext cx="57149" cy="80962"/>
            </a:xfrm>
            <a:custGeom>
              <a:avLst/>
              <a:gdLst>
                <a:gd name="connsiteX0" fmla="*/ 57150 w 57149"/>
                <a:gd name="connsiteY0" fmla="*/ 4763 h 80962"/>
                <a:gd name="connsiteX1" fmla="*/ 23813 w 57149"/>
                <a:gd name="connsiteY1" fmla="*/ 16669 h 80962"/>
                <a:gd name="connsiteX2" fmla="*/ 9525 w 57149"/>
                <a:gd name="connsiteY2" fmla="*/ 42863 h 80962"/>
                <a:gd name="connsiteX3" fmla="*/ 11906 w 57149"/>
                <a:gd name="connsiteY3" fmla="*/ 80963 h 80962"/>
                <a:gd name="connsiteX4" fmla="*/ 0 w 57149"/>
                <a:gd name="connsiteY4" fmla="*/ 19050 h 80962"/>
                <a:gd name="connsiteX5" fmla="*/ 23813 w 57149"/>
                <a:gd name="connsiteY5" fmla="*/ 9525 h 80962"/>
                <a:gd name="connsiteX6" fmla="*/ 57150 w 57149"/>
                <a:gd name="connsiteY6" fmla="*/ 0 h 80962"/>
                <a:gd name="connsiteX7" fmla="*/ 57150 w 57149"/>
                <a:gd name="connsiteY7" fmla="*/ 47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9" h="80962">
                  <a:moveTo>
                    <a:pt x="57150" y="4763"/>
                  </a:moveTo>
                  <a:cubicBezTo>
                    <a:pt x="45244" y="9525"/>
                    <a:pt x="33337" y="11906"/>
                    <a:pt x="23813" y="16669"/>
                  </a:cubicBezTo>
                  <a:cubicBezTo>
                    <a:pt x="7144" y="23813"/>
                    <a:pt x="4763" y="23813"/>
                    <a:pt x="9525" y="42863"/>
                  </a:cubicBezTo>
                  <a:cubicBezTo>
                    <a:pt x="11906" y="54769"/>
                    <a:pt x="14288" y="69056"/>
                    <a:pt x="11906" y="80963"/>
                  </a:cubicBezTo>
                  <a:cubicBezTo>
                    <a:pt x="7144" y="61913"/>
                    <a:pt x="4763" y="40482"/>
                    <a:pt x="0" y="19050"/>
                  </a:cubicBezTo>
                  <a:cubicBezTo>
                    <a:pt x="9525" y="14288"/>
                    <a:pt x="16669" y="11906"/>
                    <a:pt x="23813" y="9525"/>
                  </a:cubicBezTo>
                  <a:cubicBezTo>
                    <a:pt x="35719" y="4763"/>
                    <a:pt x="47625" y="2381"/>
                    <a:pt x="57150" y="0"/>
                  </a:cubicBezTo>
                  <a:cubicBezTo>
                    <a:pt x="57150" y="4763"/>
                    <a:pt x="57150" y="4763"/>
                    <a:pt x="57150" y="476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55CFCEF-BB91-E541-6EB0-99995EE92896}"/>
                </a:ext>
              </a:extLst>
            </p:cNvPr>
            <p:cNvSpPr/>
            <p:nvPr/>
          </p:nvSpPr>
          <p:spPr>
            <a:xfrm>
              <a:off x="10482262" y="883443"/>
              <a:ext cx="61912" cy="80962"/>
            </a:xfrm>
            <a:custGeom>
              <a:avLst/>
              <a:gdLst>
                <a:gd name="connsiteX0" fmla="*/ 2381 w 61912"/>
                <a:gd name="connsiteY0" fmla="*/ 0 h 80962"/>
                <a:gd name="connsiteX1" fmla="*/ 61913 w 61912"/>
                <a:gd name="connsiteY1" fmla="*/ 19050 h 80962"/>
                <a:gd name="connsiteX2" fmla="*/ 50006 w 61912"/>
                <a:gd name="connsiteY2" fmla="*/ 80963 h 80962"/>
                <a:gd name="connsiteX3" fmla="*/ 45244 w 61912"/>
                <a:gd name="connsiteY3" fmla="*/ 80963 h 80962"/>
                <a:gd name="connsiteX4" fmla="*/ 52387 w 61912"/>
                <a:gd name="connsiteY4" fmla="*/ 23813 h 80962"/>
                <a:gd name="connsiteX5" fmla="*/ 0 w 61912"/>
                <a:gd name="connsiteY5" fmla="*/ 2381 h 80962"/>
                <a:gd name="connsiteX6" fmla="*/ 2381 w 61912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80962">
                  <a:moveTo>
                    <a:pt x="2381" y="0"/>
                  </a:moveTo>
                  <a:cubicBezTo>
                    <a:pt x="21431" y="7144"/>
                    <a:pt x="40481" y="11906"/>
                    <a:pt x="61913" y="19050"/>
                  </a:cubicBezTo>
                  <a:cubicBezTo>
                    <a:pt x="57150" y="40481"/>
                    <a:pt x="54769" y="61913"/>
                    <a:pt x="50006" y="80963"/>
                  </a:cubicBezTo>
                  <a:cubicBezTo>
                    <a:pt x="47625" y="80963"/>
                    <a:pt x="47625" y="80963"/>
                    <a:pt x="45244" y="80963"/>
                  </a:cubicBezTo>
                  <a:cubicBezTo>
                    <a:pt x="47625" y="61913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2381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8C50DE0C-DEDA-365E-B68D-6D3BC3D4B312}"/>
                </a:ext>
              </a:extLst>
            </p:cNvPr>
            <p:cNvSpPr/>
            <p:nvPr/>
          </p:nvSpPr>
          <p:spPr>
            <a:xfrm>
              <a:off x="6577012" y="4262437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2 h 80962"/>
                <a:gd name="connsiteX2" fmla="*/ 45244 w 59531"/>
                <a:gd name="connsiteY2" fmla="*/ 80962 h 80962"/>
                <a:gd name="connsiteX3" fmla="*/ 52388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2"/>
                  </a:cubicBezTo>
                  <a:cubicBezTo>
                    <a:pt x="47625" y="80962"/>
                    <a:pt x="45244" y="80962"/>
                    <a:pt x="45244" y="80962"/>
                  </a:cubicBezTo>
                  <a:cubicBezTo>
                    <a:pt x="47625" y="64294"/>
                    <a:pt x="50006" y="45244"/>
                    <a:pt x="52388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2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BC76B7D-7377-1ED3-E534-7F2CD0A49C03}"/>
                </a:ext>
              </a:extLst>
            </p:cNvPr>
            <p:cNvSpPr/>
            <p:nvPr/>
          </p:nvSpPr>
          <p:spPr>
            <a:xfrm>
              <a:off x="11546681" y="883443"/>
              <a:ext cx="61912" cy="83343"/>
            </a:xfrm>
            <a:custGeom>
              <a:avLst/>
              <a:gdLst>
                <a:gd name="connsiteX0" fmla="*/ 11906 w 61912"/>
                <a:gd name="connsiteY0" fmla="*/ 83344 h 83343"/>
                <a:gd name="connsiteX1" fmla="*/ 0 w 61912"/>
                <a:gd name="connsiteY1" fmla="*/ 21431 h 83343"/>
                <a:gd name="connsiteX2" fmla="*/ 59531 w 61912"/>
                <a:gd name="connsiteY2" fmla="*/ 0 h 83343"/>
                <a:gd name="connsiteX3" fmla="*/ 61913 w 61912"/>
                <a:gd name="connsiteY3" fmla="*/ 4763 h 83343"/>
                <a:gd name="connsiteX4" fmla="*/ 28575 w 61912"/>
                <a:gd name="connsiteY4" fmla="*/ 19050 h 83343"/>
                <a:gd name="connsiteX5" fmla="*/ 11906 w 61912"/>
                <a:gd name="connsiteY5" fmla="*/ 45244 h 83343"/>
                <a:gd name="connsiteX6" fmla="*/ 16669 w 61912"/>
                <a:gd name="connsiteY6" fmla="*/ 83344 h 83343"/>
                <a:gd name="connsiteX7" fmla="*/ 11906 w 61912"/>
                <a:gd name="connsiteY7" fmla="*/ 83344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83343">
                  <a:moveTo>
                    <a:pt x="11906" y="83344"/>
                  </a:moveTo>
                  <a:cubicBezTo>
                    <a:pt x="7144" y="64294"/>
                    <a:pt x="4763" y="42863"/>
                    <a:pt x="0" y="21431"/>
                  </a:cubicBezTo>
                  <a:cubicBezTo>
                    <a:pt x="21431" y="14288"/>
                    <a:pt x="40482" y="7144"/>
                    <a:pt x="59531" y="0"/>
                  </a:cubicBezTo>
                  <a:cubicBezTo>
                    <a:pt x="59531" y="2381"/>
                    <a:pt x="59531" y="2381"/>
                    <a:pt x="61913" y="4763"/>
                  </a:cubicBezTo>
                  <a:cubicBezTo>
                    <a:pt x="50006" y="9525"/>
                    <a:pt x="38100" y="14288"/>
                    <a:pt x="28575" y="19050"/>
                  </a:cubicBezTo>
                  <a:cubicBezTo>
                    <a:pt x="9525" y="26194"/>
                    <a:pt x="9525" y="26194"/>
                    <a:pt x="11906" y="45244"/>
                  </a:cubicBezTo>
                  <a:cubicBezTo>
                    <a:pt x="14288" y="57150"/>
                    <a:pt x="16669" y="71438"/>
                    <a:pt x="16669" y="83344"/>
                  </a:cubicBezTo>
                  <a:cubicBezTo>
                    <a:pt x="16669" y="80963"/>
                    <a:pt x="14288" y="80963"/>
                    <a:pt x="11906" y="833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82E10E1-22D0-F007-B38E-6AD50A1E9CDE}"/>
                </a:ext>
              </a:extLst>
            </p:cNvPr>
            <p:cNvSpPr/>
            <p:nvPr/>
          </p:nvSpPr>
          <p:spPr>
            <a:xfrm>
              <a:off x="8529637" y="883443"/>
              <a:ext cx="59531" cy="80962"/>
            </a:xfrm>
            <a:custGeom>
              <a:avLst/>
              <a:gdLst>
                <a:gd name="connsiteX0" fmla="*/ 59531 w 59531"/>
                <a:gd name="connsiteY0" fmla="*/ 19050 h 80962"/>
                <a:gd name="connsiteX1" fmla="*/ 47625 w 59531"/>
                <a:gd name="connsiteY1" fmla="*/ 80963 h 80962"/>
                <a:gd name="connsiteX2" fmla="*/ 45244 w 59531"/>
                <a:gd name="connsiteY2" fmla="*/ 80963 h 80962"/>
                <a:gd name="connsiteX3" fmla="*/ 52387 w 59531"/>
                <a:gd name="connsiteY3" fmla="*/ 23813 h 80962"/>
                <a:gd name="connsiteX4" fmla="*/ 0 w 59531"/>
                <a:gd name="connsiteY4" fmla="*/ 2381 h 80962"/>
                <a:gd name="connsiteX5" fmla="*/ 0 w 59531"/>
                <a:gd name="connsiteY5" fmla="*/ 0 h 80962"/>
                <a:gd name="connsiteX6" fmla="*/ 59531 w 59531"/>
                <a:gd name="connsiteY6" fmla="*/ 1905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80962">
                  <a:moveTo>
                    <a:pt x="59531" y="19050"/>
                  </a:moveTo>
                  <a:cubicBezTo>
                    <a:pt x="54769" y="42863"/>
                    <a:pt x="50006" y="61913"/>
                    <a:pt x="47625" y="80963"/>
                  </a:cubicBezTo>
                  <a:cubicBezTo>
                    <a:pt x="47625" y="80963"/>
                    <a:pt x="45244" y="80963"/>
                    <a:pt x="45244" y="80963"/>
                  </a:cubicBezTo>
                  <a:cubicBezTo>
                    <a:pt x="47625" y="64294"/>
                    <a:pt x="50006" y="45244"/>
                    <a:pt x="52387" y="23813"/>
                  </a:cubicBezTo>
                  <a:cubicBezTo>
                    <a:pt x="35719" y="16669"/>
                    <a:pt x="16669" y="9525"/>
                    <a:pt x="0" y="2381"/>
                  </a:cubicBezTo>
                  <a:cubicBezTo>
                    <a:pt x="0" y="2381"/>
                    <a:pt x="0" y="0"/>
                    <a:pt x="0" y="0"/>
                  </a:cubicBezTo>
                  <a:cubicBezTo>
                    <a:pt x="19050" y="4763"/>
                    <a:pt x="38100" y="11906"/>
                    <a:pt x="59531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EE140C-B8EF-5813-F100-8E23F475FC65}"/>
                </a:ext>
              </a:extLst>
            </p:cNvPr>
            <p:cNvSpPr/>
            <p:nvPr/>
          </p:nvSpPr>
          <p:spPr>
            <a:xfrm>
              <a:off x="5950743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0956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F115730C-746E-4E90-552E-18CF9C0DA356}"/>
                </a:ext>
              </a:extLst>
            </p:cNvPr>
            <p:cNvSpPr/>
            <p:nvPr/>
          </p:nvSpPr>
          <p:spPr>
            <a:xfrm>
              <a:off x="10186987" y="2381"/>
              <a:ext cx="92868" cy="8061"/>
            </a:xfrm>
            <a:custGeom>
              <a:avLst/>
              <a:gdLst>
                <a:gd name="connsiteX0" fmla="*/ 0 w 92868"/>
                <a:gd name="connsiteY0" fmla="*/ 0 h 8061"/>
                <a:gd name="connsiteX1" fmla="*/ 92869 w 92868"/>
                <a:gd name="connsiteY1" fmla="*/ 0 h 8061"/>
                <a:gd name="connsiteX2" fmla="*/ 0 w 92868"/>
                <a:gd name="connsiteY2" fmla="*/ 0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061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11906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B055E07-D158-1455-8652-1D2BB2801024}"/>
                </a:ext>
              </a:extLst>
            </p:cNvPr>
            <p:cNvSpPr/>
            <p:nvPr/>
          </p:nvSpPr>
          <p:spPr>
            <a:xfrm>
              <a:off x="8231981" y="2381"/>
              <a:ext cx="92868" cy="7143"/>
            </a:xfrm>
            <a:custGeom>
              <a:avLst/>
              <a:gdLst>
                <a:gd name="connsiteX0" fmla="*/ 92869 w 92868"/>
                <a:gd name="connsiteY0" fmla="*/ 0 h 7143"/>
                <a:gd name="connsiteX1" fmla="*/ 0 w 92868"/>
                <a:gd name="connsiteY1" fmla="*/ 0 h 7143"/>
                <a:gd name="connsiteX2" fmla="*/ 92869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92869" y="0"/>
                  </a:moveTo>
                  <a:cubicBezTo>
                    <a:pt x="61913" y="9525"/>
                    <a:pt x="30956" y="9525"/>
                    <a:pt x="0" y="0"/>
                  </a:cubicBezTo>
                  <a:cubicBezTo>
                    <a:pt x="33338" y="0"/>
                    <a:pt x="61913" y="0"/>
                    <a:pt x="9286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548F5BF4-7C37-BBE1-D54C-21717C65A762}"/>
                </a:ext>
              </a:extLst>
            </p:cNvPr>
            <p:cNvSpPr/>
            <p:nvPr/>
          </p:nvSpPr>
          <p:spPr>
            <a:xfrm>
              <a:off x="11811000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3" y="0"/>
                    <a:pt x="92869" y="0"/>
                  </a:cubicBezTo>
                  <a:cubicBezTo>
                    <a:pt x="61913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7A268788-57D9-B19C-2276-D1B1EE1B8E40}"/>
                </a:ext>
              </a:extLst>
            </p:cNvPr>
            <p:cNvSpPr/>
            <p:nvPr/>
          </p:nvSpPr>
          <p:spPr>
            <a:xfrm>
              <a:off x="9858375" y="2381"/>
              <a:ext cx="95250" cy="8929"/>
            </a:xfrm>
            <a:custGeom>
              <a:avLst/>
              <a:gdLst>
                <a:gd name="connsiteX0" fmla="*/ 0 w 95250"/>
                <a:gd name="connsiteY0" fmla="*/ 0 h 8929"/>
                <a:gd name="connsiteX1" fmla="*/ 95250 w 95250"/>
                <a:gd name="connsiteY1" fmla="*/ 0 h 8929"/>
                <a:gd name="connsiteX2" fmla="*/ 0 w 95250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8929">
                  <a:moveTo>
                    <a:pt x="0" y="0"/>
                  </a:moveTo>
                  <a:cubicBezTo>
                    <a:pt x="30956" y="0"/>
                    <a:pt x="61913" y="0"/>
                    <a:pt x="95250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E152BB7F-791B-1D50-0CD8-B94F732FE02A}"/>
                </a:ext>
              </a:extLst>
            </p:cNvPr>
            <p:cNvSpPr/>
            <p:nvPr/>
          </p:nvSpPr>
          <p:spPr>
            <a:xfrm>
              <a:off x="7903368" y="2381"/>
              <a:ext cx="92868" cy="8929"/>
            </a:xfrm>
            <a:custGeom>
              <a:avLst/>
              <a:gdLst>
                <a:gd name="connsiteX0" fmla="*/ 0 w 92868"/>
                <a:gd name="connsiteY0" fmla="*/ 0 h 8929"/>
                <a:gd name="connsiteX1" fmla="*/ 92869 w 92868"/>
                <a:gd name="connsiteY1" fmla="*/ 0 h 8929"/>
                <a:gd name="connsiteX2" fmla="*/ 0 w 92868"/>
                <a:gd name="connsiteY2" fmla="*/ 0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8929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4294" y="11906"/>
                    <a:pt x="35719" y="11906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6247BAD-9FFF-E8F5-2315-D810FD5F7871}"/>
                </a:ext>
              </a:extLst>
            </p:cNvPr>
            <p:cNvSpPr/>
            <p:nvPr/>
          </p:nvSpPr>
          <p:spPr>
            <a:xfrm>
              <a:off x="6279356" y="2381"/>
              <a:ext cx="92868" cy="7143"/>
            </a:xfrm>
            <a:custGeom>
              <a:avLst/>
              <a:gdLst>
                <a:gd name="connsiteX0" fmla="*/ 0 w 92868"/>
                <a:gd name="connsiteY0" fmla="*/ 0 h 7143"/>
                <a:gd name="connsiteX1" fmla="*/ 92869 w 92868"/>
                <a:gd name="connsiteY1" fmla="*/ 0 h 7143"/>
                <a:gd name="connsiteX2" fmla="*/ 0 w 92868"/>
                <a:gd name="connsiteY2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68" h="7143">
                  <a:moveTo>
                    <a:pt x="0" y="0"/>
                  </a:moveTo>
                  <a:cubicBezTo>
                    <a:pt x="30956" y="0"/>
                    <a:pt x="61912" y="0"/>
                    <a:pt x="92869" y="0"/>
                  </a:cubicBezTo>
                  <a:cubicBezTo>
                    <a:pt x="61912" y="9525"/>
                    <a:pt x="30956" y="9525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FA3D5FE1-1B7B-030D-D3FF-522ED77CCB8A}"/>
                </a:ext>
              </a:extLst>
            </p:cNvPr>
            <p:cNvSpPr/>
            <p:nvPr/>
          </p:nvSpPr>
          <p:spPr>
            <a:xfrm>
              <a:off x="10496550" y="2514599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2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2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52274BCC-F795-BBE3-C3AE-14D452F47754}"/>
                </a:ext>
              </a:extLst>
            </p:cNvPr>
            <p:cNvSpPr/>
            <p:nvPr/>
          </p:nvSpPr>
          <p:spPr>
            <a:xfrm>
              <a:off x="9595830" y="2516981"/>
              <a:ext cx="42874" cy="76200"/>
            </a:xfrm>
            <a:custGeom>
              <a:avLst/>
              <a:gdLst>
                <a:gd name="connsiteX0" fmla="*/ 41088 w 42874"/>
                <a:gd name="connsiteY0" fmla="*/ 76200 h 76200"/>
                <a:gd name="connsiteX1" fmla="*/ 607 w 42874"/>
                <a:gd name="connsiteY1" fmla="*/ 61913 h 76200"/>
                <a:gd name="connsiteX2" fmla="*/ 12513 w 42874"/>
                <a:gd name="connsiteY2" fmla="*/ 0 h 76200"/>
                <a:gd name="connsiteX3" fmla="*/ 5369 w 42874"/>
                <a:gd name="connsiteY3" fmla="*/ 38100 h 76200"/>
                <a:gd name="connsiteX4" fmla="*/ 19657 w 42874"/>
                <a:gd name="connsiteY4" fmla="*/ 64294 h 76200"/>
                <a:gd name="connsiteX5" fmla="*/ 41088 w 42874"/>
                <a:gd name="connsiteY5" fmla="*/ 73819 h 76200"/>
                <a:gd name="connsiteX6" fmla="*/ 41088 w 42874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74" h="76200">
                  <a:moveTo>
                    <a:pt x="41088" y="76200"/>
                  </a:moveTo>
                  <a:cubicBezTo>
                    <a:pt x="26801" y="71438"/>
                    <a:pt x="14895" y="66675"/>
                    <a:pt x="607" y="61913"/>
                  </a:cubicBezTo>
                  <a:cubicBezTo>
                    <a:pt x="-1775" y="38100"/>
                    <a:pt x="2988" y="19050"/>
                    <a:pt x="12513" y="0"/>
                  </a:cubicBezTo>
                  <a:cubicBezTo>
                    <a:pt x="10132" y="11906"/>
                    <a:pt x="10132" y="26194"/>
                    <a:pt x="5369" y="38100"/>
                  </a:cubicBezTo>
                  <a:cubicBezTo>
                    <a:pt x="2988" y="52388"/>
                    <a:pt x="5369" y="59531"/>
                    <a:pt x="19657" y="64294"/>
                  </a:cubicBezTo>
                  <a:cubicBezTo>
                    <a:pt x="26801" y="66675"/>
                    <a:pt x="33944" y="71438"/>
                    <a:pt x="41088" y="73819"/>
                  </a:cubicBezTo>
                  <a:cubicBezTo>
                    <a:pt x="43469" y="73819"/>
                    <a:pt x="43469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72F49966-1875-0077-05E2-9132435E5521}"/>
                </a:ext>
              </a:extLst>
            </p:cNvPr>
            <p:cNvSpPr/>
            <p:nvPr/>
          </p:nvSpPr>
          <p:spPr>
            <a:xfrm>
              <a:off x="8541543" y="2514599"/>
              <a:ext cx="47625" cy="80962"/>
            </a:xfrm>
            <a:custGeom>
              <a:avLst/>
              <a:gdLst>
                <a:gd name="connsiteX0" fmla="*/ 47625 w 47625"/>
                <a:gd name="connsiteY0" fmla="*/ 61912 h 80962"/>
                <a:gd name="connsiteX1" fmla="*/ 0 w 47625"/>
                <a:gd name="connsiteY1" fmla="*/ 80963 h 80962"/>
                <a:gd name="connsiteX2" fmla="*/ 4762 w 47625"/>
                <a:gd name="connsiteY2" fmla="*/ 73819 h 80962"/>
                <a:gd name="connsiteX3" fmla="*/ 35719 w 47625"/>
                <a:gd name="connsiteY3" fmla="*/ 16669 h 80962"/>
                <a:gd name="connsiteX4" fmla="*/ 35719 w 47625"/>
                <a:gd name="connsiteY4" fmla="*/ 0 h 80962"/>
                <a:gd name="connsiteX5" fmla="*/ 47625 w 47625"/>
                <a:gd name="connsiteY5" fmla="*/ 61912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80962">
                  <a:moveTo>
                    <a:pt x="47625" y="61912"/>
                  </a:moveTo>
                  <a:cubicBezTo>
                    <a:pt x="30956" y="69056"/>
                    <a:pt x="16669" y="73819"/>
                    <a:pt x="0" y="80963"/>
                  </a:cubicBezTo>
                  <a:cubicBezTo>
                    <a:pt x="2381" y="76200"/>
                    <a:pt x="2381" y="73819"/>
                    <a:pt x="4762" y="73819"/>
                  </a:cubicBezTo>
                  <a:cubicBezTo>
                    <a:pt x="50006" y="54769"/>
                    <a:pt x="38100" y="64294"/>
                    <a:pt x="35719" y="16669"/>
                  </a:cubicBezTo>
                  <a:cubicBezTo>
                    <a:pt x="35719" y="11906"/>
                    <a:pt x="33338" y="7144"/>
                    <a:pt x="35719" y="0"/>
                  </a:cubicBezTo>
                  <a:cubicBezTo>
                    <a:pt x="40481" y="21431"/>
                    <a:pt x="42863" y="40481"/>
                    <a:pt x="47625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E2B6B6F-3125-0E83-5899-49D40DF3E464}"/>
                </a:ext>
              </a:extLst>
            </p:cNvPr>
            <p:cNvSpPr/>
            <p:nvPr/>
          </p:nvSpPr>
          <p:spPr>
            <a:xfrm>
              <a:off x="7639050" y="2512218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2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40481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00910F-F1FD-5A65-5349-0370CEE82AEF}"/>
                </a:ext>
              </a:extLst>
            </p:cNvPr>
            <p:cNvSpPr/>
            <p:nvPr/>
          </p:nvSpPr>
          <p:spPr>
            <a:xfrm>
              <a:off x="6591299" y="251698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2381 w 45243"/>
                <a:gd name="connsiteY2" fmla="*/ 78581 h 78581"/>
                <a:gd name="connsiteX3" fmla="*/ 0 w 45243"/>
                <a:gd name="connsiteY3" fmla="*/ 73819 h 78581"/>
                <a:gd name="connsiteX4" fmla="*/ 26194 w 45243"/>
                <a:gd name="connsiteY4" fmla="*/ 61913 h 78581"/>
                <a:gd name="connsiteX5" fmla="*/ 35719 w 45243"/>
                <a:gd name="connsiteY5" fmla="*/ 42863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1" y="38100"/>
                    <a:pt x="45244" y="61913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9525" y="69056"/>
                    <a:pt x="16669" y="66675"/>
                    <a:pt x="26194" y="61913"/>
                  </a:cubicBezTo>
                  <a:cubicBezTo>
                    <a:pt x="35719" y="57150"/>
                    <a:pt x="38100" y="52388"/>
                    <a:pt x="35719" y="42863"/>
                  </a:cubicBezTo>
                  <a:cubicBezTo>
                    <a:pt x="33338" y="28575"/>
                    <a:pt x="30956" y="14288"/>
                    <a:pt x="28575" y="0"/>
                  </a:cubicBezTo>
                  <a:cubicBezTo>
                    <a:pt x="30956" y="0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4B05F16F-B031-2B0C-1F18-EC33F47A672D}"/>
                </a:ext>
              </a:extLst>
            </p:cNvPr>
            <p:cNvSpPr/>
            <p:nvPr/>
          </p:nvSpPr>
          <p:spPr>
            <a:xfrm>
              <a:off x="5688806" y="2514599"/>
              <a:ext cx="42862" cy="78581"/>
            </a:xfrm>
            <a:custGeom>
              <a:avLst/>
              <a:gdLst>
                <a:gd name="connsiteX0" fmla="*/ 14288 w 42862"/>
                <a:gd name="connsiteY0" fmla="*/ 2381 h 78581"/>
                <a:gd name="connsiteX1" fmla="*/ 7144 w 42862"/>
                <a:gd name="connsiteY1" fmla="*/ 42863 h 78581"/>
                <a:gd name="connsiteX2" fmla="*/ 19050 w 42862"/>
                <a:gd name="connsiteY2" fmla="*/ 64294 h 78581"/>
                <a:gd name="connsiteX3" fmla="*/ 42863 w 42862"/>
                <a:gd name="connsiteY3" fmla="*/ 78581 h 78581"/>
                <a:gd name="connsiteX4" fmla="*/ 0 w 42862"/>
                <a:gd name="connsiteY4" fmla="*/ 61912 h 78581"/>
                <a:gd name="connsiteX5" fmla="*/ 11906 w 42862"/>
                <a:gd name="connsiteY5" fmla="*/ 0 h 78581"/>
                <a:gd name="connsiteX6" fmla="*/ 14288 w 42862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8581">
                  <a:moveTo>
                    <a:pt x="14288" y="2381"/>
                  </a:moveTo>
                  <a:cubicBezTo>
                    <a:pt x="11906" y="16669"/>
                    <a:pt x="9525" y="28575"/>
                    <a:pt x="7144" y="42863"/>
                  </a:cubicBezTo>
                  <a:cubicBezTo>
                    <a:pt x="4763" y="52388"/>
                    <a:pt x="7144" y="59531"/>
                    <a:pt x="19050" y="64294"/>
                  </a:cubicBezTo>
                  <a:cubicBezTo>
                    <a:pt x="28575" y="66675"/>
                    <a:pt x="35719" y="71438"/>
                    <a:pt x="42863" y="78581"/>
                  </a:cubicBez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128CDAB-2DD0-EBDC-E5DC-375164EF7DF7}"/>
                </a:ext>
              </a:extLst>
            </p:cNvPr>
            <p:cNvSpPr/>
            <p:nvPr/>
          </p:nvSpPr>
          <p:spPr>
            <a:xfrm>
              <a:off x="11546681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7" y="73819"/>
                    <a:pt x="16669" y="69056"/>
                    <a:pt x="0" y="61913"/>
                  </a:cubicBez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125B612B-465E-5CB3-A7CA-85DAEEDA6C7C}"/>
                </a:ext>
              </a:extLst>
            </p:cNvPr>
            <p:cNvSpPr/>
            <p:nvPr/>
          </p:nvSpPr>
          <p:spPr>
            <a:xfrm>
              <a:off x="6588918" y="266699"/>
              <a:ext cx="47625" cy="76199"/>
            </a:xfrm>
            <a:custGeom>
              <a:avLst/>
              <a:gdLst>
                <a:gd name="connsiteX0" fmla="*/ 0 w 47625"/>
                <a:gd name="connsiteY0" fmla="*/ 76200 h 76199"/>
                <a:gd name="connsiteX1" fmla="*/ 2381 w 47625"/>
                <a:gd name="connsiteY1" fmla="*/ 71438 h 76199"/>
                <a:gd name="connsiteX2" fmla="*/ 33337 w 47625"/>
                <a:gd name="connsiteY2" fmla="*/ 9525 h 76199"/>
                <a:gd name="connsiteX3" fmla="*/ 35719 w 47625"/>
                <a:gd name="connsiteY3" fmla="*/ 0 h 76199"/>
                <a:gd name="connsiteX4" fmla="*/ 47625 w 47625"/>
                <a:gd name="connsiteY4" fmla="*/ 59531 h 76199"/>
                <a:gd name="connsiteX5" fmla="*/ 0 w 47625"/>
                <a:gd name="connsiteY5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0" y="76200"/>
                  </a:moveTo>
                  <a:cubicBezTo>
                    <a:pt x="2381" y="71438"/>
                    <a:pt x="2381" y="71438"/>
                    <a:pt x="2381" y="71438"/>
                  </a:cubicBezTo>
                  <a:cubicBezTo>
                    <a:pt x="42862" y="52387"/>
                    <a:pt x="42862" y="52387"/>
                    <a:pt x="33337" y="9525"/>
                  </a:cubicBezTo>
                  <a:cubicBezTo>
                    <a:pt x="33337" y="7144"/>
                    <a:pt x="30956" y="2381"/>
                    <a:pt x="35719" y="0"/>
                  </a:cubicBezTo>
                  <a:cubicBezTo>
                    <a:pt x="40481" y="19050"/>
                    <a:pt x="42862" y="40481"/>
                    <a:pt x="47625" y="59531"/>
                  </a:cubicBezTo>
                  <a:cubicBezTo>
                    <a:pt x="30956" y="64294"/>
                    <a:pt x="16669" y="69056"/>
                    <a:pt x="0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E6EB600-980E-239B-EC7F-BD59FEE0183B}"/>
                </a:ext>
              </a:extLst>
            </p:cNvPr>
            <p:cNvSpPr/>
            <p:nvPr/>
          </p:nvSpPr>
          <p:spPr>
            <a:xfrm>
              <a:off x="5686425" y="1390650"/>
              <a:ext cx="45243" cy="76199"/>
            </a:xfrm>
            <a:custGeom>
              <a:avLst/>
              <a:gdLst>
                <a:gd name="connsiteX0" fmla="*/ 0 w 45243"/>
                <a:gd name="connsiteY0" fmla="*/ 61912 h 76199"/>
                <a:gd name="connsiteX1" fmla="*/ 11906 w 45243"/>
                <a:gd name="connsiteY1" fmla="*/ 0 h 76199"/>
                <a:gd name="connsiteX2" fmla="*/ 16669 w 45243"/>
                <a:gd name="connsiteY2" fmla="*/ 0 h 76199"/>
                <a:gd name="connsiteX3" fmla="*/ 9525 w 45243"/>
                <a:gd name="connsiteY3" fmla="*/ 40481 h 76199"/>
                <a:gd name="connsiteX4" fmla="*/ 23813 w 45243"/>
                <a:gd name="connsiteY4" fmla="*/ 64294 h 76199"/>
                <a:gd name="connsiteX5" fmla="*/ 45244 w 45243"/>
                <a:gd name="connsiteY5" fmla="*/ 76200 h 76199"/>
                <a:gd name="connsiteX6" fmla="*/ 0 w 45243"/>
                <a:gd name="connsiteY6" fmla="*/ 61912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61912"/>
                  </a:moveTo>
                  <a:cubicBezTo>
                    <a:pt x="4762" y="38100"/>
                    <a:pt x="9525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6200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E6E235AC-8670-38A1-15C5-6BF5F93ED5E1}"/>
                </a:ext>
              </a:extLst>
            </p:cNvPr>
            <p:cNvSpPr/>
            <p:nvPr/>
          </p:nvSpPr>
          <p:spPr>
            <a:xfrm>
              <a:off x="6591299" y="1393031"/>
              <a:ext cx="45243" cy="78581"/>
            </a:xfrm>
            <a:custGeom>
              <a:avLst/>
              <a:gdLst>
                <a:gd name="connsiteX0" fmla="*/ 0 w 45243"/>
                <a:gd name="connsiteY0" fmla="*/ 71438 h 78581"/>
                <a:gd name="connsiteX1" fmla="*/ 38100 w 45243"/>
                <a:gd name="connsiteY1" fmla="*/ 54769 h 78581"/>
                <a:gd name="connsiteX2" fmla="*/ 30956 w 45243"/>
                <a:gd name="connsiteY2" fmla="*/ 0 h 78581"/>
                <a:gd name="connsiteX3" fmla="*/ 33338 w 45243"/>
                <a:gd name="connsiteY3" fmla="*/ 0 h 78581"/>
                <a:gd name="connsiteX4" fmla="*/ 45244 w 45243"/>
                <a:gd name="connsiteY4" fmla="*/ 61912 h 78581"/>
                <a:gd name="connsiteX5" fmla="*/ 0 w 45243"/>
                <a:gd name="connsiteY5" fmla="*/ 78581 h 78581"/>
                <a:gd name="connsiteX6" fmla="*/ 0 w 45243"/>
                <a:gd name="connsiteY6" fmla="*/ 71438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1438"/>
                  </a:move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8" y="16669"/>
                    <a:pt x="30956" y="0"/>
                  </a:cubicBezTo>
                  <a:cubicBezTo>
                    <a:pt x="30956" y="0"/>
                    <a:pt x="33338" y="0"/>
                    <a:pt x="33338" y="0"/>
                  </a:cubicBezTo>
                  <a:cubicBezTo>
                    <a:pt x="38100" y="19050"/>
                    <a:pt x="40481" y="40481"/>
                    <a:pt x="45244" y="61912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1438"/>
                    <a:pt x="0" y="7143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2D30C631-F34C-50B7-60DE-F0404976DAD4}"/>
                </a:ext>
              </a:extLst>
            </p:cNvPr>
            <p:cNvSpPr/>
            <p:nvPr/>
          </p:nvSpPr>
          <p:spPr>
            <a:xfrm>
              <a:off x="7641431" y="1390650"/>
              <a:ext cx="42862" cy="76199"/>
            </a:xfrm>
            <a:custGeom>
              <a:avLst/>
              <a:gdLst>
                <a:gd name="connsiteX0" fmla="*/ 14287 w 42862"/>
                <a:gd name="connsiteY0" fmla="*/ 0 h 76199"/>
                <a:gd name="connsiteX1" fmla="*/ 7144 w 42862"/>
                <a:gd name="connsiteY1" fmla="*/ 38100 h 76199"/>
                <a:gd name="connsiteX2" fmla="*/ 21431 w 42862"/>
                <a:gd name="connsiteY2" fmla="*/ 64294 h 76199"/>
                <a:gd name="connsiteX3" fmla="*/ 42862 w 42862"/>
                <a:gd name="connsiteY3" fmla="*/ 76200 h 76199"/>
                <a:gd name="connsiteX4" fmla="*/ 0 w 42862"/>
                <a:gd name="connsiteY4" fmla="*/ 61912 h 76199"/>
                <a:gd name="connsiteX5" fmla="*/ 11906 w 42862"/>
                <a:gd name="connsiteY5" fmla="*/ 0 h 76199"/>
                <a:gd name="connsiteX6" fmla="*/ 14287 w 42862"/>
                <a:gd name="connsiteY6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6199">
                  <a:moveTo>
                    <a:pt x="14287" y="0"/>
                  </a:moveTo>
                  <a:cubicBezTo>
                    <a:pt x="11906" y="11906"/>
                    <a:pt x="11906" y="26194"/>
                    <a:pt x="7144" y="38100"/>
                  </a:cubicBezTo>
                  <a:cubicBezTo>
                    <a:pt x="4762" y="52387"/>
                    <a:pt x="7144" y="59531"/>
                    <a:pt x="21431" y="64294"/>
                  </a:cubicBezTo>
                  <a:cubicBezTo>
                    <a:pt x="28575" y="66675"/>
                    <a:pt x="35719" y="71438"/>
                    <a:pt x="42862" y="76200"/>
                  </a:cubicBezTo>
                  <a:cubicBezTo>
                    <a:pt x="28575" y="71438"/>
                    <a:pt x="16669" y="66675"/>
                    <a:pt x="0" y="61912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EA46083F-1ECA-D11B-8411-16E3804AE25B}"/>
                </a:ext>
              </a:extLst>
            </p:cNvPr>
            <p:cNvSpPr/>
            <p:nvPr/>
          </p:nvSpPr>
          <p:spPr>
            <a:xfrm>
              <a:off x="8539162" y="1390650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2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2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2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70B72872-E921-D53E-F4E2-80707568E40A}"/>
                </a:ext>
              </a:extLst>
            </p:cNvPr>
            <p:cNvSpPr/>
            <p:nvPr/>
          </p:nvSpPr>
          <p:spPr>
            <a:xfrm>
              <a:off x="9596437" y="1388268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7144 w 45243"/>
                <a:gd name="connsiteY1" fmla="*/ 57150 h 78581"/>
                <a:gd name="connsiteX2" fmla="*/ 45244 w 45243"/>
                <a:gd name="connsiteY2" fmla="*/ 76200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9050"/>
                    <a:pt x="9525" y="38100"/>
                    <a:pt x="7144" y="57150"/>
                  </a:cubicBezTo>
                  <a:cubicBezTo>
                    <a:pt x="19050" y="64294"/>
                    <a:pt x="33337" y="69056"/>
                    <a:pt x="45244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9525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30EB5C7D-DAA8-B831-6222-F892AB535A61}"/>
                </a:ext>
              </a:extLst>
            </p:cNvPr>
            <p:cNvSpPr/>
            <p:nvPr/>
          </p:nvSpPr>
          <p:spPr>
            <a:xfrm>
              <a:off x="10496550" y="1390650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0 w 47625"/>
                <a:gd name="connsiteY1" fmla="*/ 76200 h 76199"/>
                <a:gd name="connsiteX2" fmla="*/ 2381 w 47625"/>
                <a:gd name="connsiteY2" fmla="*/ 71438 h 76199"/>
                <a:gd name="connsiteX3" fmla="*/ 30956 w 47625"/>
                <a:gd name="connsiteY3" fmla="*/ 7144 h 76199"/>
                <a:gd name="connsiteX4" fmla="*/ 33337 w 47625"/>
                <a:gd name="connsiteY4" fmla="*/ 0 h 76199"/>
                <a:gd name="connsiteX5" fmla="*/ 47625 w 47625"/>
                <a:gd name="connsiteY5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0" y="76200"/>
                  </a:cubicBezTo>
                  <a:cubicBezTo>
                    <a:pt x="2381" y="71438"/>
                    <a:pt x="2381" y="71438"/>
                    <a:pt x="2381" y="71438"/>
                  </a:cubicBezTo>
                  <a:cubicBezTo>
                    <a:pt x="42863" y="52387"/>
                    <a:pt x="42863" y="52387"/>
                    <a:pt x="30956" y="7144"/>
                  </a:cubicBezTo>
                  <a:cubicBezTo>
                    <a:pt x="30956" y="4762"/>
                    <a:pt x="30956" y="2381"/>
                    <a:pt x="33337" y="0"/>
                  </a:cubicBezTo>
                  <a:cubicBezTo>
                    <a:pt x="38100" y="19050"/>
                    <a:pt x="42863" y="40481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173A737-45A3-163F-0FE5-41DDC1D797C9}"/>
                </a:ext>
              </a:extLst>
            </p:cNvPr>
            <p:cNvSpPr/>
            <p:nvPr/>
          </p:nvSpPr>
          <p:spPr>
            <a:xfrm>
              <a:off x="11549062" y="1388268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3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7D96CDC3-692E-2F28-BE14-4C7B3E630617}"/>
                </a:ext>
              </a:extLst>
            </p:cNvPr>
            <p:cNvSpPr/>
            <p:nvPr/>
          </p:nvSpPr>
          <p:spPr>
            <a:xfrm>
              <a:off x="5684043" y="3643312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6669"/>
                    <a:pt x="11906" y="35719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876377A9-01E0-3139-08C8-6862C4B189AF}"/>
                </a:ext>
              </a:extLst>
            </p:cNvPr>
            <p:cNvSpPr/>
            <p:nvPr/>
          </p:nvSpPr>
          <p:spPr>
            <a:xfrm>
              <a:off x="7641431" y="3640931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2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7" y="69056"/>
                    <a:pt x="0" y="61913"/>
                  </a:cubicBezTo>
                  <a:cubicBezTo>
                    <a:pt x="4762" y="40482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2"/>
                  </a:cubicBezTo>
                  <a:cubicBezTo>
                    <a:pt x="7144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AD2DE00F-759D-849D-7653-728771CFB96C}"/>
                </a:ext>
              </a:extLst>
            </p:cNvPr>
            <p:cNvSpPr/>
            <p:nvPr/>
          </p:nvSpPr>
          <p:spPr>
            <a:xfrm>
              <a:off x="8539162" y="3643312"/>
              <a:ext cx="47625" cy="78581"/>
            </a:xfrm>
            <a:custGeom>
              <a:avLst/>
              <a:gdLst>
                <a:gd name="connsiteX0" fmla="*/ 42862 w 47625"/>
                <a:gd name="connsiteY0" fmla="*/ 54769 h 78581"/>
                <a:gd name="connsiteX1" fmla="*/ 33337 w 47625"/>
                <a:gd name="connsiteY1" fmla="*/ 0 h 78581"/>
                <a:gd name="connsiteX2" fmla="*/ 35719 w 47625"/>
                <a:gd name="connsiteY2" fmla="*/ 0 h 78581"/>
                <a:gd name="connsiteX3" fmla="*/ 47625 w 47625"/>
                <a:gd name="connsiteY3" fmla="*/ 61913 h 78581"/>
                <a:gd name="connsiteX4" fmla="*/ 2381 w 47625"/>
                <a:gd name="connsiteY4" fmla="*/ 78581 h 78581"/>
                <a:gd name="connsiteX5" fmla="*/ 0 w 47625"/>
                <a:gd name="connsiteY5" fmla="*/ 73819 h 78581"/>
                <a:gd name="connsiteX6" fmla="*/ 42862 w 47625"/>
                <a:gd name="connsiteY6" fmla="*/ 5476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2862" y="54769"/>
                  </a:moveTo>
                  <a:cubicBezTo>
                    <a:pt x="40481" y="33337"/>
                    <a:pt x="38100" y="16669"/>
                    <a:pt x="33337" y="0"/>
                  </a:cubicBezTo>
                  <a:cubicBezTo>
                    <a:pt x="33337" y="0"/>
                    <a:pt x="35719" y="0"/>
                    <a:pt x="35719" y="0"/>
                  </a:cubicBezTo>
                  <a:cubicBezTo>
                    <a:pt x="40481" y="19050"/>
                    <a:pt x="42862" y="40481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6669" y="66675"/>
                    <a:pt x="28575" y="61913"/>
                    <a:pt x="42862" y="547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331AC6B5-E7F1-14D9-3B8C-17174B2D4259}"/>
                </a:ext>
              </a:extLst>
            </p:cNvPr>
            <p:cNvSpPr/>
            <p:nvPr/>
          </p:nvSpPr>
          <p:spPr>
            <a:xfrm>
              <a:off x="9594056" y="3643312"/>
              <a:ext cx="47625" cy="78581"/>
            </a:xfrm>
            <a:custGeom>
              <a:avLst/>
              <a:gdLst>
                <a:gd name="connsiteX0" fmla="*/ 0 w 47625"/>
                <a:gd name="connsiteY0" fmla="*/ 61913 h 78581"/>
                <a:gd name="connsiteX1" fmla="*/ 11906 w 47625"/>
                <a:gd name="connsiteY1" fmla="*/ 0 h 78581"/>
                <a:gd name="connsiteX2" fmla="*/ 16669 w 47625"/>
                <a:gd name="connsiteY2" fmla="*/ 0 h 78581"/>
                <a:gd name="connsiteX3" fmla="*/ 9525 w 47625"/>
                <a:gd name="connsiteY3" fmla="*/ 57150 h 78581"/>
                <a:gd name="connsiteX4" fmla="*/ 47625 w 47625"/>
                <a:gd name="connsiteY4" fmla="*/ 76200 h 78581"/>
                <a:gd name="connsiteX5" fmla="*/ 45244 w 47625"/>
                <a:gd name="connsiteY5" fmla="*/ 78581 h 78581"/>
                <a:gd name="connsiteX6" fmla="*/ 0 w 47625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0" y="61913"/>
                  </a:moveTo>
                  <a:cubicBezTo>
                    <a:pt x="4763" y="40481"/>
                    <a:pt x="7144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1438"/>
                    <a:pt x="16669" y="66675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EF3FCB8-44AD-D8A0-C00E-29C94A24D25B}"/>
                </a:ext>
              </a:extLst>
            </p:cNvPr>
            <p:cNvSpPr/>
            <p:nvPr/>
          </p:nvSpPr>
          <p:spPr>
            <a:xfrm>
              <a:off x="10498931" y="3640931"/>
              <a:ext cx="45243" cy="78581"/>
            </a:xfrm>
            <a:custGeom>
              <a:avLst/>
              <a:gdLst>
                <a:gd name="connsiteX0" fmla="*/ 33338 w 45243"/>
                <a:gd name="connsiteY0" fmla="*/ 0 h 78581"/>
                <a:gd name="connsiteX1" fmla="*/ 45244 w 45243"/>
                <a:gd name="connsiteY1" fmla="*/ 61913 h 78581"/>
                <a:gd name="connsiteX2" fmla="*/ 0 w 45243"/>
                <a:gd name="connsiteY2" fmla="*/ 78581 h 78581"/>
                <a:gd name="connsiteX3" fmla="*/ 0 w 45243"/>
                <a:gd name="connsiteY3" fmla="*/ 73819 h 78581"/>
                <a:gd name="connsiteX4" fmla="*/ 33338 w 45243"/>
                <a:gd name="connsiteY4" fmla="*/ 54769 h 78581"/>
                <a:gd name="connsiteX5" fmla="*/ 28575 w 45243"/>
                <a:gd name="connsiteY5" fmla="*/ 9525 h 78581"/>
                <a:gd name="connsiteX6" fmla="*/ 28575 w 45243"/>
                <a:gd name="connsiteY6" fmla="*/ 0 h 78581"/>
                <a:gd name="connsiteX7" fmla="*/ 33338 w 45243"/>
                <a:gd name="connsiteY7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33338" y="0"/>
                  </a:moveTo>
                  <a:cubicBezTo>
                    <a:pt x="38100" y="19050"/>
                    <a:pt x="40482" y="40482"/>
                    <a:pt x="45244" y="61913"/>
                  </a:cubicBezTo>
                  <a:cubicBezTo>
                    <a:pt x="28575" y="69056"/>
                    <a:pt x="14288" y="73819"/>
                    <a:pt x="0" y="78581"/>
                  </a:cubicBezTo>
                  <a:cubicBezTo>
                    <a:pt x="0" y="73819"/>
                    <a:pt x="0" y="73819"/>
                    <a:pt x="0" y="73819"/>
                  </a:cubicBezTo>
                  <a:cubicBezTo>
                    <a:pt x="11906" y="66675"/>
                    <a:pt x="30956" y="64294"/>
                    <a:pt x="33338" y="54769"/>
                  </a:cubicBezTo>
                  <a:cubicBezTo>
                    <a:pt x="38100" y="42863"/>
                    <a:pt x="30956" y="26194"/>
                    <a:pt x="28575" y="9525"/>
                  </a:cubicBezTo>
                  <a:cubicBezTo>
                    <a:pt x="28575" y="7144"/>
                    <a:pt x="28575" y="2381"/>
                    <a:pt x="28575" y="0"/>
                  </a:cubicBezTo>
                  <a:cubicBezTo>
                    <a:pt x="30956" y="2381"/>
                    <a:pt x="30956" y="0"/>
                    <a:pt x="3333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7CF5E5EA-DED0-27C7-67CF-7A61BA8021D7}"/>
                </a:ext>
              </a:extLst>
            </p:cNvPr>
            <p:cNvSpPr/>
            <p:nvPr/>
          </p:nvSpPr>
          <p:spPr>
            <a:xfrm>
              <a:off x="11549062" y="3642254"/>
              <a:ext cx="42862" cy="79639"/>
            </a:xfrm>
            <a:custGeom>
              <a:avLst/>
              <a:gdLst>
                <a:gd name="connsiteX0" fmla="*/ 14288 w 42862"/>
                <a:gd name="connsiteY0" fmla="*/ 1058 h 79639"/>
                <a:gd name="connsiteX1" fmla="*/ 7143 w 42862"/>
                <a:gd name="connsiteY1" fmla="*/ 41540 h 79639"/>
                <a:gd name="connsiteX2" fmla="*/ 21431 w 42862"/>
                <a:gd name="connsiteY2" fmla="*/ 65352 h 79639"/>
                <a:gd name="connsiteX3" fmla="*/ 42862 w 42862"/>
                <a:gd name="connsiteY3" fmla="*/ 79640 h 79639"/>
                <a:gd name="connsiteX4" fmla="*/ 0 w 42862"/>
                <a:gd name="connsiteY4" fmla="*/ 62971 h 79639"/>
                <a:gd name="connsiteX5" fmla="*/ 11906 w 42862"/>
                <a:gd name="connsiteY5" fmla="*/ 1058 h 79639"/>
                <a:gd name="connsiteX6" fmla="*/ 14288 w 42862"/>
                <a:gd name="connsiteY6" fmla="*/ 1058 h 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79639">
                  <a:moveTo>
                    <a:pt x="14288" y="1058"/>
                  </a:moveTo>
                  <a:cubicBezTo>
                    <a:pt x="11906" y="15346"/>
                    <a:pt x="11906" y="27252"/>
                    <a:pt x="7143" y="41540"/>
                  </a:cubicBezTo>
                  <a:cubicBezTo>
                    <a:pt x="4763" y="53446"/>
                    <a:pt x="9525" y="60590"/>
                    <a:pt x="21431" y="65352"/>
                  </a:cubicBezTo>
                  <a:cubicBezTo>
                    <a:pt x="28575" y="67733"/>
                    <a:pt x="35719" y="72496"/>
                    <a:pt x="42862" y="79640"/>
                  </a:cubicBezTo>
                  <a:cubicBezTo>
                    <a:pt x="28575" y="74877"/>
                    <a:pt x="14288" y="70115"/>
                    <a:pt x="0" y="62971"/>
                  </a:cubicBezTo>
                  <a:cubicBezTo>
                    <a:pt x="4763" y="41540"/>
                    <a:pt x="7143" y="20108"/>
                    <a:pt x="11906" y="1058"/>
                  </a:cubicBezTo>
                  <a:cubicBezTo>
                    <a:pt x="11906" y="-1323"/>
                    <a:pt x="14288" y="1058"/>
                    <a:pt x="14288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CB8C158-14C7-E7A4-A71A-993A3933F709}"/>
                </a:ext>
              </a:extLst>
            </p:cNvPr>
            <p:cNvSpPr/>
            <p:nvPr/>
          </p:nvSpPr>
          <p:spPr>
            <a:xfrm>
              <a:off x="11550161" y="5895975"/>
              <a:ext cx="41762" cy="76199"/>
            </a:xfrm>
            <a:custGeom>
              <a:avLst/>
              <a:gdLst>
                <a:gd name="connsiteX0" fmla="*/ 13188 w 41762"/>
                <a:gd name="connsiteY0" fmla="*/ 0 h 76199"/>
                <a:gd name="connsiteX1" fmla="*/ 8426 w 41762"/>
                <a:gd name="connsiteY1" fmla="*/ 38100 h 76199"/>
                <a:gd name="connsiteX2" fmla="*/ 22713 w 41762"/>
                <a:gd name="connsiteY2" fmla="*/ 64294 h 76199"/>
                <a:gd name="connsiteX3" fmla="*/ 41763 w 41762"/>
                <a:gd name="connsiteY3" fmla="*/ 76200 h 76199"/>
                <a:gd name="connsiteX4" fmla="*/ 1282 w 41762"/>
                <a:gd name="connsiteY4" fmla="*/ 61912 h 76199"/>
                <a:gd name="connsiteX5" fmla="*/ 13188 w 41762"/>
                <a:gd name="connsiteY5" fmla="*/ 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2" h="76199">
                  <a:moveTo>
                    <a:pt x="13188" y="0"/>
                  </a:moveTo>
                  <a:cubicBezTo>
                    <a:pt x="10807" y="11906"/>
                    <a:pt x="8426" y="26194"/>
                    <a:pt x="8426" y="38100"/>
                  </a:cubicBezTo>
                  <a:cubicBezTo>
                    <a:pt x="6044" y="57150"/>
                    <a:pt x="6044" y="57150"/>
                    <a:pt x="22713" y="64294"/>
                  </a:cubicBezTo>
                  <a:cubicBezTo>
                    <a:pt x="29857" y="66675"/>
                    <a:pt x="37001" y="69056"/>
                    <a:pt x="41763" y="76200"/>
                  </a:cubicBezTo>
                  <a:cubicBezTo>
                    <a:pt x="27476" y="71438"/>
                    <a:pt x="15570" y="66675"/>
                    <a:pt x="1282" y="61912"/>
                  </a:cubicBezTo>
                  <a:cubicBezTo>
                    <a:pt x="-3481" y="38100"/>
                    <a:pt x="6044" y="19050"/>
                    <a:pt x="131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876065CA-C12C-6B6F-2610-1E1AD58D8B1D}"/>
                </a:ext>
              </a:extLst>
            </p:cNvPr>
            <p:cNvSpPr/>
            <p:nvPr/>
          </p:nvSpPr>
          <p:spPr>
            <a:xfrm>
              <a:off x="10496550" y="5893593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21431"/>
                    <a:pt x="42863" y="40481"/>
                    <a:pt x="47625" y="61913"/>
                  </a:cubicBezTo>
                  <a:cubicBezTo>
                    <a:pt x="30956" y="66675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BE1618E5-6756-706C-5D49-EBC1A90926C2}"/>
                </a:ext>
              </a:extLst>
            </p:cNvPr>
            <p:cNvSpPr/>
            <p:nvPr/>
          </p:nvSpPr>
          <p:spPr>
            <a:xfrm>
              <a:off x="9591675" y="5893593"/>
              <a:ext cx="47625" cy="78581"/>
            </a:xfrm>
            <a:custGeom>
              <a:avLst/>
              <a:gdLst>
                <a:gd name="connsiteX0" fmla="*/ 9525 w 47625"/>
                <a:gd name="connsiteY0" fmla="*/ 57150 h 78581"/>
                <a:gd name="connsiteX1" fmla="*/ 47625 w 47625"/>
                <a:gd name="connsiteY1" fmla="*/ 73819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715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7150"/>
                  </a:moveTo>
                  <a:cubicBezTo>
                    <a:pt x="23813" y="64294"/>
                    <a:pt x="35719" y="69056"/>
                    <a:pt x="47625" y="73819"/>
                  </a:cubicBezTo>
                  <a:cubicBezTo>
                    <a:pt x="47625" y="76200"/>
                    <a:pt x="47625" y="76200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8100"/>
                    <a:pt x="95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DD99F46-AB27-8551-0748-FEFEAC1CF18D}"/>
                </a:ext>
              </a:extLst>
            </p:cNvPr>
            <p:cNvSpPr/>
            <p:nvPr/>
          </p:nvSpPr>
          <p:spPr>
            <a:xfrm>
              <a:off x="8543925" y="5898356"/>
              <a:ext cx="47625" cy="73818"/>
            </a:xfrm>
            <a:custGeom>
              <a:avLst/>
              <a:gdLst>
                <a:gd name="connsiteX0" fmla="*/ 47625 w 47625"/>
                <a:gd name="connsiteY0" fmla="*/ 57150 h 73818"/>
                <a:gd name="connsiteX1" fmla="*/ 2381 w 47625"/>
                <a:gd name="connsiteY1" fmla="*/ 73819 h 73818"/>
                <a:gd name="connsiteX2" fmla="*/ 0 w 47625"/>
                <a:gd name="connsiteY2" fmla="*/ 71438 h 73818"/>
                <a:gd name="connsiteX3" fmla="*/ 38100 w 47625"/>
                <a:gd name="connsiteY3" fmla="*/ 54769 h 73818"/>
                <a:gd name="connsiteX4" fmla="*/ 30956 w 47625"/>
                <a:gd name="connsiteY4" fmla="*/ 0 h 73818"/>
                <a:gd name="connsiteX5" fmla="*/ 33337 w 47625"/>
                <a:gd name="connsiteY5" fmla="*/ 0 h 73818"/>
                <a:gd name="connsiteX6" fmla="*/ 47625 w 47625"/>
                <a:gd name="connsiteY6" fmla="*/ 57150 h 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3818">
                  <a:moveTo>
                    <a:pt x="47625" y="57150"/>
                  </a:moveTo>
                  <a:cubicBezTo>
                    <a:pt x="30956" y="64294"/>
                    <a:pt x="16669" y="69056"/>
                    <a:pt x="2381" y="73819"/>
                  </a:cubicBezTo>
                  <a:cubicBezTo>
                    <a:pt x="2381" y="73819"/>
                    <a:pt x="2381" y="71438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6669"/>
                    <a:pt x="42863" y="35719"/>
                    <a:pt x="47625" y="571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2740B413-3716-0F33-74F7-ABF65E5D8B46}"/>
                </a:ext>
              </a:extLst>
            </p:cNvPr>
            <p:cNvSpPr/>
            <p:nvPr/>
          </p:nvSpPr>
          <p:spPr>
            <a:xfrm>
              <a:off x="7639050" y="5893593"/>
              <a:ext cx="47625" cy="78581"/>
            </a:xfrm>
            <a:custGeom>
              <a:avLst/>
              <a:gdLst>
                <a:gd name="connsiteX0" fmla="*/ 45244 w 47625"/>
                <a:gd name="connsiteY0" fmla="*/ 78581 h 78581"/>
                <a:gd name="connsiteX1" fmla="*/ 0 w 47625"/>
                <a:gd name="connsiteY1" fmla="*/ 61913 h 78581"/>
                <a:gd name="connsiteX2" fmla="*/ 11906 w 47625"/>
                <a:gd name="connsiteY2" fmla="*/ 0 h 78581"/>
                <a:gd name="connsiteX3" fmla="*/ 16669 w 47625"/>
                <a:gd name="connsiteY3" fmla="*/ 0 h 78581"/>
                <a:gd name="connsiteX4" fmla="*/ 9525 w 47625"/>
                <a:gd name="connsiteY4" fmla="*/ 57150 h 78581"/>
                <a:gd name="connsiteX5" fmla="*/ 47625 w 47625"/>
                <a:gd name="connsiteY5" fmla="*/ 76200 h 78581"/>
                <a:gd name="connsiteX6" fmla="*/ 45244 w 47625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7150"/>
                  </a:cubicBezTo>
                  <a:cubicBezTo>
                    <a:pt x="21431" y="64294"/>
                    <a:pt x="35719" y="69056"/>
                    <a:pt x="47625" y="76200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6EC1BCD-460A-1D55-3A8D-3743DF7EB6CF}"/>
                </a:ext>
              </a:extLst>
            </p:cNvPr>
            <p:cNvSpPr/>
            <p:nvPr/>
          </p:nvSpPr>
          <p:spPr>
            <a:xfrm>
              <a:off x="6588918" y="5895975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8 h 76199"/>
                <a:gd name="connsiteX4" fmla="*/ 30956 w 47625"/>
                <a:gd name="connsiteY4" fmla="*/ 0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8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0E6E18EB-7863-96F8-66F1-DEDE202EF77E}"/>
                </a:ext>
              </a:extLst>
            </p:cNvPr>
            <p:cNvSpPr/>
            <p:nvPr/>
          </p:nvSpPr>
          <p:spPr>
            <a:xfrm>
              <a:off x="5686425" y="5893593"/>
              <a:ext cx="45243" cy="78581"/>
            </a:xfrm>
            <a:custGeom>
              <a:avLst/>
              <a:gdLst>
                <a:gd name="connsiteX0" fmla="*/ 0 w 45243"/>
                <a:gd name="connsiteY0" fmla="*/ 61913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3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3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70BEF59A-1D96-7E78-916D-40F2182214D7}"/>
                </a:ext>
              </a:extLst>
            </p:cNvPr>
            <p:cNvSpPr/>
            <p:nvPr/>
          </p:nvSpPr>
          <p:spPr>
            <a:xfrm>
              <a:off x="5686425" y="4767262"/>
              <a:ext cx="47624" cy="78581"/>
            </a:xfrm>
            <a:custGeom>
              <a:avLst/>
              <a:gdLst>
                <a:gd name="connsiteX0" fmla="*/ 45244 w 47624"/>
                <a:gd name="connsiteY0" fmla="*/ 78581 h 78581"/>
                <a:gd name="connsiteX1" fmla="*/ 0 w 47624"/>
                <a:gd name="connsiteY1" fmla="*/ 61913 h 78581"/>
                <a:gd name="connsiteX2" fmla="*/ 11906 w 47624"/>
                <a:gd name="connsiteY2" fmla="*/ 0 h 78581"/>
                <a:gd name="connsiteX3" fmla="*/ 16669 w 47624"/>
                <a:gd name="connsiteY3" fmla="*/ 0 h 78581"/>
                <a:gd name="connsiteX4" fmla="*/ 9525 w 47624"/>
                <a:gd name="connsiteY4" fmla="*/ 54769 h 78581"/>
                <a:gd name="connsiteX5" fmla="*/ 47625 w 47624"/>
                <a:gd name="connsiteY5" fmla="*/ 73819 h 78581"/>
                <a:gd name="connsiteX6" fmla="*/ 45244 w 47624"/>
                <a:gd name="connsiteY6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4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9050"/>
                    <a:pt x="11906" y="35719"/>
                    <a:pt x="9525" y="54769"/>
                  </a:cubicBezTo>
                  <a:cubicBezTo>
                    <a:pt x="21431" y="61913"/>
                    <a:pt x="35719" y="66675"/>
                    <a:pt x="47625" y="73819"/>
                  </a:cubicBezTo>
                  <a:cubicBezTo>
                    <a:pt x="45244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0B599119-4CD9-C588-DB79-976FA933234E}"/>
                </a:ext>
              </a:extLst>
            </p:cNvPr>
            <p:cNvSpPr/>
            <p:nvPr/>
          </p:nvSpPr>
          <p:spPr>
            <a:xfrm>
              <a:off x="6591299" y="4769643"/>
              <a:ext cx="45243" cy="76199"/>
            </a:xfrm>
            <a:custGeom>
              <a:avLst/>
              <a:gdLst>
                <a:gd name="connsiteX0" fmla="*/ 0 w 45243"/>
                <a:gd name="connsiteY0" fmla="*/ 73819 h 76199"/>
                <a:gd name="connsiteX1" fmla="*/ 26194 w 45243"/>
                <a:gd name="connsiteY1" fmla="*/ 61912 h 76199"/>
                <a:gd name="connsiteX2" fmla="*/ 35719 w 45243"/>
                <a:gd name="connsiteY2" fmla="*/ 42863 h 76199"/>
                <a:gd name="connsiteX3" fmla="*/ 33338 w 45243"/>
                <a:gd name="connsiteY3" fmla="*/ 0 h 76199"/>
                <a:gd name="connsiteX4" fmla="*/ 45244 w 45243"/>
                <a:gd name="connsiteY4" fmla="*/ 59531 h 76199"/>
                <a:gd name="connsiteX5" fmla="*/ 2381 w 45243"/>
                <a:gd name="connsiteY5" fmla="*/ 76200 h 76199"/>
                <a:gd name="connsiteX6" fmla="*/ 0 w 45243"/>
                <a:gd name="connsiteY6" fmla="*/ 73819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3"/>
                  </a:cubicBezTo>
                  <a:cubicBezTo>
                    <a:pt x="33338" y="28575"/>
                    <a:pt x="30956" y="14287"/>
                    <a:pt x="33338" y="0"/>
                  </a:cubicBezTo>
                  <a:cubicBezTo>
                    <a:pt x="38100" y="19050"/>
                    <a:pt x="40481" y="38100"/>
                    <a:pt x="45244" y="59531"/>
                  </a:cubicBezTo>
                  <a:cubicBezTo>
                    <a:pt x="28575" y="66675"/>
                    <a:pt x="16669" y="71438"/>
                    <a:pt x="2381" y="76200"/>
                  </a:cubicBezTo>
                  <a:cubicBezTo>
                    <a:pt x="0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FCA68D7B-CEDC-3319-F739-8366BE1A4BD3}"/>
                </a:ext>
              </a:extLst>
            </p:cNvPr>
            <p:cNvSpPr/>
            <p:nvPr/>
          </p:nvSpPr>
          <p:spPr>
            <a:xfrm>
              <a:off x="6588918" y="3643312"/>
              <a:ext cx="47625" cy="76199"/>
            </a:xfrm>
            <a:custGeom>
              <a:avLst/>
              <a:gdLst>
                <a:gd name="connsiteX0" fmla="*/ 47625 w 47625"/>
                <a:gd name="connsiteY0" fmla="*/ 59531 h 76199"/>
                <a:gd name="connsiteX1" fmla="*/ 2381 w 47625"/>
                <a:gd name="connsiteY1" fmla="*/ 76200 h 76199"/>
                <a:gd name="connsiteX2" fmla="*/ 0 w 47625"/>
                <a:gd name="connsiteY2" fmla="*/ 71438 h 76199"/>
                <a:gd name="connsiteX3" fmla="*/ 38100 w 47625"/>
                <a:gd name="connsiteY3" fmla="*/ 54769 h 76199"/>
                <a:gd name="connsiteX4" fmla="*/ 33337 w 47625"/>
                <a:gd name="connsiteY4" fmla="*/ 26194 h 76199"/>
                <a:gd name="connsiteX5" fmla="*/ 33337 w 47625"/>
                <a:gd name="connsiteY5" fmla="*/ 0 h 76199"/>
                <a:gd name="connsiteX6" fmla="*/ 47625 w 47625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6199">
                  <a:moveTo>
                    <a:pt x="47625" y="59531"/>
                  </a:moveTo>
                  <a:cubicBezTo>
                    <a:pt x="30956" y="66675"/>
                    <a:pt x="16669" y="71438"/>
                    <a:pt x="2381" y="76200"/>
                  </a:cubicBezTo>
                  <a:cubicBezTo>
                    <a:pt x="2381" y="73819"/>
                    <a:pt x="2381" y="73819"/>
                    <a:pt x="0" y="71438"/>
                  </a:cubicBezTo>
                  <a:cubicBezTo>
                    <a:pt x="11906" y="66675"/>
                    <a:pt x="23813" y="59531"/>
                    <a:pt x="38100" y="54769"/>
                  </a:cubicBezTo>
                  <a:cubicBezTo>
                    <a:pt x="35719" y="42863"/>
                    <a:pt x="35719" y="33337"/>
                    <a:pt x="33337" y="26194"/>
                  </a:cubicBezTo>
                  <a:cubicBezTo>
                    <a:pt x="30956" y="16669"/>
                    <a:pt x="30956" y="9525"/>
                    <a:pt x="33337" y="0"/>
                  </a:cubicBezTo>
                  <a:cubicBezTo>
                    <a:pt x="38100" y="19050"/>
                    <a:pt x="42862" y="38100"/>
                    <a:pt x="476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59AB68FD-162D-3CCB-9749-8248B40B5292}"/>
                </a:ext>
              </a:extLst>
            </p:cNvPr>
            <p:cNvSpPr/>
            <p:nvPr/>
          </p:nvSpPr>
          <p:spPr>
            <a:xfrm>
              <a:off x="7643205" y="4769643"/>
              <a:ext cx="41087" cy="76199"/>
            </a:xfrm>
            <a:custGeom>
              <a:avLst/>
              <a:gdLst>
                <a:gd name="connsiteX0" fmla="*/ 41088 w 41087"/>
                <a:gd name="connsiteY0" fmla="*/ 76200 h 76199"/>
                <a:gd name="connsiteX1" fmla="*/ 607 w 41087"/>
                <a:gd name="connsiteY1" fmla="*/ 61912 h 76199"/>
                <a:gd name="connsiteX2" fmla="*/ 12513 w 41087"/>
                <a:gd name="connsiteY2" fmla="*/ 0 h 76199"/>
                <a:gd name="connsiteX3" fmla="*/ 7751 w 41087"/>
                <a:gd name="connsiteY3" fmla="*/ 35719 h 76199"/>
                <a:gd name="connsiteX4" fmla="*/ 24419 w 41087"/>
                <a:gd name="connsiteY4" fmla="*/ 66675 h 76199"/>
                <a:gd name="connsiteX5" fmla="*/ 41088 w 41087"/>
                <a:gd name="connsiteY5" fmla="*/ 73819 h 76199"/>
                <a:gd name="connsiteX6" fmla="*/ 41088 w 41087"/>
                <a:gd name="connsiteY6" fmla="*/ 76200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87" h="76199">
                  <a:moveTo>
                    <a:pt x="41088" y="76200"/>
                  </a:moveTo>
                  <a:cubicBezTo>
                    <a:pt x="26801" y="71438"/>
                    <a:pt x="14894" y="66675"/>
                    <a:pt x="607" y="61912"/>
                  </a:cubicBezTo>
                  <a:cubicBezTo>
                    <a:pt x="-1774" y="38100"/>
                    <a:pt x="2988" y="19050"/>
                    <a:pt x="12513" y="0"/>
                  </a:cubicBezTo>
                  <a:cubicBezTo>
                    <a:pt x="10132" y="11906"/>
                    <a:pt x="7751" y="23813"/>
                    <a:pt x="7751" y="35719"/>
                  </a:cubicBezTo>
                  <a:cubicBezTo>
                    <a:pt x="5369" y="57150"/>
                    <a:pt x="5369" y="57150"/>
                    <a:pt x="24419" y="66675"/>
                  </a:cubicBezTo>
                  <a:cubicBezTo>
                    <a:pt x="29182" y="69056"/>
                    <a:pt x="36326" y="71438"/>
                    <a:pt x="41088" y="73819"/>
                  </a:cubicBezTo>
                  <a:cubicBezTo>
                    <a:pt x="41088" y="73819"/>
                    <a:pt x="41088" y="76200"/>
                    <a:pt x="41088" y="7620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8F4795F-8467-647D-130D-0C38C27E9D9A}"/>
                </a:ext>
              </a:extLst>
            </p:cNvPr>
            <p:cNvSpPr/>
            <p:nvPr/>
          </p:nvSpPr>
          <p:spPr>
            <a:xfrm>
              <a:off x="8543925" y="4769643"/>
              <a:ext cx="45243" cy="76199"/>
            </a:xfrm>
            <a:custGeom>
              <a:avLst/>
              <a:gdLst>
                <a:gd name="connsiteX0" fmla="*/ 45244 w 45243"/>
                <a:gd name="connsiteY0" fmla="*/ 59531 h 76199"/>
                <a:gd name="connsiteX1" fmla="*/ 2381 w 45243"/>
                <a:gd name="connsiteY1" fmla="*/ 76200 h 76199"/>
                <a:gd name="connsiteX2" fmla="*/ 0 w 45243"/>
                <a:gd name="connsiteY2" fmla="*/ 73819 h 76199"/>
                <a:gd name="connsiteX3" fmla="*/ 38100 w 45243"/>
                <a:gd name="connsiteY3" fmla="*/ 54769 h 76199"/>
                <a:gd name="connsiteX4" fmla="*/ 30956 w 45243"/>
                <a:gd name="connsiteY4" fmla="*/ 0 h 76199"/>
                <a:gd name="connsiteX5" fmla="*/ 33337 w 45243"/>
                <a:gd name="connsiteY5" fmla="*/ 0 h 76199"/>
                <a:gd name="connsiteX6" fmla="*/ 45244 w 45243"/>
                <a:gd name="connsiteY6" fmla="*/ 59531 h 7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6199">
                  <a:moveTo>
                    <a:pt x="45244" y="59531"/>
                  </a:moveTo>
                  <a:cubicBezTo>
                    <a:pt x="28575" y="66675"/>
                    <a:pt x="14287" y="71438"/>
                    <a:pt x="2381" y="76200"/>
                  </a:cubicBezTo>
                  <a:cubicBezTo>
                    <a:pt x="2381" y="76200"/>
                    <a:pt x="2381" y="73819"/>
                    <a:pt x="0" y="73819"/>
                  </a:cubicBezTo>
                  <a:cubicBezTo>
                    <a:pt x="11906" y="69056"/>
                    <a:pt x="23813" y="61912"/>
                    <a:pt x="38100" y="54769"/>
                  </a:cubicBezTo>
                  <a:cubicBezTo>
                    <a:pt x="35719" y="35719"/>
                    <a:pt x="33337" y="16669"/>
                    <a:pt x="30956" y="0"/>
                  </a:cubicBezTo>
                  <a:cubicBezTo>
                    <a:pt x="30956" y="0"/>
                    <a:pt x="33337" y="0"/>
                    <a:pt x="33337" y="0"/>
                  </a:cubicBezTo>
                  <a:cubicBezTo>
                    <a:pt x="38100" y="19050"/>
                    <a:pt x="42863" y="38100"/>
                    <a:pt x="45244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A69875A-6434-8AB9-CC23-5E08F5C53AE7}"/>
                </a:ext>
              </a:extLst>
            </p:cNvPr>
            <p:cNvSpPr/>
            <p:nvPr/>
          </p:nvSpPr>
          <p:spPr>
            <a:xfrm>
              <a:off x="9596437" y="4767262"/>
              <a:ext cx="45243" cy="78581"/>
            </a:xfrm>
            <a:custGeom>
              <a:avLst/>
              <a:gdLst>
                <a:gd name="connsiteX0" fmla="*/ 14288 w 45243"/>
                <a:gd name="connsiteY0" fmla="*/ 2381 h 78581"/>
                <a:gd name="connsiteX1" fmla="*/ 9525 w 45243"/>
                <a:gd name="connsiteY1" fmla="*/ 38100 h 78581"/>
                <a:gd name="connsiteX2" fmla="*/ 23813 w 45243"/>
                <a:gd name="connsiteY2" fmla="*/ 64294 h 78581"/>
                <a:gd name="connsiteX3" fmla="*/ 45244 w 45243"/>
                <a:gd name="connsiteY3" fmla="*/ 78581 h 78581"/>
                <a:gd name="connsiteX4" fmla="*/ 0 w 45243"/>
                <a:gd name="connsiteY4" fmla="*/ 61913 h 78581"/>
                <a:gd name="connsiteX5" fmla="*/ 11906 w 45243"/>
                <a:gd name="connsiteY5" fmla="*/ 0 h 78581"/>
                <a:gd name="connsiteX6" fmla="*/ 14288 w 45243"/>
                <a:gd name="connsiteY6" fmla="*/ 23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14288" y="2381"/>
                  </a:moveTo>
                  <a:cubicBezTo>
                    <a:pt x="11906" y="14288"/>
                    <a:pt x="11906" y="26194"/>
                    <a:pt x="9525" y="38100"/>
                  </a:cubicBezTo>
                  <a:cubicBezTo>
                    <a:pt x="7144" y="52387"/>
                    <a:pt x="9525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1906" y="2381"/>
                    <a:pt x="11906" y="2381"/>
                    <a:pt x="14288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7F06484A-9B78-B599-FC81-D98EB7920CB7}"/>
                </a:ext>
              </a:extLst>
            </p:cNvPr>
            <p:cNvSpPr/>
            <p:nvPr/>
          </p:nvSpPr>
          <p:spPr>
            <a:xfrm>
              <a:off x="10496550" y="4767262"/>
              <a:ext cx="47625" cy="78581"/>
            </a:xfrm>
            <a:custGeom>
              <a:avLst/>
              <a:gdLst>
                <a:gd name="connsiteX0" fmla="*/ 35719 w 47625"/>
                <a:gd name="connsiteY0" fmla="*/ 0 h 78581"/>
                <a:gd name="connsiteX1" fmla="*/ 47625 w 47625"/>
                <a:gd name="connsiteY1" fmla="*/ 61913 h 78581"/>
                <a:gd name="connsiteX2" fmla="*/ 2381 w 47625"/>
                <a:gd name="connsiteY2" fmla="*/ 78581 h 78581"/>
                <a:gd name="connsiteX3" fmla="*/ 0 w 47625"/>
                <a:gd name="connsiteY3" fmla="*/ 73819 h 78581"/>
                <a:gd name="connsiteX4" fmla="*/ 38100 w 47625"/>
                <a:gd name="connsiteY4" fmla="*/ 57150 h 78581"/>
                <a:gd name="connsiteX5" fmla="*/ 30956 w 47625"/>
                <a:gd name="connsiteY5" fmla="*/ 2381 h 78581"/>
                <a:gd name="connsiteX6" fmla="*/ 35719 w 47625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35719" y="0"/>
                  </a:moveTo>
                  <a:cubicBezTo>
                    <a:pt x="40481" y="19050"/>
                    <a:pt x="42863" y="38100"/>
                    <a:pt x="47625" y="61913"/>
                  </a:cubicBezTo>
                  <a:cubicBezTo>
                    <a:pt x="30956" y="69056"/>
                    <a:pt x="16669" y="73819"/>
                    <a:pt x="2381" y="78581"/>
                  </a:cubicBezTo>
                  <a:cubicBezTo>
                    <a:pt x="2381" y="76200"/>
                    <a:pt x="2381" y="76200"/>
                    <a:pt x="0" y="73819"/>
                  </a:cubicBezTo>
                  <a:cubicBezTo>
                    <a:pt x="11906" y="69056"/>
                    <a:pt x="23813" y="61913"/>
                    <a:pt x="38100" y="57150"/>
                  </a:cubicBezTo>
                  <a:cubicBezTo>
                    <a:pt x="35719" y="38100"/>
                    <a:pt x="33337" y="19050"/>
                    <a:pt x="30956" y="2381"/>
                  </a:cubicBezTo>
                  <a:cubicBezTo>
                    <a:pt x="33337" y="2381"/>
                    <a:pt x="33337" y="2381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A26C898-F538-310F-BA1D-4632EFABFF0E}"/>
                </a:ext>
              </a:extLst>
            </p:cNvPr>
            <p:cNvSpPr/>
            <p:nvPr/>
          </p:nvSpPr>
          <p:spPr>
            <a:xfrm>
              <a:off x="11549062" y="4767262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3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1431 w 45243"/>
                <a:gd name="connsiteY5" fmla="*/ 61913 h 78581"/>
                <a:gd name="connsiteX6" fmla="*/ 45244 w 45243"/>
                <a:gd name="connsiteY6" fmla="*/ 71438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6669" y="69056"/>
                    <a:pt x="0" y="61913"/>
                  </a:cubicBezTo>
                  <a:cubicBezTo>
                    <a:pt x="4763" y="40481"/>
                    <a:pt x="7143" y="21431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8"/>
                    <a:pt x="11906" y="26194"/>
                    <a:pt x="9525" y="40481"/>
                  </a:cubicBezTo>
                  <a:cubicBezTo>
                    <a:pt x="7143" y="52387"/>
                    <a:pt x="9525" y="59531"/>
                    <a:pt x="21431" y="61913"/>
                  </a:cubicBezTo>
                  <a:cubicBezTo>
                    <a:pt x="28575" y="64294"/>
                    <a:pt x="38100" y="69056"/>
                    <a:pt x="45244" y="71438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756E7A8D-2CC5-703C-4FFB-4AB6279C644B}"/>
                </a:ext>
              </a:extLst>
            </p:cNvPr>
            <p:cNvSpPr/>
            <p:nvPr/>
          </p:nvSpPr>
          <p:spPr>
            <a:xfrm>
              <a:off x="5686425" y="264318"/>
              <a:ext cx="45243" cy="78581"/>
            </a:xfrm>
            <a:custGeom>
              <a:avLst/>
              <a:gdLst>
                <a:gd name="connsiteX0" fmla="*/ 0 w 45243"/>
                <a:gd name="connsiteY0" fmla="*/ 61912 h 78581"/>
                <a:gd name="connsiteX1" fmla="*/ 11906 w 45243"/>
                <a:gd name="connsiteY1" fmla="*/ 0 h 78581"/>
                <a:gd name="connsiteX2" fmla="*/ 16669 w 45243"/>
                <a:gd name="connsiteY2" fmla="*/ 0 h 78581"/>
                <a:gd name="connsiteX3" fmla="*/ 9525 w 45243"/>
                <a:gd name="connsiteY3" fmla="*/ 40481 h 78581"/>
                <a:gd name="connsiteX4" fmla="*/ 23813 w 45243"/>
                <a:gd name="connsiteY4" fmla="*/ 64294 h 78581"/>
                <a:gd name="connsiteX5" fmla="*/ 45244 w 45243"/>
                <a:gd name="connsiteY5" fmla="*/ 78581 h 78581"/>
                <a:gd name="connsiteX6" fmla="*/ 0 w 45243"/>
                <a:gd name="connsiteY6" fmla="*/ 61912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61912"/>
                  </a:move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7"/>
                    <a:pt x="14287" y="26194"/>
                    <a:pt x="9525" y="40481"/>
                  </a:cubicBezTo>
                  <a:cubicBezTo>
                    <a:pt x="7144" y="52387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8581"/>
                  </a:cubicBezTo>
                  <a:cubicBezTo>
                    <a:pt x="30956" y="71438"/>
                    <a:pt x="16669" y="66675"/>
                    <a:pt x="0" y="61912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3A9A1360-4CBA-7498-E446-FA8E15FD5226}"/>
                </a:ext>
              </a:extLst>
            </p:cNvPr>
            <p:cNvSpPr/>
            <p:nvPr/>
          </p:nvSpPr>
          <p:spPr>
            <a:xfrm>
              <a:off x="7639050" y="261937"/>
              <a:ext cx="46302" cy="78581"/>
            </a:xfrm>
            <a:custGeom>
              <a:avLst/>
              <a:gdLst>
                <a:gd name="connsiteX0" fmla="*/ 45244 w 46302"/>
                <a:gd name="connsiteY0" fmla="*/ 78581 h 78581"/>
                <a:gd name="connsiteX1" fmla="*/ 0 w 46302"/>
                <a:gd name="connsiteY1" fmla="*/ 61913 h 78581"/>
                <a:gd name="connsiteX2" fmla="*/ 11906 w 46302"/>
                <a:gd name="connsiteY2" fmla="*/ 0 h 78581"/>
                <a:gd name="connsiteX3" fmla="*/ 16669 w 46302"/>
                <a:gd name="connsiteY3" fmla="*/ 0 h 78581"/>
                <a:gd name="connsiteX4" fmla="*/ 9525 w 46302"/>
                <a:gd name="connsiteY4" fmla="*/ 40481 h 78581"/>
                <a:gd name="connsiteX5" fmla="*/ 21431 w 46302"/>
                <a:gd name="connsiteY5" fmla="*/ 64294 h 78581"/>
                <a:gd name="connsiteX6" fmla="*/ 45244 w 46302"/>
                <a:gd name="connsiteY6" fmla="*/ 73819 h 78581"/>
                <a:gd name="connsiteX7" fmla="*/ 45244 w 46302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02" h="78581">
                  <a:moveTo>
                    <a:pt x="45244" y="78581"/>
                  </a:move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14288"/>
                    <a:pt x="14287" y="26194"/>
                    <a:pt x="9525" y="40481"/>
                  </a:cubicBezTo>
                  <a:cubicBezTo>
                    <a:pt x="7144" y="52387"/>
                    <a:pt x="9525" y="59531"/>
                    <a:pt x="21431" y="64294"/>
                  </a:cubicBezTo>
                  <a:cubicBezTo>
                    <a:pt x="28575" y="66675"/>
                    <a:pt x="38100" y="71438"/>
                    <a:pt x="45244" y="73819"/>
                  </a:cubicBezTo>
                  <a:cubicBezTo>
                    <a:pt x="47625" y="76200"/>
                    <a:pt x="45244" y="78581"/>
                    <a:pt x="45244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0E29A8A8-283B-CD54-9FE8-3DB60F67FBA4}"/>
                </a:ext>
              </a:extLst>
            </p:cNvPr>
            <p:cNvSpPr/>
            <p:nvPr/>
          </p:nvSpPr>
          <p:spPr>
            <a:xfrm>
              <a:off x="8543925" y="264318"/>
              <a:ext cx="45243" cy="78581"/>
            </a:xfrm>
            <a:custGeom>
              <a:avLst/>
              <a:gdLst>
                <a:gd name="connsiteX0" fmla="*/ 0 w 45243"/>
                <a:gd name="connsiteY0" fmla="*/ 73819 h 78581"/>
                <a:gd name="connsiteX1" fmla="*/ 26194 w 45243"/>
                <a:gd name="connsiteY1" fmla="*/ 61912 h 78581"/>
                <a:gd name="connsiteX2" fmla="*/ 35719 w 45243"/>
                <a:gd name="connsiteY2" fmla="*/ 42862 h 78581"/>
                <a:gd name="connsiteX3" fmla="*/ 33337 w 45243"/>
                <a:gd name="connsiteY3" fmla="*/ 0 h 78581"/>
                <a:gd name="connsiteX4" fmla="*/ 45244 w 45243"/>
                <a:gd name="connsiteY4" fmla="*/ 61912 h 78581"/>
                <a:gd name="connsiteX5" fmla="*/ 2381 w 45243"/>
                <a:gd name="connsiteY5" fmla="*/ 78581 h 78581"/>
                <a:gd name="connsiteX6" fmla="*/ 0 w 45243"/>
                <a:gd name="connsiteY6" fmla="*/ 73819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78581">
                  <a:moveTo>
                    <a:pt x="0" y="73819"/>
                  </a:moveTo>
                  <a:cubicBezTo>
                    <a:pt x="9525" y="69056"/>
                    <a:pt x="16669" y="66675"/>
                    <a:pt x="26194" y="61912"/>
                  </a:cubicBezTo>
                  <a:cubicBezTo>
                    <a:pt x="35719" y="59531"/>
                    <a:pt x="38100" y="52387"/>
                    <a:pt x="35719" y="42862"/>
                  </a:cubicBezTo>
                  <a:cubicBezTo>
                    <a:pt x="33337" y="28575"/>
                    <a:pt x="30956" y="14287"/>
                    <a:pt x="33337" y="0"/>
                  </a:cubicBezTo>
                  <a:cubicBezTo>
                    <a:pt x="38100" y="19050"/>
                    <a:pt x="40481" y="38100"/>
                    <a:pt x="45244" y="61912"/>
                  </a:cubicBezTo>
                  <a:cubicBezTo>
                    <a:pt x="28575" y="69056"/>
                    <a:pt x="16669" y="73819"/>
                    <a:pt x="2381" y="78581"/>
                  </a:cubicBezTo>
                  <a:cubicBezTo>
                    <a:pt x="2381" y="76200"/>
                    <a:pt x="0" y="73819"/>
                    <a:pt x="0" y="7381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DF13E8F4-0B6C-FD18-FC25-655E80A97011}"/>
                </a:ext>
              </a:extLst>
            </p:cNvPr>
            <p:cNvSpPr/>
            <p:nvPr/>
          </p:nvSpPr>
          <p:spPr>
            <a:xfrm>
              <a:off x="9591675" y="261937"/>
              <a:ext cx="47625" cy="78581"/>
            </a:xfrm>
            <a:custGeom>
              <a:avLst/>
              <a:gdLst>
                <a:gd name="connsiteX0" fmla="*/ 9525 w 47625"/>
                <a:gd name="connsiteY0" fmla="*/ 59531 h 78581"/>
                <a:gd name="connsiteX1" fmla="*/ 47625 w 47625"/>
                <a:gd name="connsiteY1" fmla="*/ 76200 h 78581"/>
                <a:gd name="connsiteX2" fmla="*/ 45244 w 47625"/>
                <a:gd name="connsiteY2" fmla="*/ 78581 h 78581"/>
                <a:gd name="connsiteX3" fmla="*/ 0 w 47625"/>
                <a:gd name="connsiteY3" fmla="*/ 61913 h 78581"/>
                <a:gd name="connsiteX4" fmla="*/ 11906 w 47625"/>
                <a:gd name="connsiteY4" fmla="*/ 0 h 78581"/>
                <a:gd name="connsiteX5" fmla="*/ 16669 w 47625"/>
                <a:gd name="connsiteY5" fmla="*/ 0 h 78581"/>
                <a:gd name="connsiteX6" fmla="*/ 9525 w 47625"/>
                <a:gd name="connsiteY6" fmla="*/ 5953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78581">
                  <a:moveTo>
                    <a:pt x="9525" y="59531"/>
                  </a:moveTo>
                  <a:cubicBezTo>
                    <a:pt x="23813" y="66675"/>
                    <a:pt x="35719" y="71438"/>
                    <a:pt x="47625" y="76200"/>
                  </a:cubicBezTo>
                  <a:cubicBezTo>
                    <a:pt x="47625" y="76200"/>
                    <a:pt x="47625" y="78581"/>
                    <a:pt x="45244" y="78581"/>
                  </a:cubicBezTo>
                  <a:cubicBezTo>
                    <a:pt x="30956" y="73819"/>
                    <a:pt x="16669" y="69056"/>
                    <a:pt x="0" y="61913"/>
                  </a:cubicBezTo>
                  <a:cubicBezTo>
                    <a:pt x="4762" y="40481"/>
                    <a:pt x="7144" y="19050"/>
                    <a:pt x="11906" y="0"/>
                  </a:cubicBezTo>
                  <a:cubicBezTo>
                    <a:pt x="14287" y="0"/>
                    <a:pt x="14287" y="0"/>
                    <a:pt x="16669" y="0"/>
                  </a:cubicBezTo>
                  <a:cubicBezTo>
                    <a:pt x="14287" y="21431"/>
                    <a:pt x="11906" y="38100"/>
                    <a:pt x="9525" y="595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C908D321-596B-25EA-41C6-80746E60B407}"/>
                </a:ext>
              </a:extLst>
            </p:cNvPr>
            <p:cNvSpPr/>
            <p:nvPr/>
          </p:nvSpPr>
          <p:spPr>
            <a:xfrm>
              <a:off x="10494168" y="259556"/>
              <a:ext cx="47625" cy="83343"/>
            </a:xfrm>
            <a:custGeom>
              <a:avLst/>
              <a:gdLst>
                <a:gd name="connsiteX0" fmla="*/ 35719 w 47625"/>
                <a:gd name="connsiteY0" fmla="*/ 0 h 83343"/>
                <a:gd name="connsiteX1" fmla="*/ 47625 w 47625"/>
                <a:gd name="connsiteY1" fmla="*/ 64294 h 83343"/>
                <a:gd name="connsiteX2" fmla="*/ 0 w 47625"/>
                <a:gd name="connsiteY2" fmla="*/ 83344 h 83343"/>
                <a:gd name="connsiteX3" fmla="*/ 4762 w 47625"/>
                <a:gd name="connsiteY3" fmla="*/ 76200 h 83343"/>
                <a:gd name="connsiteX4" fmla="*/ 35719 w 47625"/>
                <a:gd name="connsiteY4" fmla="*/ 19050 h 83343"/>
                <a:gd name="connsiteX5" fmla="*/ 33338 w 47625"/>
                <a:gd name="connsiteY5" fmla="*/ 4763 h 83343"/>
                <a:gd name="connsiteX6" fmla="*/ 35719 w 47625"/>
                <a:gd name="connsiteY6" fmla="*/ 0 h 8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83343">
                  <a:moveTo>
                    <a:pt x="35719" y="0"/>
                  </a:moveTo>
                  <a:cubicBezTo>
                    <a:pt x="40481" y="23813"/>
                    <a:pt x="45244" y="42863"/>
                    <a:pt x="47625" y="64294"/>
                  </a:cubicBezTo>
                  <a:cubicBezTo>
                    <a:pt x="30956" y="71438"/>
                    <a:pt x="16669" y="76200"/>
                    <a:pt x="0" y="83344"/>
                  </a:cubicBezTo>
                  <a:cubicBezTo>
                    <a:pt x="4762" y="78581"/>
                    <a:pt x="4762" y="76200"/>
                    <a:pt x="4762" y="76200"/>
                  </a:cubicBezTo>
                  <a:cubicBezTo>
                    <a:pt x="50006" y="57150"/>
                    <a:pt x="38100" y="66675"/>
                    <a:pt x="35719" y="19050"/>
                  </a:cubicBezTo>
                  <a:cubicBezTo>
                    <a:pt x="35719" y="14288"/>
                    <a:pt x="33338" y="9525"/>
                    <a:pt x="33338" y="4763"/>
                  </a:cubicBezTo>
                  <a:cubicBezTo>
                    <a:pt x="33338" y="4763"/>
                    <a:pt x="33338" y="4763"/>
                    <a:pt x="3571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6DAE556F-260F-23CA-F506-01A23E4BCF08}"/>
                </a:ext>
              </a:extLst>
            </p:cNvPr>
            <p:cNvSpPr/>
            <p:nvPr/>
          </p:nvSpPr>
          <p:spPr>
            <a:xfrm>
              <a:off x="11549062" y="2514599"/>
              <a:ext cx="45243" cy="78581"/>
            </a:xfrm>
            <a:custGeom>
              <a:avLst/>
              <a:gdLst>
                <a:gd name="connsiteX0" fmla="*/ 42862 w 45243"/>
                <a:gd name="connsiteY0" fmla="*/ 78581 h 78581"/>
                <a:gd name="connsiteX1" fmla="*/ 0 w 45243"/>
                <a:gd name="connsiteY1" fmla="*/ 61912 h 78581"/>
                <a:gd name="connsiteX2" fmla="*/ 11906 w 45243"/>
                <a:gd name="connsiteY2" fmla="*/ 0 h 78581"/>
                <a:gd name="connsiteX3" fmla="*/ 16669 w 45243"/>
                <a:gd name="connsiteY3" fmla="*/ 0 h 78581"/>
                <a:gd name="connsiteX4" fmla="*/ 9525 w 45243"/>
                <a:gd name="connsiteY4" fmla="*/ 40481 h 78581"/>
                <a:gd name="connsiteX5" fmla="*/ 23813 w 45243"/>
                <a:gd name="connsiteY5" fmla="*/ 64294 h 78581"/>
                <a:gd name="connsiteX6" fmla="*/ 45244 w 45243"/>
                <a:gd name="connsiteY6" fmla="*/ 73819 h 78581"/>
                <a:gd name="connsiteX7" fmla="*/ 42862 w 45243"/>
                <a:gd name="connsiteY7" fmla="*/ 78581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43" h="78581">
                  <a:moveTo>
                    <a:pt x="42862" y="78581"/>
                  </a:moveTo>
                  <a:cubicBezTo>
                    <a:pt x="28575" y="73819"/>
                    <a:pt x="14288" y="69056"/>
                    <a:pt x="0" y="61912"/>
                  </a:cubicBezTo>
                  <a:cubicBezTo>
                    <a:pt x="4763" y="40481"/>
                    <a:pt x="7143" y="19050"/>
                    <a:pt x="11906" y="0"/>
                  </a:cubicBezTo>
                  <a:cubicBezTo>
                    <a:pt x="14288" y="0"/>
                    <a:pt x="14288" y="0"/>
                    <a:pt x="16669" y="0"/>
                  </a:cubicBezTo>
                  <a:cubicBezTo>
                    <a:pt x="14288" y="14287"/>
                    <a:pt x="14288" y="26194"/>
                    <a:pt x="9525" y="40481"/>
                  </a:cubicBezTo>
                  <a:cubicBezTo>
                    <a:pt x="7143" y="52388"/>
                    <a:pt x="11906" y="59531"/>
                    <a:pt x="23813" y="64294"/>
                  </a:cubicBezTo>
                  <a:cubicBezTo>
                    <a:pt x="30956" y="66675"/>
                    <a:pt x="38100" y="71438"/>
                    <a:pt x="45244" y="73819"/>
                  </a:cubicBezTo>
                  <a:cubicBezTo>
                    <a:pt x="42862" y="76200"/>
                    <a:pt x="42862" y="78581"/>
                    <a:pt x="42862" y="785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C6A80D1F-7094-2861-3DDC-A676AC0900BF}"/>
                </a:ext>
              </a:extLst>
            </p:cNvPr>
            <p:cNvSpPr/>
            <p:nvPr/>
          </p:nvSpPr>
          <p:spPr>
            <a:xfrm>
              <a:off x="8053387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3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2791154B-186F-FF24-E54B-E1035CA2F392}"/>
                </a:ext>
              </a:extLst>
            </p:cNvPr>
            <p:cNvSpPr/>
            <p:nvPr/>
          </p:nvSpPr>
          <p:spPr>
            <a:xfrm>
              <a:off x="6100762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cubicBezTo>
                    <a:pt x="42862" y="14287"/>
                    <a:pt x="42862" y="14287"/>
                    <a:pt x="42862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D983E79-5C15-3F76-0AA8-DF4E101C9726}"/>
                </a:ext>
              </a:extLst>
            </p:cNvPr>
            <p:cNvSpPr/>
            <p:nvPr/>
          </p:nvSpPr>
          <p:spPr>
            <a:xfrm>
              <a:off x="8053387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8"/>
                    <a:pt x="0" y="54768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57FE9735-E8C5-293D-F8B2-EDD41E0CFB9C}"/>
                </a:ext>
              </a:extLst>
            </p:cNvPr>
            <p:cNvSpPr/>
            <p:nvPr/>
          </p:nvSpPr>
          <p:spPr>
            <a:xfrm>
              <a:off x="6100762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7 h 57150"/>
                <a:gd name="connsiteX5" fmla="*/ 42862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7F2D1459-2E93-6F56-F283-7F910E4938B7}"/>
                </a:ext>
              </a:extLst>
            </p:cNvPr>
            <p:cNvSpPr/>
            <p:nvPr/>
          </p:nvSpPr>
          <p:spPr>
            <a:xfrm>
              <a:off x="8053387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227F38AF-8838-C1A5-27FB-D8FA724FABD4}"/>
                </a:ext>
              </a:extLst>
            </p:cNvPr>
            <p:cNvSpPr/>
            <p:nvPr/>
          </p:nvSpPr>
          <p:spPr>
            <a:xfrm>
              <a:off x="6179343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650A0D23-B8F8-A8FF-8571-0C6EC4EA8743}"/>
                </a:ext>
              </a:extLst>
            </p:cNvPr>
            <p:cNvSpPr/>
            <p:nvPr/>
          </p:nvSpPr>
          <p:spPr>
            <a:xfrm>
              <a:off x="6100762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5CE0EF2D-DA3D-296D-976D-BA006DA50BD3}"/>
                </a:ext>
              </a:extLst>
            </p:cNvPr>
            <p:cNvSpPr/>
            <p:nvPr/>
          </p:nvSpPr>
          <p:spPr>
            <a:xfrm>
              <a:off x="6179343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5052B88-6C97-31AD-8DDE-4C97EED9A39F}"/>
                </a:ext>
              </a:extLst>
            </p:cNvPr>
            <p:cNvSpPr/>
            <p:nvPr/>
          </p:nvSpPr>
          <p:spPr>
            <a:xfrm>
              <a:off x="8053387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2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FA617C1C-C208-EEB4-9CD0-C2AC7A761574}"/>
                </a:ext>
              </a:extLst>
            </p:cNvPr>
            <p:cNvSpPr/>
            <p:nvPr/>
          </p:nvSpPr>
          <p:spPr>
            <a:xfrm>
              <a:off x="8131968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4DAF975B-DDDE-7D0C-B7C5-226480A1D670}"/>
                </a:ext>
              </a:extLst>
            </p:cNvPr>
            <p:cNvSpPr/>
            <p:nvPr/>
          </p:nvSpPr>
          <p:spPr>
            <a:xfrm>
              <a:off x="10008393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75D831DB-ED6B-C3AD-00C8-0C8F3D1E99EB}"/>
                </a:ext>
              </a:extLst>
            </p:cNvPr>
            <p:cNvSpPr/>
            <p:nvPr/>
          </p:nvSpPr>
          <p:spPr>
            <a:xfrm>
              <a:off x="10086975" y="1123950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F09414FD-E4BF-E901-37C4-B15190FD7DAC}"/>
                </a:ext>
              </a:extLst>
            </p:cNvPr>
            <p:cNvSpPr/>
            <p:nvPr/>
          </p:nvSpPr>
          <p:spPr>
            <a:xfrm>
              <a:off x="11961018" y="1126331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A0E5566F-79B6-E859-5F25-427981DB16EB}"/>
                </a:ext>
              </a:extLst>
            </p:cNvPr>
            <p:cNvSpPr/>
            <p:nvPr/>
          </p:nvSpPr>
          <p:spPr>
            <a:xfrm>
              <a:off x="12039600" y="1123950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6F0D1F6B-1070-7D61-0684-02FF9826CB81}"/>
                </a:ext>
              </a:extLst>
            </p:cNvPr>
            <p:cNvSpPr/>
            <p:nvPr/>
          </p:nvSpPr>
          <p:spPr>
            <a:xfrm>
              <a:off x="12039600" y="3376612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55DFF06F-95D7-0779-C391-9532CFEB5F92}"/>
                </a:ext>
              </a:extLst>
            </p:cNvPr>
            <p:cNvSpPr/>
            <p:nvPr/>
          </p:nvSpPr>
          <p:spPr>
            <a:xfrm>
              <a:off x="6179343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1B016BA-8F85-98E2-66F8-B9DDF62BCF39}"/>
                </a:ext>
              </a:extLst>
            </p:cNvPr>
            <p:cNvSpPr/>
            <p:nvPr/>
          </p:nvSpPr>
          <p:spPr>
            <a:xfrm>
              <a:off x="6179343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3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B56AE0FD-22B1-2FEB-4B08-7744D66F1A22}"/>
                </a:ext>
              </a:extLst>
            </p:cNvPr>
            <p:cNvSpPr/>
            <p:nvPr/>
          </p:nvSpPr>
          <p:spPr>
            <a:xfrm>
              <a:off x="8053387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A92AB69-A9F5-88EF-8365-76634D0E1E4F}"/>
                </a:ext>
              </a:extLst>
            </p:cNvPr>
            <p:cNvSpPr/>
            <p:nvPr/>
          </p:nvSpPr>
          <p:spPr>
            <a:xfrm>
              <a:off x="6100762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2 w 42862"/>
                <a:gd name="connsiteY4" fmla="*/ 14288 h 57150"/>
                <a:gd name="connsiteX5" fmla="*/ 42862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2" y="14288"/>
                  </a:cubicBezTo>
                  <a:lnTo>
                    <a:pt x="42862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D6501577-BA6B-388E-16B7-ED9220A7BF76}"/>
                </a:ext>
              </a:extLst>
            </p:cNvPr>
            <p:cNvSpPr/>
            <p:nvPr/>
          </p:nvSpPr>
          <p:spPr>
            <a:xfrm>
              <a:off x="6100762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1108F7E5-1D91-5DBE-C132-B41F75B0733E}"/>
                </a:ext>
              </a:extLst>
            </p:cNvPr>
            <p:cNvSpPr/>
            <p:nvPr/>
          </p:nvSpPr>
          <p:spPr>
            <a:xfrm>
              <a:off x="8053387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5" y="54769"/>
                    <a:pt x="0" y="54769"/>
                  </a:cubicBezTo>
                  <a:cubicBezTo>
                    <a:pt x="14288" y="47625"/>
                    <a:pt x="21431" y="42863"/>
                    <a:pt x="33338" y="35719"/>
                  </a:cubicBezTo>
                  <a:cubicBezTo>
                    <a:pt x="33338" y="26194"/>
                    <a:pt x="33338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5F71D815-3C2F-EC52-4555-3517203D42EC}"/>
                </a:ext>
              </a:extLst>
            </p:cNvPr>
            <p:cNvSpPr/>
            <p:nvPr/>
          </p:nvSpPr>
          <p:spPr>
            <a:xfrm>
              <a:off x="11961018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64D0346A-2173-C62C-B286-10C4FA39F225}"/>
                </a:ext>
              </a:extLst>
            </p:cNvPr>
            <p:cNvSpPr/>
            <p:nvPr/>
          </p:nvSpPr>
          <p:spPr>
            <a:xfrm>
              <a:off x="6179343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06E7D9E-CD37-8980-B5D5-A307BAD66B6E}"/>
                </a:ext>
              </a:extLst>
            </p:cNvPr>
            <p:cNvSpPr/>
            <p:nvPr/>
          </p:nvSpPr>
          <p:spPr>
            <a:xfrm>
              <a:off x="10086975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024422C2-C1AE-C867-7AFF-8B11E98B44A5}"/>
                </a:ext>
              </a:extLst>
            </p:cNvPr>
            <p:cNvSpPr/>
            <p:nvPr/>
          </p:nvSpPr>
          <p:spPr>
            <a:xfrm>
              <a:off x="12039600" y="5629274"/>
              <a:ext cx="40480" cy="59531"/>
            </a:xfrm>
            <a:custGeom>
              <a:avLst/>
              <a:gdLst>
                <a:gd name="connsiteX0" fmla="*/ 0 w 40480"/>
                <a:gd name="connsiteY0" fmla="*/ 14288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8 h 59531"/>
                <a:gd name="connsiteX8" fmla="*/ 0 w 40480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E5E157C-873D-7BE1-741F-7B00449AB0AD}"/>
                </a:ext>
              </a:extLst>
            </p:cNvPr>
            <p:cNvSpPr/>
            <p:nvPr/>
          </p:nvSpPr>
          <p:spPr>
            <a:xfrm>
              <a:off x="10008393" y="3376612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9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448C5B62-1B33-4E9C-A597-369CE586A56D}"/>
                </a:ext>
              </a:extLst>
            </p:cNvPr>
            <p:cNvSpPr/>
            <p:nvPr/>
          </p:nvSpPr>
          <p:spPr>
            <a:xfrm>
              <a:off x="8131968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E93761-4599-E2C3-AC77-DE745952C0F3}"/>
                </a:ext>
              </a:extLst>
            </p:cNvPr>
            <p:cNvSpPr/>
            <p:nvPr/>
          </p:nvSpPr>
          <p:spPr>
            <a:xfrm>
              <a:off x="8131968" y="3376612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4D51E95F-782F-4C12-03F3-2E9123EB30B3}"/>
                </a:ext>
              </a:extLst>
            </p:cNvPr>
            <p:cNvSpPr/>
            <p:nvPr/>
          </p:nvSpPr>
          <p:spPr>
            <a:xfrm>
              <a:off x="10008393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8"/>
                    <a:pt x="30956" y="0"/>
                  </a:cubicBezTo>
                  <a:cubicBezTo>
                    <a:pt x="35719" y="7144"/>
                    <a:pt x="40481" y="9525"/>
                    <a:pt x="42863" y="14288"/>
                  </a:cubicBezTo>
                  <a:lnTo>
                    <a:pt x="42863" y="14288"/>
                  </a:lnTo>
                  <a:cubicBezTo>
                    <a:pt x="40481" y="23813"/>
                    <a:pt x="38100" y="30956"/>
                    <a:pt x="35719" y="40482"/>
                  </a:cubicBezTo>
                  <a:cubicBezTo>
                    <a:pt x="30956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12EF713F-5D37-C314-23B8-0FDA99F49BEB}"/>
                </a:ext>
              </a:extLst>
            </p:cNvPr>
            <p:cNvSpPr/>
            <p:nvPr/>
          </p:nvSpPr>
          <p:spPr>
            <a:xfrm>
              <a:off x="10086975" y="5629274"/>
              <a:ext cx="40481" cy="59531"/>
            </a:xfrm>
            <a:custGeom>
              <a:avLst/>
              <a:gdLst>
                <a:gd name="connsiteX0" fmla="*/ 0 w 40481"/>
                <a:gd name="connsiteY0" fmla="*/ 14288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8 h 59531"/>
                <a:gd name="connsiteX8" fmla="*/ 0 w 40481"/>
                <a:gd name="connsiteY8" fmla="*/ 14288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8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8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8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8"/>
                  </a:cubicBezTo>
                  <a:lnTo>
                    <a:pt x="0" y="1428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DBB81D32-4CBD-2B3B-7646-04BC12D7AA6E}"/>
                </a:ext>
              </a:extLst>
            </p:cNvPr>
            <p:cNvSpPr/>
            <p:nvPr/>
          </p:nvSpPr>
          <p:spPr>
            <a:xfrm>
              <a:off x="10086975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AD730E5-081B-E070-6FF0-ECEFC681EA4C}"/>
                </a:ext>
              </a:extLst>
            </p:cNvPr>
            <p:cNvSpPr/>
            <p:nvPr/>
          </p:nvSpPr>
          <p:spPr>
            <a:xfrm>
              <a:off x="11961018" y="5629274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8 h 57150"/>
                <a:gd name="connsiteX5" fmla="*/ 42863 w 42862"/>
                <a:gd name="connsiteY5" fmla="*/ 14288 h 57150"/>
                <a:gd name="connsiteX6" fmla="*/ 35719 w 42862"/>
                <a:gd name="connsiteY6" fmla="*/ 40482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8"/>
                    <a:pt x="30957" y="0"/>
                  </a:cubicBezTo>
                  <a:cubicBezTo>
                    <a:pt x="35719" y="7144"/>
                    <a:pt x="40482" y="9525"/>
                    <a:pt x="42863" y="14288"/>
                  </a:cubicBezTo>
                  <a:lnTo>
                    <a:pt x="42863" y="14288"/>
                  </a:lnTo>
                  <a:cubicBezTo>
                    <a:pt x="40482" y="23813"/>
                    <a:pt x="38100" y="30956"/>
                    <a:pt x="35719" y="40482"/>
                  </a:cubicBezTo>
                  <a:cubicBezTo>
                    <a:pt x="33338" y="45244"/>
                    <a:pt x="26194" y="52388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0F0EE85E-3DA8-D7AE-12FE-C906D0C79142}"/>
                </a:ext>
              </a:extLst>
            </p:cNvPr>
            <p:cNvSpPr/>
            <p:nvPr/>
          </p:nvSpPr>
          <p:spPr>
            <a:xfrm>
              <a:off x="12039600" y="2250281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9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3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3E933DD5-2A56-A52B-86CA-275D04FFB82A}"/>
                </a:ext>
              </a:extLst>
            </p:cNvPr>
            <p:cNvSpPr/>
            <p:nvPr/>
          </p:nvSpPr>
          <p:spPr>
            <a:xfrm>
              <a:off x="12039600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EDAAC7CF-8E52-B819-A022-531C92FB1385}"/>
                </a:ext>
              </a:extLst>
            </p:cNvPr>
            <p:cNvSpPr/>
            <p:nvPr/>
          </p:nvSpPr>
          <p:spPr>
            <a:xfrm>
              <a:off x="11961018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3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EBAEB7C4-8666-F5EA-F023-F579337EBF35}"/>
                </a:ext>
              </a:extLst>
            </p:cNvPr>
            <p:cNvSpPr/>
            <p:nvPr/>
          </p:nvSpPr>
          <p:spPr>
            <a:xfrm>
              <a:off x="6100762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2 w 42862"/>
                <a:gd name="connsiteY4" fmla="*/ 14287 h 57149"/>
                <a:gd name="connsiteX5" fmla="*/ 42862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2" y="14287"/>
                  </a:cubicBezTo>
                  <a:lnTo>
                    <a:pt x="42862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4098F47B-624C-5720-F330-7F01BDA382F0}"/>
                </a:ext>
              </a:extLst>
            </p:cNvPr>
            <p:cNvSpPr/>
            <p:nvPr/>
          </p:nvSpPr>
          <p:spPr>
            <a:xfrm>
              <a:off x="6179343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3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3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3D1B6D91-78AE-C888-E46F-6D16DA670DC1}"/>
                </a:ext>
              </a:extLst>
            </p:cNvPr>
            <p:cNvSpPr/>
            <p:nvPr/>
          </p:nvSpPr>
          <p:spPr>
            <a:xfrm>
              <a:off x="10008393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7 w 42862"/>
                <a:gd name="connsiteY2" fmla="*/ 35719 h 57150"/>
                <a:gd name="connsiteX3" fmla="*/ 30956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7" y="57150"/>
                    <a:pt x="9525" y="54769"/>
                    <a:pt x="0" y="54769"/>
                  </a:cubicBezTo>
                  <a:cubicBezTo>
                    <a:pt x="14287" y="47625"/>
                    <a:pt x="21431" y="42863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4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58158CE-ECEA-B44B-6011-9A9A73D41A13}"/>
                </a:ext>
              </a:extLst>
            </p:cNvPr>
            <p:cNvSpPr/>
            <p:nvPr/>
          </p:nvSpPr>
          <p:spPr>
            <a:xfrm>
              <a:off x="8131968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1CB240-71DE-7492-4415-ED29C883A9B2}"/>
                </a:ext>
              </a:extLst>
            </p:cNvPr>
            <p:cNvSpPr/>
            <p:nvPr/>
          </p:nvSpPr>
          <p:spPr>
            <a:xfrm>
              <a:off x="11961018" y="2252662"/>
              <a:ext cx="42862" cy="57150"/>
            </a:xfrm>
            <a:custGeom>
              <a:avLst/>
              <a:gdLst>
                <a:gd name="connsiteX0" fmla="*/ 19050 w 42862"/>
                <a:gd name="connsiteY0" fmla="*/ 57150 h 57150"/>
                <a:gd name="connsiteX1" fmla="*/ 0 w 42862"/>
                <a:gd name="connsiteY1" fmla="*/ 54769 h 57150"/>
                <a:gd name="connsiteX2" fmla="*/ 33338 w 42862"/>
                <a:gd name="connsiteY2" fmla="*/ 35719 h 57150"/>
                <a:gd name="connsiteX3" fmla="*/ 30957 w 42862"/>
                <a:gd name="connsiteY3" fmla="*/ 0 h 57150"/>
                <a:gd name="connsiteX4" fmla="*/ 42863 w 42862"/>
                <a:gd name="connsiteY4" fmla="*/ 14287 h 57150"/>
                <a:gd name="connsiteX5" fmla="*/ 42863 w 42862"/>
                <a:gd name="connsiteY5" fmla="*/ 14287 h 57150"/>
                <a:gd name="connsiteX6" fmla="*/ 35719 w 42862"/>
                <a:gd name="connsiteY6" fmla="*/ 40481 h 57150"/>
                <a:gd name="connsiteX7" fmla="*/ 19050 w 42862"/>
                <a:gd name="connsiteY7" fmla="*/ 57150 h 57150"/>
                <a:gd name="connsiteX8" fmla="*/ 19050 w 42862"/>
                <a:gd name="connsiteY8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19050" y="57150"/>
                  </a:moveTo>
                  <a:cubicBezTo>
                    <a:pt x="14288" y="57150"/>
                    <a:pt x="9526" y="54769"/>
                    <a:pt x="0" y="54769"/>
                  </a:cubicBezTo>
                  <a:cubicBezTo>
                    <a:pt x="14288" y="47625"/>
                    <a:pt x="21432" y="42863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4"/>
                    <a:pt x="40482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0006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3405593-3920-C09E-3E81-1A943BE2AE23}"/>
                </a:ext>
              </a:extLst>
            </p:cNvPr>
            <p:cNvSpPr/>
            <p:nvPr/>
          </p:nvSpPr>
          <p:spPr>
            <a:xfrm>
              <a:off x="10086975" y="4502943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8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2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2"/>
                  </a:cubicBezTo>
                  <a:cubicBezTo>
                    <a:pt x="2381" y="30956"/>
                    <a:pt x="0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3BEFE91A-90BE-607B-CF5C-AFC0CDB46C05}"/>
                </a:ext>
              </a:extLst>
            </p:cNvPr>
            <p:cNvSpPr/>
            <p:nvPr/>
          </p:nvSpPr>
          <p:spPr>
            <a:xfrm>
              <a:off x="11961018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8 w 42862"/>
                <a:gd name="connsiteY2" fmla="*/ 35719 h 57149"/>
                <a:gd name="connsiteX3" fmla="*/ 30957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8" y="57150"/>
                    <a:pt x="9526" y="54768"/>
                    <a:pt x="0" y="54768"/>
                  </a:cubicBezTo>
                  <a:cubicBezTo>
                    <a:pt x="14288" y="47625"/>
                    <a:pt x="21432" y="42862"/>
                    <a:pt x="33338" y="35719"/>
                  </a:cubicBezTo>
                  <a:cubicBezTo>
                    <a:pt x="33338" y="26194"/>
                    <a:pt x="33338" y="14287"/>
                    <a:pt x="30957" y="0"/>
                  </a:cubicBezTo>
                  <a:cubicBezTo>
                    <a:pt x="35719" y="7143"/>
                    <a:pt x="40482" y="9525"/>
                    <a:pt x="42863" y="14287"/>
                  </a:cubicBezTo>
                  <a:lnTo>
                    <a:pt x="42863" y="14287"/>
                  </a:lnTo>
                  <a:cubicBezTo>
                    <a:pt x="40482" y="23813"/>
                    <a:pt x="38100" y="30956"/>
                    <a:pt x="35719" y="40481"/>
                  </a:cubicBezTo>
                  <a:cubicBezTo>
                    <a:pt x="33338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2670ABF-E797-8D65-7CF0-6AD16F5E7475}"/>
                </a:ext>
              </a:extLst>
            </p:cNvPr>
            <p:cNvSpPr/>
            <p:nvPr/>
          </p:nvSpPr>
          <p:spPr>
            <a:xfrm>
              <a:off x="12039600" y="4502943"/>
              <a:ext cx="40480" cy="59531"/>
            </a:xfrm>
            <a:custGeom>
              <a:avLst/>
              <a:gdLst>
                <a:gd name="connsiteX0" fmla="*/ 0 w 40480"/>
                <a:gd name="connsiteY0" fmla="*/ 14287 h 59531"/>
                <a:gd name="connsiteX1" fmla="*/ 11906 w 40480"/>
                <a:gd name="connsiteY1" fmla="*/ 0 h 59531"/>
                <a:gd name="connsiteX2" fmla="*/ 9525 w 40480"/>
                <a:gd name="connsiteY2" fmla="*/ 38100 h 59531"/>
                <a:gd name="connsiteX3" fmla="*/ 40481 w 40480"/>
                <a:gd name="connsiteY3" fmla="*/ 54768 h 59531"/>
                <a:gd name="connsiteX4" fmla="*/ 23813 w 40480"/>
                <a:gd name="connsiteY4" fmla="*/ 59531 h 59531"/>
                <a:gd name="connsiteX5" fmla="*/ 23813 w 40480"/>
                <a:gd name="connsiteY5" fmla="*/ 59531 h 59531"/>
                <a:gd name="connsiteX6" fmla="*/ 4762 w 40480"/>
                <a:gd name="connsiteY6" fmla="*/ 42862 h 59531"/>
                <a:gd name="connsiteX7" fmla="*/ 0 w 40480"/>
                <a:gd name="connsiteY7" fmla="*/ 14287 h 59531"/>
                <a:gd name="connsiteX8" fmla="*/ 0 w 40480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0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2"/>
                    <a:pt x="28575" y="47625"/>
                    <a:pt x="40481" y="54768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8" y="52387"/>
                    <a:pt x="9525" y="47625"/>
                    <a:pt x="4762" y="42862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1584614C-D1F7-2556-DC34-294DF5A23B80}"/>
                </a:ext>
              </a:extLst>
            </p:cNvPr>
            <p:cNvSpPr/>
            <p:nvPr/>
          </p:nvSpPr>
          <p:spPr>
            <a:xfrm>
              <a:off x="8131968" y="2250281"/>
              <a:ext cx="40481" cy="59531"/>
            </a:xfrm>
            <a:custGeom>
              <a:avLst/>
              <a:gdLst>
                <a:gd name="connsiteX0" fmla="*/ 0 w 40481"/>
                <a:gd name="connsiteY0" fmla="*/ 14287 h 59531"/>
                <a:gd name="connsiteX1" fmla="*/ 11906 w 40481"/>
                <a:gd name="connsiteY1" fmla="*/ 0 h 59531"/>
                <a:gd name="connsiteX2" fmla="*/ 9525 w 40481"/>
                <a:gd name="connsiteY2" fmla="*/ 38100 h 59531"/>
                <a:gd name="connsiteX3" fmla="*/ 40481 w 40481"/>
                <a:gd name="connsiteY3" fmla="*/ 54769 h 59531"/>
                <a:gd name="connsiteX4" fmla="*/ 23813 w 40481"/>
                <a:gd name="connsiteY4" fmla="*/ 59531 h 59531"/>
                <a:gd name="connsiteX5" fmla="*/ 23813 w 40481"/>
                <a:gd name="connsiteY5" fmla="*/ 59531 h 59531"/>
                <a:gd name="connsiteX6" fmla="*/ 4762 w 40481"/>
                <a:gd name="connsiteY6" fmla="*/ 42863 h 59531"/>
                <a:gd name="connsiteX7" fmla="*/ 0 w 40481"/>
                <a:gd name="connsiteY7" fmla="*/ 14287 h 59531"/>
                <a:gd name="connsiteX8" fmla="*/ 0 w 40481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" h="59531">
                  <a:moveTo>
                    <a:pt x="0" y="14287"/>
                  </a:moveTo>
                  <a:cubicBezTo>
                    <a:pt x="2381" y="9525"/>
                    <a:pt x="7144" y="7144"/>
                    <a:pt x="11906" y="0"/>
                  </a:cubicBezTo>
                  <a:cubicBezTo>
                    <a:pt x="11906" y="14287"/>
                    <a:pt x="9525" y="26194"/>
                    <a:pt x="9525" y="38100"/>
                  </a:cubicBezTo>
                  <a:cubicBezTo>
                    <a:pt x="19050" y="42863"/>
                    <a:pt x="28575" y="47625"/>
                    <a:pt x="40481" y="54769"/>
                  </a:cubicBezTo>
                  <a:cubicBezTo>
                    <a:pt x="30956" y="57150"/>
                    <a:pt x="28575" y="57150"/>
                    <a:pt x="23813" y="59531"/>
                  </a:cubicBezTo>
                  <a:lnTo>
                    <a:pt x="23813" y="59531"/>
                  </a:lnTo>
                  <a:cubicBezTo>
                    <a:pt x="16669" y="52387"/>
                    <a:pt x="9525" y="47625"/>
                    <a:pt x="4762" y="42863"/>
                  </a:cubicBezTo>
                  <a:cubicBezTo>
                    <a:pt x="4762" y="30956"/>
                    <a:pt x="2381" y="23813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9E46F4F3-93FA-8F94-6C1E-D58E4EC1B8A0}"/>
                </a:ext>
              </a:extLst>
            </p:cNvPr>
            <p:cNvSpPr/>
            <p:nvPr/>
          </p:nvSpPr>
          <p:spPr>
            <a:xfrm>
              <a:off x="10086975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2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3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3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2" y="54768"/>
                  </a:cubicBezTo>
                  <a:cubicBezTo>
                    <a:pt x="33337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3" y="42862"/>
                  </a:cubicBezTo>
                  <a:cubicBezTo>
                    <a:pt x="2381" y="30956"/>
                    <a:pt x="0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C50F0B1E-2301-27BF-9EDA-AB208838C2F2}"/>
                </a:ext>
              </a:extLst>
            </p:cNvPr>
            <p:cNvSpPr/>
            <p:nvPr/>
          </p:nvSpPr>
          <p:spPr>
            <a:xfrm>
              <a:off x="10008393" y="6755606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3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cubicBezTo>
                    <a:pt x="42863" y="14287"/>
                    <a:pt x="42863" y="14287"/>
                    <a:pt x="42863" y="14287"/>
                  </a:cubicBez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A23066E1-0E0C-CE30-C852-CE1663DC92D0}"/>
                </a:ext>
              </a:extLst>
            </p:cNvPr>
            <p:cNvSpPr/>
            <p:nvPr/>
          </p:nvSpPr>
          <p:spPr>
            <a:xfrm>
              <a:off x="8131968" y="6755606"/>
              <a:ext cx="42862" cy="59531"/>
            </a:xfrm>
            <a:custGeom>
              <a:avLst/>
              <a:gdLst>
                <a:gd name="connsiteX0" fmla="*/ 0 w 42862"/>
                <a:gd name="connsiteY0" fmla="*/ 14287 h 59531"/>
                <a:gd name="connsiteX1" fmla="*/ 11906 w 42862"/>
                <a:gd name="connsiteY1" fmla="*/ 0 h 59531"/>
                <a:gd name="connsiteX2" fmla="*/ 9525 w 42862"/>
                <a:gd name="connsiteY2" fmla="*/ 38099 h 59531"/>
                <a:gd name="connsiteX3" fmla="*/ 42863 w 42862"/>
                <a:gd name="connsiteY3" fmla="*/ 54768 h 59531"/>
                <a:gd name="connsiteX4" fmla="*/ 26194 w 42862"/>
                <a:gd name="connsiteY4" fmla="*/ 59531 h 59531"/>
                <a:gd name="connsiteX5" fmla="*/ 26194 w 42862"/>
                <a:gd name="connsiteY5" fmla="*/ 59531 h 59531"/>
                <a:gd name="connsiteX6" fmla="*/ 7144 w 42862"/>
                <a:gd name="connsiteY6" fmla="*/ 42862 h 59531"/>
                <a:gd name="connsiteX7" fmla="*/ 0 w 42862"/>
                <a:gd name="connsiteY7" fmla="*/ 14287 h 59531"/>
                <a:gd name="connsiteX8" fmla="*/ 0 w 42862"/>
                <a:gd name="connsiteY8" fmla="*/ 14287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9531">
                  <a:moveTo>
                    <a:pt x="0" y="14287"/>
                  </a:moveTo>
                  <a:cubicBezTo>
                    <a:pt x="2381" y="9525"/>
                    <a:pt x="7144" y="7143"/>
                    <a:pt x="11906" y="0"/>
                  </a:cubicBezTo>
                  <a:cubicBezTo>
                    <a:pt x="11906" y="14287"/>
                    <a:pt x="9525" y="26193"/>
                    <a:pt x="9525" y="38099"/>
                  </a:cubicBezTo>
                  <a:cubicBezTo>
                    <a:pt x="19050" y="42862"/>
                    <a:pt x="28575" y="47625"/>
                    <a:pt x="42863" y="54768"/>
                  </a:cubicBezTo>
                  <a:cubicBezTo>
                    <a:pt x="33338" y="57150"/>
                    <a:pt x="28575" y="57150"/>
                    <a:pt x="26194" y="59531"/>
                  </a:cubicBezTo>
                  <a:cubicBezTo>
                    <a:pt x="26194" y="59531"/>
                    <a:pt x="26194" y="59531"/>
                    <a:pt x="26194" y="59531"/>
                  </a:cubicBezTo>
                  <a:cubicBezTo>
                    <a:pt x="19050" y="52387"/>
                    <a:pt x="11906" y="47625"/>
                    <a:pt x="7144" y="42862"/>
                  </a:cubicBezTo>
                  <a:cubicBezTo>
                    <a:pt x="4762" y="30956"/>
                    <a:pt x="2381" y="21431"/>
                    <a:pt x="0" y="14287"/>
                  </a:cubicBezTo>
                  <a:lnTo>
                    <a:pt x="0" y="1428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5A7304AC-3022-5A05-D04E-DDBB3464DAC9}"/>
                </a:ext>
              </a:extLst>
            </p:cNvPr>
            <p:cNvSpPr/>
            <p:nvPr/>
          </p:nvSpPr>
          <p:spPr>
            <a:xfrm>
              <a:off x="10008393" y="4502943"/>
              <a:ext cx="42862" cy="57149"/>
            </a:xfrm>
            <a:custGeom>
              <a:avLst/>
              <a:gdLst>
                <a:gd name="connsiteX0" fmla="*/ 19050 w 42862"/>
                <a:gd name="connsiteY0" fmla="*/ 57150 h 57149"/>
                <a:gd name="connsiteX1" fmla="*/ 0 w 42862"/>
                <a:gd name="connsiteY1" fmla="*/ 54768 h 57149"/>
                <a:gd name="connsiteX2" fmla="*/ 33337 w 42862"/>
                <a:gd name="connsiteY2" fmla="*/ 35719 h 57149"/>
                <a:gd name="connsiteX3" fmla="*/ 30956 w 42862"/>
                <a:gd name="connsiteY3" fmla="*/ 0 h 57149"/>
                <a:gd name="connsiteX4" fmla="*/ 42863 w 42862"/>
                <a:gd name="connsiteY4" fmla="*/ 14287 h 57149"/>
                <a:gd name="connsiteX5" fmla="*/ 42863 w 42862"/>
                <a:gd name="connsiteY5" fmla="*/ 14287 h 57149"/>
                <a:gd name="connsiteX6" fmla="*/ 35719 w 42862"/>
                <a:gd name="connsiteY6" fmla="*/ 40481 h 57149"/>
                <a:gd name="connsiteX7" fmla="*/ 19050 w 42862"/>
                <a:gd name="connsiteY7" fmla="*/ 57150 h 57149"/>
                <a:gd name="connsiteX8" fmla="*/ 19050 w 42862"/>
                <a:gd name="connsiteY8" fmla="*/ 5715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49">
                  <a:moveTo>
                    <a:pt x="19050" y="57150"/>
                  </a:moveTo>
                  <a:cubicBezTo>
                    <a:pt x="14287" y="57150"/>
                    <a:pt x="9525" y="54768"/>
                    <a:pt x="0" y="54768"/>
                  </a:cubicBezTo>
                  <a:cubicBezTo>
                    <a:pt x="14287" y="47625"/>
                    <a:pt x="21431" y="42862"/>
                    <a:pt x="33337" y="35719"/>
                  </a:cubicBezTo>
                  <a:cubicBezTo>
                    <a:pt x="33337" y="26194"/>
                    <a:pt x="33337" y="14287"/>
                    <a:pt x="30956" y="0"/>
                  </a:cubicBezTo>
                  <a:cubicBezTo>
                    <a:pt x="35719" y="7143"/>
                    <a:pt x="40481" y="9525"/>
                    <a:pt x="42863" y="14287"/>
                  </a:cubicBezTo>
                  <a:lnTo>
                    <a:pt x="42863" y="14287"/>
                  </a:lnTo>
                  <a:cubicBezTo>
                    <a:pt x="40481" y="23813"/>
                    <a:pt x="38100" y="30956"/>
                    <a:pt x="35719" y="40481"/>
                  </a:cubicBezTo>
                  <a:cubicBezTo>
                    <a:pt x="30956" y="45244"/>
                    <a:pt x="26194" y="52387"/>
                    <a:pt x="19050" y="57150"/>
                  </a:cubicBezTo>
                  <a:lnTo>
                    <a:pt x="19050" y="571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E0060D2-B577-CD14-C05E-5D265AFA0672}"/>
                </a:ext>
              </a:extLst>
            </p:cNvPr>
            <p:cNvSpPr/>
            <p:nvPr/>
          </p:nvSpPr>
          <p:spPr>
            <a:xfrm>
              <a:off x="6129337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57B6228E-682D-28E8-E5DD-3EB17261899C}"/>
                </a:ext>
              </a:extLst>
            </p:cNvPr>
            <p:cNvSpPr/>
            <p:nvPr/>
          </p:nvSpPr>
          <p:spPr>
            <a:xfrm>
              <a:off x="8084343" y="6262687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3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3"/>
                    <a:pt x="30956" y="0"/>
                  </a:cubicBezTo>
                  <a:cubicBezTo>
                    <a:pt x="42863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77C4957D-9615-91AC-4F39-1D0DD13AD9C9}"/>
                </a:ext>
              </a:extLst>
            </p:cNvPr>
            <p:cNvSpPr/>
            <p:nvPr/>
          </p:nvSpPr>
          <p:spPr>
            <a:xfrm>
              <a:off x="10036968" y="626030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2863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6669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5C9E4C12-85F0-6E6C-0D59-28B390890D5F}"/>
                </a:ext>
              </a:extLst>
            </p:cNvPr>
            <p:cNvSpPr/>
            <p:nvPr/>
          </p:nvSpPr>
          <p:spPr>
            <a:xfrm>
              <a:off x="11991975" y="6262687"/>
              <a:ext cx="59531" cy="26193"/>
            </a:xfrm>
            <a:custGeom>
              <a:avLst/>
              <a:gdLst>
                <a:gd name="connsiteX0" fmla="*/ 30956 w 59531"/>
                <a:gd name="connsiteY0" fmla="*/ 7143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11906 w 59531"/>
                <a:gd name="connsiteY3" fmla="*/ 11906 h 26193"/>
                <a:gd name="connsiteX4" fmla="*/ 28575 w 59531"/>
                <a:gd name="connsiteY4" fmla="*/ 0 h 26193"/>
                <a:gd name="connsiteX5" fmla="*/ 59531 w 59531"/>
                <a:gd name="connsiteY5" fmla="*/ 23813 h 26193"/>
                <a:gd name="connsiteX6" fmla="*/ 57150 w 59531"/>
                <a:gd name="connsiteY6" fmla="*/ 26194 h 26193"/>
                <a:gd name="connsiteX7" fmla="*/ 30956 w 59531"/>
                <a:gd name="connsiteY7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30956" y="7143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3"/>
                    <a:pt x="21431" y="4763"/>
                    <a:pt x="28575" y="0"/>
                  </a:cubicBezTo>
                  <a:cubicBezTo>
                    <a:pt x="38100" y="7143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C3987463-463C-B732-0AEF-74FFF8607031}"/>
                </a:ext>
              </a:extLst>
            </p:cNvPr>
            <p:cNvSpPr/>
            <p:nvPr/>
          </p:nvSpPr>
          <p:spPr>
            <a:xfrm>
              <a:off x="12039600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3130C223-B55F-21BF-FE89-68E5A42ACD5A}"/>
                </a:ext>
              </a:extLst>
            </p:cNvPr>
            <p:cNvSpPr/>
            <p:nvPr/>
          </p:nvSpPr>
          <p:spPr>
            <a:xfrm>
              <a:off x="11961018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7 w 42862"/>
                <a:gd name="connsiteY2" fmla="*/ 35719 h 54768"/>
                <a:gd name="connsiteX3" fmla="*/ 30957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6" y="52388"/>
                    <a:pt x="0" y="52388"/>
                  </a:cubicBezTo>
                  <a:cubicBezTo>
                    <a:pt x="14288" y="45244"/>
                    <a:pt x="21432" y="40481"/>
                    <a:pt x="30957" y="35719"/>
                  </a:cubicBezTo>
                  <a:cubicBezTo>
                    <a:pt x="30957" y="26194"/>
                    <a:pt x="30957" y="16669"/>
                    <a:pt x="30957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2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D13B3FB9-9E52-C388-BFE3-1E515F569BD1}"/>
                </a:ext>
              </a:extLst>
            </p:cNvPr>
            <p:cNvSpPr/>
            <p:nvPr/>
          </p:nvSpPr>
          <p:spPr>
            <a:xfrm>
              <a:off x="10086975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3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7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3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0F918570-9424-AD6C-BED4-5624499FD313}"/>
                </a:ext>
              </a:extLst>
            </p:cNvPr>
            <p:cNvSpPr/>
            <p:nvPr/>
          </p:nvSpPr>
          <p:spPr>
            <a:xfrm>
              <a:off x="10008393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67C14725-303D-FEC6-8290-3D32042118CD}"/>
                </a:ext>
              </a:extLst>
            </p:cNvPr>
            <p:cNvSpPr/>
            <p:nvPr/>
          </p:nvSpPr>
          <p:spPr>
            <a:xfrm>
              <a:off x="8131968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3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2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3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4762" y="28575"/>
                    <a:pt x="2381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6578C6E-8AB9-238D-640D-F2B019C81E87}"/>
                </a:ext>
              </a:extLst>
            </p:cNvPr>
            <p:cNvSpPr/>
            <p:nvPr/>
          </p:nvSpPr>
          <p:spPr>
            <a:xfrm>
              <a:off x="8053387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3 w 42862"/>
                <a:gd name="connsiteY4" fmla="*/ 11906 h 54768"/>
                <a:gd name="connsiteX5" fmla="*/ 42863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8" y="54769"/>
                    <a:pt x="9525" y="52388"/>
                    <a:pt x="0" y="52388"/>
                  </a:cubicBezTo>
                  <a:cubicBezTo>
                    <a:pt x="14288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3" y="11906"/>
                  </a:cubicBezTo>
                  <a:lnTo>
                    <a:pt x="42863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3338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0EE486F2-F225-8DAF-ED3A-595309383E68}"/>
                </a:ext>
              </a:extLst>
            </p:cNvPr>
            <p:cNvSpPr/>
            <p:nvPr/>
          </p:nvSpPr>
          <p:spPr>
            <a:xfrm>
              <a:off x="6179343" y="0"/>
              <a:ext cx="42862" cy="57150"/>
            </a:xfrm>
            <a:custGeom>
              <a:avLst/>
              <a:gdLst>
                <a:gd name="connsiteX0" fmla="*/ 0 w 42862"/>
                <a:gd name="connsiteY0" fmla="*/ 11906 h 57150"/>
                <a:gd name="connsiteX1" fmla="*/ 11906 w 42862"/>
                <a:gd name="connsiteY1" fmla="*/ 0 h 57150"/>
                <a:gd name="connsiteX2" fmla="*/ 11906 w 42862"/>
                <a:gd name="connsiteY2" fmla="*/ 35719 h 57150"/>
                <a:gd name="connsiteX3" fmla="*/ 42862 w 42862"/>
                <a:gd name="connsiteY3" fmla="*/ 52388 h 57150"/>
                <a:gd name="connsiteX4" fmla="*/ 26194 w 42862"/>
                <a:gd name="connsiteY4" fmla="*/ 57150 h 57150"/>
                <a:gd name="connsiteX5" fmla="*/ 26194 w 42862"/>
                <a:gd name="connsiteY5" fmla="*/ 57150 h 57150"/>
                <a:gd name="connsiteX6" fmla="*/ 7144 w 42862"/>
                <a:gd name="connsiteY6" fmla="*/ 40481 h 57150"/>
                <a:gd name="connsiteX7" fmla="*/ 0 w 42862"/>
                <a:gd name="connsiteY7" fmla="*/ 11906 h 57150"/>
                <a:gd name="connsiteX8" fmla="*/ 0 w 42862"/>
                <a:gd name="connsiteY8" fmla="*/ 1190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7150">
                  <a:moveTo>
                    <a:pt x="0" y="11906"/>
                  </a:moveTo>
                  <a:cubicBezTo>
                    <a:pt x="2381" y="9525"/>
                    <a:pt x="4763" y="4763"/>
                    <a:pt x="11906" y="0"/>
                  </a:cubicBezTo>
                  <a:cubicBezTo>
                    <a:pt x="11906" y="14288"/>
                    <a:pt x="11906" y="23813"/>
                    <a:pt x="11906" y="35719"/>
                  </a:cubicBezTo>
                  <a:cubicBezTo>
                    <a:pt x="21431" y="40481"/>
                    <a:pt x="28575" y="45244"/>
                    <a:pt x="42862" y="52388"/>
                  </a:cubicBezTo>
                  <a:cubicBezTo>
                    <a:pt x="33338" y="54769"/>
                    <a:pt x="30956" y="54769"/>
                    <a:pt x="26194" y="57150"/>
                  </a:cubicBezTo>
                  <a:lnTo>
                    <a:pt x="26194" y="57150"/>
                  </a:lnTo>
                  <a:cubicBezTo>
                    <a:pt x="19050" y="50006"/>
                    <a:pt x="11906" y="45244"/>
                    <a:pt x="7144" y="40481"/>
                  </a:cubicBezTo>
                  <a:cubicBezTo>
                    <a:pt x="2381" y="28575"/>
                    <a:pt x="0" y="21431"/>
                    <a:pt x="0" y="11906"/>
                  </a:cubicBezTo>
                  <a:lnTo>
                    <a:pt x="0" y="11906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943F0209-9C6E-3DDE-7253-630BD94E97D4}"/>
                </a:ext>
              </a:extLst>
            </p:cNvPr>
            <p:cNvSpPr/>
            <p:nvPr/>
          </p:nvSpPr>
          <p:spPr>
            <a:xfrm>
              <a:off x="6129337" y="4010024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CA9BE44A-29A8-F542-DE77-BEF2A7F4FA69}"/>
                </a:ext>
              </a:extLst>
            </p:cNvPr>
            <p:cNvSpPr/>
            <p:nvPr/>
          </p:nvSpPr>
          <p:spPr>
            <a:xfrm>
              <a:off x="8081962" y="4010024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79D6917D-53B4-D72B-0CE3-82DFCDDAB169}"/>
                </a:ext>
              </a:extLst>
            </p:cNvPr>
            <p:cNvSpPr/>
            <p:nvPr/>
          </p:nvSpPr>
          <p:spPr>
            <a:xfrm>
              <a:off x="10036968" y="4010024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7144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111F32A3-57ED-37B7-E362-A65DEC348759}"/>
                </a:ext>
              </a:extLst>
            </p:cNvPr>
            <p:cNvSpPr/>
            <p:nvPr/>
          </p:nvSpPr>
          <p:spPr>
            <a:xfrm>
              <a:off x="11991975" y="4010024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3" y="16669"/>
                    <a:pt x="11906" y="11906"/>
                  </a:cubicBezTo>
                  <a:cubicBezTo>
                    <a:pt x="16668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6B6F0CBD-1625-5FA1-37AA-5ADB0A0BC597}"/>
                </a:ext>
              </a:extLst>
            </p:cNvPr>
            <p:cNvSpPr/>
            <p:nvPr/>
          </p:nvSpPr>
          <p:spPr>
            <a:xfrm>
              <a:off x="6100762" y="2381"/>
              <a:ext cx="42862" cy="54768"/>
            </a:xfrm>
            <a:custGeom>
              <a:avLst/>
              <a:gdLst>
                <a:gd name="connsiteX0" fmla="*/ 19050 w 42862"/>
                <a:gd name="connsiteY0" fmla="*/ 54769 h 54768"/>
                <a:gd name="connsiteX1" fmla="*/ 0 w 42862"/>
                <a:gd name="connsiteY1" fmla="*/ 52388 h 54768"/>
                <a:gd name="connsiteX2" fmla="*/ 30956 w 42862"/>
                <a:gd name="connsiteY2" fmla="*/ 35719 h 54768"/>
                <a:gd name="connsiteX3" fmla="*/ 30956 w 42862"/>
                <a:gd name="connsiteY3" fmla="*/ 0 h 54768"/>
                <a:gd name="connsiteX4" fmla="*/ 42862 w 42862"/>
                <a:gd name="connsiteY4" fmla="*/ 11906 h 54768"/>
                <a:gd name="connsiteX5" fmla="*/ 42862 w 42862"/>
                <a:gd name="connsiteY5" fmla="*/ 11906 h 54768"/>
                <a:gd name="connsiteX6" fmla="*/ 35719 w 42862"/>
                <a:gd name="connsiteY6" fmla="*/ 38100 h 54768"/>
                <a:gd name="connsiteX7" fmla="*/ 19050 w 42862"/>
                <a:gd name="connsiteY7" fmla="*/ 54769 h 54768"/>
                <a:gd name="connsiteX8" fmla="*/ 19050 w 42862"/>
                <a:gd name="connsiteY8" fmla="*/ 54769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54768">
                  <a:moveTo>
                    <a:pt x="19050" y="54769"/>
                  </a:moveTo>
                  <a:cubicBezTo>
                    <a:pt x="14287" y="54769"/>
                    <a:pt x="9525" y="52388"/>
                    <a:pt x="0" y="52388"/>
                  </a:cubicBezTo>
                  <a:cubicBezTo>
                    <a:pt x="14287" y="45244"/>
                    <a:pt x="21431" y="40481"/>
                    <a:pt x="30956" y="35719"/>
                  </a:cubicBezTo>
                  <a:cubicBezTo>
                    <a:pt x="30956" y="26194"/>
                    <a:pt x="30956" y="16669"/>
                    <a:pt x="30956" y="0"/>
                  </a:cubicBezTo>
                  <a:cubicBezTo>
                    <a:pt x="35719" y="4763"/>
                    <a:pt x="38100" y="7144"/>
                    <a:pt x="42862" y="11906"/>
                  </a:cubicBezTo>
                  <a:lnTo>
                    <a:pt x="42862" y="11906"/>
                  </a:lnTo>
                  <a:cubicBezTo>
                    <a:pt x="40481" y="21431"/>
                    <a:pt x="38100" y="28575"/>
                    <a:pt x="35719" y="38100"/>
                  </a:cubicBezTo>
                  <a:cubicBezTo>
                    <a:pt x="30956" y="42863"/>
                    <a:pt x="26194" y="47625"/>
                    <a:pt x="19050" y="54769"/>
                  </a:cubicBezTo>
                  <a:lnTo>
                    <a:pt x="19050" y="54769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E8EE99F0-36BF-F75A-2D33-6A7398C4DB1C}"/>
                </a:ext>
              </a:extLst>
            </p:cNvPr>
            <p:cNvSpPr/>
            <p:nvPr/>
          </p:nvSpPr>
          <p:spPr>
            <a:xfrm>
              <a:off x="11991975" y="5136356"/>
              <a:ext cx="59531" cy="26193"/>
            </a:xfrm>
            <a:custGeom>
              <a:avLst/>
              <a:gdLst>
                <a:gd name="connsiteX0" fmla="*/ 30956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30956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7144"/>
                  </a:move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DA6022B6-CB30-5448-5ACA-DDF97AE0276E}"/>
                </a:ext>
              </a:extLst>
            </p:cNvPr>
            <p:cNvSpPr/>
            <p:nvPr/>
          </p:nvSpPr>
          <p:spPr>
            <a:xfrm>
              <a:off x="10039350" y="5136356"/>
              <a:ext cx="59531" cy="28574"/>
            </a:xfrm>
            <a:custGeom>
              <a:avLst/>
              <a:gdLst>
                <a:gd name="connsiteX0" fmla="*/ 28575 w 59531"/>
                <a:gd name="connsiteY0" fmla="*/ 7144 h 28574"/>
                <a:gd name="connsiteX1" fmla="*/ 2381 w 59531"/>
                <a:gd name="connsiteY1" fmla="*/ 26194 h 28574"/>
                <a:gd name="connsiteX2" fmla="*/ 0 w 59531"/>
                <a:gd name="connsiteY2" fmla="*/ 23813 h 28574"/>
                <a:gd name="connsiteX3" fmla="*/ 28575 w 59531"/>
                <a:gd name="connsiteY3" fmla="*/ 0 h 28574"/>
                <a:gd name="connsiteX4" fmla="*/ 59531 w 59531"/>
                <a:gd name="connsiteY4" fmla="*/ 23813 h 28574"/>
                <a:gd name="connsiteX5" fmla="*/ 57150 w 59531"/>
                <a:gd name="connsiteY5" fmla="*/ 28575 h 28574"/>
                <a:gd name="connsiteX6" fmla="*/ 28575 w 59531"/>
                <a:gd name="connsiteY6" fmla="*/ 7144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6194"/>
                    <a:pt x="57150" y="26194"/>
                    <a:pt x="57150" y="28575"/>
                  </a:cubicBezTo>
                  <a:cubicBezTo>
                    <a:pt x="47625" y="19050"/>
                    <a:pt x="38100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7960EDA-D240-D4FC-4032-4A07D350EDFE}"/>
                </a:ext>
              </a:extLst>
            </p:cNvPr>
            <p:cNvSpPr/>
            <p:nvPr/>
          </p:nvSpPr>
          <p:spPr>
            <a:xfrm>
              <a:off x="8081962" y="5136356"/>
              <a:ext cx="61317" cy="26193"/>
            </a:xfrm>
            <a:custGeom>
              <a:avLst/>
              <a:gdLst>
                <a:gd name="connsiteX0" fmla="*/ 59531 w 61317"/>
                <a:gd name="connsiteY0" fmla="*/ 26194 h 26193"/>
                <a:gd name="connsiteX1" fmla="*/ 30956 w 61317"/>
                <a:gd name="connsiteY1" fmla="*/ 7144 h 26193"/>
                <a:gd name="connsiteX2" fmla="*/ 2381 w 61317"/>
                <a:gd name="connsiteY2" fmla="*/ 26194 h 26193"/>
                <a:gd name="connsiteX3" fmla="*/ 0 w 61317"/>
                <a:gd name="connsiteY3" fmla="*/ 23813 h 26193"/>
                <a:gd name="connsiteX4" fmla="*/ 28575 w 61317"/>
                <a:gd name="connsiteY4" fmla="*/ 0 h 26193"/>
                <a:gd name="connsiteX5" fmla="*/ 59531 w 61317"/>
                <a:gd name="connsiteY5" fmla="*/ 23813 h 26193"/>
                <a:gd name="connsiteX6" fmla="*/ 59531 w 61317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7" h="26193">
                  <a:moveTo>
                    <a:pt x="59531" y="26194"/>
                  </a:move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61912" y="23813"/>
                    <a:pt x="61912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82BD78AE-6495-BDD9-6D09-3E547FC2F94B}"/>
                </a:ext>
              </a:extLst>
            </p:cNvPr>
            <p:cNvSpPr/>
            <p:nvPr/>
          </p:nvSpPr>
          <p:spPr>
            <a:xfrm>
              <a:off x="6129337" y="5136356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8"/>
                    <a:pt x="30956" y="7144"/>
                  </a:cubicBezTo>
                  <a:cubicBezTo>
                    <a:pt x="21431" y="11906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4288"/>
                    <a:pt x="21431" y="7144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014E347-3AD3-17C1-076F-92B20E508222}"/>
                </a:ext>
              </a:extLst>
            </p:cNvPr>
            <p:cNvSpPr/>
            <p:nvPr/>
          </p:nvSpPr>
          <p:spPr>
            <a:xfrm>
              <a:off x="6131718" y="1757362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7144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ubicBezTo>
                    <a:pt x="19050" y="14287"/>
                    <a:pt x="9525" y="19050"/>
                    <a:pt x="0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4730F77C-6E04-31ED-0DB3-72EDF8C4287F}"/>
                </a:ext>
              </a:extLst>
            </p:cNvPr>
            <p:cNvSpPr/>
            <p:nvPr/>
          </p:nvSpPr>
          <p:spPr>
            <a:xfrm>
              <a:off x="8086724" y="1757362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7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38100" y="14287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F2824A6B-9CAE-35BE-C0F4-B264171008C9}"/>
                </a:ext>
              </a:extLst>
            </p:cNvPr>
            <p:cNvSpPr/>
            <p:nvPr/>
          </p:nvSpPr>
          <p:spPr>
            <a:xfrm>
              <a:off x="10036968" y="1754981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B3711D69-C46F-C97B-7412-3CD391D0024A}"/>
                </a:ext>
              </a:extLst>
            </p:cNvPr>
            <p:cNvSpPr/>
            <p:nvPr/>
          </p:nvSpPr>
          <p:spPr>
            <a:xfrm>
              <a:off x="11991975" y="1757362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3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4762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1906"/>
                    <a:pt x="11906" y="19050"/>
                    <a:pt x="4762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32FF726D-E792-1D91-3804-C72C35D10FA7}"/>
                </a:ext>
              </a:extLst>
            </p:cNvPr>
            <p:cNvSpPr/>
            <p:nvPr/>
          </p:nvSpPr>
          <p:spPr>
            <a:xfrm>
              <a:off x="11991975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9050"/>
                    <a:pt x="19050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8DE75C22-87EF-B8A3-C8FA-648D0E10E8B2}"/>
                </a:ext>
              </a:extLst>
            </p:cNvPr>
            <p:cNvSpPr/>
            <p:nvPr/>
          </p:nvSpPr>
          <p:spPr>
            <a:xfrm>
              <a:off x="10039350" y="2883693"/>
              <a:ext cx="61912" cy="26193"/>
            </a:xfrm>
            <a:custGeom>
              <a:avLst/>
              <a:gdLst>
                <a:gd name="connsiteX0" fmla="*/ 0 w 61912"/>
                <a:gd name="connsiteY0" fmla="*/ 23813 h 26193"/>
                <a:gd name="connsiteX1" fmla="*/ 30956 w 61912"/>
                <a:gd name="connsiteY1" fmla="*/ 0 h 26193"/>
                <a:gd name="connsiteX2" fmla="*/ 61912 w 61912"/>
                <a:gd name="connsiteY2" fmla="*/ 23813 h 26193"/>
                <a:gd name="connsiteX3" fmla="*/ 59531 w 61912"/>
                <a:gd name="connsiteY3" fmla="*/ 26194 h 26193"/>
                <a:gd name="connsiteX4" fmla="*/ 30956 w 61912"/>
                <a:gd name="connsiteY4" fmla="*/ 7144 h 26193"/>
                <a:gd name="connsiteX5" fmla="*/ 2381 w 61912"/>
                <a:gd name="connsiteY5" fmla="*/ 26194 h 26193"/>
                <a:gd name="connsiteX6" fmla="*/ 0 w 61912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0" y="23813"/>
                  </a:moveTo>
                  <a:cubicBezTo>
                    <a:pt x="9525" y="16669"/>
                    <a:pt x="19050" y="7144"/>
                    <a:pt x="30956" y="0"/>
                  </a:cubicBez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21431"/>
                    <a:pt x="42862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0" y="26194"/>
                    <a:pt x="0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6D54ABC-8C4D-A275-807D-665DE9FC4EC3}"/>
                </a:ext>
              </a:extLst>
            </p:cNvPr>
            <p:cNvSpPr/>
            <p:nvPr/>
          </p:nvSpPr>
          <p:spPr>
            <a:xfrm>
              <a:off x="8084343" y="2883693"/>
              <a:ext cx="59531" cy="26193"/>
            </a:xfrm>
            <a:custGeom>
              <a:avLst/>
              <a:gdLst>
                <a:gd name="connsiteX0" fmla="*/ 59531 w 59531"/>
                <a:gd name="connsiteY0" fmla="*/ 26194 h 26193"/>
                <a:gd name="connsiteX1" fmla="*/ 30956 w 59531"/>
                <a:gd name="connsiteY1" fmla="*/ 7144 h 26193"/>
                <a:gd name="connsiteX2" fmla="*/ 2381 w 59531"/>
                <a:gd name="connsiteY2" fmla="*/ 26194 h 26193"/>
                <a:gd name="connsiteX3" fmla="*/ 0 w 59531"/>
                <a:gd name="connsiteY3" fmla="*/ 23813 h 26193"/>
                <a:gd name="connsiteX4" fmla="*/ 11906 w 59531"/>
                <a:gd name="connsiteY4" fmla="*/ 11906 h 26193"/>
                <a:gd name="connsiteX5" fmla="*/ 28575 w 59531"/>
                <a:gd name="connsiteY5" fmla="*/ 0 h 26193"/>
                <a:gd name="connsiteX6" fmla="*/ 59531 w 59531"/>
                <a:gd name="connsiteY6" fmla="*/ 23813 h 26193"/>
                <a:gd name="connsiteX7" fmla="*/ 59531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59531" y="26194"/>
                  </a:moveTo>
                  <a:cubicBezTo>
                    <a:pt x="50006" y="21431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6669" y="7144"/>
                    <a:pt x="21431" y="4763"/>
                    <a:pt x="28575" y="0"/>
                  </a:cubicBezTo>
                  <a:cubicBezTo>
                    <a:pt x="38100" y="7144"/>
                    <a:pt x="47625" y="16669"/>
                    <a:pt x="59531" y="23813"/>
                  </a:cubicBezTo>
                  <a:cubicBezTo>
                    <a:pt x="59531" y="23813"/>
                    <a:pt x="59531" y="26194"/>
                    <a:pt x="59531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F1005865-4E20-1821-FBB0-9614787A7F9E}"/>
                </a:ext>
              </a:extLst>
            </p:cNvPr>
            <p:cNvSpPr/>
            <p:nvPr/>
          </p:nvSpPr>
          <p:spPr>
            <a:xfrm>
              <a:off x="6129337" y="2881312"/>
              <a:ext cx="61912" cy="26193"/>
            </a:xfrm>
            <a:custGeom>
              <a:avLst/>
              <a:gdLst>
                <a:gd name="connsiteX0" fmla="*/ 30956 w 61912"/>
                <a:gd name="connsiteY0" fmla="*/ 0 h 26193"/>
                <a:gd name="connsiteX1" fmla="*/ 61912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30956 w 6191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30956" y="0"/>
                  </a:moveTo>
                  <a:cubicBezTo>
                    <a:pt x="42862" y="9525"/>
                    <a:pt x="52387" y="16669"/>
                    <a:pt x="61912" y="23813"/>
                  </a:cubicBezTo>
                  <a:cubicBezTo>
                    <a:pt x="61912" y="23813"/>
                    <a:pt x="59531" y="26194"/>
                    <a:pt x="59531" y="26194"/>
                  </a:cubicBezTo>
                  <a:cubicBezTo>
                    <a:pt x="50006" y="19050"/>
                    <a:pt x="40481" y="14287"/>
                    <a:pt x="30956" y="7144"/>
                  </a:cubicBezTo>
                  <a:cubicBezTo>
                    <a:pt x="21431" y="14287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11906" y="19050"/>
                    <a:pt x="21431" y="9525"/>
                    <a:pt x="3095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FFC844E-146D-3478-8702-E168B80CC713}"/>
                </a:ext>
              </a:extLst>
            </p:cNvPr>
            <p:cNvSpPr/>
            <p:nvPr/>
          </p:nvSpPr>
          <p:spPr>
            <a:xfrm>
              <a:off x="11991975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8BB7E9D3-A6A5-CDF1-5C5A-8735D35F8E96}"/>
                </a:ext>
              </a:extLst>
            </p:cNvPr>
            <p:cNvSpPr/>
            <p:nvPr/>
          </p:nvSpPr>
          <p:spPr>
            <a:xfrm>
              <a:off x="10036968" y="631031"/>
              <a:ext cx="61912" cy="26193"/>
            </a:xfrm>
            <a:custGeom>
              <a:avLst/>
              <a:gdLst>
                <a:gd name="connsiteX0" fmla="*/ 33337 w 61912"/>
                <a:gd name="connsiteY0" fmla="*/ 0 h 26193"/>
                <a:gd name="connsiteX1" fmla="*/ 61913 w 61912"/>
                <a:gd name="connsiteY1" fmla="*/ 23813 h 26193"/>
                <a:gd name="connsiteX2" fmla="*/ 59531 w 61912"/>
                <a:gd name="connsiteY2" fmla="*/ 26194 h 26193"/>
                <a:gd name="connsiteX3" fmla="*/ 30956 w 61912"/>
                <a:gd name="connsiteY3" fmla="*/ 7144 h 26193"/>
                <a:gd name="connsiteX4" fmla="*/ 2381 w 61912"/>
                <a:gd name="connsiteY4" fmla="*/ 26194 h 26193"/>
                <a:gd name="connsiteX5" fmla="*/ 0 w 61912"/>
                <a:gd name="connsiteY5" fmla="*/ 23813 h 26193"/>
                <a:gd name="connsiteX6" fmla="*/ 11906 w 61912"/>
                <a:gd name="connsiteY6" fmla="*/ 11906 h 26193"/>
                <a:gd name="connsiteX7" fmla="*/ 33337 w 6191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" h="26193">
                  <a:moveTo>
                    <a:pt x="33337" y="0"/>
                  </a:moveTo>
                  <a:cubicBezTo>
                    <a:pt x="42863" y="9525"/>
                    <a:pt x="52387" y="16669"/>
                    <a:pt x="61913" y="23813"/>
                  </a:cubicBezTo>
                  <a:cubicBezTo>
                    <a:pt x="61913" y="23813"/>
                    <a:pt x="59531" y="26194"/>
                    <a:pt x="59531" y="26194"/>
                  </a:cubicBezTo>
                  <a:cubicBezTo>
                    <a:pt x="50006" y="21431"/>
                    <a:pt x="40481" y="14288"/>
                    <a:pt x="30956" y="7144"/>
                  </a:cubicBezTo>
                  <a:cubicBezTo>
                    <a:pt x="21431" y="14288"/>
                    <a:pt x="11906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4762" y="19050"/>
                    <a:pt x="7144" y="16669"/>
                    <a:pt x="11906" y="11906"/>
                  </a:cubicBezTo>
                  <a:cubicBezTo>
                    <a:pt x="19050" y="9525"/>
                    <a:pt x="23813" y="4763"/>
                    <a:pt x="3333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7948838A-7E65-95BD-8E0A-763E2FD76502}"/>
                </a:ext>
              </a:extLst>
            </p:cNvPr>
            <p:cNvSpPr/>
            <p:nvPr/>
          </p:nvSpPr>
          <p:spPr>
            <a:xfrm>
              <a:off x="8084343" y="631031"/>
              <a:ext cx="59531" cy="26193"/>
            </a:xfrm>
            <a:custGeom>
              <a:avLst/>
              <a:gdLst>
                <a:gd name="connsiteX0" fmla="*/ 0 w 59531"/>
                <a:gd name="connsiteY0" fmla="*/ 23813 h 26193"/>
                <a:gd name="connsiteX1" fmla="*/ 28575 w 59531"/>
                <a:gd name="connsiteY1" fmla="*/ 0 h 26193"/>
                <a:gd name="connsiteX2" fmla="*/ 59531 w 59531"/>
                <a:gd name="connsiteY2" fmla="*/ 23813 h 26193"/>
                <a:gd name="connsiteX3" fmla="*/ 57150 w 59531"/>
                <a:gd name="connsiteY3" fmla="*/ 26194 h 26193"/>
                <a:gd name="connsiteX4" fmla="*/ 28575 w 59531"/>
                <a:gd name="connsiteY4" fmla="*/ 7144 h 26193"/>
                <a:gd name="connsiteX5" fmla="*/ 0 w 59531"/>
                <a:gd name="connsiteY5" fmla="*/ 26194 h 26193"/>
                <a:gd name="connsiteX6" fmla="*/ 0 w 59531"/>
                <a:gd name="connsiteY6" fmla="*/ 2381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0" y="23813"/>
                  </a:moveTo>
                  <a:cubicBezTo>
                    <a:pt x="9525" y="16669"/>
                    <a:pt x="19050" y="9525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19050"/>
                    <a:pt x="38100" y="14288"/>
                    <a:pt x="28575" y="7144"/>
                  </a:cubicBezTo>
                  <a:cubicBezTo>
                    <a:pt x="19050" y="14288"/>
                    <a:pt x="9525" y="19050"/>
                    <a:pt x="0" y="26194"/>
                  </a:cubicBezTo>
                  <a:cubicBezTo>
                    <a:pt x="2381" y="26194"/>
                    <a:pt x="2381" y="23813"/>
                    <a:pt x="0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F124DAE6-6FDE-212B-D68E-C9331DA56379}"/>
                </a:ext>
              </a:extLst>
            </p:cNvPr>
            <p:cNvSpPr/>
            <p:nvPr/>
          </p:nvSpPr>
          <p:spPr>
            <a:xfrm>
              <a:off x="6131718" y="631031"/>
              <a:ext cx="59531" cy="26193"/>
            </a:xfrm>
            <a:custGeom>
              <a:avLst/>
              <a:gdLst>
                <a:gd name="connsiteX0" fmla="*/ 28575 w 59531"/>
                <a:gd name="connsiteY0" fmla="*/ 7144 h 26193"/>
                <a:gd name="connsiteX1" fmla="*/ 2381 w 59531"/>
                <a:gd name="connsiteY1" fmla="*/ 26194 h 26193"/>
                <a:gd name="connsiteX2" fmla="*/ 0 w 59531"/>
                <a:gd name="connsiteY2" fmla="*/ 23813 h 26193"/>
                <a:gd name="connsiteX3" fmla="*/ 28575 w 59531"/>
                <a:gd name="connsiteY3" fmla="*/ 0 h 26193"/>
                <a:gd name="connsiteX4" fmla="*/ 59531 w 59531"/>
                <a:gd name="connsiteY4" fmla="*/ 23813 h 26193"/>
                <a:gd name="connsiteX5" fmla="*/ 57150 w 59531"/>
                <a:gd name="connsiteY5" fmla="*/ 26194 h 26193"/>
                <a:gd name="connsiteX6" fmla="*/ 28575 w 59531"/>
                <a:gd name="connsiteY6" fmla="*/ 714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7144"/>
                  </a:moveTo>
                  <a:cubicBezTo>
                    <a:pt x="19050" y="14288"/>
                    <a:pt x="9525" y="19050"/>
                    <a:pt x="2381" y="26194"/>
                  </a:cubicBezTo>
                  <a:cubicBezTo>
                    <a:pt x="2381" y="26194"/>
                    <a:pt x="0" y="23813"/>
                    <a:pt x="0" y="23813"/>
                  </a:cubicBezTo>
                  <a:cubicBezTo>
                    <a:pt x="9525" y="16669"/>
                    <a:pt x="19050" y="7144"/>
                    <a:pt x="28575" y="0"/>
                  </a:cubicBezTo>
                  <a:cubicBezTo>
                    <a:pt x="40481" y="9525"/>
                    <a:pt x="50006" y="16669"/>
                    <a:pt x="59531" y="23813"/>
                  </a:cubicBezTo>
                  <a:cubicBezTo>
                    <a:pt x="59531" y="23813"/>
                    <a:pt x="57150" y="26194"/>
                    <a:pt x="57150" y="26194"/>
                  </a:cubicBezTo>
                  <a:cubicBezTo>
                    <a:pt x="47625" y="21431"/>
                    <a:pt x="40481" y="14288"/>
                    <a:pt x="28575" y="714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D8D06857-721B-3119-F87D-468EBB94776F}"/>
                </a:ext>
              </a:extLst>
            </p:cNvPr>
            <p:cNvSpPr/>
            <p:nvPr/>
          </p:nvSpPr>
          <p:spPr>
            <a:xfrm>
              <a:off x="8084343" y="3950493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ED40A849-A4D8-A7A0-38C4-B62082E123F4}"/>
                </a:ext>
              </a:extLst>
            </p:cNvPr>
            <p:cNvSpPr/>
            <p:nvPr/>
          </p:nvSpPr>
          <p:spPr>
            <a:xfrm>
              <a:off x="9544050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27F92E0-B08A-E1BA-3DE4-822474946782}"/>
                </a:ext>
              </a:extLst>
            </p:cNvPr>
            <p:cNvSpPr/>
            <p:nvPr/>
          </p:nvSpPr>
          <p:spPr>
            <a:xfrm>
              <a:off x="8617743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F9801461-EB24-339E-1D61-A67AD16606BB}"/>
                </a:ext>
              </a:extLst>
            </p:cNvPr>
            <p:cNvSpPr/>
            <p:nvPr/>
          </p:nvSpPr>
          <p:spPr>
            <a:xfrm>
              <a:off x="7589043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605A8355-A516-AD31-F743-906B77FDA35E}"/>
                </a:ext>
              </a:extLst>
            </p:cNvPr>
            <p:cNvSpPr/>
            <p:nvPr/>
          </p:nvSpPr>
          <p:spPr>
            <a:xfrm>
              <a:off x="6662737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1BF7D85-D746-4411-EAAA-4651D0036EF8}"/>
                </a:ext>
              </a:extLst>
            </p:cNvPr>
            <p:cNvSpPr/>
            <p:nvPr/>
          </p:nvSpPr>
          <p:spPr>
            <a:xfrm>
              <a:off x="6129337" y="1697831"/>
              <a:ext cx="59531" cy="28574"/>
            </a:xfrm>
            <a:custGeom>
              <a:avLst/>
              <a:gdLst>
                <a:gd name="connsiteX0" fmla="*/ 4762 w 59531"/>
                <a:gd name="connsiteY0" fmla="*/ 0 h 28574"/>
                <a:gd name="connsiteX1" fmla="*/ 30956 w 59531"/>
                <a:gd name="connsiteY1" fmla="*/ 19050 h 28574"/>
                <a:gd name="connsiteX2" fmla="*/ 57150 w 59531"/>
                <a:gd name="connsiteY2" fmla="*/ 2381 h 28574"/>
                <a:gd name="connsiteX3" fmla="*/ 59531 w 59531"/>
                <a:gd name="connsiteY3" fmla="*/ 4762 h 28574"/>
                <a:gd name="connsiteX4" fmla="*/ 30956 w 59531"/>
                <a:gd name="connsiteY4" fmla="*/ 28575 h 28574"/>
                <a:gd name="connsiteX5" fmla="*/ 0 w 59531"/>
                <a:gd name="connsiteY5" fmla="*/ 4762 h 28574"/>
                <a:gd name="connsiteX6" fmla="*/ 4762 w 59531"/>
                <a:gd name="connsiteY6" fmla="*/ 0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8574">
                  <a:moveTo>
                    <a:pt x="4762" y="0"/>
                  </a:moveTo>
                  <a:cubicBezTo>
                    <a:pt x="14287" y="4762"/>
                    <a:pt x="21431" y="11906"/>
                    <a:pt x="30956" y="19050"/>
                  </a:cubicBezTo>
                  <a:cubicBezTo>
                    <a:pt x="40481" y="14287"/>
                    <a:pt x="50006" y="7144"/>
                    <a:pt x="57150" y="2381"/>
                  </a:cubicBezTo>
                  <a:cubicBezTo>
                    <a:pt x="57150" y="2381"/>
                    <a:pt x="59531" y="4762"/>
                    <a:pt x="59531" y="4762"/>
                  </a:cubicBezTo>
                  <a:cubicBezTo>
                    <a:pt x="50006" y="11906"/>
                    <a:pt x="40481" y="19050"/>
                    <a:pt x="30956" y="28575"/>
                  </a:cubicBezTo>
                  <a:cubicBezTo>
                    <a:pt x="19050" y="21431"/>
                    <a:pt x="9525" y="11906"/>
                    <a:pt x="0" y="4762"/>
                  </a:cubicBezTo>
                  <a:cubicBezTo>
                    <a:pt x="2381" y="2381"/>
                    <a:pt x="4762" y="2381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432E3BF2-CF61-E788-560A-F54980F3EE65}"/>
                </a:ext>
              </a:extLst>
            </p:cNvPr>
            <p:cNvSpPr/>
            <p:nvPr/>
          </p:nvSpPr>
          <p:spPr>
            <a:xfrm>
              <a:off x="8086724" y="1697831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2"/>
                    <a:pt x="19050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A50BE811-7006-5658-1037-0285AA12C114}"/>
                </a:ext>
              </a:extLst>
            </p:cNvPr>
            <p:cNvSpPr/>
            <p:nvPr/>
          </p:nvSpPr>
          <p:spPr>
            <a:xfrm>
              <a:off x="10036968" y="169783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11906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1476B294-C30E-E1D9-4DA1-9FE79674FBE4}"/>
                </a:ext>
              </a:extLst>
            </p:cNvPr>
            <p:cNvSpPr/>
            <p:nvPr/>
          </p:nvSpPr>
          <p:spPr>
            <a:xfrm>
              <a:off x="7589043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C882D9A6-F3D9-2145-90A8-D0D1C9E955A8}"/>
                </a:ext>
              </a:extLst>
            </p:cNvPr>
            <p:cNvSpPr/>
            <p:nvPr/>
          </p:nvSpPr>
          <p:spPr>
            <a:xfrm>
              <a:off x="5636418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4DA63F9D-DB86-4C38-69F7-CD6E4B39C222}"/>
                </a:ext>
              </a:extLst>
            </p:cNvPr>
            <p:cNvSpPr/>
            <p:nvPr/>
          </p:nvSpPr>
          <p:spPr>
            <a:xfrm>
              <a:off x="8617743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B758F72F-E6F7-0D4D-B797-7EB59FCF0636}"/>
                </a:ext>
              </a:extLst>
            </p:cNvPr>
            <p:cNvSpPr/>
            <p:nvPr/>
          </p:nvSpPr>
          <p:spPr>
            <a:xfrm>
              <a:off x="9544050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13A0CE8A-17FB-38A1-9B40-CBCB249737A4}"/>
                </a:ext>
              </a:extLst>
            </p:cNvPr>
            <p:cNvSpPr/>
            <p:nvPr/>
          </p:nvSpPr>
          <p:spPr>
            <a:xfrm>
              <a:off x="10570368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942A5C1-D3C3-CDD0-1320-2521EBA67977}"/>
                </a:ext>
              </a:extLst>
            </p:cNvPr>
            <p:cNvSpPr/>
            <p:nvPr/>
          </p:nvSpPr>
          <p:spPr>
            <a:xfrm>
              <a:off x="11496674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EB750EC-72B6-C928-DEFE-D2719E76DCE1}"/>
                </a:ext>
              </a:extLst>
            </p:cNvPr>
            <p:cNvSpPr/>
            <p:nvPr/>
          </p:nvSpPr>
          <p:spPr>
            <a:xfrm>
              <a:off x="11496674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13B6D39A-76A6-EDA6-8689-31BF84CEBDA8}"/>
                </a:ext>
              </a:extLst>
            </p:cNvPr>
            <p:cNvSpPr/>
            <p:nvPr/>
          </p:nvSpPr>
          <p:spPr>
            <a:xfrm>
              <a:off x="10570368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3A92B706-1565-D1C9-8109-23753B447088}"/>
                </a:ext>
              </a:extLst>
            </p:cNvPr>
            <p:cNvSpPr/>
            <p:nvPr/>
          </p:nvSpPr>
          <p:spPr>
            <a:xfrm>
              <a:off x="9544050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2A6889BA-12DB-40A3-CBCB-EC96F98EEF05}"/>
                </a:ext>
              </a:extLst>
            </p:cNvPr>
            <p:cNvSpPr/>
            <p:nvPr/>
          </p:nvSpPr>
          <p:spPr>
            <a:xfrm>
              <a:off x="8617743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E0D641CC-38BC-2764-E848-CACC6C65453D}"/>
                </a:ext>
              </a:extLst>
            </p:cNvPr>
            <p:cNvSpPr/>
            <p:nvPr/>
          </p:nvSpPr>
          <p:spPr>
            <a:xfrm>
              <a:off x="11994356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28575" y="16669"/>
                  </a:cubicBezTo>
                  <a:cubicBezTo>
                    <a:pt x="38099" y="9525"/>
                    <a:pt x="47625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9525"/>
                    <a:pt x="38099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55011D57-B34C-D79E-4982-81913B7967A8}"/>
                </a:ext>
              </a:extLst>
            </p:cNvPr>
            <p:cNvSpPr/>
            <p:nvPr/>
          </p:nvSpPr>
          <p:spPr>
            <a:xfrm>
              <a:off x="10039350" y="5076824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9050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20F452D-A476-9E4B-12DF-579023523C7D}"/>
                </a:ext>
              </a:extLst>
            </p:cNvPr>
            <p:cNvSpPr/>
            <p:nvPr/>
          </p:nvSpPr>
          <p:spPr>
            <a:xfrm>
              <a:off x="7589043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B23815EB-60CF-3A49-74AC-73EC517FB388}"/>
                </a:ext>
              </a:extLst>
            </p:cNvPr>
            <p:cNvSpPr/>
            <p:nvPr/>
          </p:nvSpPr>
          <p:spPr>
            <a:xfrm>
              <a:off x="7589043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910E254-5857-CF80-7357-BC6CC67010EB}"/>
                </a:ext>
              </a:extLst>
            </p:cNvPr>
            <p:cNvSpPr/>
            <p:nvPr/>
          </p:nvSpPr>
          <p:spPr>
            <a:xfrm>
              <a:off x="11991975" y="1697831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14028B01-FDDE-1D8C-D800-EDDA272B16BA}"/>
                </a:ext>
              </a:extLst>
            </p:cNvPr>
            <p:cNvSpPr/>
            <p:nvPr/>
          </p:nvSpPr>
          <p:spPr>
            <a:xfrm>
              <a:off x="10039350" y="3950493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9050"/>
                  </a:cubicBezTo>
                  <a:cubicBezTo>
                    <a:pt x="38100" y="11906"/>
                    <a:pt x="47625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8E9CDDFA-03CB-8B66-91D1-5592B55516C1}"/>
                </a:ext>
              </a:extLst>
            </p:cNvPr>
            <p:cNvSpPr/>
            <p:nvPr/>
          </p:nvSpPr>
          <p:spPr>
            <a:xfrm>
              <a:off x="8086724" y="5076824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47625 w 59531"/>
                <a:gd name="connsiteY6" fmla="*/ 14288 h 26193"/>
                <a:gd name="connsiteX7" fmla="*/ 28575 w 59531"/>
                <a:gd name="connsiteY7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6669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4769" y="7144"/>
                    <a:pt x="52388" y="9525"/>
                    <a:pt x="47625" y="14288"/>
                  </a:cubicBezTo>
                  <a:cubicBezTo>
                    <a:pt x="40481" y="16669"/>
                    <a:pt x="35719" y="21431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71056D65-015D-5F33-7A64-278046B072ED}"/>
                </a:ext>
              </a:extLst>
            </p:cNvPr>
            <p:cNvSpPr/>
            <p:nvPr/>
          </p:nvSpPr>
          <p:spPr>
            <a:xfrm>
              <a:off x="6662737" y="6462712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2"/>
                    <a:pt x="9525" y="52388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0B921DE1-0A05-C78A-86EE-2BE250B35DFC}"/>
                </a:ext>
              </a:extLst>
            </p:cNvPr>
            <p:cNvSpPr/>
            <p:nvPr/>
          </p:nvSpPr>
          <p:spPr>
            <a:xfrm>
              <a:off x="5636418" y="5336381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8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8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FBA3F29C-45C4-A341-285B-9823C0CAA564}"/>
                </a:ext>
              </a:extLst>
            </p:cNvPr>
            <p:cNvSpPr/>
            <p:nvPr/>
          </p:nvSpPr>
          <p:spPr>
            <a:xfrm>
              <a:off x="5636418" y="6462712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8BCF0833-22C3-BD53-0DF4-936E68075D70}"/>
                </a:ext>
              </a:extLst>
            </p:cNvPr>
            <p:cNvSpPr/>
            <p:nvPr/>
          </p:nvSpPr>
          <p:spPr>
            <a:xfrm>
              <a:off x="11991975" y="6200774"/>
              <a:ext cx="59531" cy="26193"/>
            </a:xfrm>
            <a:custGeom>
              <a:avLst/>
              <a:gdLst>
                <a:gd name="connsiteX0" fmla="*/ 30956 w 59531"/>
                <a:gd name="connsiteY0" fmla="*/ 19050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9050"/>
                  </a:moveTo>
                  <a:cubicBezTo>
                    <a:pt x="40481" y="11906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7144"/>
                    <a:pt x="21431" y="14288"/>
                    <a:pt x="30956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FB740C04-7B11-1BB7-DFF8-FFB4CC50A9AF}"/>
                </a:ext>
              </a:extLst>
            </p:cNvPr>
            <p:cNvSpPr/>
            <p:nvPr/>
          </p:nvSpPr>
          <p:spPr>
            <a:xfrm>
              <a:off x="5636418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95346F92-DAFF-BD42-3B7E-2BB53C377440}"/>
                </a:ext>
              </a:extLst>
            </p:cNvPr>
            <p:cNvSpPr/>
            <p:nvPr/>
          </p:nvSpPr>
          <p:spPr>
            <a:xfrm>
              <a:off x="6133041" y="571500"/>
              <a:ext cx="58208" cy="26193"/>
            </a:xfrm>
            <a:custGeom>
              <a:avLst/>
              <a:gdLst>
                <a:gd name="connsiteX0" fmla="*/ 1058 w 58208"/>
                <a:gd name="connsiteY0" fmla="*/ 0 h 26193"/>
                <a:gd name="connsiteX1" fmla="*/ 27252 w 58208"/>
                <a:gd name="connsiteY1" fmla="*/ 19050 h 26193"/>
                <a:gd name="connsiteX2" fmla="*/ 55827 w 58208"/>
                <a:gd name="connsiteY2" fmla="*/ 0 h 26193"/>
                <a:gd name="connsiteX3" fmla="*/ 58208 w 58208"/>
                <a:gd name="connsiteY3" fmla="*/ 2381 h 26193"/>
                <a:gd name="connsiteX4" fmla="*/ 29633 w 58208"/>
                <a:gd name="connsiteY4" fmla="*/ 26194 h 26193"/>
                <a:gd name="connsiteX5" fmla="*/ 1058 w 58208"/>
                <a:gd name="connsiteY5" fmla="*/ 2381 h 26193"/>
                <a:gd name="connsiteX6" fmla="*/ 1058 w 58208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8" h="26193">
                  <a:moveTo>
                    <a:pt x="1058" y="0"/>
                  </a:moveTo>
                  <a:cubicBezTo>
                    <a:pt x="10583" y="4763"/>
                    <a:pt x="17727" y="11906"/>
                    <a:pt x="27252" y="19050"/>
                  </a:cubicBezTo>
                  <a:cubicBezTo>
                    <a:pt x="36777" y="11906"/>
                    <a:pt x="46302" y="7144"/>
                    <a:pt x="55827" y="0"/>
                  </a:cubicBezTo>
                  <a:cubicBezTo>
                    <a:pt x="55827" y="0"/>
                    <a:pt x="58208" y="2381"/>
                    <a:pt x="58208" y="2381"/>
                  </a:cubicBezTo>
                  <a:cubicBezTo>
                    <a:pt x="48683" y="9525"/>
                    <a:pt x="39158" y="16669"/>
                    <a:pt x="29633" y="26194"/>
                  </a:cubicBezTo>
                  <a:cubicBezTo>
                    <a:pt x="20108" y="16669"/>
                    <a:pt x="10583" y="9525"/>
                    <a:pt x="1058" y="2381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AAC868B5-8049-312A-7BDE-6C8635FDC21D}"/>
                </a:ext>
              </a:extLst>
            </p:cNvPr>
            <p:cNvSpPr/>
            <p:nvPr/>
          </p:nvSpPr>
          <p:spPr>
            <a:xfrm>
              <a:off x="8084343" y="571500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30956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6669 h 26193"/>
                <a:gd name="connsiteX5" fmla="*/ 57150 w 59531"/>
                <a:gd name="connsiteY5" fmla="*/ 0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6669"/>
                  </a:cubicBezTo>
                  <a:cubicBezTo>
                    <a:pt x="40481" y="9525"/>
                    <a:pt x="50006" y="4763"/>
                    <a:pt x="57150" y="0"/>
                  </a:cubicBezTo>
                  <a:cubicBezTo>
                    <a:pt x="59531" y="2381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763606DA-1D2F-F895-2A1E-E4C5A68BF223}"/>
                </a:ext>
              </a:extLst>
            </p:cNvPr>
            <p:cNvSpPr/>
            <p:nvPr/>
          </p:nvSpPr>
          <p:spPr>
            <a:xfrm>
              <a:off x="10036968" y="573881"/>
              <a:ext cx="59531" cy="26193"/>
            </a:xfrm>
            <a:custGeom>
              <a:avLst/>
              <a:gdLst>
                <a:gd name="connsiteX0" fmla="*/ 30956 w 59531"/>
                <a:gd name="connsiteY0" fmla="*/ 16669 h 26193"/>
                <a:gd name="connsiteX1" fmla="*/ 57150 w 59531"/>
                <a:gd name="connsiteY1" fmla="*/ 0 h 26193"/>
                <a:gd name="connsiteX2" fmla="*/ 59531 w 59531"/>
                <a:gd name="connsiteY2" fmla="*/ 2381 h 26193"/>
                <a:gd name="connsiteX3" fmla="*/ 30956 w 59531"/>
                <a:gd name="connsiteY3" fmla="*/ 26194 h 26193"/>
                <a:gd name="connsiteX4" fmla="*/ 0 w 59531"/>
                <a:gd name="connsiteY4" fmla="*/ 2381 h 26193"/>
                <a:gd name="connsiteX5" fmla="*/ 2381 w 59531"/>
                <a:gd name="connsiteY5" fmla="*/ 0 h 26193"/>
                <a:gd name="connsiteX6" fmla="*/ 30956 w 59531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16669"/>
                  </a:moveTo>
                  <a:cubicBezTo>
                    <a:pt x="40481" y="9525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21431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4288" y="4762"/>
                    <a:pt x="21431" y="9525"/>
                    <a:pt x="30956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471B97B3-7F61-A8D0-03DA-D6ADD5DB7D84}"/>
                </a:ext>
              </a:extLst>
            </p:cNvPr>
            <p:cNvSpPr/>
            <p:nvPr/>
          </p:nvSpPr>
          <p:spPr>
            <a:xfrm>
              <a:off x="11991975" y="573881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19050" y="11906"/>
                    <a:pt x="30956" y="16669"/>
                  </a:cubicBezTo>
                  <a:cubicBezTo>
                    <a:pt x="40481" y="11906"/>
                    <a:pt x="50006" y="4762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2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E002FCA1-1E5D-F0DE-5690-EA09B401E175}"/>
                </a:ext>
              </a:extLst>
            </p:cNvPr>
            <p:cNvSpPr/>
            <p:nvPr/>
          </p:nvSpPr>
          <p:spPr>
            <a:xfrm>
              <a:off x="6131718" y="2826543"/>
              <a:ext cx="57150" cy="23812"/>
            </a:xfrm>
            <a:custGeom>
              <a:avLst/>
              <a:gdLst>
                <a:gd name="connsiteX0" fmla="*/ 28575 w 57150"/>
                <a:gd name="connsiteY0" fmla="*/ 23813 h 23812"/>
                <a:gd name="connsiteX1" fmla="*/ 0 w 57150"/>
                <a:gd name="connsiteY1" fmla="*/ 2381 h 23812"/>
                <a:gd name="connsiteX2" fmla="*/ 2381 w 57150"/>
                <a:gd name="connsiteY2" fmla="*/ 0 h 23812"/>
                <a:gd name="connsiteX3" fmla="*/ 30956 w 57150"/>
                <a:gd name="connsiteY3" fmla="*/ 16669 h 23812"/>
                <a:gd name="connsiteX4" fmla="*/ 57150 w 57150"/>
                <a:gd name="connsiteY4" fmla="*/ 0 h 23812"/>
                <a:gd name="connsiteX5" fmla="*/ 28575 w 57150"/>
                <a:gd name="connsiteY5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23812">
                  <a:moveTo>
                    <a:pt x="28575" y="23813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47625" y="4763"/>
                    <a:pt x="57150" y="0"/>
                  </a:cubicBezTo>
                  <a:cubicBezTo>
                    <a:pt x="50006" y="9525"/>
                    <a:pt x="50006" y="9525"/>
                    <a:pt x="2857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727A5EF7-0E21-2CB2-0A83-7566D6A445F6}"/>
                </a:ext>
              </a:extLst>
            </p:cNvPr>
            <p:cNvSpPr/>
            <p:nvPr/>
          </p:nvSpPr>
          <p:spPr>
            <a:xfrm>
              <a:off x="8086724" y="2824162"/>
              <a:ext cx="59531" cy="26193"/>
            </a:xfrm>
            <a:custGeom>
              <a:avLst/>
              <a:gdLst>
                <a:gd name="connsiteX0" fmla="*/ 28575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28575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28575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28575" y="16669"/>
                  </a:cubicBezTo>
                  <a:cubicBezTo>
                    <a:pt x="38100" y="9525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47625" y="11906"/>
                    <a:pt x="38100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AC3C5160-7F62-703A-DB2A-24E12C70D341}"/>
                </a:ext>
              </a:extLst>
            </p:cNvPr>
            <p:cNvSpPr/>
            <p:nvPr/>
          </p:nvSpPr>
          <p:spPr>
            <a:xfrm>
              <a:off x="10039350" y="2824162"/>
              <a:ext cx="57149" cy="26193"/>
            </a:xfrm>
            <a:custGeom>
              <a:avLst/>
              <a:gdLst>
                <a:gd name="connsiteX0" fmla="*/ 28575 w 57149"/>
                <a:gd name="connsiteY0" fmla="*/ 16669 h 26193"/>
                <a:gd name="connsiteX1" fmla="*/ 54768 w 57149"/>
                <a:gd name="connsiteY1" fmla="*/ 0 h 26193"/>
                <a:gd name="connsiteX2" fmla="*/ 57150 w 57149"/>
                <a:gd name="connsiteY2" fmla="*/ 2381 h 26193"/>
                <a:gd name="connsiteX3" fmla="*/ 28575 w 57149"/>
                <a:gd name="connsiteY3" fmla="*/ 26194 h 26193"/>
                <a:gd name="connsiteX4" fmla="*/ 0 w 57149"/>
                <a:gd name="connsiteY4" fmla="*/ 4763 h 26193"/>
                <a:gd name="connsiteX5" fmla="*/ 2381 w 57149"/>
                <a:gd name="connsiteY5" fmla="*/ 0 h 26193"/>
                <a:gd name="connsiteX6" fmla="*/ 28575 w 57149"/>
                <a:gd name="connsiteY6" fmla="*/ 16669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9" h="26193">
                  <a:moveTo>
                    <a:pt x="28575" y="16669"/>
                  </a:moveTo>
                  <a:cubicBezTo>
                    <a:pt x="38100" y="9525"/>
                    <a:pt x="47625" y="4763"/>
                    <a:pt x="54768" y="0"/>
                  </a:cubicBezTo>
                  <a:cubicBezTo>
                    <a:pt x="54768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9050"/>
                    <a:pt x="9525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ubicBezTo>
                    <a:pt x="11906" y="7144"/>
                    <a:pt x="19050" y="11906"/>
                    <a:pt x="28575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E8F80227-F71C-B855-329B-44E758E81BEE}"/>
                </a:ext>
              </a:extLst>
            </p:cNvPr>
            <p:cNvSpPr/>
            <p:nvPr/>
          </p:nvSpPr>
          <p:spPr>
            <a:xfrm>
              <a:off x="11991975" y="2824162"/>
              <a:ext cx="59531" cy="26193"/>
            </a:xfrm>
            <a:custGeom>
              <a:avLst/>
              <a:gdLst>
                <a:gd name="connsiteX0" fmla="*/ 2381 w 59531"/>
                <a:gd name="connsiteY0" fmla="*/ 0 h 26193"/>
                <a:gd name="connsiteX1" fmla="*/ 28575 w 59531"/>
                <a:gd name="connsiteY1" fmla="*/ 16669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2381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2381" y="0"/>
                  </a:moveTo>
                  <a:cubicBezTo>
                    <a:pt x="11906" y="4763"/>
                    <a:pt x="19050" y="11906"/>
                    <a:pt x="28575" y="16669"/>
                  </a:cubicBezTo>
                  <a:cubicBezTo>
                    <a:pt x="38100" y="11906"/>
                    <a:pt x="47625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2381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407C9C69-5DAD-EE32-722B-9B8957367B76}"/>
                </a:ext>
              </a:extLst>
            </p:cNvPr>
            <p:cNvSpPr/>
            <p:nvPr/>
          </p:nvSpPr>
          <p:spPr>
            <a:xfrm>
              <a:off x="8084343" y="6203156"/>
              <a:ext cx="59531" cy="26193"/>
            </a:xfrm>
            <a:custGeom>
              <a:avLst/>
              <a:gdLst>
                <a:gd name="connsiteX0" fmla="*/ 59531 w 59531"/>
                <a:gd name="connsiteY0" fmla="*/ 2381 h 26193"/>
                <a:gd name="connsiteX1" fmla="*/ 28575 w 59531"/>
                <a:gd name="connsiteY1" fmla="*/ 26194 h 26193"/>
                <a:gd name="connsiteX2" fmla="*/ 0 w 59531"/>
                <a:gd name="connsiteY2" fmla="*/ 2381 h 26193"/>
                <a:gd name="connsiteX3" fmla="*/ 2381 w 59531"/>
                <a:gd name="connsiteY3" fmla="*/ 0 h 26193"/>
                <a:gd name="connsiteX4" fmla="*/ 30956 w 59531"/>
                <a:gd name="connsiteY4" fmla="*/ 19050 h 26193"/>
                <a:gd name="connsiteX5" fmla="*/ 57150 w 59531"/>
                <a:gd name="connsiteY5" fmla="*/ 2381 h 26193"/>
                <a:gd name="connsiteX6" fmla="*/ 59531 w 59531"/>
                <a:gd name="connsiteY6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59531" y="2381"/>
                  </a:moveTo>
                  <a:cubicBezTo>
                    <a:pt x="50006" y="9525"/>
                    <a:pt x="40481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2381"/>
                  </a:cubicBezTo>
                  <a:cubicBezTo>
                    <a:pt x="57150" y="0"/>
                    <a:pt x="59531" y="2381"/>
                    <a:pt x="59531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F74976F2-2660-6A66-60C7-557BE227FFE2}"/>
                </a:ext>
              </a:extLst>
            </p:cNvPr>
            <p:cNvSpPr/>
            <p:nvPr/>
          </p:nvSpPr>
          <p:spPr>
            <a:xfrm>
              <a:off x="6662737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07E0E31-E418-6B9F-FF40-5D5961EE084D}"/>
                </a:ext>
              </a:extLst>
            </p:cNvPr>
            <p:cNvSpPr/>
            <p:nvPr/>
          </p:nvSpPr>
          <p:spPr>
            <a:xfrm>
              <a:off x="7589043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72C421CB-919F-60C0-96F5-2D43CDE3F73A}"/>
                </a:ext>
              </a:extLst>
            </p:cNvPr>
            <p:cNvSpPr/>
            <p:nvPr/>
          </p:nvSpPr>
          <p:spPr>
            <a:xfrm>
              <a:off x="8617743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6EF928A3-B8EE-BB0C-DD98-7746FF2CE27C}"/>
                </a:ext>
              </a:extLst>
            </p:cNvPr>
            <p:cNvSpPr/>
            <p:nvPr/>
          </p:nvSpPr>
          <p:spPr>
            <a:xfrm>
              <a:off x="9544050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0347F204-B2B5-965E-E4A7-4837682FF284}"/>
                </a:ext>
              </a:extLst>
            </p:cNvPr>
            <p:cNvSpPr/>
            <p:nvPr/>
          </p:nvSpPr>
          <p:spPr>
            <a:xfrm>
              <a:off x="11496674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72D37685-A30A-8AA9-E83A-BD63A11F6078}"/>
                </a:ext>
              </a:extLst>
            </p:cNvPr>
            <p:cNvSpPr/>
            <p:nvPr/>
          </p:nvSpPr>
          <p:spPr>
            <a:xfrm>
              <a:off x="10570368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1E222F76-0201-7FF3-BF5F-90FDA25F35C4}"/>
                </a:ext>
              </a:extLst>
            </p:cNvPr>
            <p:cNvSpPr/>
            <p:nvPr/>
          </p:nvSpPr>
          <p:spPr>
            <a:xfrm>
              <a:off x="10036968" y="6203156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1906"/>
                    <a:pt x="47625" y="714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2863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4762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68EF08E5-3EAB-586F-22FA-3DB867269AAF}"/>
                </a:ext>
              </a:extLst>
            </p:cNvPr>
            <p:cNvSpPr/>
            <p:nvPr/>
          </p:nvSpPr>
          <p:spPr>
            <a:xfrm>
              <a:off x="9544050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7" y="52388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7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989826E0-7F29-CBE8-B53F-5B76CBAFA5BD}"/>
                </a:ext>
              </a:extLst>
            </p:cNvPr>
            <p:cNvSpPr/>
            <p:nvPr/>
          </p:nvSpPr>
          <p:spPr>
            <a:xfrm>
              <a:off x="8617743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110A0C30-18C2-7DE4-3CA1-8E8B769F578D}"/>
                </a:ext>
              </a:extLst>
            </p:cNvPr>
            <p:cNvSpPr/>
            <p:nvPr/>
          </p:nvSpPr>
          <p:spPr>
            <a:xfrm>
              <a:off x="7589043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D3B1CD7-4D5D-F5F2-09E3-1A273BE1503A}"/>
                </a:ext>
              </a:extLst>
            </p:cNvPr>
            <p:cNvSpPr/>
            <p:nvPr/>
          </p:nvSpPr>
          <p:spPr>
            <a:xfrm>
              <a:off x="6662737" y="1957387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4769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B7092B51-4AC1-8BAA-A9E0-500AB5D7D151}"/>
                </a:ext>
              </a:extLst>
            </p:cNvPr>
            <p:cNvSpPr/>
            <p:nvPr/>
          </p:nvSpPr>
          <p:spPr>
            <a:xfrm>
              <a:off x="5636418" y="1957387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8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8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9F870C6D-4161-C562-FB0A-F227445C3488}"/>
                </a:ext>
              </a:extLst>
            </p:cNvPr>
            <p:cNvSpPr/>
            <p:nvPr/>
          </p:nvSpPr>
          <p:spPr>
            <a:xfrm>
              <a:off x="6131718" y="6203156"/>
              <a:ext cx="59531" cy="26193"/>
            </a:xfrm>
            <a:custGeom>
              <a:avLst/>
              <a:gdLst>
                <a:gd name="connsiteX0" fmla="*/ 30956 w 59531"/>
                <a:gd name="connsiteY0" fmla="*/ 26194 h 26193"/>
                <a:gd name="connsiteX1" fmla="*/ 0 w 59531"/>
                <a:gd name="connsiteY1" fmla="*/ 2381 h 26193"/>
                <a:gd name="connsiteX2" fmla="*/ 2381 w 59531"/>
                <a:gd name="connsiteY2" fmla="*/ 0 h 26193"/>
                <a:gd name="connsiteX3" fmla="*/ 30956 w 59531"/>
                <a:gd name="connsiteY3" fmla="*/ 16669 h 26193"/>
                <a:gd name="connsiteX4" fmla="*/ 57150 w 59531"/>
                <a:gd name="connsiteY4" fmla="*/ 0 h 26193"/>
                <a:gd name="connsiteX5" fmla="*/ 59531 w 59531"/>
                <a:gd name="connsiteY5" fmla="*/ 2381 h 26193"/>
                <a:gd name="connsiteX6" fmla="*/ 30956 w 59531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30956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3"/>
                    <a:pt x="19050" y="11906"/>
                    <a:pt x="30956" y="16669"/>
                  </a:cubicBezTo>
                  <a:cubicBezTo>
                    <a:pt x="40481" y="11906"/>
                    <a:pt x="50006" y="4763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0F8A6D69-C7DC-39D9-8685-CB5DBCFF149B}"/>
                </a:ext>
              </a:extLst>
            </p:cNvPr>
            <p:cNvSpPr/>
            <p:nvPr/>
          </p:nvSpPr>
          <p:spPr>
            <a:xfrm>
              <a:off x="10570368" y="4210050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3890FBDA-6B52-3A69-FCAE-CA46538D7B4A}"/>
                </a:ext>
              </a:extLst>
            </p:cNvPr>
            <p:cNvSpPr/>
            <p:nvPr/>
          </p:nvSpPr>
          <p:spPr>
            <a:xfrm>
              <a:off x="11496674" y="4210050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616D45ED-C2CE-C43E-49ED-07D04DC36662}"/>
                </a:ext>
              </a:extLst>
            </p:cNvPr>
            <p:cNvSpPr/>
            <p:nvPr/>
          </p:nvSpPr>
          <p:spPr>
            <a:xfrm>
              <a:off x="5636418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ED203277-C919-10EA-75E2-7DCD644F2C24}"/>
                </a:ext>
              </a:extLst>
            </p:cNvPr>
            <p:cNvSpPr/>
            <p:nvPr/>
          </p:nvSpPr>
          <p:spPr>
            <a:xfrm>
              <a:off x="6662737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FF7B5984-01C7-7B0C-48AA-4D18F5850E04}"/>
                </a:ext>
              </a:extLst>
            </p:cNvPr>
            <p:cNvSpPr/>
            <p:nvPr/>
          </p:nvSpPr>
          <p:spPr>
            <a:xfrm>
              <a:off x="8617743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9784F603-60D9-6892-16B9-EAE42BF71C73}"/>
                </a:ext>
              </a:extLst>
            </p:cNvPr>
            <p:cNvSpPr/>
            <p:nvPr/>
          </p:nvSpPr>
          <p:spPr>
            <a:xfrm>
              <a:off x="9544050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7 w 23812"/>
                <a:gd name="connsiteY1" fmla="*/ 23813 h 61912"/>
                <a:gd name="connsiteX2" fmla="*/ 14287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7" y="52387"/>
                    <a:pt x="16669" y="38100"/>
                    <a:pt x="14287" y="23813"/>
                  </a:cubicBezTo>
                  <a:cubicBezTo>
                    <a:pt x="11906" y="16669"/>
                    <a:pt x="11906" y="9525"/>
                    <a:pt x="14287" y="0"/>
                  </a:cubicBezTo>
                  <a:cubicBezTo>
                    <a:pt x="16669" y="16669"/>
                    <a:pt x="21431" y="33337"/>
                    <a:pt x="23813" y="54769"/>
                  </a:cubicBezTo>
                  <a:cubicBezTo>
                    <a:pt x="14287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6D6BC5C5-2505-C4A5-6A5F-499D603D3FE2}"/>
                </a:ext>
              </a:extLst>
            </p:cNvPr>
            <p:cNvSpPr/>
            <p:nvPr/>
          </p:nvSpPr>
          <p:spPr>
            <a:xfrm>
              <a:off x="10570368" y="831056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7"/>
                    <a:pt x="9525" y="23813"/>
                  </a:cubicBezTo>
                  <a:cubicBezTo>
                    <a:pt x="7144" y="40481"/>
                    <a:pt x="9525" y="54769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8AB8F1D-ADA4-A192-651E-C9FBC9EF0B9D}"/>
                </a:ext>
              </a:extLst>
            </p:cNvPr>
            <p:cNvSpPr/>
            <p:nvPr/>
          </p:nvSpPr>
          <p:spPr>
            <a:xfrm>
              <a:off x="11496674" y="831056"/>
              <a:ext cx="23812" cy="61912"/>
            </a:xfrm>
            <a:custGeom>
              <a:avLst/>
              <a:gdLst>
                <a:gd name="connsiteX0" fmla="*/ 0 w 23812"/>
                <a:gd name="connsiteY0" fmla="*/ 61912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2 h 61912"/>
                <a:gd name="connsiteX5" fmla="*/ 0 w 23812"/>
                <a:gd name="connsiteY5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2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2"/>
                  </a:cubicBezTo>
                  <a:lnTo>
                    <a:pt x="0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376B9F91-6E92-4165-1935-32898A6DD78B}"/>
                </a:ext>
              </a:extLst>
            </p:cNvPr>
            <p:cNvSpPr/>
            <p:nvPr/>
          </p:nvSpPr>
          <p:spPr>
            <a:xfrm>
              <a:off x="6134099" y="3950493"/>
              <a:ext cx="57150" cy="26193"/>
            </a:xfrm>
            <a:custGeom>
              <a:avLst/>
              <a:gdLst>
                <a:gd name="connsiteX0" fmla="*/ 28575 w 57150"/>
                <a:gd name="connsiteY0" fmla="*/ 19050 h 26193"/>
                <a:gd name="connsiteX1" fmla="*/ 54769 w 57150"/>
                <a:gd name="connsiteY1" fmla="*/ 0 h 26193"/>
                <a:gd name="connsiteX2" fmla="*/ 57150 w 57150"/>
                <a:gd name="connsiteY2" fmla="*/ 2381 h 26193"/>
                <a:gd name="connsiteX3" fmla="*/ 28575 w 57150"/>
                <a:gd name="connsiteY3" fmla="*/ 26194 h 26193"/>
                <a:gd name="connsiteX4" fmla="*/ 0 w 57150"/>
                <a:gd name="connsiteY4" fmla="*/ 2381 h 26193"/>
                <a:gd name="connsiteX5" fmla="*/ 2381 w 57150"/>
                <a:gd name="connsiteY5" fmla="*/ 0 h 26193"/>
                <a:gd name="connsiteX6" fmla="*/ 28575 w 57150"/>
                <a:gd name="connsiteY6" fmla="*/ 1905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6193">
                  <a:moveTo>
                    <a:pt x="28575" y="19050"/>
                  </a:moveTo>
                  <a:cubicBezTo>
                    <a:pt x="38100" y="11906"/>
                    <a:pt x="47625" y="7144"/>
                    <a:pt x="54769" y="0"/>
                  </a:cubicBezTo>
                  <a:cubicBezTo>
                    <a:pt x="54769" y="0"/>
                    <a:pt x="57150" y="2381"/>
                    <a:pt x="57150" y="2381"/>
                  </a:cubicBezTo>
                  <a:cubicBezTo>
                    <a:pt x="47625" y="9525"/>
                    <a:pt x="38100" y="16669"/>
                    <a:pt x="28575" y="26194"/>
                  </a:cubicBez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9525" y="4763"/>
                    <a:pt x="16669" y="11906"/>
                    <a:pt x="28575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3835AA33-E34F-51EB-139C-BDB3E97D628A}"/>
                </a:ext>
              </a:extLst>
            </p:cNvPr>
            <p:cNvSpPr/>
            <p:nvPr/>
          </p:nvSpPr>
          <p:spPr>
            <a:xfrm>
              <a:off x="6662737" y="5336381"/>
              <a:ext cx="23812" cy="61912"/>
            </a:xfrm>
            <a:custGeom>
              <a:avLst/>
              <a:gdLst>
                <a:gd name="connsiteX0" fmla="*/ 23813 w 23812"/>
                <a:gd name="connsiteY0" fmla="*/ 61912 h 61912"/>
                <a:gd name="connsiteX1" fmla="*/ 0 w 23812"/>
                <a:gd name="connsiteY1" fmla="*/ 54768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2 h 61912"/>
                <a:gd name="connsiteX6" fmla="*/ 23813 w 23812"/>
                <a:gd name="connsiteY6" fmla="*/ 61912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2"/>
                  </a:moveTo>
                  <a:cubicBezTo>
                    <a:pt x="16669" y="59531"/>
                    <a:pt x="9525" y="57150"/>
                    <a:pt x="0" y="54768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3"/>
                    <a:pt x="11906" y="14287"/>
                    <a:pt x="9525" y="23813"/>
                  </a:cubicBezTo>
                  <a:cubicBezTo>
                    <a:pt x="7144" y="40481"/>
                    <a:pt x="9525" y="52387"/>
                    <a:pt x="23813" y="61912"/>
                  </a:cubicBezTo>
                  <a:lnTo>
                    <a:pt x="23813" y="61912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583F4201-9325-4D2D-AE7A-6DC276A70E98}"/>
                </a:ext>
              </a:extLst>
            </p:cNvPr>
            <p:cNvSpPr/>
            <p:nvPr/>
          </p:nvSpPr>
          <p:spPr>
            <a:xfrm>
              <a:off x="11496674" y="3083718"/>
              <a:ext cx="23812" cy="61912"/>
            </a:xfrm>
            <a:custGeom>
              <a:avLst/>
              <a:gdLst>
                <a:gd name="connsiteX0" fmla="*/ 0 w 23812"/>
                <a:gd name="connsiteY0" fmla="*/ 61913 h 61912"/>
                <a:gd name="connsiteX1" fmla="*/ 14288 w 23812"/>
                <a:gd name="connsiteY1" fmla="*/ 23813 h 61912"/>
                <a:gd name="connsiteX2" fmla="*/ 14288 w 23812"/>
                <a:gd name="connsiteY2" fmla="*/ 0 h 61912"/>
                <a:gd name="connsiteX3" fmla="*/ 23813 w 23812"/>
                <a:gd name="connsiteY3" fmla="*/ 54769 h 61912"/>
                <a:gd name="connsiteX4" fmla="*/ 0 w 23812"/>
                <a:gd name="connsiteY4" fmla="*/ 61913 h 61912"/>
                <a:gd name="connsiteX5" fmla="*/ 0 w 23812"/>
                <a:gd name="connsiteY5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" h="61912">
                  <a:moveTo>
                    <a:pt x="0" y="61913"/>
                  </a:moveTo>
                  <a:cubicBezTo>
                    <a:pt x="14288" y="52387"/>
                    <a:pt x="16669" y="38100"/>
                    <a:pt x="14288" y="23813"/>
                  </a:cubicBezTo>
                  <a:cubicBezTo>
                    <a:pt x="11906" y="16669"/>
                    <a:pt x="11906" y="9525"/>
                    <a:pt x="14288" y="0"/>
                  </a:cubicBezTo>
                  <a:cubicBezTo>
                    <a:pt x="16669" y="16669"/>
                    <a:pt x="21432" y="33337"/>
                    <a:pt x="23813" y="54769"/>
                  </a:cubicBezTo>
                  <a:cubicBezTo>
                    <a:pt x="14288" y="57150"/>
                    <a:pt x="7144" y="59531"/>
                    <a:pt x="0" y="61913"/>
                  </a:cubicBezTo>
                  <a:lnTo>
                    <a:pt x="0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4632A9DD-3C17-3245-33EF-10CB3583DD00}"/>
                </a:ext>
              </a:extLst>
            </p:cNvPr>
            <p:cNvSpPr/>
            <p:nvPr/>
          </p:nvSpPr>
          <p:spPr>
            <a:xfrm>
              <a:off x="10570368" y="3083718"/>
              <a:ext cx="23812" cy="61912"/>
            </a:xfrm>
            <a:custGeom>
              <a:avLst/>
              <a:gdLst>
                <a:gd name="connsiteX0" fmla="*/ 23813 w 23812"/>
                <a:gd name="connsiteY0" fmla="*/ 61913 h 61912"/>
                <a:gd name="connsiteX1" fmla="*/ 0 w 23812"/>
                <a:gd name="connsiteY1" fmla="*/ 54769 h 61912"/>
                <a:gd name="connsiteX2" fmla="*/ 9525 w 23812"/>
                <a:gd name="connsiteY2" fmla="*/ 0 h 61912"/>
                <a:gd name="connsiteX3" fmla="*/ 14288 w 23812"/>
                <a:gd name="connsiteY3" fmla="*/ 0 h 61912"/>
                <a:gd name="connsiteX4" fmla="*/ 9525 w 23812"/>
                <a:gd name="connsiteY4" fmla="*/ 23813 h 61912"/>
                <a:gd name="connsiteX5" fmla="*/ 23813 w 23812"/>
                <a:gd name="connsiteY5" fmla="*/ 61913 h 61912"/>
                <a:gd name="connsiteX6" fmla="*/ 23813 w 23812"/>
                <a:gd name="connsiteY6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1912">
                  <a:moveTo>
                    <a:pt x="23813" y="61913"/>
                  </a:moveTo>
                  <a:cubicBezTo>
                    <a:pt x="16669" y="59531"/>
                    <a:pt x="9525" y="57150"/>
                    <a:pt x="0" y="54769"/>
                  </a:cubicBezTo>
                  <a:cubicBezTo>
                    <a:pt x="4763" y="35719"/>
                    <a:pt x="7144" y="16669"/>
                    <a:pt x="9525" y="0"/>
                  </a:cubicBezTo>
                  <a:cubicBezTo>
                    <a:pt x="11906" y="0"/>
                    <a:pt x="11906" y="0"/>
                    <a:pt x="14288" y="0"/>
                  </a:cubicBezTo>
                  <a:cubicBezTo>
                    <a:pt x="11906" y="7144"/>
                    <a:pt x="11906" y="14288"/>
                    <a:pt x="9525" y="23813"/>
                  </a:cubicBezTo>
                  <a:cubicBezTo>
                    <a:pt x="7144" y="40481"/>
                    <a:pt x="9525" y="52387"/>
                    <a:pt x="23813" y="61913"/>
                  </a:cubicBezTo>
                  <a:lnTo>
                    <a:pt x="23813" y="61913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A266D0DE-8862-F383-5F29-F584E4163A0A}"/>
                </a:ext>
              </a:extLst>
            </p:cNvPr>
            <p:cNvSpPr/>
            <p:nvPr/>
          </p:nvSpPr>
          <p:spPr>
            <a:xfrm>
              <a:off x="11991975" y="3950493"/>
              <a:ext cx="59531" cy="26193"/>
            </a:xfrm>
            <a:custGeom>
              <a:avLst/>
              <a:gdLst>
                <a:gd name="connsiteX0" fmla="*/ 4762 w 59531"/>
                <a:gd name="connsiteY0" fmla="*/ 0 h 26193"/>
                <a:gd name="connsiteX1" fmla="*/ 30956 w 59531"/>
                <a:gd name="connsiteY1" fmla="*/ 19050 h 26193"/>
                <a:gd name="connsiteX2" fmla="*/ 57150 w 59531"/>
                <a:gd name="connsiteY2" fmla="*/ 0 h 26193"/>
                <a:gd name="connsiteX3" fmla="*/ 59531 w 59531"/>
                <a:gd name="connsiteY3" fmla="*/ 2381 h 26193"/>
                <a:gd name="connsiteX4" fmla="*/ 30956 w 59531"/>
                <a:gd name="connsiteY4" fmla="*/ 26194 h 26193"/>
                <a:gd name="connsiteX5" fmla="*/ 0 w 59531"/>
                <a:gd name="connsiteY5" fmla="*/ 2381 h 26193"/>
                <a:gd name="connsiteX6" fmla="*/ 4762 w 59531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31" h="26193">
                  <a:moveTo>
                    <a:pt x="4762" y="0"/>
                  </a:moveTo>
                  <a:cubicBezTo>
                    <a:pt x="14288" y="4763"/>
                    <a:pt x="21431" y="11906"/>
                    <a:pt x="30956" y="19050"/>
                  </a:cubicBezTo>
                  <a:cubicBezTo>
                    <a:pt x="40481" y="14288"/>
                    <a:pt x="50006" y="7144"/>
                    <a:pt x="57150" y="0"/>
                  </a:cubicBezTo>
                  <a:cubicBezTo>
                    <a:pt x="57150" y="0"/>
                    <a:pt x="59531" y="2381"/>
                    <a:pt x="59531" y="2381"/>
                  </a:cubicBezTo>
                  <a:cubicBezTo>
                    <a:pt x="50006" y="9525"/>
                    <a:pt x="40481" y="16669"/>
                    <a:pt x="30956" y="26194"/>
                  </a:cubicBezTo>
                  <a:cubicBezTo>
                    <a:pt x="19050" y="19050"/>
                    <a:pt x="9525" y="9525"/>
                    <a:pt x="0" y="2381"/>
                  </a:cubicBezTo>
                  <a:cubicBezTo>
                    <a:pt x="2381" y="2381"/>
                    <a:pt x="2381" y="0"/>
                    <a:pt x="4762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97DD5AB9-1144-C79E-DA41-427563B4A920}"/>
                </a:ext>
              </a:extLst>
            </p:cNvPr>
            <p:cNvSpPr/>
            <p:nvPr/>
          </p:nvSpPr>
          <p:spPr>
            <a:xfrm>
              <a:off x="6131718" y="5076824"/>
              <a:ext cx="61912" cy="26193"/>
            </a:xfrm>
            <a:custGeom>
              <a:avLst/>
              <a:gdLst>
                <a:gd name="connsiteX0" fmla="*/ 28575 w 61912"/>
                <a:gd name="connsiteY0" fmla="*/ 26194 h 26193"/>
                <a:gd name="connsiteX1" fmla="*/ 0 w 61912"/>
                <a:gd name="connsiteY1" fmla="*/ 2381 h 26193"/>
                <a:gd name="connsiteX2" fmla="*/ 2381 w 61912"/>
                <a:gd name="connsiteY2" fmla="*/ 0 h 26193"/>
                <a:gd name="connsiteX3" fmla="*/ 30956 w 61912"/>
                <a:gd name="connsiteY3" fmla="*/ 16669 h 26193"/>
                <a:gd name="connsiteX4" fmla="*/ 59531 w 61912"/>
                <a:gd name="connsiteY4" fmla="*/ 0 h 26193"/>
                <a:gd name="connsiteX5" fmla="*/ 61912 w 61912"/>
                <a:gd name="connsiteY5" fmla="*/ 2381 h 26193"/>
                <a:gd name="connsiteX6" fmla="*/ 28575 w 61912"/>
                <a:gd name="connsiteY6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" h="26193">
                  <a:moveTo>
                    <a:pt x="28575" y="26194"/>
                  </a:moveTo>
                  <a:cubicBezTo>
                    <a:pt x="19050" y="16669"/>
                    <a:pt x="9525" y="9525"/>
                    <a:pt x="0" y="2381"/>
                  </a:cubicBezTo>
                  <a:cubicBezTo>
                    <a:pt x="0" y="2381"/>
                    <a:pt x="2381" y="0"/>
                    <a:pt x="2381" y="0"/>
                  </a:cubicBezTo>
                  <a:cubicBezTo>
                    <a:pt x="11906" y="4762"/>
                    <a:pt x="21431" y="11906"/>
                    <a:pt x="30956" y="16669"/>
                  </a:cubicBezTo>
                  <a:cubicBezTo>
                    <a:pt x="40481" y="9525"/>
                    <a:pt x="50006" y="4762"/>
                    <a:pt x="59531" y="0"/>
                  </a:cubicBezTo>
                  <a:cubicBezTo>
                    <a:pt x="59531" y="0"/>
                    <a:pt x="61912" y="2381"/>
                    <a:pt x="61912" y="2381"/>
                  </a:cubicBezTo>
                  <a:cubicBezTo>
                    <a:pt x="50006" y="9525"/>
                    <a:pt x="40481" y="19050"/>
                    <a:pt x="28575" y="26194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9D6C11FF-C62F-3E9E-49FA-B8EEB7C172DA}"/>
                </a:ext>
              </a:extLst>
            </p:cNvPr>
            <p:cNvSpPr/>
            <p:nvPr/>
          </p:nvSpPr>
          <p:spPr>
            <a:xfrm>
              <a:off x="12001500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9912BD77-76E4-519D-4516-ABF747B426F3}"/>
                </a:ext>
              </a:extLst>
            </p:cNvPr>
            <p:cNvSpPr/>
            <p:nvPr/>
          </p:nvSpPr>
          <p:spPr>
            <a:xfrm>
              <a:off x="10046493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FCBC523F-719C-44C9-A88F-67B37C53DA51}"/>
                </a:ext>
              </a:extLst>
            </p:cNvPr>
            <p:cNvSpPr/>
            <p:nvPr/>
          </p:nvSpPr>
          <p:spPr>
            <a:xfrm>
              <a:off x="8093868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35A75F90-6D57-ABEB-192F-B776F1074A09}"/>
                </a:ext>
              </a:extLst>
            </p:cNvPr>
            <p:cNvSpPr/>
            <p:nvPr/>
          </p:nvSpPr>
          <p:spPr>
            <a:xfrm>
              <a:off x="6138862" y="1281112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ECDF247F-879C-FAF5-5640-E2FF1CC67B4E}"/>
                </a:ext>
              </a:extLst>
            </p:cNvPr>
            <p:cNvSpPr/>
            <p:nvPr/>
          </p:nvSpPr>
          <p:spPr>
            <a:xfrm>
              <a:off x="6138862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6EA1251A-B954-45EF-40BB-77ED2B03EFC5}"/>
                </a:ext>
              </a:extLst>
            </p:cNvPr>
            <p:cNvSpPr/>
            <p:nvPr/>
          </p:nvSpPr>
          <p:spPr>
            <a:xfrm>
              <a:off x="8093868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87AE2A82-51F5-59F5-C45C-84C6D9D0B4AE}"/>
                </a:ext>
              </a:extLst>
            </p:cNvPr>
            <p:cNvSpPr/>
            <p:nvPr/>
          </p:nvSpPr>
          <p:spPr>
            <a:xfrm>
              <a:off x="10046493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B2403991-4029-5B4D-DB19-3D83E5DE59EA}"/>
                </a:ext>
              </a:extLst>
            </p:cNvPr>
            <p:cNvSpPr/>
            <p:nvPr/>
          </p:nvSpPr>
          <p:spPr>
            <a:xfrm>
              <a:off x="12001500" y="154781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3813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BBC61961-BEBD-51E8-C35C-4A2B42A65B20}"/>
                </a:ext>
              </a:extLst>
            </p:cNvPr>
            <p:cNvSpPr/>
            <p:nvPr/>
          </p:nvSpPr>
          <p:spPr>
            <a:xfrm>
              <a:off x="6138862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B98EFAB8-7FAC-8F4C-6176-67E2CAEF0210}"/>
                </a:ext>
              </a:extLst>
            </p:cNvPr>
            <p:cNvSpPr/>
            <p:nvPr/>
          </p:nvSpPr>
          <p:spPr>
            <a:xfrm>
              <a:off x="8093868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E8C1B17A-EE9E-2CFC-38C1-5BD2832934B6}"/>
                </a:ext>
              </a:extLst>
            </p:cNvPr>
            <p:cNvSpPr/>
            <p:nvPr/>
          </p:nvSpPr>
          <p:spPr>
            <a:xfrm>
              <a:off x="10046493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D5718590-5298-9B39-1FE7-E0EC321328AD}"/>
                </a:ext>
              </a:extLst>
            </p:cNvPr>
            <p:cNvSpPr/>
            <p:nvPr/>
          </p:nvSpPr>
          <p:spPr>
            <a:xfrm>
              <a:off x="12001500" y="3533774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A182826A-C437-786D-C612-90D7325B52C5}"/>
                </a:ext>
              </a:extLst>
            </p:cNvPr>
            <p:cNvSpPr/>
            <p:nvPr/>
          </p:nvSpPr>
          <p:spPr>
            <a:xfrm>
              <a:off x="12001500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8E67043F-25C8-8D9C-477E-40F5EDF5A276}"/>
                </a:ext>
              </a:extLst>
            </p:cNvPr>
            <p:cNvSpPr/>
            <p:nvPr/>
          </p:nvSpPr>
          <p:spPr>
            <a:xfrm>
              <a:off x="12001500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28781B24-16B0-2878-72FF-E31E955D340D}"/>
                </a:ext>
              </a:extLst>
            </p:cNvPr>
            <p:cNvSpPr/>
            <p:nvPr/>
          </p:nvSpPr>
          <p:spPr>
            <a:xfrm>
              <a:off x="10048875" y="1045368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67B25440-1D29-E743-C5A1-E7F528E4A695}"/>
                </a:ext>
              </a:extLst>
            </p:cNvPr>
            <p:cNvSpPr/>
            <p:nvPr/>
          </p:nvSpPr>
          <p:spPr>
            <a:xfrm>
              <a:off x="8093868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4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449C6380-484A-259D-7724-B6D54B52D55A}"/>
                </a:ext>
              </a:extLst>
            </p:cNvPr>
            <p:cNvSpPr/>
            <p:nvPr/>
          </p:nvSpPr>
          <p:spPr>
            <a:xfrm>
              <a:off x="6141243" y="1045368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38100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8EBEBD9-C57D-63B1-FC97-C7E7054CE61B}"/>
                </a:ext>
              </a:extLst>
            </p:cNvPr>
            <p:cNvSpPr/>
            <p:nvPr/>
          </p:nvSpPr>
          <p:spPr>
            <a:xfrm>
              <a:off x="10048875" y="3298031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0B85D128-CB1C-1F6E-2FCA-20F57C302C1A}"/>
                </a:ext>
              </a:extLst>
            </p:cNvPr>
            <p:cNvSpPr/>
            <p:nvPr/>
          </p:nvSpPr>
          <p:spPr>
            <a:xfrm>
              <a:off x="8093868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3669B260-4077-5065-A9DC-AE3546FB332E}"/>
                </a:ext>
              </a:extLst>
            </p:cNvPr>
            <p:cNvSpPr/>
            <p:nvPr/>
          </p:nvSpPr>
          <p:spPr>
            <a:xfrm>
              <a:off x="6141243" y="3298031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28EF5CC2-5703-C075-AFA2-1CD522DC6DAA}"/>
                </a:ext>
              </a:extLst>
            </p:cNvPr>
            <p:cNvSpPr/>
            <p:nvPr/>
          </p:nvSpPr>
          <p:spPr>
            <a:xfrm>
              <a:off x="6141243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0AEDA44-3106-76FA-6A5A-FDC046476815}"/>
                </a:ext>
              </a:extLst>
            </p:cNvPr>
            <p:cNvSpPr/>
            <p:nvPr/>
          </p:nvSpPr>
          <p:spPr>
            <a:xfrm>
              <a:off x="6141243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20735B23-AF16-3888-2665-12A3DA4D4899}"/>
                </a:ext>
              </a:extLst>
            </p:cNvPr>
            <p:cNvSpPr/>
            <p:nvPr/>
          </p:nvSpPr>
          <p:spPr>
            <a:xfrm>
              <a:off x="8093868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3813" y="19050"/>
                  </a:cubicBezTo>
                  <a:cubicBezTo>
                    <a:pt x="28575" y="14288"/>
                    <a:pt x="30956" y="11906"/>
                    <a:pt x="33338" y="7144"/>
                  </a:cubicBezTo>
                  <a:cubicBezTo>
                    <a:pt x="35719" y="4763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A79FB9EE-3521-90AC-9DD4-C8D5DE79F39D}"/>
                </a:ext>
              </a:extLst>
            </p:cNvPr>
            <p:cNvSpPr/>
            <p:nvPr/>
          </p:nvSpPr>
          <p:spPr>
            <a:xfrm>
              <a:off x="10048875" y="6677024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3813" y="19050"/>
                  </a:cubicBezTo>
                  <a:cubicBezTo>
                    <a:pt x="28575" y="14288"/>
                    <a:pt x="30956" y="11906"/>
                    <a:pt x="33337" y="7144"/>
                  </a:cubicBezTo>
                  <a:cubicBezTo>
                    <a:pt x="35719" y="4763"/>
                    <a:pt x="38100" y="2381"/>
                    <a:pt x="42863" y="0"/>
                  </a:cubicBezTo>
                  <a:cubicBezTo>
                    <a:pt x="42863" y="0"/>
                    <a:pt x="42863" y="0"/>
                    <a:pt x="4286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75F869B-67E5-ACDC-CA93-3FD040D4C241}"/>
                </a:ext>
              </a:extLst>
            </p:cNvPr>
            <p:cNvSpPr/>
            <p:nvPr/>
          </p:nvSpPr>
          <p:spPr>
            <a:xfrm>
              <a:off x="12001500" y="6677024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476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6A8FFD7D-621C-4901-CC17-65C5913DE5B8}"/>
                </a:ext>
              </a:extLst>
            </p:cNvPr>
            <p:cNvSpPr/>
            <p:nvPr/>
          </p:nvSpPr>
          <p:spPr>
            <a:xfrm>
              <a:off x="10048875" y="4424362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BABCE587-E912-654C-FDDC-3FD12A8F18A2}"/>
                </a:ext>
              </a:extLst>
            </p:cNvPr>
            <p:cNvSpPr/>
            <p:nvPr/>
          </p:nvSpPr>
          <p:spPr>
            <a:xfrm>
              <a:off x="12001500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4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3" y="7144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4"/>
                  </a:cubicBezTo>
                  <a:cubicBezTo>
                    <a:pt x="35719" y="4762"/>
                    <a:pt x="40482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8C0B736A-09E8-8BF8-8251-583AFBE0270F}"/>
                </a:ext>
              </a:extLst>
            </p:cNvPr>
            <p:cNvSpPr/>
            <p:nvPr/>
          </p:nvSpPr>
          <p:spPr>
            <a:xfrm>
              <a:off x="12001500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16D8971-2118-10F8-5B39-26A9DF242463}"/>
                </a:ext>
              </a:extLst>
            </p:cNvPr>
            <p:cNvSpPr/>
            <p:nvPr/>
          </p:nvSpPr>
          <p:spPr>
            <a:xfrm>
              <a:off x="10046493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3 w 42862"/>
                <a:gd name="connsiteY2" fmla="*/ 28575 h 28575"/>
                <a:gd name="connsiteX3" fmla="*/ 42863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7"/>
                    <a:pt x="42863" y="28575"/>
                  </a:cubicBezTo>
                  <a:lnTo>
                    <a:pt x="42863" y="28575"/>
                  </a:ln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63900BF1-ADDF-368B-B135-D2A181D7FB40}"/>
                </a:ext>
              </a:extLst>
            </p:cNvPr>
            <p:cNvSpPr/>
            <p:nvPr/>
          </p:nvSpPr>
          <p:spPr>
            <a:xfrm>
              <a:off x="8093868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FB99502D-C8D6-0172-0135-5FE8AFF5AEB5}"/>
                </a:ext>
              </a:extLst>
            </p:cNvPr>
            <p:cNvSpPr/>
            <p:nvPr/>
          </p:nvSpPr>
          <p:spPr>
            <a:xfrm>
              <a:off x="6138862" y="2407443"/>
              <a:ext cx="42862" cy="28575"/>
            </a:xfrm>
            <a:custGeom>
              <a:avLst/>
              <a:gdLst>
                <a:gd name="connsiteX0" fmla="*/ 0 w 42862"/>
                <a:gd name="connsiteY0" fmla="*/ 28575 h 28575"/>
                <a:gd name="connsiteX1" fmla="*/ 19050 w 42862"/>
                <a:gd name="connsiteY1" fmla="*/ 0 h 28575"/>
                <a:gd name="connsiteX2" fmla="*/ 42862 w 42862"/>
                <a:gd name="connsiteY2" fmla="*/ 28575 h 28575"/>
                <a:gd name="connsiteX3" fmla="*/ 42862 w 42862"/>
                <a:gd name="connsiteY3" fmla="*/ 28575 h 28575"/>
                <a:gd name="connsiteX4" fmla="*/ 21431 w 42862"/>
                <a:gd name="connsiteY4" fmla="*/ 9525 h 28575"/>
                <a:gd name="connsiteX5" fmla="*/ 0 w 42862"/>
                <a:gd name="connsiteY5" fmla="*/ 28575 h 28575"/>
                <a:gd name="connsiteX6" fmla="*/ 0 w 42862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5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7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AA8B627-964D-9F1C-BE77-07DE29727D79}"/>
                </a:ext>
              </a:extLst>
            </p:cNvPr>
            <p:cNvSpPr/>
            <p:nvPr/>
          </p:nvSpPr>
          <p:spPr>
            <a:xfrm>
              <a:off x="6138862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17C5DF1-D78E-B14A-96F6-DD324F908BED}"/>
                </a:ext>
              </a:extLst>
            </p:cNvPr>
            <p:cNvSpPr/>
            <p:nvPr/>
          </p:nvSpPr>
          <p:spPr>
            <a:xfrm>
              <a:off x="8093868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D9C44E24-DA59-812D-2354-B02CAB849EC3}"/>
                </a:ext>
              </a:extLst>
            </p:cNvPr>
            <p:cNvSpPr/>
            <p:nvPr/>
          </p:nvSpPr>
          <p:spPr>
            <a:xfrm>
              <a:off x="10046493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9AA6CF89-217C-2D95-8B19-FA0AF8A6A1BA}"/>
                </a:ext>
              </a:extLst>
            </p:cNvPr>
            <p:cNvSpPr/>
            <p:nvPr/>
          </p:nvSpPr>
          <p:spPr>
            <a:xfrm>
              <a:off x="12001500" y="4660106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A1674ACC-C18C-C855-1B99-11E549D742BB}"/>
                </a:ext>
              </a:extLst>
            </p:cNvPr>
            <p:cNvSpPr/>
            <p:nvPr/>
          </p:nvSpPr>
          <p:spPr>
            <a:xfrm>
              <a:off x="8093868" y="4424362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1E00EF0B-B3F5-22DE-CF0C-318EB3BB3D57}"/>
                </a:ext>
              </a:extLst>
            </p:cNvPr>
            <p:cNvSpPr/>
            <p:nvPr/>
          </p:nvSpPr>
          <p:spPr>
            <a:xfrm>
              <a:off x="12001500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27D1E19-7EEF-EE37-F981-B3A0B7E0EC59}"/>
                </a:ext>
              </a:extLst>
            </p:cNvPr>
            <p:cNvSpPr/>
            <p:nvPr/>
          </p:nvSpPr>
          <p:spPr>
            <a:xfrm>
              <a:off x="10048875" y="2171699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3 w 42862"/>
                <a:gd name="connsiteY5" fmla="*/ 0 h 26193"/>
                <a:gd name="connsiteX6" fmla="*/ 42863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8" y="11906"/>
                    <a:pt x="21431" y="19050"/>
                  </a:cubicBezTo>
                  <a:cubicBezTo>
                    <a:pt x="28575" y="11906"/>
                    <a:pt x="35719" y="7144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54A806D-033F-AFD3-9E47-7EE489F14DBD}"/>
                </a:ext>
              </a:extLst>
            </p:cNvPr>
            <p:cNvSpPr/>
            <p:nvPr/>
          </p:nvSpPr>
          <p:spPr>
            <a:xfrm>
              <a:off x="8093868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lnTo>
                    <a:pt x="0" y="0"/>
                  </a:ln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436195B-D44E-B0DD-7B70-F56609121620}"/>
                </a:ext>
              </a:extLst>
            </p:cNvPr>
            <p:cNvSpPr/>
            <p:nvPr/>
          </p:nvSpPr>
          <p:spPr>
            <a:xfrm>
              <a:off x="6141243" y="2171699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4"/>
                    <a:pt x="14287" y="11906"/>
                    <a:pt x="21431" y="19050"/>
                  </a:cubicBezTo>
                  <a:cubicBezTo>
                    <a:pt x="28575" y="11906"/>
                    <a:pt x="35719" y="7144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EBABC372-61E7-2FBB-9A24-F40CDCA2F961}"/>
                </a:ext>
              </a:extLst>
            </p:cNvPr>
            <p:cNvSpPr/>
            <p:nvPr/>
          </p:nvSpPr>
          <p:spPr>
            <a:xfrm>
              <a:off x="6141243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62D0BAC-ABF9-132C-4707-5D079F59925F}"/>
                </a:ext>
              </a:extLst>
            </p:cNvPr>
            <p:cNvSpPr/>
            <p:nvPr/>
          </p:nvSpPr>
          <p:spPr>
            <a:xfrm>
              <a:off x="8093868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8 w 42862"/>
                <a:gd name="connsiteY5" fmla="*/ 7143 h 26193"/>
                <a:gd name="connsiteX6" fmla="*/ 42862 w 42862"/>
                <a:gd name="connsiteY6" fmla="*/ 0 h 26193"/>
                <a:gd name="connsiteX7" fmla="*/ 42862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7" y="11906"/>
                    <a:pt x="23813" y="19050"/>
                  </a:cubicBezTo>
                  <a:cubicBezTo>
                    <a:pt x="28575" y="14287"/>
                    <a:pt x="30956" y="11906"/>
                    <a:pt x="33338" y="7143"/>
                  </a:cubicBezTo>
                  <a:cubicBezTo>
                    <a:pt x="35719" y="4762"/>
                    <a:pt x="40481" y="2381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66D18764-0CD3-A378-49B8-95678FC0DB5A}"/>
                </a:ext>
              </a:extLst>
            </p:cNvPr>
            <p:cNvSpPr/>
            <p:nvPr/>
          </p:nvSpPr>
          <p:spPr>
            <a:xfrm>
              <a:off x="10048875" y="5550693"/>
              <a:ext cx="42862" cy="26193"/>
            </a:xfrm>
            <a:custGeom>
              <a:avLst/>
              <a:gdLst>
                <a:gd name="connsiteX0" fmla="*/ 42863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3813 w 42862"/>
                <a:gd name="connsiteY4" fmla="*/ 19050 h 26193"/>
                <a:gd name="connsiteX5" fmla="*/ 33337 w 42862"/>
                <a:gd name="connsiteY5" fmla="*/ 7143 h 26193"/>
                <a:gd name="connsiteX6" fmla="*/ 42863 w 42862"/>
                <a:gd name="connsiteY6" fmla="*/ 0 h 26193"/>
                <a:gd name="connsiteX7" fmla="*/ 42863 w 42862"/>
                <a:gd name="connsiteY7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2" h="26193">
                  <a:moveTo>
                    <a:pt x="42863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7143"/>
                    <a:pt x="14288" y="11906"/>
                    <a:pt x="23813" y="19050"/>
                  </a:cubicBezTo>
                  <a:cubicBezTo>
                    <a:pt x="28575" y="14287"/>
                    <a:pt x="30956" y="11906"/>
                    <a:pt x="33337" y="7143"/>
                  </a:cubicBezTo>
                  <a:cubicBezTo>
                    <a:pt x="35719" y="4762"/>
                    <a:pt x="38100" y="2381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AB603BD-A2EA-E367-113B-862F8AE8CD74}"/>
                </a:ext>
              </a:extLst>
            </p:cNvPr>
            <p:cNvSpPr/>
            <p:nvPr/>
          </p:nvSpPr>
          <p:spPr>
            <a:xfrm>
              <a:off x="12001500" y="5550693"/>
              <a:ext cx="42862" cy="26193"/>
            </a:xfrm>
            <a:custGeom>
              <a:avLst/>
              <a:gdLst>
                <a:gd name="connsiteX0" fmla="*/ 42862 w 42862"/>
                <a:gd name="connsiteY0" fmla="*/ 0 h 26193"/>
                <a:gd name="connsiteX1" fmla="*/ 23813 w 42862"/>
                <a:gd name="connsiteY1" fmla="*/ 26194 h 26193"/>
                <a:gd name="connsiteX2" fmla="*/ 0 w 42862"/>
                <a:gd name="connsiteY2" fmla="*/ 0 h 26193"/>
                <a:gd name="connsiteX3" fmla="*/ 0 w 42862"/>
                <a:gd name="connsiteY3" fmla="*/ 0 h 26193"/>
                <a:gd name="connsiteX4" fmla="*/ 21431 w 42862"/>
                <a:gd name="connsiteY4" fmla="*/ 19050 h 26193"/>
                <a:gd name="connsiteX5" fmla="*/ 42862 w 42862"/>
                <a:gd name="connsiteY5" fmla="*/ 0 h 26193"/>
                <a:gd name="connsiteX6" fmla="*/ 42862 w 42862"/>
                <a:gd name="connsiteY6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6193">
                  <a:moveTo>
                    <a:pt x="42862" y="0"/>
                  </a:moveTo>
                  <a:cubicBezTo>
                    <a:pt x="35719" y="9525"/>
                    <a:pt x="30956" y="16669"/>
                    <a:pt x="23813" y="26194"/>
                  </a:cubicBezTo>
                  <a:cubicBezTo>
                    <a:pt x="11906" y="16669"/>
                    <a:pt x="2381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7143"/>
                    <a:pt x="14288" y="11906"/>
                    <a:pt x="21431" y="19050"/>
                  </a:cubicBezTo>
                  <a:cubicBezTo>
                    <a:pt x="28575" y="11906"/>
                    <a:pt x="35719" y="7143"/>
                    <a:pt x="42862" y="0"/>
                  </a:cubicBezTo>
                  <a:lnTo>
                    <a:pt x="42862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993357E5-509B-4219-AD7A-0B90BE026E4F}"/>
                </a:ext>
              </a:extLst>
            </p:cNvPr>
            <p:cNvSpPr/>
            <p:nvPr/>
          </p:nvSpPr>
          <p:spPr>
            <a:xfrm>
              <a:off x="6138862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83880BC-6FF9-FBD6-22D2-98A75C2DEC16}"/>
                </a:ext>
              </a:extLst>
            </p:cNvPr>
            <p:cNvSpPr/>
            <p:nvPr/>
          </p:nvSpPr>
          <p:spPr>
            <a:xfrm>
              <a:off x="8093868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1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2A7E589-6CB9-72D7-6C20-CFD8E76681C6}"/>
                </a:ext>
              </a:extLst>
            </p:cNvPr>
            <p:cNvSpPr/>
            <p:nvPr/>
          </p:nvSpPr>
          <p:spPr>
            <a:xfrm>
              <a:off x="10046493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3 w 42862"/>
                <a:gd name="connsiteY2" fmla="*/ 28575 h 28574"/>
                <a:gd name="connsiteX3" fmla="*/ 42863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4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3" y="28575"/>
                  </a:cubicBezTo>
                  <a:cubicBezTo>
                    <a:pt x="42863" y="28575"/>
                    <a:pt x="42863" y="28575"/>
                    <a:pt x="42863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4288" y="16669"/>
                    <a:pt x="7144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DC39BFA-D2E2-E7A7-766C-6948CE35C00D}"/>
                </a:ext>
              </a:extLst>
            </p:cNvPr>
            <p:cNvSpPr/>
            <p:nvPr/>
          </p:nvSpPr>
          <p:spPr>
            <a:xfrm>
              <a:off x="12001500" y="5786437"/>
              <a:ext cx="42862" cy="28574"/>
            </a:xfrm>
            <a:custGeom>
              <a:avLst/>
              <a:gdLst>
                <a:gd name="connsiteX0" fmla="*/ 0 w 42862"/>
                <a:gd name="connsiteY0" fmla="*/ 28575 h 28574"/>
                <a:gd name="connsiteX1" fmla="*/ 19050 w 42862"/>
                <a:gd name="connsiteY1" fmla="*/ 0 h 28574"/>
                <a:gd name="connsiteX2" fmla="*/ 42862 w 42862"/>
                <a:gd name="connsiteY2" fmla="*/ 28575 h 28574"/>
                <a:gd name="connsiteX3" fmla="*/ 42862 w 42862"/>
                <a:gd name="connsiteY3" fmla="*/ 28575 h 28574"/>
                <a:gd name="connsiteX4" fmla="*/ 21431 w 42862"/>
                <a:gd name="connsiteY4" fmla="*/ 9525 h 28574"/>
                <a:gd name="connsiteX5" fmla="*/ 0 w 42862"/>
                <a:gd name="connsiteY5" fmla="*/ 28575 h 28574"/>
                <a:gd name="connsiteX6" fmla="*/ 0 w 42862"/>
                <a:gd name="connsiteY6" fmla="*/ 28575 h 2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28574">
                  <a:moveTo>
                    <a:pt x="0" y="28575"/>
                  </a:moveTo>
                  <a:cubicBezTo>
                    <a:pt x="7143" y="19050"/>
                    <a:pt x="11906" y="11906"/>
                    <a:pt x="19050" y="0"/>
                  </a:cubicBezTo>
                  <a:cubicBezTo>
                    <a:pt x="30956" y="9525"/>
                    <a:pt x="40482" y="14288"/>
                    <a:pt x="42862" y="28575"/>
                  </a:cubicBezTo>
                  <a:cubicBezTo>
                    <a:pt x="42862" y="28575"/>
                    <a:pt x="42862" y="28575"/>
                    <a:pt x="42862" y="28575"/>
                  </a:cubicBezTo>
                  <a:cubicBezTo>
                    <a:pt x="35719" y="21431"/>
                    <a:pt x="28575" y="16669"/>
                    <a:pt x="21431" y="9525"/>
                  </a:cubicBezTo>
                  <a:cubicBezTo>
                    <a:pt x="11906" y="16669"/>
                    <a:pt x="4763" y="21431"/>
                    <a:pt x="0" y="28575"/>
                  </a:cubicBezTo>
                  <a:lnTo>
                    <a:pt x="0" y="28575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A3C16CE-255C-6927-470F-EC1E12C01C0B}"/>
                </a:ext>
              </a:extLst>
            </p:cNvPr>
            <p:cNvSpPr/>
            <p:nvPr/>
          </p:nvSpPr>
          <p:spPr>
            <a:xfrm>
              <a:off x="7115175" y="4521993"/>
              <a:ext cx="45243" cy="19050"/>
            </a:xfrm>
            <a:custGeom>
              <a:avLst/>
              <a:gdLst>
                <a:gd name="connsiteX0" fmla="*/ 0 w 45243"/>
                <a:gd name="connsiteY0" fmla="*/ 0 h 19050"/>
                <a:gd name="connsiteX1" fmla="*/ 45244 w 45243"/>
                <a:gd name="connsiteY1" fmla="*/ 0 h 19050"/>
                <a:gd name="connsiteX2" fmla="*/ 23813 w 45243"/>
                <a:gd name="connsiteY2" fmla="*/ 19050 h 19050"/>
                <a:gd name="connsiteX3" fmla="*/ 0 w 45243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50">
                  <a:moveTo>
                    <a:pt x="0" y="0"/>
                  </a:moveTo>
                  <a:cubicBezTo>
                    <a:pt x="16669" y="7144"/>
                    <a:pt x="30956" y="11906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6669" y="11906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E831F17F-A99A-4D34-E102-655A990EAFA7}"/>
                </a:ext>
              </a:extLst>
            </p:cNvPr>
            <p:cNvSpPr/>
            <p:nvPr/>
          </p:nvSpPr>
          <p:spPr>
            <a:xfrm>
              <a:off x="7112793" y="1195387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5E32133B-53C5-7A65-87E5-74565CBC8D93}"/>
                </a:ext>
              </a:extLst>
            </p:cNvPr>
            <p:cNvSpPr/>
            <p:nvPr/>
          </p:nvSpPr>
          <p:spPr>
            <a:xfrm>
              <a:off x="9072562" y="1195387"/>
              <a:ext cx="42862" cy="19049"/>
            </a:xfrm>
            <a:custGeom>
              <a:avLst/>
              <a:gdLst>
                <a:gd name="connsiteX0" fmla="*/ 21431 w 42862"/>
                <a:gd name="connsiteY0" fmla="*/ 0 h 19049"/>
                <a:gd name="connsiteX1" fmla="*/ 42863 w 42862"/>
                <a:gd name="connsiteY1" fmla="*/ 16669 h 19049"/>
                <a:gd name="connsiteX2" fmla="*/ 40481 w 42862"/>
                <a:gd name="connsiteY2" fmla="*/ 19050 h 19049"/>
                <a:gd name="connsiteX3" fmla="*/ 19050 w 42862"/>
                <a:gd name="connsiteY3" fmla="*/ 7144 h 19049"/>
                <a:gd name="connsiteX4" fmla="*/ 0 w 42862"/>
                <a:gd name="connsiteY4" fmla="*/ 19050 h 19049"/>
                <a:gd name="connsiteX5" fmla="*/ 21431 w 42862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9049">
                  <a:moveTo>
                    <a:pt x="21431" y="0"/>
                  </a:moveTo>
                  <a:cubicBezTo>
                    <a:pt x="28575" y="7144"/>
                    <a:pt x="35719" y="11906"/>
                    <a:pt x="42863" y="16669"/>
                  </a:cubicBezTo>
                  <a:cubicBezTo>
                    <a:pt x="42863" y="16669"/>
                    <a:pt x="42863" y="19050"/>
                    <a:pt x="40481" y="19050"/>
                  </a:cubicBezTo>
                  <a:cubicBezTo>
                    <a:pt x="33337" y="16669"/>
                    <a:pt x="28575" y="11906"/>
                    <a:pt x="19050" y="7144"/>
                  </a:cubicBezTo>
                  <a:cubicBezTo>
                    <a:pt x="11906" y="9525"/>
                    <a:pt x="7144" y="14287"/>
                    <a:pt x="0" y="19050"/>
                  </a:cubicBezTo>
                  <a:cubicBezTo>
                    <a:pt x="4762" y="9525"/>
                    <a:pt x="4762" y="9525"/>
                    <a:pt x="2143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0F9C6556-EB96-A0A9-B473-35B32E99CEBE}"/>
                </a:ext>
              </a:extLst>
            </p:cNvPr>
            <p:cNvSpPr/>
            <p:nvPr/>
          </p:nvSpPr>
          <p:spPr>
            <a:xfrm>
              <a:off x="11022806" y="1193006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9050 h 21431"/>
                <a:gd name="connsiteX5" fmla="*/ 42863 w 45243"/>
                <a:gd name="connsiteY5" fmla="*/ 21431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8"/>
                    <a:pt x="7144" y="19050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5244" y="19050"/>
                    <a:pt x="42863" y="21431"/>
                    <a:pt x="42863" y="21431"/>
                  </a:cubicBezTo>
                  <a:cubicBezTo>
                    <a:pt x="38100" y="19050"/>
                    <a:pt x="30956" y="14288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8F28B538-6A95-5C63-6CD2-120D0B56A08F}"/>
                </a:ext>
              </a:extLst>
            </p:cNvPr>
            <p:cNvSpPr/>
            <p:nvPr/>
          </p:nvSpPr>
          <p:spPr>
            <a:xfrm>
              <a:off x="8074818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53E1F0E-A52D-5DE7-BE48-7EBCC27FA188}"/>
                </a:ext>
              </a:extLst>
            </p:cNvPr>
            <p:cNvSpPr/>
            <p:nvPr/>
          </p:nvSpPr>
          <p:spPr>
            <a:xfrm>
              <a:off x="6179343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DED570F6-2637-25C6-D5ED-BFE1D5B96181}"/>
                </a:ext>
              </a:extLst>
            </p:cNvPr>
            <p:cNvSpPr/>
            <p:nvPr/>
          </p:nvSpPr>
          <p:spPr>
            <a:xfrm>
              <a:off x="6119812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D830D305-1CBB-0FB9-8F72-3916B4062A95}"/>
                </a:ext>
              </a:extLst>
            </p:cNvPr>
            <p:cNvSpPr/>
            <p:nvPr/>
          </p:nvSpPr>
          <p:spPr>
            <a:xfrm>
              <a:off x="8074818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EA45076B-4579-71CD-A224-7C09483FA01B}"/>
                </a:ext>
              </a:extLst>
            </p:cNvPr>
            <p:cNvSpPr/>
            <p:nvPr/>
          </p:nvSpPr>
          <p:spPr>
            <a:xfrm>
              <a:off x="11022806" y="4514850"/>
              <a:ext cx="50006" cy="23812"/>
            </a:xfrm>
            <a:custGeom>
              <a:avLst/>
              <a:gdLst>
                <a:gd name="connsiteX0" fmla="*/ 21431 w 50006"/>
                <a:gd name="connsiteY0" fmla="*/ 23813 h 23812"/>
                <a:gd name="connsiteX1" fmla="*/ 0 w 50006"/>
                <a:gd name="connsiteY1" fmla="*/ 4762 h 23812"/>
                <a:gd name="connsiteX2" fmla="*/ 50006 w 50006"/>
                <a:gd name="connsiteY2" fmla="*/ 0 h 23812"/>
                <a:gd name="connsiteX3" fmla="*/ 38100 w 50006"/>
                <a:gd name="connsiteY3" fmla="*/ 11906 h 23812"/>
                <a:gd name="connsiteX4" fmla="*/ 21431 w 50006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23812">
                  <a:moveTo>
                    <a:pt x="21431" y="23813"/>
                  </a:moveTo>
                  <a:cubicBezTo>
                    <a:pt x="14288" y="16669"/>
                    <a:pt x="7144" y="11906"/>
                    <a:pt x="0" y="4762"/>
                  </a:cubicBezTo>
                  <a:cubicBezTo>
                    <a:pt x="23813" y="14287"/>
                    <a:pt x="23813" y="14287"/>
                    <a:pt x="50006" y="0"/>
                  </a:cubicBezTo>
                  <a:cubicBezTo>
                    <a:pt x="42863" y="7143"/>
                    <a:pt x="40482" y="9525"/>
                    <a:pt x="38100" y="11906"/>
                  </a:cubicBezTo>
                  <a:cubicBezTo>
                    <a:pt x="33338" y="16669"/>
                    <a:pt x="28575" y="19050"/>
                    <a:pt x="21431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38C60D02-F2FB-08CF-9486-64450D491F01}"/>
                </a:ext>
              </a:extLst>
            </p:cNvPr>
            <p:cNvSpPr/>
            <p:nvPr/>
          </p:nvSpPr>
          <p:spPr>
            <a:xfrm>
              <a:off x="11020425" y="16668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3337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8BCA910A-1074-73DE-B729-247740CDE2B5}"/>
                </a:ext>
              </a:extLst>
            </p:cNvPr>
            <p:cNvSpPr/>
            <p:nvPr/>
          </p:nvSpPr>
          <p:spPr>
            <a:xfrm>
              <a:off x="9067800" y="4514850"/>
              <a:ext cx="47625" cy="26193"/>
            </a:xfrm>
            <a:custGeom>
              <a:avLst/>
              <a:gdLst>
                <a:gd name="connsiteX0" fmla="*/ 47625 w 47625"/>
                <a:gd name="connsiteY0" fmla="*/ 7143 h 26193"/>
                <a:gd name="connsiteX1" fmla="*/ 23813 w 47625"/>
                <a:gd name="connsiteY1" fmla="*/ 26194 h 26193"/>
                <a:gd name="connsiteX2" fmla="*/ 0 w 47625"/>
                <a:gd name="connsiteY2" fmla="*/ 7143 h 26193"/>
                <a:gd name="connsiteX3" fmla="*/ 45244 w 47625"/>
                <a:gd name="connsiteY3" fmla="*/ 0 h 26193"/>
                <a:gd name="connsiteX4" fmla="*/ 47625 w 47625"/>
                <a:gd name="connsiteY4" fmla="*/ 7143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6193">
                  <a:moveTo>
                    <a:pt x="47625" y="7143"/>
                  </a:moveTo>
                  <a:cubicBezTo>
                    <a:pt x="40481" y="11906"/>
                    <a:pt x="33337" y="19050"/>
                    <a:pt x="23813" y="26194"/>
                  </a:cubicBezTo>
                  <a:cubicBezTo>
                    <a:pt x="16669" y="19050"/>
                    <a:pt x="7144" y="14287"/>
                    <a:pt x="0" y="7143"/>
                  </a:cubicBezTo>
                  <a:cubicBezTo>
                    <a:pt x="16669" y="14287"/>
                    <a:pt x="30956" y="19050"/>
                    <a:pt x="45244" y="0"/>
                  </a:cubicBezTo>
                  <a:cubicBezTo>
                    <a:pt x="47625" y="2381"/>
                    <a:pt x="47625" y="4762"/>
                    <a:pt x="47625" y="714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AD71B707-1647-7822-B778-479276685171}"/>
                </a:ext>
              </a:extLst>
            </p:cNvPr>
            <p:cNvSpPr/>
            <p:nvPr/>
          </p:nvSpPr>
          <p:spPr>
            <a:xfrm>
              <a:off x="6119812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BE905376-2C7C-7A76-079F-B4621B25076D}"/>
                </a:ext>
              </a:extLst>
            </p:cNvPr>
            <p:cNvSpPr/>
            <p:nvPr/>
          </p:nvSpPr>
          <p:spPr>
            <a:xfrm>
              <a:off x="11982450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3230AA4C-37BD-C537-239A-ED7142536227}"/>
                </a:ext>
              </a:extLst>
            </p:cNvPr>
            <p:cNvSpPr/>
            <p:nvPr/>
          </p:nvSpPr>
          <p:spPr>
            <a:xfrm>
              <a:off x="6179343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7109E75F-E0EC-0BCA-4D40-6899BE7E4647}"/>
                </a:ext>
              </a:extLst>
            </p:cNvPr>
            <p:cNvSpPr/>
            <p:nvPr/>
          </p:nvSpPr>
          <p:spPr>
            <a:xfrm>
              <a:off x="8131968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88D82031-E18B-074F-2A53-7CCC0C0B1E08}"/>
                </a:ext>
              </a:extLst>
            </p:cNvPr>
            <p:cNvSpPr/>
            <p:nvPr/>
          </p:nvSpPr>
          <p:spPr>
            <a:xfrm>
              <a:off x="8074818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5273FB57-D797-E5A8-7E68-BB057ED10346}"/>
                </a:ext>
              </a:extLst>
            </p:cNvPr>
            <p:cNvSpPr/>
            <p:nvPr/>
          </p:nvSpPr>
          <p:spPr>
            <a:xfrm>
              <a:off x="11022806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3338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B700612B-D128-8798-615A-20AB29469462}"/>
                </a:ext>
              </a:extLst>
            </p:cNvPr>
            <p:cNvSpPr/>
            <p:nvPr/>
          </p:nvSpPr>
          <p:spPr>
            <a:xfrm>
              <a:off x="9070181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2" y="19050"/>
                    <a:pt x="30956" y="14287"/>
                    <a:pt x="23813" y="7143"/>
                  </a:cubicBezTo>
                  <a:cubicBezTo>
                    <a:pt x="14288" y="11906"/>
                    <a:pt x="7144" y="19050"/>
                    <a:pt x="0" y="23813"/>
                  </a:cubicBezTo>
                  <a:cubicBezTo>
                    <a:pt x="2381" y="9525"/>
                    <a:pt x="14288" y="7143"/>
                    <a:pt x="23813" y="0"/>
                  </a:cubicBezTo>
                  <a:cubicBezTo>
                    <a:pt x="30956" y="7143"/>
                    <a:pt x="42863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354D2588-6CDC-0C20-EE44-AD0E0AF031E8}"/>
                </a:ext>
              </a:extLst>
            </p:cNvPr>
            <p:cNvSpPr/>
            <p:nvPr/>
          </p:nvSpPr>
          <p:spPr>
            <a:xfrm>
              <a:off x="7115175" y="6827044"/>
              <a:ext cx="47625" cy="23812"/>
            </a:xfrm>
            <a:custGeom>
              <a:avLst/>
              <a:gdLst>
                <a:gd name="connsiteX0" fmla="*/ 47625 w 47625"/>
                <a:gd name="connsiteY0" fmla="*/ 23813 h 23812"/>
                <a:gd name="connsiteX1" fmla="*/ 23813 w 47625"/>
                <a:gd name="connsiteY1" fmla="*/ 7143 h 23812"/>
                <a:gd name="connsiteX2" fmla="*/ 0 w 47625"/>
                <a:gd name="connsiteY2" fmla="*/ 23813 h 23812"/>
                <a:gd name="connsiteX3" fmla="*/ 23813 w 47625"/>
                <a:gd name="connsiteY3" fmla="*/ 0 h 23812"/>
                <a:gd name="connsiteX4" fmla="*/ 47625 w 47625"/>
                <a:gd name="connsiteY4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23812">
                  <a:moveTo>
                    <a:pt x="47625" y="23813"/>
                  </a:moveTo>
                  <a:cubicBezTo>
                    <a:pt x="40481" y="19050"/>
                    <a:pt x="30956" y="14287"/>
                    <a:pt x="23813" y="7143"/>
                  </a:cubicBezTo>
                  <a:cubicBezTo>
                    <a:pt x="14287" y="11906"/>
                    <a:pt x="7144" y="19050"/>
                    <a:pt x="0" y="23813"/>
                  </a:cubicBezTo>
                  <a:cubicBezTo>
                    <a:pt x="2381" y="9525"/>
                    <a:pt x="14287" y="7143"/>
                    <a:pt x="23813" y="0"/>
                  </a:cubicBezTo>
                  <a:cubicBezTo>
                    <a:pt x="33337" y="7143"/>
                    <a:pt x="45244" y="9525"/>
                    <a:pt x="47625" y="23813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0C9808C-B853-C42E-2338-24086457B4FF}"/>
                </a:ext>
              </a:extLst>
            </p:cNvPr>
            <p:cNvSpPr/>
            <p:nvPr/>
          </p:nvSpPr>
          <p:spPr>
            <a:xfrm>
              <a:off x="11023401" y="6769893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3 h 23812"/>
                <a:gd name="connsiteX2" fmla="*/ 25599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4" y="14288"/>
                    <a:pt x="30361" y="14288"/>
                    <a:pt x="47030" y="4763"/>
                  </a:cubicBezTo>
                  <a:cubicBezTo>
                    <a:pt x="39886" y="9526"/>
                    <a:pt x="32742" y="16669"/>
                    <a:pt x="25599" y="23813"/>
                  </a:cubicBezTo>
                  <a:cubicBezTo>
                    <a:pt x="16074" y="16669"/>
                    <a:pt x="8930" y="11906"/>
                    <a:pt x="1786" y="7144"/>
                  </a:cubicBezTo>
                  <a:cubicBezTo>
                    <a:pt x="-595" y="2381"/>
                    <a:pt x="-595" y="0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F7A73383-1F26-9CBB-240A-AB6F546E22A9}"/>
                </a:ext>
              </a:extLst>
            </p:cNvPr>
            <p:cNvSpPr/>
            <p:nvPr/>
          </p:nvSpPr>
          <p:spPr>
            <a:xfrm>
              <a:off x="8131968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4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CE752DC2-DA5C-E61C-7CF1-17862639B2EC}"/>
                </a:ext>
              </a:extLst>
            </p:cNvPr>
            <p:cNvSpPr/>
            <p:nvPr/>
          </p:nvSpPr>
          <p:spPr>
            <a:xfrm>
              <a:off x="10027443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40AB2D94-C9F2-C52B-FB55-CB982B2AC302}"/>
                </a:ext>
              </a:extLst>
            </p:cNvPr>
            <p:cNvSpPr/>
            <p:nvPr/>
          </p:nvSpPr>
          <p:spPr>
            <a:xfrm>
              <a:off x="10086975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D798EE-97EB-F46F-2D53-02EF4CB2FAC4}"/>
                </a:ext>
              </a:extLst>
            </p:cNvPr>
            <p:cNvSpPr/>
            <p:nvPr/>
          </p:nvSpPr>
          <p:spPr>
            <a:xfrm>
              <a:off x="11982450" y="57150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83D44E87-84F1-524E-D985-6C11BC187A0A}"/>
                </a:ext>
              </a:extLst>
            </p:cNvPr>
            <p:cNvSpPr/>
            <p:nvPr/>
          </p:nvSpPr>
          <p:spPr>
            <a:xfrm>
              <a:off x="12039600" y="57150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B12DA1A6-2663-FC97-E5A6-2195AC93D65B}"/>
                </a:ext>
              </a:extLst>
            </p:cNvPr>
            <p:cNvSpPr/>
            <p:nvPr/>
          </p:nvSpPr>
          <p:spPr>
            <a:xfrm>
              <a:off x="9067800" y="1143000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4"/>
                    <a:pt x="0" y="0"/>
                  </a:cubicBezTo>
                  <a:cubicBezTo>
                    <a:pt x="16669" y="7144"/>
                    <a:pt x="30956" y="11906"/>
                    <a:pt x="45244" y="0"/>
                  </a:cubicBezTo>
                  <a:cubicBezTo>
                    <a:pt x="40481" y="4763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A6198CF-5FA5-B5F9-2389-97D989A8011F}"/>
                </a:ext>
              </a:extLst>
            </p:cNvPr>
            <p:cNvSpPr/>
            <p:nvPr/>
          </p:nvSpPr>
          <p:spPr>
            <a:xfrm>
              <a:off x="7116497" y="3390899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F12729F-C789-9D60-6E35-905F9A1136BD}"/>
                </a:ext>
              </a:extLst>
            </p:cNvPr>
            <p:cNvSpPr/>
            <p:nvPr/>
          </p:nvSpPr>
          <p:spPr>
            <a:xfrm>
              <a:off x="9070181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7144"/>
                    <a:pt x="23813" y="7144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AFA4A35B-7E06-8B2B-45BE-1C8E5F905857}"/>
                </a:ext>
              </a:extLst>
            </p:cNvPr>
            <p:cNvSpPr/>
            <p:nvPr/>
          </p:nvSpPr>
          <p:spPr>
            <a:xfrm>
              <a:off x="10027443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0592EFA-2214-E9D6-5401-DD5A17FB94F1}"/>
                </a:ext>
              </a:extLst>
            </p:cNvPr>
            <p:cNvSpPr/>
            <p:nvPr/>
          </p:nvSpPr>
          <p:spPr>
            <a:xfrm>
              <a:off x="11982450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CE7B1E67-204C-C5DB-0892-24AD6EF908B5}"/>
                </a:ext>
              </a:extLst>
            </p:cNvPr>
            <p:cNvSpPr/>
            <p:nvPr/>
          </p:nvSpPr>
          <p:spPr>
            <a:xfrm>
              <a:off x="7115175" y="2269331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7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30BAE049-7A76-894A-E2C9-AAE5D72DF66A}"/>
                </a:ext>
              </a:extLst>
            </p:cNvPr>
            <p:cNvSpPr/>
            <p:nvPr/>
          </p:nvSpPr>
          <p:spPr>
            <a:xfrm>
              <a:off x="10027443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F3AC1621-CA91-C017-78AC-53BAACEB122F}"/>
                </a:ext>
              </a:extLst>
            </p:cNvPr>
            <p:cNvSpPr/>
            <p:nvPr/>
          </p:nvSpPr>
          <p:spPr>
            <a:xfrm>
              <a:off x="8131968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5C470B5B-4F75-CFA4-75CD-0AA8832DCE96}"/>
                </a:ext>
              </a:extLst>
            </p:cNvPr>
            <p:cNvSpPr/>
            <p:nvPr/>
          </p:nvSpPr>
          <p:spPr>
            <a:xfrm>
              <a:off x="6179343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32CCDED-80A2-7587-6AEA-09ABD2BAD3C2}"/>
                </a:ext>
              </a:extLst>
            </p:cNvPr>
            <p:cNvSpPr/>
            <p:nvPr/>
          </p:nvSpPr>
          <p:spPr>
            <a:xfrm>
              <a:off x="7117556" y="69056"/>
              <a:ext cx="42862" cy="21431"/>
            </a:xfrm>
            <a:custGeom>
              <a:avLst/>
              <a:gdLst>
                <a:gd name="connsiteX0" fmla="*/ 40481 w 42862"/>
                <a:gd name="connsiteY0" fmla="*/ 21431 h 21431"/>
                <a:gd name="connsiteX1" fmla="*/ 21431 w 42862"/>
                <a:gd name="connsiteY1" fmla="*/ 9525 h 21431"/>
                <a:gd name="connsiteX2" fmla="*/ 0 w 42862"/>
                <a:gd name="connsiteY2" fmla="*/ 21431 h 21431"/>
                <a:gd name="connsiteX3" fmla="*/ 21431 w 42862"/>
                <a:gd name="connsiteY3" fmla="*/ 0 h 21431"/>
                <a:gd name="connsiteX4" fmla="*/ 42862 w 42862"/>
                <a:gd name="connsiteY4" fmla="*/ 19050 h 21431"/>
                <a:gd name="connsiteX5" fmla="*/ 40481 w 42862"/>
                <a:gd name="connsiteY5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21431">
                  <a:moveTo>
                    <a:pt x="40481" y="21431"/>
                  </a:moveTo>
                  <a:cubicBezTo>
                    <a:pt x="33338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1906"/>
                    <a:pt x="11906" y="7144"/>
                    <a:pt x="21431" y="0"/>
                  </a:cubicBezTo>
                  <a:cubicBezTo>
                    <a:pt x="28575" y="7144"/>
                    <a:pt x="35719" y="11906"/>
                    <a:pt x="42862" y="19050"/>
                  </a:cubicBezTo>
                  <a:cubicBezTo>
                    <a:pt x="42862" y="19050"/>
                    <a:pt x="40481" y="19050"/>
                    <a:pt x="40481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19C3E13D-9AA4-EFAF-9405-2F402A6C7B01}"/>
                </a:ext>
              </a:extLst>
            </p:cNvPr>
            <p:cNvSpPr/>
            <p:nvPr/>
          </p:nvSpPr>
          <p:spPr>
            <a:xfrm>
              <a:off x="9067800" y="6774656"/>
              <a:ext cx="47625" cy="19049"/>
            </a:xfrm>
            <a:custGeom>
              <a:avLst/>
              <a:gdLst>
                <a:gd name="connsiteX0" fmla="*/ 47625 w 47625"/>
                <a:gd name="connsiteY0" fmla="*/ 0 h 19049"/>
                <a:gd name="connsiteX1" fmla="*/ 23813 w 47625"/>
                <a:gd name="connsiteY1" fmla="*/ 19050 h 19049"/>
                <a:gd name="connsiteX2" fmla="*/ 0 w 47625"/>
                <a:gd name="connsiteY2" fmla="*/ 0 h 19049"/>
                <a:gd name="connsiteX3" fmla="*/ 47625 w 47625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49">
                  <a:moveTo>
                    <a:pt x="47625" y="0"/>
                  </a:moveTo>
                  <a:cubicBezTo>
                    <a:pt x="40481" y="4763"/>
                    <a:pt x="33337" y="11906"/>
                    <a:pt x="23813" y="19050"/>
                  </a:cubicBezTo>
                  <a:cubicBezTo>
                    <a:pt x="14287" y="11906"/>
                    <a:pt x="7144" y="7143"/>
                    <a:pt x="0" y="0"/>
                  </a:cubicBezTo>
                  <a:cubicBezTo>
                    <a:pt x="16669" y="7143"/>
                    <a:pt x="30956" y="9525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DD748516-904E-0918-A0F3-8948167E40C5}"/>
                </a:ext>
              </a:extLst>
            </p:cNvPr>
            <p:cNvSpPr/>
            <p:nvPr/>
          </p:nvSpPr>
          <p:spPr>
            <a:xfrm>
              <a:off x="9067800" y="3395662"/>
              <a:ext cx="45243" cy="19049"/>
            </a:xfrm>
            <a:custGeom>
              <a:avLst/>
              <a:gdLst>
                <a:gd name="connsiteX0" fmla="*/ 23813 w 45243"/>
                <a:gd name="connsiteY0" fmla="*/ 19050 h 19049"/>
                <a:gd name="connsiteX1" fmla="*/ 0 w 45243"/>
                <a:gd name="connsiteY1" fmla="*/ 0 h 19049"/>
                <a:gd name="connsiteX2" fmla="*/ 45244 w 45243"/>
                <a:gd name="connsiteY2" fmla="*/ 0 h 19049"/>
                <a:gd name="connsiteX3" fmla="*/ 23813 w 45243"/>
                <a:gd name="connsiteY3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23813" y="19050"/>
                  </a:moveTo>
                  <a:cubicBezTo>
                    <a:pt x="14287" y="11906"/>
                    <a:pt x="7144" y="7143"/>
                    <a:pt x="0" y="0"/>
                  </a:cubicBezTo>
                  <a:cubicBezTo>
                    <a:pt x="16669" y="9525"/>
                    <a:pt x="30956" y="9525"/>
                    <a:pt x="45244" y="0"/>
                  </a:cubicBezTo>
                  <a:cubicBezTo>
                    <a:pt x="40481" y="4762"/>
                    <a:pt x="33337" y="9525"/>
                    <a:pt x="23813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A2B44961-9EFD-FD6C-C67B-A8A8EA995E7B}"/>
                </a:ext>
              </a:extLst>
            </p:cNvPr>
            <p:cNvSpPr/>
            <p:nvPr/>
          </p:nvSpPr>
          <p:spPr>
            <a:xfrm>
              <a:off x="6119812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4BC41B9B-9010-711B-691E-993BADC24503}"/>
                </a:ext>
              </a:extLst>
            </p:cNvPr>
            <p:cNvSpPr/>
            <p:nvPr/>
          </p:nvSpPr>
          <p:spPr>
            <a:xfrm>
              <a:off x="12039600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EFBEDB6-36F0-46DE-7E4A-25C49C534914}"/>
                </a:ext>
              </a:extLst>
            </p:cNvPr>
            <p:cNvSpPr/>
            <p:nvPr/>
          </p:nvSpPr>
          <p:spPr>
            <a:xfrm>
              <a:off x="7115175" y="6774656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23813" y="9525"/>
                    <a:pt x="23813" y="9525"/>
                    <a:pt x="45244" y="0"/>
                  </a:cubicBezTo>
                  <a:cubicBezTo>
                    <a:pt x="38100" y="4763"/>
                    <a:pt x="30956" y="11906"/>
                    <a:pt x="23813" y="19050"/>
                  </a:cubicBezTo>
                  <a:cubicBezTo>
                    <a:pt x="14287" y="9525"/>
                    <a:pt x="7144" y="4763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00DD418C-59C9-5923-194D-E0494B59FD8E}"/>
                </a:ext>
              </a:extLst>
            </p:cNvPr>
            <p:cNvSpPr/>
            <p:nvPr/>
          </p:nvSpPr>
          <p:spPr>
            <a:xfrm>
              <a:off x="6119812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80C459F3-26FB-2323-F3F3-8AFB5BB9F1F9}"/>
                </a:ext>
              </a:extLst>
            </p:cNvPr>
            <p:cNvSpPr/>
            <p:nvPr/>
          </p:nvSpPr>
          <p:spPr>
            <a:xfrm>
              <a:off x="6179343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7144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04E666A2-7C36-E803-DBB7-683E518459AF}"/>
                </a:ext>
              </a:extLst>
            </p:cNvPr>
            <p:cNvSpPr/>
            <p:nvPr/>
          </p:nvSpPr>
          <p:spPr>
            <a:xfrm>
              <a:off x="8074818" y="2309812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472D6CAA-F5C7-26D9-F446-19474D6B0C9F}"/>
                </a:ext>
              </a:extLst>
            </p:cNvPr>
            <p:cNvSpPr/>
            <p:nvPr/>
          </p:nvSpPr>
          <p:spPr>
            <a:xfrm>
              <a:off x="10086975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56E5C08-7028-7BCA-5A21-85A5CD40AC28}"/>
                </a:ext>
              </a:extLst>
            </p:cNvPr>
            <p:cNvSpPr/>
            <p:nvPr/>
          </p:nvSpPr>
          <p:spPr>
            <a:xfrm>
              <a:off x="11982450" y="4562475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2"/>
                  </a:cubicBezTo>
                  <a:cubicBezTo>
                    <a:pt x="19050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D0A72CBC-5AE7-813D-999A-41469DED1624}"/>
                </a:ext>
              </a:extLst>
            </p:cNvPr>
            <p:cNvSpPr/>
            <p:nvPr/>
          </p:nvSpPr>
          <p:spPr>
            <a:xfrm>
              <a:off x="12039600" y="4560093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5D9016BB-0485-9EF8-3B1B-36AA730604A5}"/>
                </a:ext>
              </a:extLst>
            </p:cNvPr>
            <p:cNvSpPr/>
            <p:nvPr/>
          </p:nvSpPr>
          <p:spPr>
            <a:xfrm>
              <a:off x="7115175" y="4572000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4288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0956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7" y="9525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80658CE9-F142-EADD-01B7-2B16885A8444}"/>
                </a:ext>
              </a:extLst>
            </p:cNvPr>
            <p:cNvSpPr/>
            <p:nvPr/>
          </p:nvSpPr>
          <p:spPr>
            <a:xfrm>
              <a:off x="9067800" y="4572000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6B265F60-159E-802C-65D4-F368C9F18F94}"/>
                </a:ext>
              </a:extLst>
            </p:cNvPr>
            <p:cNvSpPr/>
            <p:nvPr/>
          </p:nvSpPr>
          <p:spPr>
            <a:xfrm>
              <a:off x="11022806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8"/>
                    <a:pt x="14288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AC8ABB7-60DD-A06C-B511-823AD9E99C17}"/>
                </a:ext>
              </a:extLst>
            </p:cNvPr>
            <p:cNvSpPr/>
            <p:nvPr/>
          </p:nvSpPr>
          <p:spPr>
            <a:xfrm>
              <a:off x="11022806" y="3395662"/>
              <a:ext cx="45243" cy="19049"/>
            </a:xfrm>
            <a:custGeom>
              <a:avLst/>
              <a:gdLst>
                <a:gd name="connsiteX0" fmla="*/ 0 w 45243"/>
                <a:gd name="connsiteY0" fmla="*/ 0 h 19049"/>
                <a:gd name="connsiteX1" fmla="*/ 45244 w 45243"/>
                <a:gd name="connsiteY1" fmla="*/ 0 h 19049"/>
                <a:gd name="connsiteX2" fmla="*/ 23813 w 45243"/>
                <a:gd name="connsiteY2" fmla="*/ 19050 h 19049"/>
                <a:gd name="connsiteX3" fmla="*/ 0 w 45243"/>
                <a:gd name="connsiteY3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3" h="19049">
                  <a:moveTo>
                    <a:pt x="0" y="0"/>
                  </a:moveTo>
                  <a:cubicBezTo>
                    <a:pt x="16669" y="9525"/>
                    <a:pt x="30956" y="9525"/>
                    <a:pt x="45244" y="0"/>
                  </a:cubicBezTo>
                  <a:cubicBezTo>
                    <a:pt x="38100" y="4762"/>
                    <a:pt x="30956" y="11906"/>
                    <a:pt x="23813" y="19050"/>
                  </a:cubicBezTo>
                  <a:cubicBezTo>
                    <a:pt x="14288" y="11906"/>
                    <a:pt x="7144" y="4762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A4A3F9F-B11B-BF9F-EA83-7CC622B898E6}"/>
                </a:ext>
              </a:extLst>
            </p:cNvPr>
            <p:cNvSpPr/>
            <p:nvPr/>
          </p:nvSpPr>
          <p:spPr>
            <a:xfrm>
              <a:off x="9070181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9050"/>
                    <a:pt x="33338" y="14287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0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6EC64CDE-89A9-C027-8E7A-A1BAE3566509}"/>
                </a:ext>
              </a:extLst>
            </p:cNvPr>
            <p:cNvSpPr/>
            <p:nvPr/>
          </p:nvSpPr>
          <p:spPr>
            <a:xfrm>
              <a:off x="11020425" y="69056"/>
              <a:ext cx="47625" cy="19049"/>
            </a:xfrm>
            <a:custGeom>
              <a:avLst/>
              <a:gdLst>
                <a:gd name="connsiteX0" fmla="*/ 26194 w 47625"/>
                <a:gd name="connsiteY0" fmla="*/ 0 h 19049"/>
                <a:gd name="connsiteX1" fmla="*/ 47625 w 47625"/>
                <a:gd name="connsiteY1" fmla="*/ 16669 h 19049"/>
                <a:gd name="connsiteX2" fmla="*/ 45244 w 47625"/>
                <a:gd name="connsiteY2" fmla="*/ 19050 h 19049"/>
                <a:gd name="connsiteX3" fmla="*/ 23813 w 47625"/>
                <a:gd name="connsiteY3" fmla="*/ 7144 h 19049"/>
                <a:gd name="connsiteX4" fmla="*/ 2381 w 47625"/>
                <a:gd name="connsiteY4" fmla="*/ 19050 h 19049"/>
                <a:gd name="connsiteX5" fmla="*/ 0 w 47625"/>
                <a:gd name="connsiteY5" fmla="*/ 16669 h 19049"/>
                <a:gd name="connsiteX6" fmla="*/ 26194 w 47625"/>
                <a:gd name="connsiteY6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49">
                  <a:moveTo>
                    <a:pt x="26194" y="0"/>
                  </a:moveTo>
                  <a:cubicBezTo>
                    <a:pt x="35719" y="7144"/>
                    <a:pt x="42863" y="11906"/>
                    <a:pt x="47625" y="16669"/>
                  </a:cubicBezTo>
                  <a:cubicBezTo>
                    <a:pt x="47625" y="16669"/>
                    <a:pt x="47625" y="19050"/>
                    <a:pt x="45244" y="19050"/>
                  </a:cubicBezTo>
                  <a:cubicBezTo>
                    <a:pt x="38100" y="16669"/>
                    <a:pt x="33337" y="11906"/>
                    <a:pt x="23813" y="7144"/>
                  </a:cubicBezTo>
                  <a:cubicBezTo>
                    <a:pt x="16669" y="9525"/>
                    <a:pt x="9525" y="14287"/>
                    <a:pt x="2381" y="19050"/>
                  </a:cubicBezTo>
                  <a:cubicBezTo>
                    <a:pt x="2381" y="19050"/>
                    <a:pt x="0" y="16669"/>
                    <a:pt x="0" y="16669"/>
                  </a:cubicBezTo>
                  <a:cubicBezTo>
                    <a:pt x="9525" y="11906"/>
                    <a:pt x="16669" y="4762"/>
                    <a:pt x="26194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519ECFD0-224E-B304-CC16-91CE3AC682A0}"/>
                </a:ext>
              </a:extLst>
            </p:cNvPr>
            <p:cNvSpPr/>
            <p:nvPr/>
          </p:nvSpPr>
          <p:spPr>
            <a:xfrm>
              <a:off x="11022806" y="1138237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3 h 23812"/>
                <a:gd name="connsiteX2" fmla="*/ 23813 w 45243"/>
                <a:gd name="connsiteY2" fmla="*/ 23813 h 23812"/>
                <a:gd name="connsiteX3" fmla="*/ 0 w 45243"/>
                <a:gd name="connsiteY3" fmla="*/ 4763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3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8" y="16669"/>
                    <a:pt x="7144" y="11906"/>
                    <a:pt x="0" y="4763"/>
                  </a:cubicBezTo>
                  <a:cubicBezTo>
                    <a:pt x="0" y="2381"/>
                    <a:pt x="2381" y="2381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C407E84-3671-E5B3-2F59-19433385CEB7}"/>
                </a:ext>
              </a:extLst>
            </p:cNvPr>
            <p:cNvSpPr/>
            <p:nvPr/>
          </p:nvSpPr>
          <p:spPr>
            <a:xfrm>
              <a:off x="9067800" y="66674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8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4288"/>
                    <a:pt x="9525" y="16669"/>
                    <a:pt x="2381" y="21431"/>
                  </a:cubicBezTo>
                  <a:cubicBezTo>
                    <a:pt x="2381" y="21431"/>
                    <a:pt x="2381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25C8208C-3EC8-0EFA-A35B-790DD57FF2B3}"/>
                </a:ext>
              </a:extLst>
            </p:cNvPr>
            <p:cNvSpPr/>
            <p:nvPr/>
          </p:nvSpPr>
          <p:spPr>
            <a:xfrm>
              <a:off x="6119812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745BB88-0F56-9438-A60D-BF756C79F711}"/>
                </a:ext>
              </a:extLst>
            </p:cNvPr>
            <p:cNvSpPr/>
            <p:nvPr/>
          </p:nvSpPr>
          <p:spPr>
            <a:xfrm>
              <a:off x="11023401" y="2262187"/>
              <a:ext cx="47029" cy="26193"/>
            </a:xfrm>
            <a:custGeom>
              <a:avLst/>
              <a:gdLst>
                <a:gd name="connsiteX0" fmla="*/ 1786 w 47029"/>
                <a:gd name="connsiteY0" fmla="*/ 2381 h 26193"/>
                <a:gd name="connsiteX1" fmla="*/ 44649 w 47029"/>
                <a:gd name="connsiteY1" fmla="*/ 0 h 26193"/>
                <a:gd name="connsiteX2" fmla="*/ 47030 w 47029"/>
                <a:gd name="connsiteY2" fmla="*/ 7144 h 26193"/>
                <a:gd name="connsiteX3" fmla="*/ 25599 w 47029"/>
                <a:gd name="connsiteY3" fmla="*/ 26194 h 26193"/>
                <a:gd name="connsiteX4" fmla="*/ 1786 w 47029"/>
                <a:gd name="connsiteY4" fmla="*/ 9525 h 26193"/>
                <a:gd name="connsiteX5" fmla="*/ 1786 w 47029"/>
                <a:gd name="connsiteY5" fmla="*/ 2381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9" h="26193">
                  <a:moveTo>
                    <a:pt x="1786" y="2381"/>
                  </a:moveTo>
                  <a:cubicBezTo>
                    <a:pt x="16074" y="14287"/>
                    <a:pt x="30361" y="19050"/>
                    <a:pt x="44649" y="0"/>
                  </a:cubicBezTo>
                  <a:cubicBezTo>
                    <a:pt x="44649" y="2381"/>
                    <a:pt x="44649" y="4762"/>
                    <a:pt x="47030" y="7144"/>
                  </a:cubicBezTo>
                  <a:cubicBezTo>
                    <a:pt x="39886" y="11906"/>
                    <a:pt x="32742" y="19050"/>
                    <a:pt x="25599" y="26194"/>
                  </a:cubicBezTo>
                  <a:cubicBezTo>
                    <a:pt x="16074" y="19050"/>
                    <a:pt x="8930" y="14287"/>
                    <a:pt x="1786" y="9525"/>
                  </a:cubicBezTo>
                  <a:cubicBezTo>
                    <a:pt x="-595" y="4762"/>
                    <a:pt x="-595" y="4762"/>
                    <a:pt x="178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7C9D266-ECED-8BF4-0545-6ED778EE0F8F}"/>
                </a:ext>
              </a:extLst>
            </p:cNvPr>
            <p:cNvSpPr/>
            <p:nvPr/>
          </p:nvSpPr>
          <p:spPr>
            <a:xfrm>
              <a:off x="10086975" y="230981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E52363F1-CF21-0B56-39E3-185B68B8840B}"/>
                </a:ext>
              </a:extLst>
            </p:cNvPr>
            <p:cNvSpPr/>
            <p:nvPr/>
          </p:nvSpPr>
          <p:spPr>
            <a:xfrm>
              <a:off x="6179343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3"/>
                  </a:cubicBezTo>
                  <a:cubicBezTo>
                    <a:pt x="11906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33B00529-825E-21FA-4EE9-C24FBA78BF83}"/>
                </a:ext>
              </a:extLst>
            </p:cNvPr>
            <p:cNvSpPr/>
            <p:nvPr/>
          </p:nvSpPr>
          <p:spPr>
            <a:xfrm>
              <a:off x="11020425" y="457438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3"/>
                    <a:pt x="21431" y="0"/>
                  </a:cubicBezTo>
                  <a:cubicBezTo>
                    <a:pt x="30956" y="7143"/>
                    <a:pt x="38100" y="11906"/>
                    <a:pt x="45244" y="19050"/>
                  </a:cubicBezTo>
                  <a:cubicBezTo>
                    <a:pt x="47625" y="19050"/>
                    <a:pt x="47625" y="19050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EBA6E826-93FE-4F71-F5B3-9E8F38685D18}"/>
                </a:ext>
              </a:extLst>
            </p:cNvPr>
            <p:cNvSpPr/>
            <p:nvPr/>
          </p:nvSpPr>
          <p:spPr>
            <a:xfrm>
              <a:off x="8074818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8A8021B4-9E17-730C-C9F8-F3CB4D829454}"/>
                </a:ext>
              </a:extLst>
            </p:cNvPr>
            <p:cNvSpPr/>
            <p:nvPr/>
          </p:nvSpPr>
          <p:spPr>
            <a:xfrm>
              <a:off x="8131968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4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4EC6F3F2-68B1-A81B-55A4-05397E80D136}"/>
                </a:ext>
              </a:extLst>
            </p:cNvPr>
            <p:cNvSpPr/>
            <p:nvPr/>
          </p:nvSpPr>
          <p:spPr>
            <a:xfrm>
              <a:off x="10027443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6F8AA2-DEF3-4FA8-98A4-E5DFF9645341}"/>
                </a:ext>
              </a:extLst>
            </p:cNvPr>
            <p:cNvSpPr/>
            <p:nvPr/>
          </p:nvSpPr>
          <p:spPr>
            <a:xfrm>
              <a:off x="10086975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9525" y="2381"/>
                    <a:pt x="16669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F92E1257-E1D6-3FE1-1360-A44545EE76F4}"/>
                </a:ext>
              </a:extLst>
            </p:cNvPr>
            <p:cNvSpPr/>
            <p:nvPr/>
          </p:nvSpPr>
          <p:spPr>
            <a:xfrm>
              <a:off x="11982450" y="1183481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8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6194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EC41D04F-2EF4-99F7-8C6B-41F3D9B6E270}"/>
                </a:ext>
              </a:extLst>
            </p:cNvPr>
            <p:cNvSpPr/>
            <p:nvPr/>
          </p:nvSpPr>
          <p:spPr>
            <a:xfrm>
              <a:off x="9067800" y="3445668"/>
              <a:ext cx="47625" cy="21431"/>
            </a:xfrm>
            <a:custGeom>
              <a:avLst/>
              <a:gdLst>
                <a:gd name="connsiteX0" fmla="*/ 23813 w 47625"/>
                <a:gd name="connsiteY0" fmla="*/ 0 h 21431"/>
                <a:gd name="connsiteX1" fmla="*/ 47625 w 47625"/>
                <a:gd name="connsiteY1" fmla="*/ 19050 h 21431"/>
                <a:gd name="connsiteX2" fmla="*/ 45244 w 47625"/>
                <a:gd name="connsiteY2" fmla="*/ 21431 h 21431"/>
                <a:gd name="connsiteX3" fmla="*/ 23813 w 47625"/>
                <a:gd name="connsiteY3" fmla="*/ 9525 h 21431"/>
                <a:gd name="connsiteX4" fmla="*/ 2381 w 47625"/>
                <a:gd name="connsiteY4" fmla="*/ 21431 h 21431"/>
                <a:gd name="connsiteX5" fmla="*/ 0 w 47625"/>
                <a:gd name="connsiteY5" fmla="*/ 19050 h 21431"/>
                <a:gd name="connsiteX6" fmla="*/ 23813 w 47625"/>
                <a:gd name="connsiteY6" fmla="*/ 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23813" y="0"/>
                  </a:move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8"/>
                    <a:pt x="23813" y="9525"/>
                  </a:cubicBezTo>
                  <a:cubicBezTo>
                    <a:pt x="16669" y="11906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9525" y="14288"/>
                    <a:pt x="16669" y="7144"/>
                    <a:pt x="23813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DD30EFFD-0770-4C97-2BC2-54F6DF8FD7CC}"/>
                </a:ext>
              </a:extLst>
            </p:cNvPr>
            <p:cNvSpPr/>
            <p:nvPr/>
          </p:nvSpPr>
          <p:spPr>
            <a:xfrm>
              <a:off x="12039600" y="1183481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3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7143" y="26194"/>
                    <a:pt x="9525" y="45244"/>
                  </a:cubicBezTo>
                  <a:cubicBezTo>
                    <a:pt x="7143" y="42862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3"/>
                  </a:cubicBezTo>
                  <a:cubicBezTo>
                    <a:pt x="11906" y="2381"/>
                    <a:pt x="19050" y="0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3F29BD0-69DE-5051-4544-1556CC5EC412}"/>
                </a:ext>
              </a:extLst>
            </p:cNvPr>
            <p:cNvSpPr/>
            <p:nvPr/>
          </p:nvSpPr>
          <p:spPr>
            <a:xfrm>
              <a:off x="12039600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CB9343B4-3DF0-21B6-6491-7DE7C8DC9A46}"/>
                </a:ext>
              </a:extLst>
            </p:cNvPr>
            <p:cNvSpPr/>
            <p:nvPr/>
          </p:nvSpPr>
          <p:spPr>
            <a:xfrm>
              <a:off x="7115175" y="3448050"/>
              <a:ext cx="45243" cy="21431"/>
            </a:xfrm>
            <a:custGeom>
              <a:avLst/>
              <a:gdLst>
                <a:gd name="connsiteX0" fmla="*/ 0 w 45243"/>
                <a:gd name="connsiteY0" fmla="*/ 16669 h 21431"/>
                <a:gd name="connsiteX1" fmla="*/ 21431 w 45243"/>
                <a:gd name="connsiteY1" fmla="*/ 0 h 21431"/>
                <a:gd name="connsiteX2" fmla="*/ 45244 w 45243"/>
                <a:gd name="connsiteY2" fmla="*/ 19050 h 21431"/>
                <a:gd name="connsiteX3" fmla="*/ 42862 w 45243"/>
                <a:gd name="connsiteY3" fmla="*/ 21431 h 21431"/>
                <a:gd name="connsiteX4" fmla="*/ 21431 w 45243"/>
                <a:gd name="connsiteY4" fmla="*/ 9525 h 21431"/>
                <a:gd name="connsiteX5" fmla="*/ 0 w 45243"/>
                <a:gd name="connsiteY5" fmla="*/ 21431 h 21431"/>
                <a:gd name="connsiteX6" fmla="*/ 0 w 45243"/>
                <a:gd name="connsiteY6" fmla="*/ 16669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0" y="16669"/>
                  </a:moveTo>
                  <a:cubicBezTo>
                    <a:pt x="7144" y="11906"/>
                    <a:pt x="14287" y="4762"/>
                    <a:pt x="21431" y="0"/>
                  </a:cubicBezTo>
                  <a:cubicBezTo>
                    <a:pt x="28575" y="7144"/>
                    <a:pt x="38100" y="11906"/>
                    <a:pt x="45244" y="19050"/>
                  </a:cubicBezTo>
                  <a:cubicBezTo>
                    <a:pt x="45244" y="19050"/>
                    <a:pt x="42862" y="21431"/>
                    <a:pt x="42862" y="21431"/>
                  </a:cubicBezTo>
                  <a:cubicBezTo>
                    <a:pt x="35719" y="16669"/>
                    <a:pt x="28575" y="14287"/>
                    <a:pt x="21431" y="9525"/>
                  </a:cubicBezTo>
                  <a:cubicBezTo>
                    <a:pt x="14287" y="14287"/>
                    <a:pt x="7144" y="16669"/>
                    <a:pt x="0" y="21431"/>
                  </a:cubicBezTo>
                  <a:cubicBezTo>
                    <a:pt x="2381" y="19050"/>
                    <a:pt x="0" y="19050"/>
                    <a:pt x="0" y="16669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1554342-CB15-12BB-7E49-43071E27B88C}"/>
                </a:ext>
              </a:extLst>
            </p:cNvPr>
            <p:cNvSpPr/>
            <p:nvPr/>
          </p:nvSpPr>
          <p:spPr>
            <a:xfrm>
              <a:off x="11022806" y="2321718"/>
              <a:ext cx="45243" cy="21431"/>
            </a:xfrm>
            <a:custGeom>
              <a:avLst/>
              <a:gdLst>
                <a:gd name="connsiteX0" fmla="*/ 21431 w 45243"/>
                <a:gd name="connsiteY0" fmla="*/ 9525 h 21431"/>
                <a:gd name="connsiteX1" fmla="*/ 2381 w 45243"/>
                <a:gd name="connsiteY1" fmla="*/ 21431 h 21431"/>
                <a:gd name="connsiteX2" fmla="*/ 0 w 45243"/>
                <a:gd name="connsiteY2" fmla="*/ 19050 h 21431"/>
                <a:gd name="connsiteX3" fmla="*/ 21431 w 45243"/>
                <a:gd name="connsiteY3" fmla="*/ 0 h 21431"/>
                <a:gd name="connsiteX4" fmla="*/ 45244 w 45243"/>
                <a:gd name="connsiteY4" fmla="*/ 16669 h 21431"/>
                <a:gd name="connsiteX5" fmla="*/ 42863 w 45243"/>
                <a:gd name="connsiteY5" fmla="*/ 19050 h 21431"/>
                <a:gd name="connsiteX6" fmla="*/ 21431 w 45243"/>
                <a:gd name="connsiteY6" fmla="*/ 9525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43" h="21431">
                  <a:moveTo>
                    <a:pt x="21431" y="9525"/>
                  </a:moveTo>
                  <a:cubicBezTo>
                    <a:pt x="14288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28575" y="4762"/>
                    <a:pt x="38100" y="11906"/>
                    <a:pt x="45244" y="16669"/>
                  </a:cubicBezTo>
                  <a:cubicBezTo>
                    <a:pt x="45244" y="16669"/>
                    <a:pt x="45244" y="19050"/>
                    <a:pt x="42863" y="19050"/>
                  </a:cubicBezTo>
                  <a:cubicBezTo>
                    <a:pt x="38100" y="16669"/>
                    <a:pt x="30956" y="11906"/>
                    <a:pt x="21431" y="9525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801DF871-14EC-E343-DDAC-E6336A38871E}"/>
                </a:ext>
              </a:extLst>
            </p:cNvPr>
            <p:cNvSpPr/>
            <p:nvPr/>
          </p:nvSpPr>
          <p:spPr>
            <a:xfrm>
              <a:off x="11982450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8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ECC6CBD3-4D25-9865-E7A0-5CBF562EA680}"/>
                </a:ext>
              </a:extLst>
            </p:cNvPr>
            <p:cNvSpPr/>
            <p:nvPr/>
          </p:nvSpPr>
          <p:spPr>
            <a:xfrm>
              <a:off x="7115175" y="2319337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7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21431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40A1511-05ED-E237-985E-9B5512B6DAB2}"/>
                </a:ext>
              </a:extLst>
            </p:cNvPr>
            <p:cNvSpPr/>
            <p:nvPr/>
          </p:nvSpPr>
          <p:spPr>
            <a:xfrm>
              <a:off x="7115175" y="5643562"/>
              <a:ext cx="45243" cy="23812"/>
            </a:xfrm>
            <a:custGeom>
              <a:avLst/>
              <a:gdLst>
                <a:gd name="connsiteX0" fmla="*/ 2381 w 45243"/>
                <a:gd name="connsiteY0" fmla="*/ 0 h 23812"/>
                <a:gd name="connsiteX1" fmla="*/ 45244 w 45243"/>
                <a:gd name="connsiteY1" fmla="*/ 4762 h 23812"/>
                <a:gd name="connsiteX2" fmla="*/ 23813 w 45243"/>
                <a:gd name="connsiteY2" fmla="*/ 23813 h 23812"/>
                <a:gd name="connsiteX3" fmla="*/ 0 w 45243"/>
                <a:gd name="connsiteY3" fmla="*/ 4762 h 23812"/>
                <a:gd name="connsiteX4" fmla="*/ 2381 w 4524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3812">
                  <a:moveTo>
                    <a:pt x="2381" y="0"/>
                  </a:moveTo>
                  <a:cubicBezTo>
                    <a:pt x="16669" y="14288"/>
                    <a:pt x="28575" y="14288"/>
                    <a:pt x="45244" y="4762"/>
                  </a:cubicBezTo>
                  <a:cubicBezTo>
                    <a:pt x="38100" y="9525"/>
                    <a:pt x="30956" y="16669"/>
                    <a:pt x="23813" y="23813"/>
                  </a:cubicBezTo>
                  <a:cubicBezTo>
                    <a:pt x="14287" y="16669"/>
                    <a:pt x="7144" y="11906"/>
                    <a:pt x="0" y="4762"/>
                  </a:cubicBezTo>
                  <a:cubicBezTo>
                    <a:pt x="0" y="2381"/>
                    <a:pt x="2381" y="0"/>
                    <a:pt x="2381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9B0A15A6-003E-2AB1-1B69-9EF5131AFA24}"/>
                </a:ext>
              </a:extLst>
            </p:cNvPr>
            <p:cNvSpPr/>
            <p:nvPr/>
          </p:nvSpPr>
          <p:spPr>
            <a:xfrm>
              <a:off x="7116497" y="1138237"/>
              <a:ext cx="46302" cy="23812"/>
            </a:xfrm>
            <a:custGeom>
              <a:avLst/>
              <a:gdLst>
                <a:gd name="connsiteX0" fmla="*/ 1058 w 46302"/>
                <a:gd name="connsiteY0" fmla="*/ 0 h 23812"/>
                <a:gd name="connsiteX1" fmla="*/ 46302 w 46302"/>
                <a:gd name="connsiteY1" fmla="*/ 4763 h 23812"/>
                <a:gd name="connsiteX2" fmla="*/ 24871 w 46302"/>
                <a:gd name="connsiteY2" fmla="*/ 23813 h 23812"/>
                <a:gd name="connsiteX3" fmla="*/ 1058 w 46302"/>
                <a:gd name="connsiteY3" fmla="*/ 7144 h 23812"/>
                <a:gd name="connsiteX4" fmla="*/ 1058 w 46302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02" h="23812">
                  <a:moveTo>
                    <a:pt x="1058" y="0"/>
                  </a:moveTo>
                  <a:cubicBezTo>
                    <a:pt x="15346" y="14288"/>
                    <a:pt x="29633" y="14288"/>
                    <a:pt x="46302" y="4763"/>
                  </a:cubicBezTo>
                  <a:cubicBezTo>
                    <a:pt x="39158" y="9525"/>
                    <a:pt x="32014" y="16669"/>
                    <a:pt x="24871" y="23813"/>
                  </a:cubicBezTo>
                  <a:cubicBezTo>
                    <a:pt x="15346" y="16669"/>
                    <a:pt x="8202" y="11906"/>
                    <a:pt x="1058" y="7144"/>
                  </a:cubicBezTo>
                  <a:cubicBezTo>
                    <a:pt x="-1323" y="2381"/>
                    <a:pt x="1058" y="2381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DD625EE4-250F-AACC-F904-162FB497D6C0}"/>
                </a:ext>
              </a:extLst>
            </p:cNvPr>
            <p:cNvSpPr/>
            <p:nvPr/>
          </p:nvSpPr>
          <p:spPr>
            <a:xfrm>
              <a:off x="9067800" y="5648324"/>
              <a:ext cx="47625" cy="19050"/>
            </a:xfrm>
            <a:custGeom>
              <a:avLst/>
              <a:gdLst>
                <a:gd name="connsiteX0" fmla="*/ 47625 w 47625"/>
                <a:gd name="connsiteY0" fmla="*/ 0 h 19050"/>
                <a:gd name="connsiteX1" fmla="*/ 23813 w 47625"/>
                <a:gd name="connsiteY1" fmla="*/ 19050 h 19050"/>
                <a:gd name="connsiteX2" fmla="*/ 0 w 47625"/>
                <a:gd name="connsiteY2" fmla="*/ 0 h 19050"/>
                <a:gd name="connsiteX3" fmla="*/ 47625 w 476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19050">
                  <a:moveTo>
                    <a:pt x="47625" y="0"/>
                  </a:moveTo>
                  <a:cubicBezTo>
                    <a:pt x="40481" y="4762"/>
                    <a:pt x="33337" y="11906"/>
                    <a:pt x="23813" y="19050"/>
                  </a:cubicBezTo>
                  <a:cubicBezTo>
                    <a:pt x="16669" y="11906"/>
                    <a:pt x="7144" y="7144"/>
                    <a:pt x="0" y="0"/>
                  </a:cubicBezTo>
                  <a:cubicBezTo>
                    <a:pt x="26194" y="7144"/>
                    <a:pt x="26194" y="7144"/>
                    <a:pt x="476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CE6F807D-06E8-9531-1326-5C8A2DB749FB}"/>
                </a:ext>
              </a:extLst>
            </p:cNvPr>
            <p:cNvSpPr/>
            <p:nvPr/>
          </p:nvSpPr>
          <p:spPr>
            <a:xfrm>
              <a:off x="11022806" y="5642913"/>
              <a:ext cx="45243" cy="24461"/>
            </a:xfrm>
            <a:custGeom>
              <a:avLst/>
              <a:gdLst>
                <a:gd name="connsiteX0" fmla="*/ 45244 w 45243"/>
                <a:gd name="connsiteY0" fmla="*/ 5411 h 24461"/>
                <a:gd name="connsiteX1" fmla="*/ 23813 w 45243"/>
                <a:gd name="connsiteY1" fmla="*/ 24462 h 24461"/>
                <a:gd name="connsiteX2" fmla="*/ 0 w 45243"/>
                <a:gd name="connsiteY2" fmla="*/ 7793 h 24461"/>
                <a:gd name="connsiteX3" fmla="*/ 45244 w 45243"/>
                <a:gd name="connsiteY3" fmla="*/ 649 h 24461"/>
                <a:gd name="connsiteX4" fmla="*/ 45244 w 45243"/>
                <a:gd name="connsiteY4" fmla="*/ 5411 h 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" h="24461">
                  <a:moveTo>
                    <a:pt x="45244" y="5411"/>
                  </a:moveTo>
                  <a:cubicBezTo>
                    <a:pt x="38100" y="10174"/>
                    <a:pt x="30956" y="17318"/>
                    <a:pt x="23813" y="24462"/>
                  </a:cubicBezTo>
                  <a:cubicBezTo>
                    <a:pt x="14288" y="17318"/>
                    <a:pt x="7144" y="12555"/>
                    <a:pt x="0" y="7793"/>
                  </a:cubicBezTo>
                  <a:cubicBezTo>
                    <a:pt x="16669" y="12555"/>
                    <a:pt x="30956" y="22080"/>
                    <a:pt x="45244" y="649"/>
                  </a:cubicBezTo>
                  <a:cubicBezTo>
                    <a:pt x="45244" y="-1732"/>
                    <a:pt x="45244" y="3030"/>
                    <a:pt x="45244" y="541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7C8D1E84-8675-3861-489E-F1B50C415CE4}"/>
                </a:ext>
              </a:extLst>
            </p:cNvPr>
            <p:cNvSpPr/>
            <p:nvPr/>
          </p:nvSpPr>
          <p:spPr>
            <a:xfrm>
              <a:off x="7115770" y="11906"/>
              <a:ext cx="47029" cy="23812"/>
            </a:xfrm>
            <a:custGeom>
              <a:avLst/>
              <a:gdLst>
                <a:gd name="connsiteX0" fmla="*/ 1786 w 47029"/>
                <a:gd name="connsiteY0" fmla="*/ 0 h 23812"/>
                <a:gd name="connsiteX1" fmla="*/ 47030 w 47029"/>
                <a:gd name="connsiteY1" fmla="*/ 4762 h 23812"/>
                <a:gd name="connsiteX2" fmla="*/ 25598 w 47029"/>
                <a:gd name="connsiteY2" fmla="*/ 23813 h 23812"/>
                <a:gd name="connsiteX3" fmla="*/ 1786 w 47029"/>
                <a:gd name="connsiteY3" fmla="*/ 7144 h 23812"/>
                <a:gd name="connsiteX4" fmla="*/ 1786 w 47029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9" h="23812">
                  <a:moveTo>
                    <a:pt x="1786" y="0"/>
                  </a:moveTo>
                  <a:cubicBezTo>
                    <a:pt x="16073" y="14288"/>
                    <a:pt x="30361" y="14288"/>
                    <a:pt x="47030" y="4762"/>
                  </a:cubicBezTo>
                  <a:cubicBezTo>
                    <a:pt x="39886" y="9525"/>
                    <a:pt x="32742" y="16669"/>
                    <a:pt x="25598" y="23813"/>
                  </a:cubicBezTo>
                  <a:cubicBezTo>
                    <a:pt x="16073" y="16669"/>
                    <a:pt x="8930" y="11906"/>
                    <a:pt x="1786" y="7144"/>
                  </a:cubicBezTo>
                  <a:cubicBezTo>
                    <a:pt x="-595" y="2381"/>
                    <a:pt x="-595" y="2381"/>
                    <a:pt x="178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2D8DA515-6187-C0D8-B1C2-F04C2850CFCA}"/>
                </a:ext>
              </a:extLst>
            </p:cNvPr>
            <p:cNvSpPr/>
            <p:nvPr/>
          </p:nvSpPr>
          <p:spPr>
            <a:xfrm>
              <a:off x="6119812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866E0293-2F73-4639-1F7A-B8F7A7DC2179}"/>
                </a:ext>
              </a:extLst>
            </p:cNvPr>
            <p:cNvSpPr/>
            <p:nvPr/>
          </p:nvSpPr>
          <p:spPr>
            <a:xfrm>
              <a:off x="6179343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3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3" y="16669"/>
                    <a:pt x="7144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00C7682-C317-A199-DDE2-4F7F1E6190DA}"/>
                </a:ext>
              </a:extLst>
            </p:cNvPr>
            <p:cNvSpPr/>
            <p:nvPr/>
          </p:nvSpPr>
          <p:spPr>
            <a:xfrm>
              <a:off x="8074818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4" y="2381"/>
                    <a:pt x="14287" y="2381"/>
                    <a:pt x="19050" y="4763"/>
                  </a:cubicBezTo>
                  <a:cubicBezTo>
                    <a:pt x="19050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9E0B706C-90FB-AB5B-1EBC-C495656D1208}"/>
                </a:ext>
              </a:extLst>
            </p:cNvPr>
            <p:cNvSpPr/>
            <p:nvPr/>
          </p:nvSpPr>
          <p:spPr>
            <a:xfrm>
              <a:off x="8131968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82EFA142-16D1-652E-A4C6-472B9D21F6AD}"/>
                </a:ext>
              </a:extLst>
            </p:cNvPr>
            <p:cNvSpPr/>
            <p:nvPr/>
          </p:nvSpPr>
          <p:spPr>
            <a:xfrm>
              <a:off x="10027443" y="5688806"/>
              <a:ext cx="23812" cy="45243"/>
            </a:xfrm>
            <a:custGeom>
              <a:avLst/>
              <a:gdLst>
                <a:gd name="connsiteX0" fmla="*/ 23813 w 23812"/>
                <a:gd name="connsiteY0" fmla="*/ 33338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3 h 45243"/>
                <a:gd name="connsiteX5" fmla="*/ 23813 w 23812"/>
                <a:gd name="connsiteY5" fmla="*/ 33338 h 45243"/>
                <a:gd name="connsiteX6" fmla="*/ 23813 w 23812"/>
                <a:gd name="connsiteY6" fmla="*/ 33338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8"/>
                  </a:moveTo>
                  <a:cubicBezTo>
                    <a:pt x="21431" y="38100"/>
                    <a:pt x="16669" y="40482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lnTo>
                    <a:pt x="0" y="0"/>
                  </a:lnTo>
                  <a:cubicBezTo>
                    <a:pt x="7143" y="2381"/>
                    <a:pt x="14287" y="2381"/>
                    <a:pt x="19050" y="4763"/>
                  </a:cubicBezTo>
                  <a:cubicBezTo>
                    <a:pt x="21431" y="16669"/>
                    <a:pt x="21431" y="23813"/>
                    <a:pt x="23813" y="33338"/>
                  </a:cubicBezTo>
                  <a:lnTo>
                    <a:pt x="23813" y="33338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C379AFF4-5E75-C717-F6CA-0634D73C1FFD}"/>
                </a:ext>
              </a:extLst>
            </p:cNvPr>
            <p:cNvSpPr/>
            <p:nvPr/>
          </p:nvSpPr>
          <p:spPr>
            <a:xfrm>
              <a:off x="10086975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cubicBezTo>
                    <a:pt x="0" y="35719"/>
                    <a:pt x="0" y="35719"/>
                    <a:pt x="0" y="35719"/>
                  </a:cubicBez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9B9E39A2-28D2-4F79-5970-ECD61142B6EE}"/>
                </a:ext>
              </a:extLst>
            </p:cNvPr>
            <p:cNvSpPr/>
            <p:nvPr/>
          </p:nvSpPr>
          <p:spPr>
            <a:xfrm>
              <a:off x="12039600" y="5686425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6C8C221D-9B1D-27D4-80B3-7F0B09D49A3A}"/>
                </a:ext>
              </a:extLst>
            </p:cNvPr>
            <p:cNvSpPr/>
            <p:nvPr/>
          </p:nvSpPr>
          <p:spPr>
            <a:xfrm>
              <a:off x="7112793" y="5698331"/>
              <a:ext cx="47029" cy="21431"/>
            </a:xfrm>
            <a:custGeom>
              <a:avLst/>
              <a:gdLst>
                <a:gd name="connsiteX0" fmla="*/ 45244 w 47029"/>
                <a:gd name="connsiteY0" fmla="*/ 21431 h 21431"/>
                <a:gd name="connsiteX1" fmla="*/ 23813 w 47029"/>
                <a:gd name="connsiteY1" fmla="*/ 9525 h 21431"/>
                <a:gd name="connsiteX2" fmla="*/ 2381 w 47029"/>
                <a:gd name="connsiteY2" fmla="*/ 21431 h 21431"/>
                <a:gd name="connsiteX3" fmla="*/ 0 w 47029"/>
                <a:gd name="connsiteY3" fmla="*/ 19050 h 21431"/>
                <a:gd name="connsiteX4" fmla="*/ 21431 w 47029"/>
                <a:gd name="connsiteY4" fmla="*/ 0 h 21431"/>
                <a:gd name="connsiteX5" fmla="*/ 45244 w 47029"/>
                <a:gd name="connsiteY5" fmla="*/ 19050 h 21431"/>
                <a:gd name="connsiteX6" fmla="*/ 45244 w 47029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29" h="21431">
                  <a:moveTo>
                    <a:pt x="45244" y="21431"/>
                  </a:move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8" y="7144"/>
                    <a:pt x="21431" y="0"/>
                  </a:cubicBezTo>
                  <a:cubicBezTo>
                    <a:pt x="30956" y="7144"/>
                    <a:pt x="38100" y="11906"/>
                    <a:pt x="45244" y="19050"/>
                  </a:cubicBezTo>
                  <a:cubicBezTo>
                    <a:pt x="47625" y="19050"/>
                    <a:pt x="47625" y="21431"/>
                    <a:pt x="45244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88F7779-D3C6-E88F-30F1-1C1D1DD16BF4}"/>
                </a:ext>
              </a:extLst>
            </p:cNvPr>
            <p:cNvSpPr/>
            <p:nvPr/>
          </p:nvSpPr>
          <p:spPr>
            <a:xfrm>
              <a:off x="9067800" y="5698331"/>
              <a:ext cx="47625" cy="21431"/>
            </a:xfrm>
            <a:custGeom>
              <a:avLst/>
              <a:gdLst>
                <a:gd name="connsiteX0" fmla="*/ 42863 w 47625"/>
                <a:gd name="connsiteY0" fmla="*/ 21431 h 21431"/>
                <a:gd name="connsiteX1" fmla="*/ 23813 w 47625"/>
                <a:gd name="connsiteY1" fmla="*/ 9525 h 21431"/>
                <a:gd name="connsiteX2" fmla="*/ 2381 w 47625"/>
                <a:gd name="connsiteY2" fmla="*/ 21431 h 21431"/>
                <a:gd name="connsiteX3" fmla="*/ 0 w 47625"/>
                <a:gd name="connsiteY3" fmla="*/ 19050 h 21431"/>
                <a:gd name="connsiteX4" fmla="*/ 23813 w 47625"/>
                <a:gd name="connsiteY4" fmla="*/ 0 h 21431"/>
                <a:gd name="connsiteX5" fmla="*/ 47625 w 47625"/>
                <a:gd name="connsiteY5" fmla="*/ 19050 h 21431"/>
                <a:gd name="connsiteX6" fmla="*/ 42863 w 47625"/>
                <a:gd name="connsiteY6" fmla="*/ 2143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2863" y="21431"/>
                  </a:moveTo>
                  <a:cubicBezTo>
                    <a:pt x="35719" y="16669"/>
                    <a:pt x="30956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ubicBezTo>
                    <a:pt x="7144" y="14287"/>
                    <a:pt x="14287" y="7144"/>
                    <a:pt x="23813" y="0"/>
                  </a:cubicBezTo>
                  <a:cubicBezTo>
                    <a:pt x="33337" y="7144"/>
                    <a:pt x="40481" y="11906"/>
                    <a:pt x="47625" y="19050"/>
                  </a:cubicBezTo>
                  <a:cubicBezTo>
                    <a:pt x="45244" y="19050"/>
                    <a:pt x="45244" y="21431"/>
                    <a:pt x="42863" y="2143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FE575B6A-D4BA-B364-2926-30624A8CA4AA}"/>
                </a:ext>
              </a:extLst>
            </p:cNvPr>
            <p:cNvSpPr/>
            <p:nvPr/>
          </p:nvSpPr>
          <p:spPr>
            <a:xfrm>
              <a:off x="11022806" y="5698331"/>
              <a:ext cx="47625" cy="21431"/>
            </a:xfrm>
            <a:custGeom>
              <a:avLst/>
              <a:gdLst>
                <a:gd name="connsiteX0" fmla="*/ 0 w 47625"/>
                <a:gd name="connsiteY0" fmla="*/ 19050 h 21431"/>
                <a:gd name="connsiteX1" fmla="*/ 23813 w 47625"/>
                <a:gd name="connsiteY1" fmla="*/ 0 h 21431"/>
                <a:gd name="connsiteX2" fmla="*/ 47625 w 47625"/>
                <a:gd name="connsiteY2" fmla="*/ 19050 h 21431"/>
                <a:gd name="connsiteX3" fmla="*/ 45244 w 47625"/>
                <a:gd name="connsiteY3" fmla="*/ 21431 h 21431"/>
                <a:gd name="connsiteX4" fmla="*/ 23813 w 47625"/>
                <a:gd name="connsiteY4" fmla="*/ 9525 h 21431"/>
                <a:gd name="connsiteX5" fmla="*/ 2381 w 47625"/>
                <a:gd name="connsiteY5" fmla="*/ 21431 h 21431"/>
                <a:gd name="connsiteX6" fmla="*/ 0 w 47625"/>
                <a:gd name="connsiteY6" fmla="*/ 19050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0" y="19050"/>
                  </a:moveTo>
                  <a:cubicBezTo>
                    <a:pt x="7144" y="14287"/>
                    <a:pt x="14288" y="7144"/>
                    <a:pt x="23813" y="0"/>
                  </a:cubicBezTo>
                  <a:cubicBezTo>
                    <a:pt x="33338" y="7144"/>
                    <a:pt x="40482" y="11906"/>
                    <a:pt x="47625" y="19050"/>
                  </a:cubicBezTo>
                  <a:cubicBezTo>
                    <a:pt x="47625" y="19050"/>
                    <a:pt x="45244" y="21431"/>
                    <a:pt x="45244" y="21431"/>
                  </a:cubicBezTo>
                  <a:cubicBezTo>
                    <a:pt x="38100" y="16669"/>
                    <a:pt x="33338" y="14287"/>
                    <a:pt x="23813" y="9525"/>
                  </a:cubicBezTo>
                  <a:cubicBezTo>
                    <a:pt x="16669" y="14287"/>
                    <a:pt x="9525" y="16669"/>
                    <a:pt x="2381" y="21431"/>
                  </a:cubicBezTo>
                  <a:cubicBezTo>
                    <a:pt x="2381" y="21431"/>
                    <a:pt x="0" y="19050"/>
                    <a:pt x="0" y="1905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9706AC7F-FB8B-74C9-5141-FC7D41017CB4}"/>
                </a:ext>
              </a:extLst>
            </p:cNvPr>
            <p:cNvSpPr/>
            <p:nvPr/>
          </p:nvSpPr>
          <p:spPr>
            <a:xfrm>
              <a:off x="9067800" y="14287"/>
              <a:ext cx="47625" cy="21431"/>
            </a:xfrm>
            <a:custGeom>
              <a:avLst/>
              <a:gdLst>
                <a:gd name="connsiteX0" fmla="*/ 47625 w 47625"/>
                <a:gd name="connsiteY0" fmla="*/ 2381 h 21431"/>
                <a:gd name="connsiteX1" fmla="*/ 23813 w 47625"/>
                <a:gd name="connsiteY1" fmla="*/ 21431 h 21431"/>
                <a:gd name="connsiteX2" fmla="*/ 0 w 47625"/>
                <a:gd name="connsiteY2" fmla="*/ 2381 h 21431"/>
                <a:gd name="connsiteX3" fmla="*/ 2381 w 47625"/>
                <a:gd name="connsiteY3" fmla="*/ 0 h 21431"/>
                <a:gd name="connsiteX4" fmla="*/ 23813 w 47625"/>
                <a:gd name="connsiteY4" fmla="*/ 9525 h 21431"/>
                <a:gd name="connsiteX5" fmla="*/ 45244 w 47625"/>
                <a:gd name="connsiteY5" fmla="*/ 0 h 21431"/>
                <a:gd name="connsiteX6" fmla="*/ 47625 w 47625"/>
                <a:gd name="connsiteY6" fmla="*/ 2381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1431">
                  <a:moveTo>
                    <a:pt x="47625" y="2381"/>
                  </a:moveTo>
                  <a:cubicBezTo>
                    <a:pt x="40481" y="7144"/>
                    <a:pt x="33337" y="14288"/>
                    <a:pt x="23813" y="21431"/>
                  </a:cubicBezTo>
                  <a:cubicBezTo>
                    <a:pt x="14287" y="14288"/>
                    <a:pt x="7144" y="9525"/>
                    <a:pt x="0" y="2381"/>
                  </a:cubicBezTo>
                  <a:cubicBezTo>
                    <a:pt x="0" y="2381"/>
                    <a:pt x="0" y="0"/>
                    <a:pt x="2381" y="0"/>
                  </a:cubicBezTo>
                  <a:cubicBezTo>
                    <a:pt x="9525" y="2381"/>
                    <a:pt x="16669" y="9525"/>
                    <a:pt x="23813" y="9525"/>
                  </a:cubicBezTo>
                  <a:cubicBezTo>
                    <a:pt x="30956" y="9525"/>
                    <a:pt x="38100" y="2381"/>
                    <a:pt x="45244" y="0"/>
                  </a:cubicBezTo>
                  <a:cubicBezTo>
                    <a:pt x="45244" y="0"/>
                    <a:pt x="47625" y="0"/>
                    <a:pt x="476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E1E64140-5AEB-1C9E-90F1-96B0D885DE80}"/>
                </a:ext>
              </a:extLst>
            </p:cNvPr>
            <p:cNvSpPr/>
            <p:nvPr/>
          </p:nvSpPr>
          <p:spPr>
            <a:xfrm>
              <a:off x="10086975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3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3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3" y="4762"/>
                  </a:cubicBezTo>
                  <a:cubicBezTo>
                    <a:pt x="11906" y="4762"/>
                    <a:pt x="16669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847CD9DD-78FA-B04A-C872-D41345FF4FB9}"/>
                </a:ext>
              </a:extLst>
            </p:cNvPr>
            <p:cNvSpPr/>
            <p:nvPr/>
          </p:nvSpPr>
          <p:spPr>
            <a:xfrm>
              <a:off x="10027443" y="3436143"/>
              <a:ext cx="23812" cy="45243"/>
            </a:xfrm>
            <a:custGeom>
              <a:avLst/>
              <a:gdLst>
                <a:gd name="connsiteX0" fmla="*/ 23813 w 23812"/>
                <a:gd name="connsiteY0" fmla="*/ 33337 h 45243"/>
                <a:gd name="connsiteX1" fmla="*/ 14287 w 23812"/>
                <a:gd name="connsiteY1" fmla="*/ 45244 h 45243"/>
                <a:gd name="connsiteX2" fmla="*/ 0 w 23812"/>
                <a:gd name="connsiteY2" fmla="*/ 0 h 45243"/>
                <a:gd name="connsiteX3" fmla="*/ 0 w 23812"/>
                <a:gd name="connsiteY3" fmla="*/ 0 h 45243"/>
                <a:gd name="connsiteX4" fmla="*/ 19050 w 23812"/>
                <a:gd name="connsiteY4" fmla="*/ 4762 h 45243"/>
                <a:gd name="connsiteX5" fmla="*/ 23813 w 23812"/>
                <a:gd name="connsiteY5" fmla="*/ 33337 h 45243"/>
                <a:gd name="connsiteX6" fmla="*/ 23813 w 23812"/>
                <a:gd name="connsiteY6" fmla="*/ 33337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33337"/>
                  </a:moveTo>
                  <a:cubicBezTo>
                    <a:pt x="21431" y="38100"/>
                    <a:pt x="16669" y="40481"/>
                    <a:pt x="14287" y="45244"/>
                  </a:cubicBezTo>
                  <a:cubicBezTo>
                    <a:pt x="14287" y="26194"/>
                    <a:pt x="19050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43" y="2381"/>
                    <a:pt x="14287" y="2381"/>
                    <a:pt x="19050" y="4762"/>
                  </a:cubicBezTo>
                  <a:cubicBezTo>
                    <a:pt x="21431" y="16669"/>
                    <a:pt x="21431" y="23813"/>
                    <a:pt x="23813" y="33337"/>
                  </a:cubicBezTo>
                  <a:lnTo>
                    <a:pt x="23813" y="33337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32BEBFEC-BBD7-5C9E-06FB-D8CD547B27B9}"/>
                </a:ext>
              </a:extLst>
            </p:cNvPr>
            <p:cNvSpPr/>
            <p:nvPr/>
          </p:nvSpPr>
          <p:spPr>
            <a:xfrm>
              <a:off x="8131968" y="3433762"/>
              <a:ext cx="23812" cy="45243"/>
            </a:xfrm>
            <a:custGeom>
              <a:avLst/>
              <a:gdLst>
                <a:gd name="connsiteX0" fmla="*/ 23813 w 23812"/>
                <a:gd name="connsiteY0" fmla="*/ 0 h 45243"/>
                <a:gd name="connsiteX1" fmla="*/ 9525 w 23812"/>
                <a:gd name="connsiteY1" fmla="*/ 45244 h 45243"/>
                <a:gd name="connsiteX2" fmla="*/ 0 w 23812"/>
                <a:gd name="connsiteY2" fmla="*/ 35719 h 45243"/>
                <a:gd name="connsiteX3" fmla="*/ 0 w 23812"/>
                <a:gd name="connsiteY3" fmla="*/ 35719 h 45243"/>
                <a:gd name="connsiteX4" fmla="*/ 7144 w 23812"/>
                <a:gd name="connsiteY4" fmla="*/ 4762 h 45243"/>
                <a:gd name="connsiteX5" fmla="*/ 23813 w 23812"/>
                <a:gd name="connsiteY5" fmla="*/ 0 h 45243"/>
                <a:gd name="connsiteX6" fmla="*/ 23813 w 23812"/>
                <a:gd name="connsiteY6" fmla="*/ 0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45243">
                  <a:moveTo>
                    <a:pt x="23813" y="0"/>
                  </a:moveTo>
                  <a:cubicBezTo>
                    <a:pt x="4762" y="9525"/>
                    <a:pt x="9525" y="26194"/>
                    <a:pt x="9525" y="45244"/>
                  </a:cubicBezTo>
                  <a:cubicBezTo>
                    <a:pt x="7144" y="42863"/>
                    <a:pt x="2381" y="38100"/>
                    <a:pt x="0" y="35719"/>
                  </a:cubicBezTo>
                  <a:lnTo>
                    <a:pt x="0" y="35719"/>
                  </a:lnTo>
                  <a:cubicBezTo>
                    <a:pt x="2381" y="26194"/>
                    <a:pt x="4762" y="16669"/>
                    <a:pt x="7144" y="4762"/>
                  </a:cubicBezTo>
                  <a:cubicBezTo>
                    <a:pt x="11906" y="4762"/>
                    <a:pt x="19050" y="2381"/>
                    <a:pt x="23813" y="0"/>
                  </a:cubicBezTo>
                  <a:lnTo>
                    <a:pt x="23813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1C67CC4-79C2-0D07-C103-7E76B723ABD5}"/>
                </a:ext>
              </a:extLst>
            </p:cNvPr>
            <p:cNvSpPr/>
            <p:nvPr/>
          </p:nvSpPr>
          <p:spPr>
            <a:xfrm>
              <a:off x="12006262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C38CB9A-D9BC-69A1-2442-0F8ACA323719}"/>
                </a:ext>
              </a:extLst>
            </p:cNvPr>
            <p:cNvSpPr/>
            <p:nvPr/>
          </p:nvSpPr>
          <p:spPr>
            <a:xfrm>
              <a:off x="10051256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B1F8B395-76C8-1B4C-D55A-13DA1C34B8D7}"/>
                </a:ext>
              </a:extLst>
            </p:cNvPr>
            <p:cNvSpPr/>
            <p:nvPr/>
          </p:nvSpPr>
          <p:spPr>
            <a:xfrm>
              <a:off x="8098631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30112EA0-BC87-DFA7-3A33-D673A34D0530}"/>
                </a:ext>
              </a:extLst>
            </p:cNvPr>
            <p:cNvSpPr/>
            <p:nvPr/>
          </p:nvSpPr>
          <p:spPr>
            <a:xfrm>
              <a:off x="6143625" y="4517231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8076F937-CF14-E873-8D1B-7B4C8154EF45}"/>
                </a:ext>
              </a:extLst>
            </p:cNvPr>
            <p:cNvSpPr/>
            <p:nvPr/>
          </p:nvSpPr>
          <p:spPr>
            <a:xfrm>
              <a:off x="6143625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123928E4-A2E1-AC4A-EA29-9F5D3AAF0CD0}"/>
                </a:ext>
              </a:extLst>
            </p:cNvPr>
            <p:cNvSpPr/>
            <p:nvPr/>
          </p:nvSpPr>
          <p:spPr>
            <a:xfrm>
              <a:off x="8096250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EBE55BF1-7F7A-F026-B53F-D0E9A0CD99D7}"/>
                </a:ext>
              </a:extLst>
            </p:cNvPr>
            <p:cNvSpPr/>
            <p:nvPr/>
          </p:nvSpPr>
          <p:spPr>
            <a:xfrm>
              <a:off x="10051256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6B1BA455-E0CB-74AB-B6A6-A59D00907277}"/>
                </a:ext>
              </a:extLst>
            </p:cNvPr>
            <p:cNvSpPr/>
            <p:nvPr/>
          </p:nvSpPr>
          <p:spPr>
            <a:xfrm>
              <a:off x="12003881" y="1197768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8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DE739FBC-10F7-25DC-654C-FA6B4A62140F}"/>
                </a:ext>
              </a:extLst>
            </p:cNvPr>
            <p:cNvSpPr/>
            <p:nvPr/>
          </p:nvSpPr>
          <p:spPr>
            <a:xfrm>
              <a:off x="6143625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EA68675C-D0B5-C30D-E83B-797087835936}"/>
                </a:ext>
              </a:extLst>
            </p:cNvPr>
            <p:cNvSpPr/>
            <p:nvPr/>
          </p:nvSpPr>
          <p:spPr>
            <a:xfrm>
              <a:off x="8098631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526ABD11-583C-8733-9483-D6353CB3B7FB}"/>
                </a:ext>
              </a:extLst>
            </p:cNvPr>
            <p:cNvSpPr/>
            <p:nvPr/>
          </p:nvSpPr>
          <p:spPr>
            <a:xfrm>
              <a:off x="12006262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64192962-E524-59A5-342F-ED20DD66BEA3}"/>
                </a:ext>
              </a:extLst>
            </p:cNvPr>
            <p:cNvSpPr/>
            <p:nvPr/>
          </p:nvSpPr>
          <p:spPr>
            <a:xfrm>
              <a:off x="12006262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AA4CC7AA-9033-29C6-06AF-771ACF03F7FD}"/>
                </a:ext>
              </a:extLst>
            </p:cNvPr>
            <p:cNvSpPr/>
            <p:nvPr/>
          </p:nvSpPr>
          <p:spPr>
            <a:xfrm>
              <a:off x="10051256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68115A7A-A31D-9AA4-EC09-4445473D5BD4}"/>
                </a:ext>
              </a:extLst>
            </p:cNvPr>
            <p:cNvSpPr/>
            <p:nvPr/>
          </p:nvSpPr>
          <p:spPr>
            <a:xfrm>
              <a:off x="8098631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91335212-25E1-BA14-AFFB-0BF566645DA7}"/>
                </a:ext>
              </a:extLst>
            </p:cNvPr>
            <p:cNvSpPr/>
            <p:nvPr/>
          </p:nvSpPr>
          <p:spPr>
            <a:xfrm>
              <a:off x="6143625" y="6769893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952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6252BEA6-6925-F052-DAF6-023BDFD417D2}"/>
                </a:ext>
              </a:extLst>
            </p:cNvPr>
            <p:cNvSpPr/>
            <p:nvPr/>
          </p:nvSpPr>
          <p:spPr>
            <a:xfrm>
              <a:off x="10051256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60A5AD35-8C1D-7AD3-9E65-9A19CFCE6C9C}"/>
                </a:ext>
              </a:extLst>
            </p:cNvPr>
            <p:cNvSpPr/>
            <p:nvPr/>
          </p:nvSpPr>
          <p:spPr>
            <a:xfrm>
              <a:off x="6143625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2088B90F-7EF2-72C4-F5BB-EC7D38421318}"/>
                </a:ext>
              </a:extLst>
            </p:cNvPr>
            <p:cNvSpPr/>
            <p:nvPr/>
          </p:nvSpPr>
          <p:spPr>
            <a:xfrm>
              <a:off x="8096250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E7EE744D-5EC6-23F9-0088-570FFC84638B}"/>
                </a:ext>
              </a:extLst>
            </p:cNvPr>
            <p:cNvSpPr/>
            <p:nvPr/>
          </p:nvSpPr>
          <p:spPr>
            <a:xfrm>
              <a:off x="12006262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82A50FA-92B3-2D31-4245-E01D6053D988}"/>
                </a:ext>
              </a:extLst>
            </p:cNvPr>
            <p:cNvSpPr/>
            <p:nvPr/>
          </p:nvSpPr>
          <p:spPr>
            <a:xfrm>
              <a:off x="6143625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C57CDFC-637F-11CF-924A-BE462C287157}"/>
                </a:ext>
              </a:extLst>
            </p:cNvPr>
            <p:cNvSpPr/>
            <p:nvPr/>
          </p:nvSpPr>
          <p:spPr>
            <a:xfrm>
              <a:off x="8096250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8A4E3218-8E96-70B7-EDC9-3871C4379A35}"/>
                </a:ext>
              </a:extLst>
            </p:cNvPr>
            <p:cNvSpPr/>
            <p:nvPr/>
          </p:nvSpPr>
          <p:spPr>
            <a:xfrm>
              <a:off x="10051256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BA10C0F2-F704-91B6-D91A-723DC98F1650}"/>
                </a:ext>
              </a:extLst>
            </p:cNvPr>
            <p:cNvSpPr/>
            <p:nvPr/>
          </p:nvSpPr>
          <p:spPr>
            <a:xfrm>
              <a:off x="10051256" y="71437"/>
              <a:ext cx="35718" cy="19049"/>
            </a:xfrm>
            <a:custGeom>
              <a:avLst/>
              <a:gdLst>
                <a:gd name="connsiteX0" fmla="*/ 35719 w 35718"/>
                <a:gd name="connsiteY0" fmla="*/ 19050 h 19049"/>
                <a:gd name="connsiteX1" fmla="*/ 0 w 35718"/>
                <a:gd name="connsiteY1" fmla="*/ 19050 h 19049"/>
                <a:gd name="connsiteX2" fmla="*/ 0 w 35718"/>
                <a:gd name="connsiteY2" fmla="*/ 19050 h 19049"/>
                <a:gd name="connsiteX3" fmla="*/ 16669 w 35718"/>
                <a:gd name="connsiteY3" fmla="*/ 0 h 19049"/>
                <a:gd name="connsiteX4" fmla="*/ 35719 w 35718"/>
                <a:gd name="connsiteY4" fmla="*/ 19050 h 19049"/>
                <a:gd name="connsiteX5" fmla="*/ 35719 w 35718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BD1594A8-F7D6-0FB1-1228-AE592F962365}"/>
                </a:ext>
              </a:extLst>
            </p:cNvPr>
            <p:cNvSpPr/>
            <p:nvPr/>
          </p:nvSpPr>
          <p:spPr>
            <a:xfrm>
              <a:off x="12003881" y="4576762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23917840-8593-30AC-984D-47EE278D256D}"/>
                </a:ext>
              </a:extLst>
            </p:cNvPr>
            <p:cNvSpPr/>
            <p:nvPr/>
          </p:nvSpPr>
          <p:spPr>
            <a:xfrm>
              <a:off x="12003881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95BB45B0-2F70-BA1A-86E5-474AAA302D4E}"/>
                </a:ext>
              </a:extLst>
            </p:cNvPr>
            <p:cNvSpPr/>
            <p:nvPr/>
          </p:nvSpPr>
          <p:spPr>
            <a:xfrm>
              <a:off x="10051256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B4E05BF1-FFAF-18E1-09C6-033CD779682B}"/>
                </a:ext>
              </a:extLst>
            </p:cNvPr>
            <p:cNvSpPr/>
            <p:nvPr/>
          </p:nvSpPr>
          <p:spPr>
            <a:xfrm>
              <a:off x="8096250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6194" y="7144"/>
                    <a:pt x="30956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49E625C2-124E-CBA4-DCCC-3D76E0BD2E6B}"/>
                </a:ext>
              </a:extLst>
            </p:cNvPr>
            <p:cNvSpPr/>
            <p:nvPr/>
          </p:nvSpPr>
          <p:spPr>
            <a:xfrm>
              <a:off x="6143625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7B717FB2-E84E-D5D8-30EC-4D263FA19EA6}"/>
                </a:ext>
              </a:extLst>
            </p:cNvPr>
            <p:cNvSpPr/>
            <p:nvPr/>
          </p:nvSpPr>
          <p:spPr>
            <a:xfrm>
              <a:off x="8098631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EA470677-2CBB-848A-EEA5-83EE546CCBF0}"/>
                </a:ext>
              </a:extLst>
            </p:cNvPr>
            <p:cNvSpPr/>
            <p:nvPr/>
          </p:nvSpPr>
          <p:spPr>
            <a:xfrm>
              <a:off x="12006262" y="71437"/>
              <a:ext cx="33337" cy="19049"/>
            </a:xfrm>
            <a:custGeom>
              <a:avLst/>
              <a:gdLst>
                <a:gd name="connsiteX0" fmla="*/ 33337 w 33337"/>
                <a:gd name="connsiteY0" fmla="*/ 19050 h 19049"/>
                <a:gd name="connsiteX1" fmla="*/ 0 w 33337"/>
                <a:gd name="connsiteY1" fmla="*/ 19050 h 19049"/>
                <a:gd name="connsiteX2" fmla="*/ 0 w 33337"/>
                <a:gd name="connsiteY2" fmla="*/ 19050 h 19049"/>
                <a:gd name="connsiteX3" fmla="*/ 16668 w 33337"/>
                <a:gd name="connsiteY3" fmla="*/ 0 h 19049"/>
                <a:gd name="connsiteX4" fmla="*/ 33337 w 33337"/>
                <a:gd name="connsiteY4" fmla="*/ 19050 h 19049"/>
                <a:gd name="connsiteX5" fmla="*/ 33337 w 33337"/>
                <a:gd name="connsiteY5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49">
                  <a:moveTo>
                    <a:pt x="33337" y="19050"/>
                  </a:moveTo>
                  <a:cubicBezTo>
                    <a:pt x="21431" y="14287"/>
                    <a:pt x="9525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8" y="0"/>
                  </a:cubicBezTo>
                  <a:cubicBezTo>
                    <a:pt x="23813" y="7144"/>
                    <a:pt x="28575" y="14287"/>
                    <a:pt x="33337" y="19050"/>
                  </a:cubicBezTo>
                  <a:lnTo>
                    <a:pt x="33337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6650569F-C18F-D4A7-8AEF-8A1AAC17ECAF}"/>
                </a:ext>
              </a:extLst>
            </p:cNvPr>
            <p:cNvSpPr/>
            <p:nvPr/>
          </p:nvSpPr>
          <p:spPr>
            <a:xfrm>
              <a:off x="6143625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E904D2D9-44EB-11DA-C652-4249AADF533B}"/>
                </a:ext>
              </a:extLst>
            </p:cNvPr>
            <p:cNvSpPr/>
            <p:nvPr/>
          </p:nvSpPr>
          <p:spPr>
            <a:xfrm>
              <a:off x="12006262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3" y="11906"/>
                    <a:pt x="19050" y="19050"/>
                  </a:cubicBezTo>
                  <a:cubicBezTo>
                    <a:pt x="9525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5657C074-A50A-388F-84C5-0301A250F339}"/>
                </a:ext>
              </a:extLst>
            </p:cNvPr>
            <p:cNvSpPr/>
            <p:nvPr/>
          </p:nvSpPr>
          <p:spPr>
            <a:xfrm>
              <a:off x="10051256" y="2324099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7"/>
                    <a:pt x="11906" y="14287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7"/>
                    <a:pt x="9525" y="7144"/>
                    <a:pt x="16669" y="0"/>
                  </a:cubicBezTo>
                  <a:cubicBezTo>
                    <a:pt x="23813" y="7144"/>
                    <a:pt x="28575" y="14287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3D7587B-7665-56FC-B7C9-0D9863F1F2D7}"/>
                </a:ext>
              </a:extLst>
            </p:cNvPr>
            <p:cNvSpPr/>
            <p:nvPr/>
          </p:nvSpPr>
          <p:spPr>
            <a:xfrm>
              <a:off x="12003881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42C0657E-261C-3804-7CC5-3C45627E2497}"/>
                </a:ext>
              </a:extLst>
            </p:cNvPr>
            <p:cNvSpPr/>
            <p:nvPr/>
          </p:nvSpPr>
          <p:spPr>
            <a:xfrm>
              <a:off x="8098631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1E1B2F60-8066-1CD2-90E1-62404DF844AB}"/>
                </a:ext>
              </a:extLst>
            </p:cNvPr>
            <p:cNvSpPr/>
            <p:nvPr/>
          </p:nvSpPr>
          <p:spPr>
            <a:xfrm>
              <a:off x="10051256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C6D9691F-56EA-3F81-4A05-F823D0B1F514}"/>
                </a:ext>
              </a:extLst>
            </p:cNvPr>
            <p:cNvSpPr/>
            <p:nvPr/>
          </p:nvSpPr>
          <p:spPr>
            <a:xfrm>
              <a:off x="6143625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2CC50D59-BACD-E87D-53E7-5BFD23EF11ED}"/>
                </a:ext>
              </a:extLst>
            </p:cNvPr>
            <p:cNvSpPr/>
            <p:nvPr/>
          </p:nvSpPr>
          <p:spPr>
            <a:xfrm>
              <a:off x="12006262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641E6419-A070-4809-B49E-C6FB6C6F3CE3}"/>
                </a:ext>
              </a:extLst>
            </p:cNvPr>
            <p:cNvSpPr/>
            <p:nvPr/>
          </p:nvSpPr>
          <p:spPr>
            <a:xfrm>
              <a:off x="8096250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C9A6FDBE-2EF2-2D7E-9B83-184F6CE34E3A}"/>
                </a:ext>
              </a:extLst>
            </p:cNvPr>
            <p:cNvSpPr/>
            <p:nvPr/>
          </p:nvSpPr>
          <p:spPr>
            <a:xfrm>
              <a:off x="10051256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D753E8DD-2071-4A9B-C4B5-0A33948BEF61}"/>
                </a:ext>
              </a:extLst>
            </p:cNvPr>
            <p:cNvSpPr/>
            <p:nvPr/>
          </p:nvSpPr>
          <p:spPr>
            <a:xfrm>
              <a:off x="12003881" y="5703093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1AA33276-FC86-5DCA-0A04-7F843FAC89C5}"/>
                </a:ext>
              </a:extLst>
            </p:cNvPr>
            <p:cNvSpPr/>
            <p:nvPr/>
          </p:nvSpPr>
          <p:spPr>
            <a:xfrm>
              <a:off x="8098631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9525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878BDDC8-ECDD-20A6-DE04-53B284701375}"/>
                </a:ext>
              </a:extLst>
            </p:cNvPr>
            <p:cNvSpPr/>
            <p:nvPr/>
          </p:nvSpPr>
          <p:spPr>
            <a:xfrm>
              <a:off x="6143625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6669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28575" y="4762"/>
                    <a:pt x="23813" y="11906"/>
                    <a:pt x="16669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39074D10-07E3-0EE7-46B7-C9889FB3CAB9}"/>
                </a:ext>
              </a:extLst>
            </p:cNvPr>
            <p:cNvSpPr/>
            <p:nvPr/>
          </p:nvSpPr>
          <p:spPr>
            <a:xfrm>
              <a:off x="10051256" y="11906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EF731F1B-95AE-63BB-CE69-F7F92DAC8965}"/>
                </a:ext>
              </a:extLst>
            </p:cNvPr>
            <p:cNvSpPr/>
            <p:nvPr/>
          </p:nvSpPr>
          <p:spPr>
            <a:xfrm>
              <a:off x="6143625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674D6ABE-8B72-B02C-5171-B79601F0493C}"/>
                </a:ext>
              </a:extLst>
            </p:cNvPr>
            <p:cNvSpPr/>
            <p:nvPr/>
          </p:nvSpPr>
          <p:spPr>
            <a:xfrm>
              <a:off x="10051256" y="1138237"/>
              <a:ext cx="35718" cy="19049"/>
            </a:xfrm>
            <a:custGeom>
              <a:avLst/>
              <a:gdLst>
                <a:gd name="connsiteX0" fmla="*/ 0 w 35718"/>
                <a:gd name="connsiteY0" fmla="*/ 0 h 19049"/>
                <a:gd name="connsiteX1" fmla="*/ 35719 w 35718"/>
                <a:gd name="connsiteY1" fmla="*/ 0 h 19049"/>
                <a:gd name="connsiteX2" fmla="*/ 35719 w 35718"/>
                <a:gd name="connsiteY2" fmla="*/ 0 h 19049"/>
                <a:gd name="connsiteX3" fmla="*/ 19050 w 35718"/>
                <a:gd name="connsiteY3" fmla="*/ 19050 h 19049"/>
                <a:gd name="connsiteX4" fmla="*/ 0 w 35718"/>
                <a:gd name="connsiteY4" fmla="*/ 0 h 19049"/>
                <a:gd name="connsiteX5" fmla="*/ 0 w 35718"/>
                <a:gd name="connsiteY5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49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11906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48B75019-13D9-09C9-83A9-AF33DA5BD978}"/>
                </a:ext>
              </a:extLst>
            </p:cNvPr>
            <p:cNvSpPr/>
            <p:nvPr/>
          </p:nvSpPr>
          <p:spPr>
            <a:xfrm>
              <a:off x="8096250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10A6BD57-F4FB-40C7-0F32-5FE465345B29}"/>
                </a:ext>
              </a:extLst>
            </p:cNvPr>
            <p:cNvSpPr/>
            <p:nvPr/>
          </p:nvSpPr>
          <p:spPr>
            <a:xfrm>
              <a:off x="6143625" y="3450431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929AD69F-9876-B68F-126B-34F4A6BE9A5E}"/>
                </a:ext>
              </a:extLst>
            </p:cNvPr>
            <p:cNvSpPr/>
            <p:nvPr/>
          </p:nvSpPr>
          <p:spPr>
            <a:xfrm>
              <a:off x="12006262" y="3390899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3" y="11906"/>
                    <a:pt x="19050" y="19050"/>
                  </a:cubicBezTo>
                  <a:cubicBezTo>
                    <a:pt x="9525" y="11906"/>
                    <a:pt x="4762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0F9F3BA1-DCCB-FABF-5A56-E55C758E1A93}"/>
                </a:ext>
              </a:extLst>
            </p:cNvPr>
            <p:cNvSpPr/>
            <p:nvPr/>
          </p:nvSpPr>
          <p:spPr>
            <a:xfrm>
              <a:off x="6143625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lnTo>
                    <a:pt x="35719" y="0"/>
                  </a:ln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3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440A3FFE-3309-ED2B-6881-BCF0F1F991E8}"/>
                </a:ext>
              </a:extLst>
            </p:cNvPr>
            <p:cNvSpPr/>
            <p:nvPr/>
          </p:nvSpPr>
          <p:spPr>
            <a:xfrm>
              <a:off x="8098631" y="2264568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3"/>
                    <a:pt x="23813" y="4763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3"/>
                    <a:pt x="26194" y="11906"/>
                    <a:pt x="19050" y="19050"/>
                  </a:cubicBezTo>
                  <a:cubicBezTo>
                    <a:pt x="9525" y="11906"/>
                    <a:pt x="4763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F4EF8AAD-8D22-FDC5-8BED-415EEBE61D03}"/>
                </a:ext>
              </a:extLst>
            </p:cNvPr>
            <p:cNvSpPr/>
            <p:nvPr/>
          </p:nvSpPr>
          <p:spPr>
            <a:xfrm>
              <a:off x="10051256" y="5643562"/>
              <a:ext cx="35718" cy="19050"/>
            </a:xfrm>
            <a:custGeom>
              <a:avLst/>
              <a:gdLst>
                <a:gd name="connsiteX0" fmla="*/ 0 w 35718"/>
                <a:gd name="connsiteY0" fmla="*/ 0 h 19050"/>
                <a:gd name="connsiteX1" fmla="*/ 35719 w 35718"/>
                <a:gd name="connsiteY1" fmla="*/ 0 h 19050"/>
                <a:gd name="connsiteX2" fmla="*/ 35719 w 35718"/>
                <a:gd name="connsiteY2" fmla="*/ 0 h 19050"/>
                <a:gd name="connsiteX3" fmla="*/ 19050 w 35718"/>
                <a:gd name="connsiteY3" fmla="*/ 19050 h 19050"/>
                <a:gd name="connsiteX4" fmla="*/ 0 w 35718"/>
                <a:gd name="connsiteY4" fmla="*/ 0 h 19050"/>
                <a:gd name="connsiteX5" fmla="*/ 0 w 35718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0" y="0"/>
                  </a:moveTo>
                  <a:cubicBezTo>
                    <a:pt x="11906" y="4762"/>
                    <a:pt x="23813" y="4762"/>
                    <a:pt x="35719" y="0"/>
                  </a:cubicBezTo>
                  <a:cubicBezTo>
                    <a:pt x="35719" y="0"/>
                    <a:pt x="35719" y="0"/>
                    <a:pt x="35719" y="0"/>
                  </a:cubicBezTo>
                  <a:cubicBezTo>
                    <a:pt x="30956" y="4762"/>
                    <a:pt x="26194" y="11906"/>
                    <a:pt x="19050" y="19050"/>
                  </a:cubicBezTo>
                  <a:cubicBezTo>
                    <a:pt x="11906" y="11906"/>
                    <a:pt x="4762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73D77CDB-0317-ED10-B80F-85DC942F55C4}"/>
                </a:ext>
              </a:extLst>
            </p:cNvPr>
            <p:cNvSpPr/>
            <p:nvPr/>
          </p:nvSpPr>
          <p:spPr>
            <a:xfrm>
              <a:off x="6686549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430FA363-F421-D0CA-8161-2BFF45F53382}"/>
                </a:ext>
              </a:extLst>
            </p:cNvPr>
            <p:cNvSpPr/>
            <p:nvPr/>
          </p:nvSpPr>
          <p:spPr>
            <a:xfrm>
              <a:off x="7550943" y="5398293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65B9F5DD-8A7E-CE82-76E5-877F7178AA5D}"/>
                </a:ext>
              </a:extLst>
            </p:cNvPr>
            <p:cNvSpPr/>
            <p:nvPr/>
          </p:nvSpPr>
          <p:spPr>
            <a:xfrm>
              <a:off x="8641556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411790FD-B002-DAE2-95FB-49CB2636B135}"/>
                </a:ext>
              </a:extLst>
            </p:cNvPr>
            <p:cNvSpPr/>
            <p:nvPr/>
          </p:nvSpPr>
          <p:spPr>
            <a:xfrm>
              <a:off x="9503568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34F7C9D6-BD1A-BA68-6F53-5126BADAA48D}"/>
                </a:ext>
              </a:extLst>
            </p:cNvPr>
            <p:cNvSpPr/>
            <p:nvPr/>
          </p:nvSpPr>
          <p:spPr>
            <a:xfrm>
              <a:off x="10594181" y="5398293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7125406A-3455-803F-0878-BE886C4FC11D}"/>
                </a:ext>
              </a:extLst>
            </p:cNvPr>
            <p:cNvSpPr/>
            <p:nvPr/>
          </p:nvSpPr>
          <p:spPr>
            <a:xfrm>
              <a:off x="11458575" y="5398293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C948D31E-5B48-7562-2158-921D7AECA9F2}"/>
                </a:ext>
              </a:extLst>
            </p:cNvPr>
            <p:cNvSpPr/>
            <p:nvPr/>
          </p:nvSpPr>
          <p:spPr>
            <a:xfrm>
              <a:off x="8641556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9824E4A4-B66B-E111-16EF-93B85EB2CEDD}"/>
                </a:ext>
              </a:extLst>
            </p:cNvPr>
            <p:cNvSpPr/>
            <p:nvPr/>
          </p:nvSpPr>
          <p:spPr>
            <a:xfrm>
              <a:off x="11458575" y="4271962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940CA8C5-0568-E2DF-9035-7447AF3654E4}"/>
                </a:ext>
              </a:extLst>
            </p:cNvPr>
            <p:cNvSpPr/>
            <p:nvPr/>
          </p:nvSpPr>
          <p:spPr>
            <a:xfrm>
              <a:off x="10594181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93531EEA-E5CD-F4EE-8557-39776714BE7A}"/>
                </a:ext>
              </a:extLst>
            </p:cNvPr>
            <p:cNvSpPr/>
            <p:nvPr/>
          </p:nvSpPr>
          <p:spPr>
            <a:xfrm>
              <a:off x="9503568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90C37FBA-5076-BF6F-92EB-D8EBA8C22A15}"/>
                </a:ext>
              </a:extLst>
            </p:cNvPr>
            <p:cNvSpPr/>
            <p:nvPr/>
          </p:nvSpPr>
          <p:spPr>
            <a:xfrm>
              <a:off x="8641556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973BED2-303B-6364-4500-73B4ABB3E3B5}"/>
                </a:ext>
              </a:extLst>
            </p:cNvPr>
            <p:cNvSpPr/>
            <p:nvPr/>
          </p:nvSpPr>
          <p:spPr>
            <a:xfrm>
              <a:off x="7550943" y="4271962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A3D5F0D0-0561-4AD9-2A47-F137832357CC}"/>
                </a:ext>
              </a:extLst>
            </p:cNvPr>
            <p:cNvSpPr/>
            <p:nvPr/>
          </p:nvSpPr>
          <p:spPr>
            <a:xfrm>
              <a:off x="6686549" y="4271962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D1B9BF10-0CB2-FD3B-A459-54F151479B3F}"/>
                </a:ext>
              </a:extLst>
            </p:cNvPr>
            <p:cNvSpPr/>
            <p:nvPr/>
          </p:nvSpPr>
          <p:spPr>
            <a:xfrm>
              <a:off x="5595937" y="4271962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AE355A7-E590-D8DD-11CD-2D618D627194}"/>
                </a:ext>
              </a:extLst>
            </p:cNvPr>
            <p:cNvSpPr/>
            <p:nvPr/>
          </p:nvSpPr>
          <p:spPr>
            <a:xfrm>
              <a:off x="5595937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016DE097-FDD8-B313-B060-0CEFD5F0609F}"/>
                </a:ext>
              </a:extLst>
            </p:cNvPr>
            <p:cNvSpPr/>
            <p:nvPr/>
          </p:nvSpPr>
          <p:spPr>
            <a:xfrm>
              <a:off x="6686549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FCD8835A-0FEF-784B-5E1F-9840AA5B8DCC}"/>
                </a:ext>
              </a:extLst>
            </p:cNvPr>
            <p:cNvSpPr/>
            <p:nvPr/>
          </p:nvSpPr>
          <p:spPr>
            <a:xfrm>
              <a:off x="7550943" y="3145631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9BC340BF-0427-25F0-154F-4A794AE19E59}"/>
                </a:ext>
              </a:extLst>
            </p:cNvPr>
            <p:cNvSpPr/>
            <p:nvPr/>
          </p:nvSpPr>
          <p:spPr>
            <a:xfrm>
              <a:off x="8641556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2A9FE0C7-26B1-3EDF-DFC8-E746AA6ACE41}"/>
                </a:ext>
              </a:extLst>
            </p:cNvPr>
            <p:cNvSpPr/>
            <p:nvPr/>
          </p:nvSpPr>
          <p:spPr>
            <a:xfrm>
              <a:off x="9503568" y="3145631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3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906FA35-40BE-9410-516E-FD28A19D5006}"/>
                </a:ext>
              </a:extLst>
            </p:cNvPr>
            <p:cNvSpPr/>
            <p:nvPr/>
          </p:nvSpPr>
          <p:spPr>
            <a:xfrm>
              <a:off x="11458575" y="3145631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3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5B14801B-F342-D86B-764B-FE40C44C4119}"/>
                </a:ext>
              </a:extLst>
            </p:cNvPr>
            <p:cNvSpPr/>
            <p:nvPr/>
          </p:nvSpPr>
          <p:spPr>
            <a:xfrm>
              <a:off x="9503568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7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AB64D23D-ECA8-3950-3BF1-9B85AD971BFC}"/>
                </a:ext>
              </a:extLst>
            </p:cNvPr>
            <p:cNvSpPr/>
            <p:nvPr/>
          </p:nvSpPr>
          <p:spPr>
            <a:xfrm>
              <a:off x="8641556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3813" y="11906"/>
                    <a:pt x="9525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2C5C16CF-FC51-DF85-FEE4-31B9CC01B346}"/>
                </a:ext>
              </a:extLst>
            </p:cNvPr>
            <p:cNvSpPr/>
            <p:nvPr/>
          </p:nvSpPr>
          <p:spPr>
            <a:xfrm>
              <a:off x="7550943" y="892968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462CF18-B3E0-A506-8EDB-B30314DDFEE9}"/>
                </a:ext>
              </a:extLst>
            </p:cNvPr>
            <p:cNvSpPr/>
            <p:nvPr/>
          </p:nvSpPr>
          <p:spPr>
            <a:xfrm>
              <a:off x="6686549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6DF64C5A-C1D7-4C18-7E58-84D26036490C}"/>
                </a:ext>
              </a:extLst>
            </p:cNvPr>
            <p:cNvSpPr/>
            <p:nvPr/>
          </p:nvSpPr>
          <p:spPr>
            <a:xfrm>
              <a:off x="10594181" y="3145631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55E2735F-3AEE-7252-8FFF-609AAAC1155F}"/>
                </a:ext>
              </a:extLst>
            </p:cNvPr>
            <p:cNvSpPr/>
            <p:nvPr/>
          </p:nvSpPr>
          <p:spPr>
            <a:xfrm>
              <a:off x="5595937" y="892968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7E9A72D1-F42D-8F18-8A04-5FFA94246ADB}"/>
                </a:ext>
              </a:extLst>
            </p:cNvPr>
            <p:cNvSpPr/>
            <p:nvPr/>
          </p:nvSpPr>
          <p:spPr>
            <a:xfrm>
              <a:off x="5595937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37D5CB7A-1372-D479-F255-B0F0FB159FF4}"/>
                </a:ext>
              </a:extLst>
            </p:cNvPr>
            <p:cNvSpPr/>
            <p:nvPr/>
          </p:nvSpPr>
          <p:spPr>
            <a:xfrm>
              <a:off x="6686549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1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1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C05A6F8-7F20-9D21-210B-416B63D81F13}"/>
                </a:ext>
              </a:extLst>
            </p:cNvPr>
            <p:cNvSpPr/>
            <p:nvPr/>
          </p:nvSpPr>
          <p:spPr>
            <a:xfrm>
              <a:off x="7550943" y="6524625"/>
              <a:ext cx="38099" cy="16669"/>
            </a:xfrm>
            <a:custGeom>
              <a:avLst/>
              <a:gdLst>
                <a:gd name="connsiteX0" fmla="*/ 38100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100 w 38099"/>
                <a:gd name="connsiteY3" fmla="*/ 0 h 16669"/>
                <a:gd name="connsiteX4" fmla="*/ 38100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4" y="4763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014447E4-0E5B-9A32-08B5-18C1F6AD9F82}"/>
                </a:ext>
              </a:extLst>
            </p:cNvPr>
            <p:cNvSpPr/>
            <p:nvPr/>
          </p:nvSpPr>
          <p:spPr>
            <a:xfrm>
              <a:off x="8641556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3813" y="11906"/>
                    <a:pt x="9525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F9D88A72-372E-44E2-8D44-69C2526E22D1}"/>
                </a:ext>
              </a:extLst>
            </p:cNvPr>
            <p:cNvSpPr/>
            <p:nvPr/>
          </p:nvSpPr>
          <p:spPr>
            <a:xfrm>
              <a:off x="9503568" y="6524625"/>
              <a:ext cx="39158" cy="16669"/>
            </a:xfrm>
            <a:custGeom>
              <a:avLst/>
              <a:gdLst>
                <a:gd name="connsiteX0" fmla="*/ 38100 w 39158"/>
                <a:gd name="connsiteY0" fmla="*/ 0 h 16669"/>
                <a:gd name="connsiteX1" fmla="*/ 2381 w 39158"/>
                <a:gd name="connsiteY1" fmla="*/ 16669 h 16669"/>
                <a:gd name="connsiteX2" fmla="*/ 0 w 39158"/>
                <a:gd name="connsiteY2" fmla="*/ 11906 h 16669"/>
                <a:gd name="connsiteX3" fmla="*/ 38100 w 39158"/>
                <a:gd name="connsiteY3" fmla="*/ 0 h 16669"/>
                <a:gd name="connsiteX4" fmla="*/ 38100 w 39158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9">
                  <a:moveTo>
                    <a:pt x="38100" y="0"/>
                  </a:moveTo>
                  <a:cubicBezTo>
                    <a:pt x="26194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7" y="7143"/>
                    <a:pt x="26194" y="4763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9D02F5F0-4B09-37C0-FD00-B50989168FB1}"/>
                </a:ext>
              </a:extLst>
            </p:cNvPr>
            <p:cNvSpPr/>
            <p:nvPr/>
          </p:nvSpPr>
          <p:spPr>
            <a:xfrm>
              <a:off x="10594181" y="6524625"/>
              <a:ext cx="40481" cy="10383"/>
            </a:xfrm>
            <a:custGeom>
              <a:avLst/>
              <a:gdLst>
                <a:gd name="connsiteX0" fmla="*/ 0 w 40481"/>
                <a:gd name="connsiteY0" fmla="*/ 0 h 10383"/>
                <a:gd name="connsiteX1" fmla="*/ 40482 w 40481"/>
                <a:gd name="connsiteY1" fmla="*/ 9525 h 10383"/>
                <a:gd name="connsiteX2" fmla="*/ 0 w 40481"/>
                <a:gd name="connsiteY2" fmla="*/ 0 h 10383"/>
                <a:gd name="connsiteX3" fmla="*/ 0 w 40481"/>
                <a:gd name="connsiteY3" fmla="*/ 0 h 1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383">
                  <a:moveTo>
                    <a:pt x="0" y="0"/>
                  </a:moveTo>
                  <a:cubicBezTo>
                    <a:pt x="14288" y="2381"/>
                    <a:pt x="26194" y="7143"/>
                    <a:pt x="40482" y="9525"/>
                  </a:cubicBezTo>
                  <a:cubicBezTo>
                    <a:pt x="26194" y="11906"/>
                    <a:pt x="11906" y="952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76CE0D92-67AC-13EF-7E33-E603D80ACAB5}"/>
                </a:ext>
              </a:extLst>
            </p:cNvPr>
            <p:cNvSpPr/>
            <p:nvPr/>
          </p:nvSpPr>
          <p:spPr>
            <a:xfrm>
              <a:off x="11458575" y="6524625"/>
              <a:ext cx="38099" cy="16669"/>
            </a:xfrm>
            <a:custGeom>
              <a:avLst/>
              <a:gdLst>
                <a:gd name="connsiteX0" fmla="*/ 38099 w 38099"/>
                <a:gd name="connsiteY0" fmla="*/ 0 h 16669"/>
                <a:gd name="connsiteX1" fmla="*/ 2381 w 38099"/>
                <a:gd name="connsiteY1" fmla="*/ 16669 h 16669"/>
                <a:gd name="connsiteX2" fmla="*/ 0 w 38099"/>
                <a:gd name="connsiteY2" fmla="*/ 11906 h 16669"/>
                <a:gd name="connsiteX3" fmla="*/ 38099 w 38099"/>
                <a:gd name="connsiteY3" fmla="*/ 0 h 16669"/>
                <a:gd name="connsiteX4" fmla="*/ 38099 w 38099"/>
                <a:gd name="connsiteY4" fmla="*/ 0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9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1906" y="7143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DB502B81-0DDA-D3E0-4B9B-6EEDDD237759}"/>
                </a:ext>
              </a:extLst>
            </p:cNvPr>
            <p:cNvSpPr/>
            <p:nvPr/>
          </p:nvSpPr>
          <p:spPr>
            <a:xfrm>
              <a:off x="11458575" y="892968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3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3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BFBBE2E2-23F1-FC75-7D30-99E7F4E29314}"/>
                </a:ext>
              </a:extLst>
            </p:cNvPr>
            <p:cNvSpPr/>
            <p:nvPr/>
          </p:nvSpPr>
          <p:spPr>
            <a:xfrm>
              <a:off x="10594181" y="892968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17A62493-232D-382B-343C-479C78D4E1C3}"/>
                </a:ext>
              </a:extLst>
            </p:cNvPr>
            <p:cNvSpPr/>
            <p:nvPr/>
          </p:nvSpPr>
          <p:spPr>
            <a:xfrm>
              <a:off x="7550943" y="2019300"/>
              <a:ext cx="38099" cy="16668"/>
            </a:xfrm>
            <a:custGeom>
              <a:avLst/>
              <a:gdLst>
                <a:gd name="connsiteX0" fmla="*/ 38100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100 w 38099"/>
                <a:gd name="connsiteY3" fmla="*/ 0 h 16668"/>
                <a:gd name="connsiteX4" fmla="*/ 38100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100" y="0"/>
                  </a:moveTo>
                  <a:cubicBezTo>
                    <a:pt x="26194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4" y="4762"/>
                    <a:pt x="38100" y="0"/>
                  </a:cubicBezTo>
                  <a:cubicBezTo>
                    <a:pt x="38100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D6EE3FD4-6E72-D20C-06BC-C65E0D2718E7}"/>
                </a:ext>
              </a:extLst>
            </p:cNvPr>
            <p:cNvSpPr/>
            <p:nvPr/>
          </p:nvSpPr>
          <p:spPr>
            <a:xfrm>
              <a:off x="6686549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1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1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FC17ABB4-05CA-95C3-C3F8-161A58483ED8}"/>
                </a:ext>
              </a:extLst>
            </p:cNvPr>
            <p:cNvSpPr/>
            <p:nvPr/>
          </p:nvSpPr>
          <p:spPr>
            <a:xfrm>
              <a:off x="5595937" y="2019300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0FD18949-7EC4-2B18-2A1D-B45D8E9BA79B}"/>
                </a:ext>
              </a:extLst>
            </p:cNvPr>
            <p:cNvSpPr/>
            <p:nvPr/>
          </p:nvSpPr>
          <p:spPr>
            <a:xfrm>
              <a:off x="5595937" y="5398293"/>
              <a:ext cx="39158" cy="16668"/>
            </a:xfrm>
            <a:custGeom>
              <a:avLst/>
              <a:gdLst>
                <a:gd name="connsiteX0" fmla="*/ 38100 w 39158"/>
                <a:gd name="connsiteY0" fmla="*/ 0 h 16668"/>
                <a:gd name="connsiteX1" fmla="*/ 2381 w 39158"/>
                <a:gd name="connsiteY1" fmla="*/ 16669 h 16668"/>
                <a:gd name="connsiteX2" fmla="*/ 0 w 39158"/>
                <a:gd name="connsiteY2" fmla="*/ 11906 h 16668"/>
                <a:gd name="connsiteX3" fmla="*/ 38100 w 39158"/>
                <a:gd name="connsiteY3" fmla="*/ 0 h 16668"/>
                <a:gd name="connsiteX4" fmla="*/ 38100 w 39158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6668">
                  <a:moveTo>
                    <a:pt x="38100" y="0"/>
                  </a:moveTo>
                  <a:cubicBezTo>
                    <a:pt x="26194" y="4762"/>
                    <a:pt x="14288" y="11906"/>
                    <a:pt x="2381" y="16669"/>
                  </a:cubicBezTo>
                  <a:cubicBezTo>
                    <a:pt x="2381" y="14288"/>
                    <a:pt x="0" y="11906"/>
                    <a:pt x="0" y="11906"/>
                  </a:cubicBezTo>
                  <a:cubicBezTo>
                    <a:pt x="14288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3C8EC9A2-EB9C-1807-7AED-577460BEE2D9}"/>
                </a:ext>
              </a:extLst>
            </p:cNvPr>
            <p:cNvSpPr/>
            <p:nvPr/>
          </p:nvSpPr>
          <p:spPr>
            <a:xfrm>
              <a:off x="11458575" y="2019300"/>
              <a:ext cx="38099" cy="16668"/>
            </a:xfrm>
            <a:custGeom>
              <a:avLst/>
              <a:gdLst>
                <a:gd name="connsiteX0" fmla="*/ 38099 w 38099"/>
                <a:gd name="connsiteY0" fmla="*/ 0 h 16668"/>
                <a:gd name="connsiteX1" fmla="*/ 2381 w 38099"/>
                <a:gd name="connsiteY1" fmla="*/ 16669 h 16668"/>
                <a:gd name="connsiteX2" fmla="*/ 0 w 38099"/>
                <a:gd name="connsiteY2" fmla="*/ 11906 h 16668"/>
                <a:gd name="connsiteX3" fmla="*/ 38099 w 38099"/>
                <a:gd name="connsiteY3" fmla="*/ 0 h 16668"/>
                <a:gd name="connsiteX4" fmla="*/ 38099 w 38099"/>
                <a:gd name="connsiteY4" fmla="*/ 0 h 1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9" h="16668">
                  <a:moveTo>
                    <a:pt x="38099" y="0"/>
                  </a:moveTo>
                  <a:cubicBezTo>
                    <a:pt x="26193" y="4762"/>
                    <a:pt x="14287" y="11906"/>
                    <a:pt x="2381" y="16669"/>
                  </a:cubicBezTo>
                  <a:cubicBezTo>
                    <a:pt x="2381" y="14287"/>
                    <a:pt x="0" y="11906"/>
                    <a:pt x="0" y="11906"/>
                  </a:cubicBezTo>
                  <a:cubicBezTo>
                    <a:pt x="11906" y="7144"/>
                    <a:pt x="26193" y="4762"/>
                    <a:pt x="38099" y="0"/>
                  </a:cubicBezTo>
                  <a:cubicBezTo>
                    <a:pt x="38099" y="0"/>
                    <a:pt x="38099" y="0"/>
                    <a:pt x="38099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55925826-4D0E-0A40-8A3F-64778DBB338B}"/>
                </a:ext>
              </a:extLst>
            </p:cNvPr>
            <p:cNvSpPr/>
            <p:nvPr/>
          </p:nvSpPr>
          <p:spPr>
            <a:xfrm>
              <a:off x="10594181" y="2019300"/>
              <a:ext cx="40481" cy="10769"/>
            </a:xfrm>
            <a:custGeom>
              <a:avLst/>
              <a:gdLst>
                <a:gd name="connsiteX0" fmla="*/ 0 w 40481"/>
                <a:gd name="connsiteY0" fmla="*/ 0 h 10769"/>
                <a:gd name="connsiteX1" fmla="*/ 40482 w 40481"/>
                <a:gd name="connsiteY1" fmla="*/ 9525 h 10769"/>
                <a:gd name="connsiteX2" fmla="*/ 0 w 40481"/>
                <a:gd name="connsiteY2" fmla="*/ 0 h 10769"/>
                <a:gd name="connsiteX3" fmla="*/ 0 w 40481"/>
                <a:gd name="connsiteY3" fmla="*/ 0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" h="10769">
                  <a:moveTo>
                    <a:pt x="0" y="0"/>
                  </a:moveTo>
                  <a:cubicBezTo>
                    <a:pt x="14288" y="2381"/>
                    <a:pt x="26194" y="7144"/>
                    <a:pt x="40482" y="9525"/>
                  </a:cubicBezTo>
                  <a:cubicBezTo>
                    <a:pt x="26194" y="11906"/>
                    <a:pt x="11906" y="1190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705909D0-C396-5E41-FCE9-57DD88B43205}"/>
                </a:ext>
              </a:extLst>
            </p:cNvPr>
            <p:cNvSpPr/>
            <p:nvPr/>
          </p:nvSpPr>
          <p:spPr>
            <a:xfrm>
              <a:off x="9503568" y="2019300"/>
              <a:ext cx="39158" cy="10173"/>
            </a:xfrm>
            <a:custGeom>
              <a:avLst/>
              <a:gdLst>
                <a:gd name="connsiteX0" fmla="*/ 38100 w 39158"/>
                <a:gd name="connsiteY0" fmla="*/ 0 h 10173"/>
                <a:gd name="connsiteX1" fmla="*/ 30956 w 39158"/>
                <a:gd name="connsiteY1" fmla="*/ 4762 h 10173"/>
                <a:gd name="connsiteX2" fmla="*/ 0 w 39158"/>
                <a:gd name="connsiteY2" fmla="*/ 9525 h 10173"/>
                <a:gd name="connsiteX3" fmla="*/ 38100 w 39158"/>
                <a:gd name="connsiteY3" fmla="*/ 0 h 10173"/>
                <a:gd name="connsiteX4" fmla="*/ 38100 w 39158"/>
                <a:gd name="connsiteY4" fmla="*/ 0 h 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8" h="10173">
                  <a:moveTo>
                    <a:pt x="38100" y="0"/>
                  </a:moveTo>
                  <a:cubicBezTo>
                    <a:pt x="35719" y="2381"/>
                    <a:pt x="33337" y="4762"/>
                    <a:pt x="30956" y="4762"/>
                  </a:cubicBezTo>
                  <a:cubicBezTo>
                    <a:pt x="21431" y="7144"/>
                    <a:pt x="11906" y="11906"/>
                    <a:pt x="0" y="9525"/>
                  </a:cubicBezTo>
                  <a:cubicBezTo>
                    <a:pt x="14287" y="7144"/>
                    <a:pt x="26194" y="4762"/>
                    <a:pt x="38100" y="0"/>
                  </a:cubicBezTo>
                  <a:cubicBezTo>
                    <a:pt x="40481" y="0"/>
                    <a:pt x="38100" y="0"/>
                    <a:pt x="3810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0DEDF064-2E3D-C117-A261-DA87FE33D013}"/>
                </a:ext>
              </a:extLst>
            </p:cNvPr>
            <p:cNvSpPr/>
            <p:nvPr/>
          </p:nvSpPr>
          <p:spPr>
            <a:xfrm>
              <a:off x="9439274" y="314324"/>
              <a:ext cx="14287" cy="23812"/>
            </a:xfrm>
            <a:custGeom>
              <a:avLst/>
              <a:gdLst>
                <a:gd name="connsiteX0" fmla="*/ 14288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8 w 14287"/>
                <a:gd name="connsiteY3" fmla="*/ 0 h 23812"/>
                <a:gd name="connsiteX4" fmla="*/ 14288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8" y="0"/>
                  </a:move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844494D7-47F8-27DD-6E6E-35067B2C5963}"/>
                </a:ext>
              </a:extLst>
            </p:cNvPr>
            <p:cNvSpPr/>
            <p:nvPr/>
          </p:nvSpPr>
          <p:spPr>
            <a:xfrm>
              <a:off x="8732043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39F982B8-8B5B-BD09-B383-D2F9C6FCE78D}"/>
                </a:ext>
              </a:extLst>
            </p:cNvPr>
            <p:cNvSpPr/>
            <p:nvPr/>
          </p:nvSpPr>
          <p:spPr>
            <a:xfrm>
              <a:off x="7486650" y="314324"/>
              <a:ext cx="14287" cy="23812"/>
            </a:xfrm>
            <a:custGeom>
              <a:avLst/>
              <a:gdLst>
                <a:gd name="connsiteX0" fmla="*/ 14287 w 14287"/>
                <a:gd name="connsiteY0" fmla="*/ 0 h 23812"/>
                <a:gd name="connsiteX1" fmla="*/ 0 w 14287"/>
                <a:gd name="connsiteY1" fmla="*/ 0 h 23812"/>
                <a:gd name="connsiteX2" fmla="*/ 0 w 14287"/>
                <a:gd name="connsiteY2" fmla="*/ 0 h 23812"/>
                <a:gd name="connsiteX3" fmla="*/ 14287 w 14287"/>
                <a:gd name="connsiteY3" fmla="*/ 0 h 23812"/>
                <a:gd name="connsiteX4" fmla="*/ 14287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14287" y="0"/>
                  </a:moveTo>
                  <a:cubicBezTo>
                    <a:pt x="9525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8D11EE45-53FE-7240-18BF-AB7721CC9901}"/>
                </a:ext>
              </a:extLst>
            </p:cNvPr>
            <p:cNvSpPr/>
            <p:nvPr/>
          </p:nvSpPr>
          <p:spPr>
            <a:xfrm>
              <a:off x="6774656" y="314324"/>
              <a:ext cx="14287" cy="23812"/>
            </a:xfrm>
            <a:custGeom>
              <a:avLst/>
              <a:gdLst>
                <a:gd name="connsiteX0" fmla="*/ 0 w 14287"/>
                <a:gd name="connsiteY0" fmla="*/ 0 h 23812"/>
                <a:gd name="connsiteX1" fmla="*/ 14287 w 14287"/>
                <a:gd name="connsiteY1" fmla="*/ 0 h 23812"/>
                <a:gd name="connsiteX2" fmla="*/ 14287 w 14287"/>
                <a:gd name="connsiteY2" fmla="*/ 0 h 23812"/>
                <a:gd name="connsiteX3" fmla="*/ 0 w 14287"/>
                <a:gd name="connsiteY3" fmla="*/ 0 h 23812"/>
                <a:gd name="connsiteX4" fmla="*/ 0 w 14287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23812">
                  <a:moveTo>
                    <a:pt x="0" y="0"/>
                  </a:moveTo>
                  <a:cubicBezTo>
                    <a:pt x="4763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F5C6F01D-D538-C168-C06C-A69F5C61D9F3}"/>
                </a:ext>
              </a:extLst>
            </p:cNvPr>
            <p:cNvSpPr/>
            <p:nvPr/>
          </p:nvSpPr>
          <p:spPr>
            <a:xfrm>
              <a:off x="5536406" y="311943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3430981F-AE9A-7512-C3AA-B8EF170E8927}"/>
                </a:ext>
              </a:extLst>
            </p:cNvPr>
            <p:cNvSpPr/>
            <p:nvPr/>
          </p:nvSpPr>
          <p:spPr>
            <a:xfrm>
              <a:off x="7489031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D46F1EE5-DBBE-0116-8A5D-DF8920AC75D9}"/>
                </a:ext>
              </a:extLst>
            </p:cNvPr>
            <p:cNvSpPr/>
            <p:nvPr/>
          </p:nvSpPr>
          <p:spPr>
            <a:xfrm>
              <a:off x="8732043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A8BBB1FD-D8F8-F7CC-E594-EE2292065129}"/>
                </a:ext>
              </a:extLst>
            </p:cNvPr>
            <p:cNvSpPr/>
            <p:nvPr/>
          </p:nvSpPr>
          <p:spPr>
            <a:xfrm>
              <a:off x="1068228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AB64DD6B-9CA1-59F9-B230-C6A5C74DA544}"/>
                </a:ext>
              </a:extLst>
            </p:cNvPr>
            <p:cNvSpPr/>
            <p:nvPr/>
          </p:nvSpPr>
          <p:spPr>
            <a:xfrm>
              <a:off x="9444037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F8D62C3D-51A8-48F1-A375-20207D16256C}"/>
                </a:ext>
              </a:extLst>
            </p:cNvPr>
            <p:cNvSpPr/>
            <p:nvPr/>
          </p:nvSpPr>
          <p:spPr>
            <a:xfrm>
              <a:off x="10682287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2B58DC38-9957-D360-3275-92DF14B7A606}"/>
                </a:ext>
              </a:extLst>
            </p:cNvPr>
            <p:cNvSpPr/>
            <p:nvPr/>
          </p:nvSpPr>
          <p:spPr>
            <a:xfrm>
              <a:off x="11394281" y="143887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79BAF805-5F7F-0DE6-AA2D-2294DA5CFF7B}"/>
                </a:ext>
              </a:extLst>
            </p:cNvPr>
            <p:cNvSpPr/>
            <p:nvPr/>
          </p:nvSpPr>
          <p:spPr>
            <a:xfrm>
              <a:off x="5534024" y="6546056"/>
              <a:ext cx="9525" cy="1058"/>
            </a:xfrm>
            <a:custGeom>
              <a:avLst/>
              <a:gdLst>
                <a:gd name="connsiteX0" fmla="*/ 0 w 9525"/>
                <a:gd name="connsiteY0" fmla="*/ 0 h 1058"/>
                <a:gd name="connsiteX1" fmla="*/ 9525 w 9525"/>
                <a:gd name="connsiteY1" fmla="*/ 0 h 1058"/>
                <a:gd name="connsiteX2" fmla="*/ 0 w 9525"/>
                <a:gd name="connsiteY2" fmla="*/ 0 h 1058"/>
                <a:gd name="connsiteX3" fmla="*/ 0 w 9525"/>
                <a:gd name="connsiteY3" fmla="*/ 0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058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24C63B7C-AA8A-9350-A5FC-ED65DDBA58C6}"/>
                </a:ext>
              </a:extLst>
            </p:cNvPr>
            <p:cNvSpPr/>
            <p:nvPr/>
          </p:nvSpPr>
          <p:spPr>
            <a:xfrm>
              <a:off x="6777037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814C4275-D37E-967C-ABAD-0ECA2E7448D2}"/>
                </a:ext>
              </a:extLst>
            </p:cNvPr>
            <p:cNvSpPr/>
            <p:nvPr/>
          </p:nvSpPr>
          <p:spPr>
            <a:xfrm>
              <a:off x="5531643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8E673120-1D42-69A5-9286-7F4E4292F664}"/>
                </a:ext>
              </a:extLst>
            </p:cNvPr>
            <p:cNvSpPr/>
            <p:nvPr/>
          </p:nvSpPr>
          <p:spPr>
            <a:xfrm>
              <a:off x="11394281" y="5944195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A26B3705-318E-D150-62F1-950AFC103171}"/>
                </a:ext>
              </a:extLst>
            </p:cNvPr>
            <p:cNvSpPr/>
            <p:nvPr/>
          </p:nvSpPr>
          <p:spPr>
            <a:xfrm>
              <a:off x="7489031" y="6546651"/>
              <a:ext cx="9525" cy="1786"/>
            </a:xfrm>
            <a:custGeom>
              <a:avLst/>
              <a:gdLst>
                <a:gd name="connsiteX0" fmla="*/ 9525 w 9525"/>
                <a:gd name="connsiteY0" fmla="*/ 1786 h 1786"/>
                <a:gd name="connsiteX1" fmla="*/ 0 w 9525"/>
                <a:gd name="connsiteY1" fmla="*/ 1786 h 1786"/>
                <a:gd name="connsiteX2" fmla="*/ 0 w 9525"/>
                <a:gd name="connsiteY2" fmla="*/ 1786 h 1786"/>
                <a:gd name="connsiteX3" fmla="*/ 9525 w 9525"/>
                <a:gd name="connsiteY3" fmla="*/ 1786 h 1786"/>
                <a:gd name="connsiteX4" fmla="*/ 9525 w 9525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2620162-EA3A-A8D4-95D5-567BD79047A0}"/>
                </a:ext>
              </a:extLst>
            </p:cNvPr>
            <p:cNvSpPr/>
            <p:nvPr/>
          </p:nvSpPr>
          <p:spPr>
            <a:xfrm>
              <a:off x="7489031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17717B7B-4838-F1D3-CF26-A46B3C3F6AEA}"/>
                </a:ext>
              </a:extLst>
            </p:cNvPr>
            <p:cNvSpPr/>
            <p:nvPr/>
          </p:nvSpPr>
          <p:spPr>
            <a:xfrm>
              <a:off x="10684668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470DDCF-BCF3-24B7-0DCF-53F543EDE59A}"/>
                </a:ext>
              </a:extLst>
            </p:cNvPr>
            <p:cNvSpPr/>
            <p:nvPr/>
          </p:nvSpPr>
          <p:spPr>
            <a:xfrm>
              <a:off x="9441656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471CBBC4-8A5C-B5FD-6492-E789F64CF035}"/>
                </a:ext>
              </a:extLst>
            </p:cNvPr>
            <p:cNvSpPr/>
            <p:nvPr/>
          </p:nvSpPr>
          <p:spPr>
            <a:xfrm>
              <a:off x="8732043" y="654665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9903B5E8-9B08-203F-1F5E-69889CFD0715}"/>
                </a:ext>
              </a:extLst>
            </p:cNvPr>
            <p:cNvSpPr/>
            <p:nvPr/>
          </p:nvSpPr>
          <p:spPr>
            <a:xfrm>
              <a:off x="8729662" y="5943600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7 w 14287"/>
                <a:gd name="connsiteY1" fmla="*/ 0 h 1785"/>
                <a:gd name="connsiteX2" fmla="*/ 14287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BD00B9D-7757-E7A3-20B7-B6A45FEF8933}"/>
                </a:ext>
              </a:extLst>
            </p:cNvPr>
            <p:cNvSpPr/>
            <p:nvPr/>
          </p:nvSpPr>
          <p:spPr>
            <a:xfrm>
              <a:off x="7489031" y="5943600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438136F3-F27F-02C1-0C06-E2051E108E37}"/>
                </a:ext>
              </a:extLst>
            </p:cNvPr>
            <p:cNvSpPr/>
            <p:nvPr/>
          </p:nvSpPr>
          <p:spPr>
            <a:xfrm>
              <a:off x="6777037" y="5943600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D81B12EA-893F-DF04-41A4-4044C965A365}"/>
                </a:ext>
              </a:extLst>
            </p:cNvPr>
            <p:cNvSpPr/>
            <p:nvPr/>
          </p:nvSpPr>
          <p:spPr>
            <a:xfrm>
              <a:off x="5534024" y="59441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5D9B2CC7-901B-6CF1-F9AE-AEE3DEF34408}"/>
                </a:ext>
              </a:extLst>
            </p:cNvPr>
            <p:cNvSpPr/>
            <p:nvPr/>
          </p:nvSpPr>
          <p:spPr>
            <a:xfrm>
              <a:off x="6777037" y="3691532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290B3554-30D2-FC8E-0DCD-B72818F270D1}"/>
                </a:ext>
              </a:extLst>
            </p:cNvPr>
            <p:cNvSpPr/>
            <p:nvPr/>
          </p:nvSpPr>
          <p:spPr>
            <a:xfrm>
              <a:off x="9439274" y="6546651"/>
              <a:ext cx="14287" cy="1786"/>
            </a:xfrm>
            <a:custGeom>
              <a:avLst/>
              <a:gdLst>
                <a:gd name="connsiteX0" fmla="*/ 14288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8 w 14287"/>
                <a:gd name="connsiteY3" fmla="*/ 1786 h 1786"/>
                <a:gd name="connsiteX4" fmla="*/ 14288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8" y="1786"/>
                  </a:moveTo>
                  <a:cubicBezTo>
                    <a:pt x="9525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9525" y="-595"/>
                    <a:pt x="14288" y="1786"/>
                  </a:cubicBezTo>
                  <a:cubicBezTo>
                    <a:pt x="14288" y="-595"/>
                    <a:pt x="14288" y="-595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363A6261-C110-687E-72FA-C4801FF64E49}"/>
                </a:ext>
              </a:extLst>
            </p:cNvPr>
            <p:cNvSpPr/>
            <p:nvPr/>
          </p:nvSpPr>
          <p:spPr>
            <a:xfrm>
              <a:off x="7486650" y="3691532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9CF8FB5-E36C-F64A-3EB8-B58D7896DEE3}"/>
                </a:ext>
              </a:extLst>
            </p:cNvPr>
            <p:cNvSpPr/>
            <p:nvPr/>
          </p:nvSpPr>
          <p:spPr>
            <a:xfrm>
              <a:off x="8732043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4576330-2C09-3DCC-4A51-74FD4EDDE132}"/>
                </a:ext>
              </a:extLst>
            </p:cNvPr>
            <p:cNvSpPr/>
            <p:nvPr/>
          </p:nvSpPr>
          <p:spPr>
            <a:xfrm>
              <a:off x="9441656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4D25147-8B1F-F7B3-E452-3EDC97344984}"/>
                </a:ext>
              </a:extLst>
            </p:cNvPr>
            <p:cNvSpPr/>
            <p:nvPr/>
          </p:nvSpPr>
          <p:spPr>
            <a:xfrm>
              <a:off x="10682287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2381" y="2381"/>
                    <a:pt x="2381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7C63648C-41C8-B6A9-FECB-585AE601D163}"/>
                </a:ext>
              </a:extLst>
            </p:cNvPr>
            <p:cNvSpPr/>
            <p:nvPr/>
          </p:nvSpPr>
          <p:spPr>
            <a:xfrm>
              <a:off x="11394281" y="3690937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EA31DBEA-67AE-30DF-7165-56626EC493C4}"/>
                </a:ext>
              </a:extLst>
            </p:cNvPr>
            <p:cNvSpPr/>
            <p:nvPr/>
          </p:nvSpPr>
          <p:spPr>
            <a:xfrm>
              <a:off x="11396662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0 w 9524"/>
                <a:gd name="connsiteY2" fmla="*/ 1786 h 1786"/>
                <a:gd name="connsiteX3" fmla="*/ 9525 w 9524"/>
                <a:gd name="connsiteY3" fmla="*/ 1786 h 1786"/>
                <a:gd name="connsiteX4" fmla="*/ 9525 w 9524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3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54D6A4EE-5896-D6A0-B375-2BCCAE17C4C7}"/>
                </a:ext>
              </a:extLst>
            </p:cNvPr>
            <p:cNvSpPr/>
            <p:nvPr/>
          </p:nvSpPr>
          <p:spPr>
            <a:xfrm>
              <a:off x="10685991" y="3167062"/>
              <a:ext cx="10583" cy="1786"/>
            </a:xfrm>
            <a:custGeom>
              <a:avLst/>
              <a:gdLst>
                <a:gd name="connsiteX0" fmla="*/ 1058 w 10583"/>
                <a:gd name="connsiteY0" fmla="*/ 0 h 1786"/>
                <a:gd name="connsiteX1" fmla="*/ 10583 w 10583"/>
                <a:gd name="connsiteY1" fmla="*/ 0 h 1786"/>
                <a:gd name="connsiteX2" fmla="*/ 10583 w 10583"/>
                <a:gd name="connsiteY2" fmla="*/ 0 h 1786"/>
                <a:gd name="connsiteX3" fmla="*/ 1058 w 10583"/>
                <a:gd name="connsiteY3" fmla="*/ 0 h 1786"/>
                <a:gd name="connsiteX4" fmla="*/ 1058 w 10583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1786">
                  <a:moveTo>
                    <a:pt x="1058" y="0"/>
                  </a:moveTo>
                  <a:cubicBezTo>
                    <a:pt x="3439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8202" y="2381"/>
                    <a:pt x="3439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1A05AD35-CF0B-1C52-F8CB-3413A3FE2873}"/>
                </a:ext>
              </a:extLst>
            </p:cNvPr>
            <p:cNvSpPr/>
            <p:nvPr/>
          </p:nvSpPr>
          <p:spPr>
            <a:xfrm>
              <a:off x="9444037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3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F5AA7EE8-3998-293F-F3B8-D1178075DF0C}"/>
                </a:ext>
              </a:extLst>
            </p:cNvPr>
            <p:cNvSpPr/>
            <p:nvPr/>
          </p:nvSpPr>
          <p:spPr>
            <a:xfrm>
              <a:off x="8729662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4772B96A-1E75-BB18-8759-448F401DC248}"/>
                </a:ext>
              </a:extLst>
            </p:cNvPr>
            <p:cNvSpPr/>
            <p:nvPr/>
          </p:nvSpPr>
          <p:spPr>
            <a:xfrm>
              <a:off x="7486650" y="31676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2E13163F-848E-6BD3-A173-2D1B99F1D9B2}"/>
                </a:ext>
              </a:extLst>
            </p:cNvPr>
            <p:cNvSpPr/>
            <p:nvPr/>
          </p:nvSpPr>
          <p:spPr>
            <a:xfrm>
              <a:off x="6779418" y="3167657"/>
              <a:ext cx="9524" cy="1786"/>
            </a:xfrm>
            <a:custGeom>
              <a:avLst/>
              <a:gdLst>
                <a:gd name="connsiteX0" fmla="*/ 9525 w 9524"/>
                <a:gd name="connsiteY0" fmla="*/ 1786 h 1786"/>
                <a:gd name="connsiteX1" fmla="*/ 0 w 9524"/>
                <a:gd name="connsiteY1" fmla="*/ 1786 h 1786"/>
                <a:gd name="connsiteX2" fmla="*/ 9525 w 9524"/>
                <a:gd name="connsiteY2" fmla="*/ 1786 h 1786"/>
                <a:gd name="connsiteX3" fmla="*/ 9525 w 9524"/>
                <a:gd name="connsiteY3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6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3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8920E560-9D8F-3AAC-7632-135EC5602309}"/>
                </a:ext>
              </a:extLst>
            </p:cNvPr>
            <p:cNvSpPr/>
            <p:nvPr/>
          </p:nvSpPr>
          <p:spPr>
            <a:xfrm>
              <a:off x="5534024" y="3167062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3C5FBABE-9EB9-BEEA-18D0-C77D5E2D2FB8}"/>
                </a:ext>
              </a:extLst>
            </p:cNvPr>
            <p:cNvSpPr/>
            <p:nvPr/>
          </p:nvSpPr>
          <p:spPr>
            <a:xfrm>
              <a:off x="10684668" y="6546056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71707BDE-811B-0E6F-28A3-4C2D593B6D6E}"/>
                </a:ext>
              </a:extLst>
            </p:cNvPr>
            <p:cNvSpPr/>
            <p:nvPr/>
          </p:nvSpPr>
          <p:spPr>
            <a:xfrm>
              <a:off x="11394281" y="65460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8B8B5064-2E63-CE11-7475-C35A9D2A5A7F}"/>
                </a:ext>
              </a:extLst>
            </p:cNvPr>
            <p:cNvSpPr/>
            <p:nvPr/>
          </p:nvSpPr>
          <p:spPr>
            <a:xfrm>
              <a:off x="5534024" y="1440656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7DA572CD-BC35-8BBE-0BF0-BF9FE51F8600}"/>
                </a:ext>
              </a:extLst>
            </p:cNvPr>
            <p:cNvSpPr/>
            <p:nvPr/>
          </p:nvSpPr>
          <p:spPr>
            <a:xfrm>
              <a:off x="6774656" y="143827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0 w 11906"/>
                <a:gd name="connsiteY2" fmla="*/ 0 h 1785"/>
                <a:gd name="connsiteX3" fmla="*/ 0 w 11906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48E3018F-927A-B836-DC59-21EB54B42A70}"/>
                </a:ext>
              </a:extLst>
            </p:cNvPr>
            <p:cNvSpPr/>
            <p:nvPr/>
          </p:nvSpPr>
          <p:spPr>
            <a:xfrm>
              <a:off x="11394281" y="4817864"/>
              <a:ext cx="14287" cy="1785"/>
            </a:xfrm>
            <a:custGeom>
              <a:avLst/>
              <a:gdLst>
                <a:gd name="connsiteX0" fmla="*/ 14288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8 w 14287"/>
                <a:gd name="connsiteY3" fmla="*/ 1786 h 1785"/>
                <a:gd name="connsiteX4" fmla="*/ 14288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8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8" y="1786"/>
                  </a:cubicBezTo>
                  <a:cubicBezTo>
                    <a:pt x="14288" y="-595"/>
                    <a:pt x="14288" y="1786"/>
                    <a:pt x="14288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7726F28A-E115-8541-9538-9116FD33C2DE}"/>
                </a:ext>
              </a:extLst>
            </p:cNvPr>
            <p:cNvSpPr/>
            <p:nvPr/>
          </p:nvSpPr>
          <p:spPr>
            <a:xfrm>
              <a:off x="9441656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2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31D14F41-7A38-91BE-F99E-264572F5CAD2}"/>
                </a:ext>
              </a:extLst>
            </p:cNvPr>
            <p:cNvSpPr/>
            <p:nvPr/>
          </p:nvSpPr>
          <p:spPr>
            <a:xfrm>
              <a:off x="8729662" y="4817864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3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42417240-D7C9-AD06-3830-5C82E8EDB994}"/>
                </a:ext>
              </a:extLst>
            </p:cNvPr>
            <p:cNvSpPr/>
            <p:nvPr/>
          </p:nvSpPr>
          <p:spPr>
            <a:xfrm>
              <a:off x="7489031" y="4817268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1DE29875-EAFD-DC34-0FF9-DA3A8B54C062}"/>
                </a:ext>
              </a:extLst>
            </p:cNvPr>
            <p:cNvSpPr/>
            <p:nvPr/>
          </p:nvSpPr>
          <p:spPr>
            <a:xfrm>
              <a:off x="6777037" y="4817268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9525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B74A1226-D9E0-5E70-A3C8-2F0E57AA2967}"/>
                </a:ext>
              </a:extLst>
            </p:cNvPr>
            <p:cNvSpPr/>
            <p:nvPr/>
          </p:nvSpPr>
          <p:spPr>
            <a:xfrm>
              <a:off x="5531643" y="4817864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EAF3D5CC-E125-8B60-3ED4-14B4C591219C}"/>
                </a:ext>
              </a:extLst>
            </p:cNvPr>
            <p:cNvSpPr/>
            <p:nvPr/>
          </p:nvSpPr>
          <p:spPr>
            <a:xfrm>
              <a:off x="5531643" y="2564606"/>
              <a:ext cx="14287" cy="1786"/>
            </a:xfrm>
            <a:custGeom>
              <a:avLst/>
              <a:gdLst>
                <a:gd name="connsiteX0" fmla="*/ 0 w 14287"/>
                <a:gd name="connsiteY0" fmla="*/ 0 h 1786"/>
                <a:gd name="connsiteX1" fmla="*/ 14287 w 14287"/>
                <a:gd name="connsiteY1" fmla="*/ 0 h 1786"/>
                <a:gd name="connsiteX2" fmla="*/ 14287 w 14287"/>
                <a:gd name="connsiteY2" fmla="*/ 0 h 1786"/>
                <a:gd name="connsiteX3" fmla="*/ 0 w 14287"/>
                <a:gd name="connsiteY3" fmla="*/ 0 h 1786"/>
                <a:gd name="connsiteX4" fmla="*/ 0 w 14287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0" y="0"/>
                  </a:moveTo>
                  <a:cubicBezTo>
                    <a:pt x="4762" y="0"/>
                    <a:pt x="9525" y="0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C5D181F0-017F-AE81-8F84-CE1E170BDC56}"/>
                </a:ext>
              </a:extLst>
            </p:cNvPr>
            <p:cNvSpPr/>
            <p:nvPr/>
          </p:nvSpPr>
          <p:spPr>
            <a:xfrm>
              <a:off x="6777037" y="2565201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0678E736-C831-A3E6-663A-61C703BE3063}"/>
                </a:ext>
              </a:extLst>
            </p:cNvPr>
            <p:cNvSpPr/>
            <p:nvPr/>
          </p:nvSpPr>
          <p:spPr>
            <a:xfrm>
              <a:off x="11394281" y="914995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DE767FEF-7B35-0FAF-6DAA-8C8E8C6B7837}"/>
                </a:ext>
              </a:extLst>
            </p:cNvPr>
            <p:cNvSpPr/>
            <p:nvPr/>
          </p:nvSpPr>
          <p:spPr>
            <a:xfrm>
              <a:off x="10687050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80E69996-E079-96BC-6F51-43EB661854E5}"/>
                </a:ext>
              </a:extLst>
            </p:cNvPr>
            <p:cNvSpPr/>
            <p:nvPr/>
          </p:nvSpPr>
          <p:spPr>
            <a:xfrm>
              <a:off x="9444037" y="914400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2381"/>
                    <a:pt x="2381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B271FEAD-92A1-3FBD-A142-AC824412ACF1}"/>
                </a:ext>
              </a:extLst>
            </p:cNvPr>
            <p:cNvSpPr/>
            <p:nvPr/>
          </p:nvSpPr>
          <p:spPr>
            <a:xfrm>
              <a:off x="8729662" y="9149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B3D29FC8-2EBC-9771-E7AE-4281A34D4FCC}"/>
                </a:ext>
              </a:extLst>
            </p:cNvPr>
            <p:cNvSpPr/>
            <p:nvPr/>
          </p:nvSpPr>
          <p:spPr>
            <a:xfrm>
              <a:off x="5536406" y="4293989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0 w 9524"/>
                <a:gd name="connsiteY2" fmla="*/ 1786 h 1785"/>
                <a:gd name="connsiteX3" fmla="*/ 9525 w 9524"/>
                <a:gd name="connsiteY3" fmla="*/ 1786 h 1785"/>
                <a:gd name="connsiteX4" fmla="*/ 9525 w 9524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ED99A9F2-A19A-313A-0B1B-01E8E48324BF}"/>
                </a:ext>
              </a:extLst>
            </p:cNvPr>
            <p:cNvSpPr/>
            <p:nvPr/>
          </p:nvSpPr>
          <p:spPr>
            <a:xfrm>
              <a:off x="6777037" y="4293393"/>
              <a:ext cx="14287" cy="1785"/>
            </a:xfrm>
            <a:custGeom>
              <a:avLst/>
              <a:gdLst>
                <a:gd name="connsiteX0" fmla="*/ 0 w 14287"/>
                <a:gd name="connsiteY0" fmla="*/ 0 h 1785"/>
                <a:gd name="connsiteX1" fmla="*/ 14288 w 14287"/>
                <a:gd name="connsiteY1" fmla="*/ 0 h 1785"/>
                <a:gd name="connsiteX2" fmla="*/ 14288 w 14287"/>
                <a:gd name="connsiteY2" fmla="*/ 0 h 1785"/>
                <a:gd name="connsiteX3" fmla="*/ 0 w 14287"/>
                <a:gd name="connsiteY3" fmla="*/ 0 h 1785"/>
                <a:gd name="connsiteX4" fmla="*/ 0 w 14287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0" y="0"/>
                  </a:moveTo>
                  <a:cubicBezTo>
                    <a:pt x="4763" y="0"/>
                    <a:pt x="9525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93A10DE3-11BB-4D97-8907-679CD1E3A596}"/>
                </a:ext>
              </a:extLst>
            </p:cNvPr>
            <p:cNvSpPr/>
            <p:nvPr/>
          </p:nvSpPr>
          <p:spPr>
            <a:xfrm>
              <a:off x="7487972" y="4293393"/>
              <a:ext cx="12964" cy="1785"/>
            </a:xfrm>
            <a:custGeom>
              <a:avLst/>
              <a:gdLst>
                <a:gd name="connsiteX0" fmla="*/ 1058 w 12964"/>
                <a:gd name="connsiteY0" fmla="*/ 0 h 1785"/>
                <a:gd name="connsiteX1" fmla="*/ 12965 w 12964"/>
                <a:gd name="connsiteY1" fmla="*/ 0 h 1785"/>
                <a:gd name="connsiteX2" fmla="*/ 12965 w 12964"/>
                <a:gd name="connsiteY2" fmla="*/ 0 h 1785"/>
                <a:gd name="connsiteX3" fmla="*/ 1058 w 12964"/>
                <a:gd name="connsiteY3" fmla="*/ 0 h 1785"/>
                <a:gd name="connsiteX4" fmla="*/ 1058 w 1296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1785">
                  <a:moveTo>
                    <a:pt x="1058" y="0"/>
                  </a:moveTo>
                  <a:cubicBezTo>
                    <a:pt x="5821" y="0"/>
                    <a:pt x="8202" y="0"/>
                    <a:pt x="12965" y="0"/>
                  </a:cubicBezTo>
                  <a:cubicBezTo>
                    <a:pt x="12965" y="0"/>
                    <a:pt x="12965" y="0"/>
                    <a:pt x="12965" y="0"/>
                  </a:cubicBezTo>
                  <a:cubicBezTo>
                    <a:pt x="8202" y="2381"/>
                    <a:pt x="3440" y="2381"/>
                    <a:pt x="1058" y="0"/>
                  </a:cubicBezTo>
                  <a:cubicBezTo>
                    <a:pt x="-1323" y="2381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C1CE85F7-D55D-521F-6ED9-06DB39AA4CBD}"/>
                </a:ext>
              </a:extLst>
            </p:cNvPr>
            <p:cNvSpPr/>
            <p:nvPr/>
          </p:nvSpPr>
          <p:spPr>
            <a:xfrm>
              <a:off x="6777037" y="914400"/>
              <a:ext cx="9525" cy="1785"/>
            </a:xfrm>
            <a:custGeom>
              <a:avLst/>
              <a:gdLst>
                <a:gd name="connsiteX0" fmla="*/ 0 w 9525"/>
                <a:gd name="connsiteY0" fmla="*/ 0 h 1785"/>
                <a:gd name="connsiteX1" fmla="*/ 9525 w 9525"/>
                <a:gd name="connsiteY1" fmla="*/ 0 h 1785"/>
                <a:gd name="connsiteX2" fmla="*/ 9525 w 9525"/>
                <a:gd name="connsiteY2" fmla="*/ 0 h 1785"/>
                <a:gd name="connsiteX3" fmla="*/ 0 w 9525"/>
                <a:gd name="connsiteY3" fmla="*/ 0 h 1785"/>
                <a:gd name="connsiteX4" fmla="*/ 0 w 9525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8AA90649-3DAD-2F64-0EB3-E3535766AB39}"/>
                </a:ext>
              </a:extLst>
            </p:cNvPr>
            <p:cNvSpPr/>
            <p:nvPr/>
          </p:nvSpPr>
          <p:spPr>
            <a:xfrm>
              <a:off x="5534024" y="914995"/>
              <a:ext cx="9525" cy="1785"/>
            </a:xfrm>
            <a:custGeom>
              <a:avLst/>
              <a:gdLst>
                <a:gd name="connsiteX0" fmla="*/ 9525 w 9525"/>
                <a:gd name="connsiteY0" fmla="*/ 1786 h 1785"/>
                <a:gd name="connsiteX1" fmla="*/ 0 w 9525"/>
                <a:gd name="connsiteY1" fmla="*/ 1786 h 1785"/>
                <a:gd name="connsiteX2" fmla="*/ 0 w 9525"/>
                <a:gd name="connsiteY2" fmla="*/ 1786 h 1785"/>
                <a:gd name="connsiteX3" fmla="*/ 9525 w 9525"/>
                <a:gd name="connsiteY3" fmla="*/ 1786 h 1785"/>
                <a:gd name="connsiteX4" fmla="*/ 9525 w 952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9525" y="1786"/>
                  </a:cubicBezTo>
                  <a:cubicBezTo>
                    <a:pt x="9525" y="1786"/>
                    <a:pt x="9525" y="1786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F5D9B87C-40EC-B837-1C99-8030F2F979C1}"/>
                </a:ext>
              </a:extLst>
            </p:cNvPr>
            <p:cNvSpPr/>
            <p:nvPr/>
          </p:nvSpPr>
          <p:spPr>
            <a:xfrm>
              <a:off x="8732043" y="429398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2381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BE5D6ED1-0D07-DA72-3455-147E4FCC4FC8}"/>
                </a:ext>
              </a:extLst>
            </p:cNvPr>
            <p:cNvSpPr/>
            <p:nvPr/>
          </p:nvSpPr>
          <p:spPr>
            <a:xfrm>
              <a:off x="11394281" y="42933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901539B3-364F-3999-13D6-259B3DF7B4A4}"/>
                </a:ext>
              </a:extLst>
            </p:cNvPr>
            <p:cNvSpPr/>
            <p:nvPr/>
          </p:nvSpPr>
          <p:spPr>
            <a:xfrm>
              <a:off x="11396662" y="5419725"/>
              <a:ext cx="9524" cy="1785"/>
            </a:xfrm>
            <a:custGeom>
              <a:avLst/>
              <a:gdLst>
                <a:gd name="connsiteX0" fmla="*/ 0 w 9524"/>
                <a:gd name="connsiteY0" fmla="*/ 0 h 1785"/>
                <a:gd name="connsiteX1" fmla="*/ 9525 w 9524"/>
                <a:gd name="connsiteY1" fmla="*/ 0 h 1785"/>
                <a:gd name="connsiteX2" fmla="*/ 9525 w 9524"/>
                <a:gd name="connsiteY2" fmla="*/ 0 h 1785"/>
                <a:gd name="connsiteX3" fmla="*/ 0 w 9524"/>
                <a:gd name="connsiteY3" fmla="*/ 0 h 1785"/>
                <a:gd name="connsiteX4" fmla="*/ 0 w 9524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5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9500AEF7-CDEF-82A6-A306-3553CBD407F4}"/>
                </a:ext>
              </a:extLst>
            </p:cNvPr>
            <p:cNvSpPr/>
            <p:nvPr/>
          </p:nvSpPr>
          <p:spPr>
            <a:xfrm>
              <a:off x="10687050" y="5420320"/>
              <a:ext cx="9524" cy="1785"/>
            </a:xfrm>
            <a:custGeom>
              <a:avLst/>
              <a:gdLst>
                <a:gd name="connsiteX0" fmla="*/ 9525 w 9524"/>
                <a:gd name="connsiteY0" fmla="*/ 1786 h 1785"/>
                <a:gd name="connsiteX1" fmla="*/ 0 w 9524"/>
                <a:gd name="connsiteY1" fmla="*/ 1786 h 1785"/>
                <a:gd name="connsiteX2" fmla="*/ 9525 w 9524"/>
                <a:gd name="connsiteY2" fmla="*/ 1786 h 1785"/>
                <a:gd name="connsiteX3" fmla="*/ 9525 w 9524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785">
                  <a:moveTo>
                    <a:pt x="9525" y="1786"/>
                  </a:moveTo>
                  <a:cubicBezTo>
                    <a:pt x="7144" y="1786"/>
                    <a:pt x="2381" y="1786"/>
                    <a:pt x="0" y="1786"/>
                  </a:cubicBezTo>
                  <a:cubicBezTo>
                    <a:pt x="2381" y="-595"/>
                    <a:pt x="4762" y="-595"/>
                    <a:pt x="9525" y="1786"/>
                  </a:cubicBezTo>
                  <a:cubicBezTo>
                    <a:pt x="9525" y="-595"/>
                    <a:pt x="9525" y="-595"/>
                    <a:pt x="9525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E3619C8-C181-4BF6-843C-4E8D255419FF}"/>
                </a:ext>
              </a:extLst>
            </p:cNvPr>
            <p:cNvSpPr/>
            <p:nvPr/>
          </p:nvSpPr>
          <p:spPr>
            <a:xfrm>
              <a:off x="9441656" y="54197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FE04F697-7A16-9E27-D183-E374F4DB1A0D}"/>
                </a:ext>
              </a:extLst>
            </p:cNvPr>
            <p:cNvSpPr/>
            <p:nvPr/>
          </p:nvSpPr>
          <p:spPr>
            <a:xfrm>
              <a:off x="7486650" y="5420320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DE39DFBA-ADBF-CDC0-B052-8F8CA1B973D5}"/>
                </a:ext>
              </a:extLst>
            </p:cNvPr>
            <p:cNvSpPr/>
            <p:nvPr/>
          </p:nvSpPr>
          <p:spPr>
            <a:xfrm>
              <a:off x="6777037" y="5419725"/>
              <a:ext cx="11906" cy="1785"/>
            </a:xfrm>
            <a:custGeom>
              <a:avLst/>
              <a:gdLst>
                <a:gd name="connsiteX0" fmla="*/ 0 w 11906"/>
                <a:gd name="connsiteY0" fmla="*/ 0 h 1785"/>
                <a:gd name="connsiteX1" fmla="*/ 11906 w 11906"/>
                <a:gd name="connsiteY1" fmla="*/ 0 h 1785"/>
                <a:gd name="connsiteX2" fmla="*/ 11906 w 11906"/>
                <a:gd name="connsiteY2" fmla="*/ 0 h 1785"/>
                <a:gd name="connsiteX3" fmla="*/ 0 w 11906"/>
                <a:gd name="connsiteY3" fmla="*/ 0 h 1785"/>
                <a:gd name="connsiteX4" fmla="*/ 0 w 11906"/>
                <a:gd name="connsiteY4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01B4FA50-DDDE-6EEA-E7AB-3AE2BA1E974B}"/>
                </a:ext>
              </a:extLst>
            </p:cNvPr>
            <p:cNvSpPr/>
            <p:nvPr/>
          </p:nvSpPr>
          <p:spPr>
            <a:xfrm>
              <a:off x="5531643" y="5420320"/>
              <a:ext cx="14287" cy="1785"/>
            </a:xfrm>
            <a:custGeom>
              <a:avLst/>
              <a:gdLst>
                <a:gd name="connsiteX0" fmla="*/ 14287 w 14287"/>
                <a:gd name="connsiteY0" fmla="*/ 1786 h 1785"/>
                <a:gd name="connsiteX1" fmla="*/ 0 w 14287"/>
                <a:gd name="connsiteY1" fmla="*/ 1786 h 1785"/>
                <a:gd name="connsiteX2" fmla="*/ 0 w 14287"/>
                <a:gd name="connsiteY2" fmla="*/ 1786 h 1785"/>
                <a:gd name="connsiteX3" fmla="*/ 14287 w 14287"/>
                <a:gd name="connsiteY3" fmla="*/ 1786 h 1785"/>
                <a:gd name="connsiteX4" fmla="*/ 14287 w 14287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5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-595"/>
                    <a:pt x="14287" y="-595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15293D2C-E8A6-1DC3-9A1F-A80B4F4B98EB}"/>
                </a:ext>
              </a:extLst>
            </p:cNvPr>
            <p:cNvSpPr/>
            <p:nvPr/>
          </p:nvSpPr>
          <p:spPr>
            <a:xfrm>
              <a:off x="11394281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99E603F1-CD2F-8769-5FB6-9607015BAB64}"/>
                </a:ext>
              </a:extLst>
            </p:cNvPr>
            <p:cNvSpPr/>
            <p:nvPr/>
          </p:nvSpPr>
          <p:spPr>
            <a:xfrm>
              <a:off x="10682287" y="2564606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0 w 11906"/>
                <a:gd name="connsiteY2" fmla="*/ 0 h 1786"/>
                <a:gd name="connsiteX3" fmla="*/ 0 w 11906"/>
                <a:gd name="connsiteY3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3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2381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6DB51D98-A42E-3F9A-FD1F-67C0DC958FAC}"/>
                </a:ext>
              </a:extLst>
            </p:cNvPr>
            <p:cNvSpPr/>
            <p:nvPr/>
          </p:nvSpPr>
          <p:spPr>
            <a:xfrm>
              <a:off x="9441656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432BFEE3-B076-EF7A-68D0-5C3DBEBEC5CF}"/>
                </a:ext>
              </a:extLst>
            </p:cNvPr>
            <p:cNvSpPr/>
            <p:nvPr/>
          </p:nvSpPr>
          <p:spPr>
            <a:xfrm>
              <a:off x="8729662" y="2565201"/>
              <a:ext cx="14287" cy="1786"/>
            </a:xfrm>
            <a:custGeom>
              <a:avLst/>
              <a:gdLst>
                <a:gd name="connsiteX0" fmla="*/ 14287 w 14287"/>
                <a:gd name="connsiteY0" fmla="*/ 1786 h 1786"/>
                <a:gd name="connsiteX1" fmla="*/ 0 w 14287"/>
                <a:gd name="connsiteY1" fmla="*/ 1786 h 1786"/>
                <a:gd name="connsiteX2" fmla="*/ 0 w 14287"/>
                <a:gd name="connsiteY2" fmla="*/ 1786 h 1786"/>
                <a:gd name="connsiteX3" fmla="*/ 14287 w 14287"/>
                <a:gd name="connsiteY3" fmla="*/ 1786 h 1786"/>
                <a:gd name="connsiteX4" fmla="*/ 14287 w 14287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786">
                  <a:moveTo>
                    <a:pt x="14287" y="1786"/>
                  </a:moveTo>
                  <a:cubicBezTo>
                    <a:pt x="9525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4287" y="1786"/>
                  </a:cubicBezTo>
                  <a:cubicBezTo>
                    <a:pt x="14287" y="1786"/>
                    <a:pt x="14287" y="1786"/>
                    <a:pt x="14287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09CABB07-7690-C11C-489B-BAC2CCA6DE5A}"/>
                </a:ext>
              </a:extLst>
            </p:cNvPr>
            <p:cNvSpPr/>
            <p:nvPr/>
          </p:nvSpPr>
          <p:spPr>
            <a:xfrm>
              <a:off x="7489031" y="2566987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BD729342-ED4E-6DFB-C23B-3C63327FA102}"/>
                </a:ext>
              </a:extLst>
            </p:cNvPr>
            <p:cNvSpPr/>
            <p:nvPr/>
          </p:nvSpPr>
          <p:spPr>
            <a:xfrm>
              <a:off x="11396662" y="2040731"/>
              <a:ext cx="9524" cy="1786"/>
            </a:xfrm>
            <a:custGeom>
              <a:avLst/>
              <a:gdLst>
                <a:gd name="connsiteX0" fmla="*/ 0 w 9524"/>
                <a:gd name="connsiteY0" fmla="*/ 0 h 1786"/>
                <a:gd name="connsiteX1" fmla="*/ 9525 w 9524"/>
                <a:gd name="connsiteY1" fmla="*/ 0 h 1786"/>
                <a:gd name="connsiteX2" fmla="*/ 9525 w 9524"/>
                <a:gd name="connsiteY2" fmla="*/ 0 h 1786"/>
                <a:gd name="connsiteX3" fmla="*/ 0 w 9524"/>
                <a:gd name="connsiteY3" fmla="*/ 0 h 1786"/>
                <a:gd name="connsiteX4" fmla="*/ 0 w 9524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1786">
                  <a:moveTo>
                    <a:pt x="0" y="0"/>
                  </a:moveTo>
                  <a:cubicBezTo>
                    <a:pt x="2381" y="0"/>
                    <a:pt x="714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3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6E5C42CD-AF46-3BA9-2C87-EFBAD341FD29}"/>
                </a:ext>
              </a:extLst>
            </p:cNvPr>
            <p:cNvSpPr/>
            <p:nvPr/>
          </p:nvSpPr>
          <p:spPr>
            <a:xfrm>
              <a:off x="10682287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3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479002E6-772A-072F-C06E-72B0C6E12BCA}"/>
                </a:ext>
              </a:extLst>
            </p:cNvPr>
            <p:cNvSpPr/>
            <p:nvPr/>
          </p:nvSpPr>
          <p:spPr>
            <a:xfrm>
              <a:off x="9444037" y="2042054"/>
              <a:ext cx="9524" cy="1058"/>
            </a:xfrm>
            <a:custGeom>
              <a:avLst/>
              <a:gdLst>
                <a:gd name="connsiteX0" fmla="*/ 9525 w 9524"/>
                <a:gd name="connsiteY0" fmla="*/ 1058 h 1058"/>
                <a:gd name="connsiteX1" fmla="*/ 0 w 9524"/>
                <a:gd name="connsiteY1" fmla="*/ 1058 h 1058"/>
                <a:gd name="connsiteX2" fmla="*/ 9525 w 9524"/>
                <a:gd name="connsiteY2" fmla="*/ 1058 h 1058"/>
                <a:gd name="connsiteX3" fmla="*/ 9525 w 9524"/>
                <a:gd name="connsiteY3" fmla="*/ 1058 h 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1058">
                  <a:moveTo>
                    <a:pt x="9525" y="1058"/>
                  </a:moveTo>
                  <a:cubicBezTo>
                    <a:pt x="7143" y="1058"/>
                    <a:pt x="2381" y="1058"/>
                    <a:pt x="0" y="1058"/>
                  </a:cubicBezTo>
                  <a:cubicBezTo>
                    <a:pt x="2381" y="1058"/>
                    <a:pt x="4762" y="-1323"/>
                    <a:pt x="9525" y="1058"/>
                  </a:cubicBezTo>
                  <a:cubicBezTo>
                    <a:pt x="9525" y="-1323"/>
                    <a:pt x="9525" y="1058"/>
                    <a:pt x="9525" y="1058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9AECD97B-AC61-4D54-E966-C9007D71A784}"/>
                </a:ext>
              </a:extLst>
            </p:cNvPr>
            <p:cNvSpPr/>
            <p:nvPr/>
          </p:nvSpPr>
          <p:spPr>
            <a:xfrm>
              <a:off x="8729662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9525" y="2381"/>
                    <a:pt x="4762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8D4748EC-0DCC-9814-9E07-7FFA5EA47614}"/>
                </a:ext>
              </a:extLst>
            </p:cNvPr>
            <p:cNvSpPr/>
            <p:nvPr/>
          </p:nvSpPr>
          <p:spPr>
            <a:xfrm>
              <a:off x="7486650" y="2041326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7144" y="-595"/>
                    <a:pt x="11906" y="1786"/>
                  </a:cubicBezTo>
                  <a:cubicBezTo>
                    <a:pt x="11906" y="1786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9203C4C0-CB67-FC63-7CF1-F045F15FB416}"/>
                </a:ext>
              </a:extLst>
            </p:cNvPr>
            <p:cNvSpPr/>
            <p:nvPr/>
          </p:nvSpPr>
          <p:spPr>
            <a:xfrm>
              <a:off x="6777037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3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4763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5A9CD08B-FDF3-8AC1-1A97-A124759E4220}"/>
                </a:ext>
              </a:extLst>
            </p:cNvPr>
            <p:cNvSpPr/>
            <p:nvPr/>
          </p:nvSpPr>
          <p:spPr>
            <a:xfrm>
              <a:off x="5536406" y="2040731"/>
              <a:ext cx="11906" cy="1786"/>
            </a:xfrm>
            <a:custGeom>
              <a:avLst/>
              <a:gdLst>
                <a:gd name="connsiteX0" fmla="*/ 0 w 11906"/>
                <a:gd name="connsiteY0" fmla="*/ 0 h 1786"/>
                <a:gd name="connsiteX1" fmla="*/ 11906 w 11906"/>
                <a:gd name="connsiteY1" fmla="*/ 0 h 1786"/>
                <a:gd name="connsiteX2" fmla="*/ 11906 w 11906"/>
                <a:gd name="connsiteY2" fmla="*/ 0 h 1786"/>
                <a:gd name="connsiteX3" fmla="*/ 0 w 11906"/>
                <a:gd name="connsiteY3" fmla="*/ 0 h 1786"/>
                <a:gd name="connsiteX4" fmla="*/ 0 w 11906"/>
                <a:gd name="connsiteY4" fmla="*/ 0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2381"/>
                    <a:pt x="2381" y="2381"/>
                    <a:pt x="0" y="0"/>
                  </a:cubicBezTo>
                  <a:cubicBezTo>
                    <a:pt x="0" y="2381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354B389D-AF15-9E63-6765-DAC0C71CA3FA}"/>
                </a:ext>
              </a:extLst>
            </p:cNvPr>
            <p:cNvSpPr/>
            <p:nvPr/>
          </p:nvSpPr>
          <p:spPr>
            <a:xfrm>
              <a:off x="11394281" y="312539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2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2" y="-595"/>
                    <a:pt x="9525" y="-595"/>
                    <a:pt x="11906" y="1786"/>
                  </a:cubicBezTo>
                  <a:cubicBezTo>
                    <a:pt x="11906" y="-595"/>
                    <a:pt x="11906" y="1786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5F7DB7E1-3DBB-AD88-36A2-E4B1BEBEF3DB}"/>
                </a:ext>
              </a:extLst>
            </p:cNvPr>
            <p:cNvSpPr/>
            <p:nvPr/>
          </p:nvSpPr>
          <p:spPr>
            <a:xfrm>
              <a:off x="10679906" y="312539"/>
              <a:ext cx="19050" cy="1785"/>
            </a:xfrm>
            <a:custGeom>
              <a:avLst/>
              <a:gdLst>
                <a:gd name="connsiteX0" fmla="*/ 19050 w 19050"/>
                <a:gd name="connsiteY0" fmla="*/ 1786 h 1785"/>
                <a:gd name="connsiteX1" fmla="*/ 11906 w 19050"/>
                <a:gd name="connsiteY1" fmla="*/ 1786 h 1785"/>
                <a:gd name="connsiteX2" fmla="*/ 0 w 19050"/>
                <a:gd name="connsiteY2" fmla="*/ 1786 h 1785"/>
                <a:gd name="connsiteX3" fmla="*/ 11906 w 19050"/>
                <a:gd name="connsiteY3" fmla="*/ 1786 h 1785"/>
                <a:gd name="connsiteX4" fmla="*/ 19050 w 19050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785">
                  <a:moveTo>
                    <a:pt x="19050" y="1786"/>
                  </a:moveTo>
                  <a:cubicBezTo>
                    <a:pt x="14288" y="1786"/>
                    <a:pt x="11906" y="1786"/>
                    <a:pt x="11906" y="1786"/>
                  </a:cubicBezTo>
                  <a:cubicBezTo>
                    <a:pt x="9525" y="1786"/>
                    <a:pt x="7144" y="1786"/>
                    <a:pt x="0" y="1786"/>
                  </a:cubicBezTo>
                  <a:cubicBezTo>
                    <a:pt x="7144" y="1786"/>
                    <a:pt x="9525" y="1786"/>
                    <a:pt x="11906" y="1786"/>
                  </a:cubicBezTo>
                  <a:cubicBezTo>
                    <a:pt x="11906" y="-595"/>
                    <a:pt x="14288" y="-595"/>
                    <a:pt x="19050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54F0878E-94A1-E4F2-5EA4-BD4280595477}"/>
                </a:ext>
              </a:extLst>
            </p:cNvPr>
            <p:cNvSpPr/>
            <p:nvPr/>
          </p:nvSpPr>
          <p:spPr>
            <a:xfrm>
              <a:off x="8984456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EE744D28-AA84-41D5-C668-F9C75ADD0EC0}"/>
                </a:ext>
              </a:extLst>
            </p:cNvPr>
            <p:cNvSpPr/>
            <p:nvPr/>
          </p:nvSpPr>
          <p:spPr>
            <a:xfrm>
              <a:off x="9183672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63DBA157-2706-36B1-3423-0389AA71DFBB}"/>
                </a:ext>
              </a:extLst>
            </p:cNvPr>
            <p:cNvSpPr/>
            <p:nvPr/>
          </p:nvSpPr>
          <p:spPr>
            <a:xfrm>
              <a:off x="7029449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BF3D1EF-0EA6-42FB-65A7-5C70DD8B5E6F}"/>
                </a:ext>
              </a:extLst>
            </p:cNvPr>
            <p:cNvSpPr/>
            <p:nvPr/>
          </p:nvSpPr>
          <p:spPr>
            <a:xfrm>
              <a:off x="5791200" y="4255293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365E4ED4-7C7A-9162-9EF6-70931670FA9C}"/>
                </a:ext>
              </a:extLst>
            </p:cNvPr>
            <p:cNvSpPr/>
            <p:nvPr/>
          </p:nvSpPr>
          <p:spPr>
            <a:xfrm>
              <a:off x="6522243" y="4255293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42CABE8F-1D39-31EF-0200-9EEE350303C2}"/>
                </a:ext>
              </a:extLst>
            </p:cNvPr>
            <p:cNvSpPr/>
            <p:nvPr/>
          </p:nvSpPr>
          <p:spPr>
            <a:xfrm>
              <a:off x="7743824" y="4255293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9B26F60A-382F-0172-06E6-8C46F292A087}"/>
                </a:ext>
              </a:extLst>
            </p:cNvPr>
            <p:cNvSpPr/>
            <p:nvPr/>
          </p:nvSpPr>
          <p:spPr>
            <a:xfrm>
              <a:off x="8472487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F3278A4B-89F5-357C-7E77-7D36CE4CAE21}"/>
                </a:ext>
              </a:extLst>
            </p:cNvPr>
            <p:cNvSpPr/>
            <p:nvPr/>
          </p:nvSpPr>
          <p:spPr>
            <a:xfrm>
              <a:off x="9696449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FCF84B53-827A-46F5-D563-193505B08E16}"/>
                </a:ext>
              </a:extLst>
            </p:cNvPr>
            <p:cNvSpPr/>
            <p:nvPr/>
          </p:nvSpPr>
          <p:spPr>
            <a:xfrm>
              <a:off x="10427493" y="4255293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4D1DDDA1-66B5-627C-BCE2-06C006F46A99}"/>
                </a:ext>
              </a:extLst>
            </p:cNvPr>
            <p:cNvSpPr/>
            <p:nvPr/>
          </p:nvSpPr>
          <p:spPr>
            <a:xfrm>
              <a:off x="10937081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47C35394-4325-881E-CDA2-18E6DE0EC8D7}"/>
                </a:ext>
              </a:extLst>
            </p:cNvPr>
            <p:cNvSpPr/>
            <p:nvPr/>
          </p:nvSpPr>
          <p:spPr>
            <a:xfrm>
              <a:off x="11138678" y="6296024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81046050-F43D-1AE1-2280-6879CFF59B5C}"/>
                </a:ext>
              </a:extLst>
            </p:cNvPr>
            <p:cNvSpPr/>
            <p:nvPr/>
          </p:nvSpPr>
          <p:spPr>
            <a:xfrm>
              <a:off x="11651455" y="4255293"/>
              <a:ext cx="9525" cy="2381"/>
            </a:xfrm>
            <a:custGeom>
              <a:avLst/>
              <a:gdLst>
                <a:gd name="connsiteX0" fmla="*/ 0 w 9525"/>
                <a:gd name="connsiteY0" fmla="*/ 0 h 2381"/>
                <a:gd name="connsiteX1" fmla="*/ 9526 w 9525"/>
                <a:gd name="connsiteY1" fmla="*/ 0 h 2381"/>
                <a:gd name="connsiteX2" fmla="*/ 0 w 9525"/>
                <a:gd name="connsiteY2" fmla="*/ 2381 h 2381"/>
                <a:gd name="connsiteX3" fmla="*/ 0 w 9525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1">
                  <a:moveTo>
                    <a:pt x="0" y="0"/>
                  </a:moveTo>
                  <a:cubicBezTo>
                    <a:pt x="2381" y="0"/>
                    <a:pt x="7144" y="0"/>
                    <a:pt x="9526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8E6A7B1E-E8C6-DE61-5D75-D7EB277B2ADB}"/>
                </a:ext>
              </a:extLst>
            </p:cNvPr>
            <p:cNvSpPr/>
            <p:nvPr/>
          </p:nvSpPr>
          <p:spPr>
            <a:xfrm>
              <a:off x="8984456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39D2DE6E-7388-544B-896A-4D9ADAAA4EE0}"/>
                </a:ext>
              </a:extLst>
            </p:cNvPr>
            <p:cNvSpPr/>
            <p:nvPr/>
          </p:nvSpPr>
          <p:spPr>
            <a:xfrm>
              <a:off x="11653837" y="876299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3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B61666EE-6A8D-DD70-6318-705C8460C442}"/>
                </a:ext>
              </a:extLst>
            </p:cNvPr>
            <p:cNvSpPr/>
            <p:nvPr/>
          </p:nvSpPr>
          <p:spPr>
            <a:xfrm>
              <a:off x="11651455" y="3128962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5E831ED4-7195-74D6-56EF-A62F778094D2}"/>
                </a:ext>
              </a:extLst>
            </p:cNvPr>
            <p:cNvSpPr/>
            <p:nvPr/>
          </p:nvSpPr>
          <p:spPr>
            <a:xfrm>
              <a:off x="7743824" y="876299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4756A1F3-8942-C2A1-C762-839A428E8419}"/>
                </a:ext>
              </a:extLst>
            </p:cNvPr>
            <p:cNvSpPr/>
            <p:nvPr/>
          </p:nvSpPr>
          <p:spPr>
            <a:xfrm>
              <a:off x="10427493" y="3129557"/>
              <a:ext cx="11906" cy="1786"/>
            </a:xfrm>
            <a:custGeom>
              <a:avLst/>
              <a:gdLst>
                <a:gd name="connsiteX0" fmla="*/ 11906 w 11906"/>
                <a:gd name="connsiteY0" fmla="*/ 1786 h 1786"/>
                <a:gd name="connsiteX1" fmla="*/ 0 w 11906"/>
                <a:gd name="connsiteY1" fmla="*/ 1786 h 1786"/>
                <a:gd name="connsiteX2" fmla="*/ 0 w 11906"/>
                <a:gd name="connsiteY2" fmla="*/ 1786 h 1786"/>
                <a:gd name="connsiteX3" fmla="*/ 11906 w 11906"/>
                <a:gd name="connsiteY3" fmla="*/ 1786 h 1786"/>
                <a:gd name="connsiteX4" fmla="*/ 11906 w 11906"/>
                <a:gd name="connsiteY4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6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5FD1E664-0CA9-4084-AF18-7C28BF004594}"/>
                </a:ext>
              </a:extLst>
            </p:cNvPr>
            <p:cNvSpPr/>
            <p:nvPr/>
          </p:nvSpPr>
          <p:spPr>
            <a:xfrm>
              <a:off x="7231047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6E4C665-2BAC-90BF-ABA8-27AF018E5909}"/>
                </a:ext>
              </a:extLst>
            </p:cNvPr>
            <p:cNvSpPr/>
            <p:nvPr/>
          </p:nvSpPr>
          <p:spPr>
            <a:xfrm>
              <a:off x="9183672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58A799AE-B6A3-3777-F22C-EE5E85979BDE}"/>
                </a:ext>
              </a:extLst>
            </p:cNvPr>
            <p:cNvSpPr/>
            <p:nvPr/>
          </p:nvSpPr>
          <p:spPr>
            <a:xfrm>
              <a:off x="10937081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AD5F0967-FB92-BE90-4148-2876ECCE4CBC}"/>
                </a:ext>
              </a:extLst>
            </p:cNvPr>
            <p:cNvSpPr/>
            <p:nvPr/>
          </p:nvSpPr>
          <p:spPr>
            <a:xfrm>
              <a:off x="11138678" y="1790699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83920-CDA1-646A-D8E1-6824D7C73EEF}"/>
                </a:ext>
              </a:extLst>
            </p:cNvPr>
            <p:cNvSpPr/>
            <p:nvPr/>
          </p:nvSpPr>
          <p:spPr>
            <a:xfrm>
              <a:off x="9698831" y="3128962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7039819F-9A76-F79B-6179-4A6670ABA76E}"/>
                </a:ext>
              </a:extLst>
            </p:cNvPr>
            <p:cNvSpPr/>
            <p:nvPr/>
          </p:nvSpPr>
          <p:spPr>
            <a:xfrm>
              <a:off x="8476191" y="3128962"/>
              <a:ext cx="10583" cy="23812"/>
            </a:xfrm>
            <a:custGeom>
              <a:avLst/>
              <a:gdLst>
                <a:gd name="connsiteX0" fmla="*/ 1058 w 10583"/>
                <a:gd name="connsiteY0" fmla="*/ 0 h 23812"/>
                <a:gd name="connsiteX1" fmla="*/ 10583 w 10583"/>
                <a:gd name="connsiteY1" fmla="*/ 0 h 23812"/>
                <a:gd name="connsiteX2" fmla="*/ 10583 w 10583"/>
                <a:gd name="connsiteY2" fmla="*/ 0 h 23812"/>
                <a:gd name="connsiteX3" fmla="*/ 1058 w 10583"/>
                <a:gd name="connsiteY3" fmla="*/ 0 h 23812"/>
                <a:gd name="connsiteX4" fmla="*/ 1058 w 10583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3" h="23812">
                  <a:moveTo>
                    <a:pt x="1058" y="0"/>
                  </a:moveTo>
                  <a:cubicBezTo>
                    <a:pt x="3440" y="0"/>
                    <a:pt x="8202" y="0"/>
                    <a:pt x="10583" y="0"/>
                  </a:cubicBezTo>
                  <a:cubicBezTo>
                    <a:pt x="10583" y="0"/>
                    <a:pt x="10583" y="0"/>
                    <a:pt x="10583" y="0"/>
                  </a:cubicBezTo>
                  <a:cubicBezTo>
                    <a:pt x="5821" y="0"/>
                    <a:pt x="3440" y="0"/>
                    <a:pt x="1058" y="0"/>
                  </a:cubicBezTo>
                  <a:cubicBezTo>
                    <a:pt x="-1323" y="0"/>
                    <a:pt x="1058" y="0"/>
                    <a:pt x="1058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F7E18655-F378-40D8-78D2-BDC39C816C87}"/>
                </a:ext>
              </a:extLst>
            </p:cNvPr>
            <p:cNvSpPr/>
            <p:nvPr/>
          </p:nvSpPr>
          <p:spPr>
            <a:xfrm>
              <a:off x="7746206" y="3128962"/>
              <a:ext cx="9524" cy="23812"/>
            </a:xfrm>
            <a:custGeom>
              <a:avLst/>
              <a:gdLst>
                <a:gd name="connsiteX0" fmla="*/ 9525 w 9524"/>
                <a:gd name="connsiteY0" fmla="*/ 0 h 23812"/>
                <a:gd name="connsiteX1" fmla="*/ 0 w 9524"/>
                <a:gd name="connsiteY1" fmla="*/ 0 h 23812"/>
                <a:gd name="connsiteX2" fmla="*/ 0 w 9524"/>
                <a:gd name="connsiteY2" fmla="*/ 0 h 23812"/>
                <a:gd name="connsiteX3" fmla="*/ 9525 w 9524"/>
                <a:gd name="connsiteY3" fmla="*/ 0 h 23812"/>
                <a:gd name="connsiteX4" fmla="*/ 9525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A3FF021-C3D2-4D33-2E3D-A4A2CD4098C7}"/>
                </a:ext>
              </a:extLst>
            </p:cNvPr>
            <p:cNvSpPr/>
            <p:nvPr/>
          </p:nvSpPr>
          <p:spPr>
            <a:xfrm>
              <a:off x="7029449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77280657-9373-69D8-D2C1-6C21BCBB55A2}"/>
                </a:ext>
              </a:extLst>
            </p:cNvPr>
            <p:cNvSpPr/>
            <p:nvPr/>
          </p:nvSpPr>
          <p:spPr>
            <a:xfrm>
              <a:off x="7231047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C1C7B307-9E39-3531-3F15-A6268EA768CF}"/>
                </a:ext>
              </a:extLst>
            </p:cNvPr>
            <p:cNvSpPr/>
            <p:nvPr/>
          </p:nvSpPr>
          <p:spPr>
            <a:xfrm>
              <a:off x="5791200" y="876299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815A6B1B-7A7E-0E13-F402-A8717D0B11D6}"/>
                </a:ext>
              </a:extLst>
            </p:cNvPr>
            <p:cNvSpPr/>
            <p:nvPr/>
          </p:nvSpPr>
          <p:spPr>
            <a:xfrm>
              <a:off x="11138678" y="664368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56C1030D-25E5-71D4-B5E0-C47EED27888E}"/>
                </a:ext>
              </a:extLst>
            </p:cNvPr>
            <p:cNvSpPr/>
            <p:nvPr/>
          </p:nvSpPr>
          <p:spPr>
            <a:xfrm>
              <a:off x="7029449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871F1FFB-C42B-2CFB-ACE1-91B7541E529A}"/>
                </a:ext>
              </a:extLst>
            </p:cNvPr>
            <p:cNvSpPr/>
            <p:nvPr/>
          </p:nvSpPr>
          <p:spPr>
            <a:xfrm>
              <a:off x="7231047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1F4E448B-DC3D-F0D8-208F-83B452232D9C}"/>
                </a:ext>
              </a:extLst>
            </p:cNvPr>
            <p:cNvSpPr/>
            <p:nvPr/>
          </p:nvSpPr>
          <p:spPr>
            <a:xfrm>
              <a:off x="5791200" y="2002631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36714BE-E48F-DF19-3E3F-4955EADD6CFE}"/>
                </a:ext>
              </a:extLst>
            </p:cNvPr>
            <p:cNvSpPr/>
            <p:nvPr/>
          </p:nvSpPr>
          <p:spPr>
            <a:xfrm>
              <a:off x="6519862" y="2003226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6C845B53-ECB4-7422-3CF3-D9A01A2FC4E1}"/>
                </a:ext>
              </a:extLst>
            </p:cNvPr>
            <p:cNvSpPr/>
            <p:nvPr/>
          </p:nvSpPr>
          <p:spPr>
            <a:xfrm>
              <a:off x="8984456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5CC08161-F476-AD12-2520-65574B1F841A}"/>
                </a:ext>
              </a:extLst>
            </p:cNvPr>
            <p:cNvSpPr/>
            <p:nvPr/>
          </p:nvSpPr>
          <p:spPr>
            <a:xfrm>
              <a:off x="9183672" y="5169693"/>
              <a:ext cx="15096" cy="19049"/>
            </a:xfrm>
            <a:custGeom>
              <a:avLst/>
              <a:gdLst>
                <a:gd name="connsiteX0" fmla="*/ 5571 w 15096"/>
                <a:gd name="connsiteY0" fmla="*/ 19050 h 19049"/>
                <a:gd name="connsiteX1" fmla="*/ 15096 w 15096"/>
                <a:gd name="connsiteY1" fmla="*/ 0 h 19049"/>
                <a:gd name="connsiteX2" fmla="*/ 15096 w 15096"/>
                <a:gd name="connsiteY2" fmla="*/ 0 h 19049"/>
                <a:gd name="connsiteX3" fmla="*/ 5571 w 15096"/>
                <a:gd name="connsiteY3" fmla="*/ 19050 h 19049"/>
                <a:gd name="connsiteX4" fmla="*/ 5571 w 15096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4D0DEBAD-290D-733B-1D5A-934994D06F7A}"/>
                </a:ext>
              </a:extLst>
            </p:cNvPr>
            <p:cNvSpPr/>
            <p:nvPr/>
          </p:nvSpPr>
          <p:spPr>
            <a:xfrm>
              <a:off x="7746206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4762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0039C239-663D-B6B1-A400-9927CD53463F}"/>
                </a:ext>
              </a:extLst>
            </p:cNvPr>
            <p:cNvSpPr/>
            <p:nvPr/>
          </p:nvSpPr>
          <p:spPr>
            <a:xfrm>
              <a:off x="8472487" y="2002631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15383D74-09F8-5150-F937-B28FA8796FCC}"/>
                </a:ext>
              </a:extLst>
            </p:cNvPr>
            <p:cNvSpPr/>
            <p:nvPr/>
          </p:nvSpPr>
          <p:spPr>
            <a:xfrm>
              <a:off x="10937081" y="5169693"/>
              <a:ext cx="15096" cy="19049"/>
            </a:xfrm>
            <a:custGeom>
              <a:avLst/>
              <a:gdLst>
                <a:gd name="connsiteX0" fmla="*/ 0 w 15096"/>
                <a:gd name="connsiteY0" fmla="*/ 0 h 19049"/>
                <a:gd name="connsiteX1" fmla="*/ 9525 w 15096"/>
                <a:gd name="connsiteY1" fmla="*/ 19050 h 19049"/>
                <a:gd name="connsiteX2" fmla="*/ 9525 w 15096"/>
                <a:gd name="connsiteY2" fmla="*/ 19050 h 19049"/>
                <a:gd name="connsiteX3" fmla="*/ 0 w 15096"/>
                <a:gd name="connsiteY3" fmla="*/ 0 h 19049"/>
                <a:gd name="connsiteX4" fmla="*/ 0 w 15096"/>
                <a:gd name="connsiteY4" fmla="*/ 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49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40B813AF-6656-1B21-F030-CBD14F1D02C9}"/>
                </a:ext>
              </a:extLst>
            </p:cNvPr>
            <p:cNvSpPr/>
            <p:nvPr/>
          </p:nvSpPr>
          <p:spPr>
            <a:xfrm>
              <a:off x="9698831" y="2002631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0 w 9524"/>
                <a:gd name="connsiteY2" fmla="*/ 2381 h 2381"/>
                <a:gd name="connsiteX3" fmla="*/ 0 w 9524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7144" y="0"/>
                    <a:pt x="2381" y="0"/>
                    <a:pt x="0" y="23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3468CE04-F99F-8776-9CF7-6DD8784ED03E}"/>
                </a:ext>
              </a:extLst>
            </p:cNvPr>
            <p:cNvSpPr/>
            <p:nvPr/>
          </p:nvSpPr>
          <p:spPr>
            <a:xfrm>
              <a:off x="11138678" y="5169693"/>
              <a:ext cx="15095" cy="19049"/>
            </a:xfrm>
            <a:custGeom>
              <a:avLst/>
              <a:gdLst>
                <a:gd name="connsiteX0" fmla="*/ 5571 w 15095"/>
                <a:gd name="connsiteY0" fmla="*/ 19050 h 19049"/>
                <a:gd name="connsiteX1" fmla="*/ 15096 w 15095"/>
                <a:gd name="connsiteY1" fmla="*/ 0 h 19049"/>
                <a:gd name="connsiteX2" fmla="*/ 15096 w 15095"/>
                <a:gd name="connsiteY2" fmla="*/ 0 h 19049"/>
                <a:gd name="connsiteX3" fmla="*/ 5571 w 15095"/>
                <a:gd name="connsiteY3" fmla="*/ 19050 h 19049"/>
                <a:gd name="connsiteX4" fmla="*/ 5571 w 15095"/>
                <a:gd name="connsiteY4" fmla="*/ 19050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49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9E699025-904A-CBFB-22FF-24B6F7E8E8B3}"/>
                </a:ext>
              </a:extLst>
            </p:cNvPr>
            <p:cNvSpPr/>
            <p:nvPr/>
          </p:nvSpPr>
          <p:spPr>
            <a:xfrm>
              <a:off x="10429875" y="2002631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4762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7070AF04-B2E7-7AF2-037B-EFEEE6F078CE}"/>
                </a:ext>
              </a:extLst>
            </p:cNvPr>
            <p:cNvSpPr/>
            <p:nvPr/>
          </p:nvSpPr>
          <p:spPr>
            <a:xfrm>
              <a:off x="11651455" y="2000250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3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3" y="2381"/>
                    <a:pt x="7144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243963E3-32A1-045C-FDD2-D3D1FD59E325}"/>
                </a:ext>
              </a:extLst>
            </p:cNvPr>
            <p:cNvSpPr/>
            <p:nvPr/>
          </p:nvSpPr>
          <p:spPr>
            <a:xfrm>
              <a:off x="6519862" y="3128962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0240A0FC-22F6-F0EC-2B70-13D63581D78A}"/>
                </a:ext>
              </a:extLst>
            </p:cNvPr>
            <p:cNvSpPr/>
            <p:nvPr/>
          </p:nvSpPr>
          <p:spPr>
            <a:xfrm>
              <a:off x="5791200" y="3128962"/>
              <a:ext cx="14287" cy="2381"/>
            </a:xfrm>
            <a:custGeom>
              <a:avLst/>
              <a:gdLst>
                <a:gd name="connsiteX0" fmla="*/ 14287 w 14287"/>
                <a:gd name="connsiteY0" fmla="*/ 0 h 2381"/>
                <a:gd name="connsiteX1" fmla="*/ 4762 w 14287"/>
                <a:gd name="connsiteY1" fmla="*/ 2381 h 2381"/>
                <a:gd name="connsiteX2" fmla="*/ 0 w 14287"/>
                <a:gd name="connsiteY2" fmla="*/ 0 h 2381"/>
                <a:gd name="connsiteX3" fmla="*/ 14287 w 14287"/>
                <a:gd name="connsiteY3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381">
                  <a:moveTo>
                    <a:pt x="14287" y="0"/>
                  </a:moveTo>
                  <a:cubicBezTo>
                    <a:pt x="7144" y="0"/>
                    <a:pt x="4762" y="2381"/>
                    <a:pt x="4762" y="2381"/>
                  </a:cubicBezTo>
                  <a:cubicBezTo>
                    <a:pt x="2381" y="2381"/>
                    <a:pt x="0" y="2381"/>
                    <a:pt x="0" y="0"/>
                  </a:cubicBezTo>
                  <a:cubicBezTo>
                    <a:pt x="2381" y="0"/>
                    <a:pt x="7144" y="0"/>
                    <a:pt x="14287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48A01212-D1A1-D561-FB59-37BFC654B77B}"/>
                </a:ext>
              </a:extLst>
            </p:cNvPr>
            <p:cNvSpPr/>
            <p:nvPr/>
          </p:nvSpPr>
          <p:spPr>
            <a:xfrm>
              <a:off x="8984456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983ED798-2098-03E9-E141-237B99F74268}"/>
                </a:ext>
              </a:extLst>
            </p:cNvPr>
            <p:cNvSpPr/>
            <p:nvPr/>
          </p:nvSpPr>
          <p:spPr>
            <a:xfrm>
              <a:off x="5788818" y="650795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069AD0BB-C81B-49DD-C903-3DB5D45E8D0E}"/>
                </a:ext>
              </a:extLst>
            </p:cNvPr>
            <p:cNvSpPr/>
            <p:nvPr/>
          </p:nvSpPr>
          <p:spPr>
            <a:xfrm>
              <a:off x="6522243" y="6505575"/>
              <a:ext cx="9524" cy="2380"/>
            </a:xfrm>
            <a:custGeom>
              <a:avLst/>
              <a:gdLst>
                <a:gd name="connsiteX0" fmla="*/ 9525 w 9524"/>
                <a:gd name="connsiteY0" fmla="*/ 2381 h 2380"/>
                <a:gd name="connsiteX1" fmla="*/ 0 w 9524"/>
                <a:gd name="connsiteY1" fmla="*/ 2381 h 2380"/>
                <a:gd name="connsiteX2" fmla="*/ 9525 w 9524"/>
                <a:gd name="connsiteY2" fmla="*/ 0 h 2380"/>
                <a:gd name="connsiteX3" fmla="*/ 9525 w 9524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A432F7DD-42C9-2E1E-125C-57AB463666B2}"/>
                </a:ext>
              </a:extLst>
            </p:cNvPr>
            <p:cNvSpPr/>
            <p:nvPr/>
          </p:nvSpPr>
          <p:spPr>
            <a:xfrm>
              <a:off x="7743824" y="6507955"/>
              <a:ext cx="9525" cy="23812"/>
            </a:xfrm>
            <a:custGeom>
              <a:avLst/>
              <a:gdLst>
                <a:gd name="connsiteX0" fmla="*/ 9525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5 w 9525"/>
                <a:gd name="connsiteY3" fmla="*/ 0 h 23812"/>
                <a:gd name="connsiteX4" fmla="*/ 9525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5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0ADA07BB-E3FB-FDA3-E26B-16EDCAC21DDD}"/>
                </a:ext>
              </a:extLst>
            </p:cNvPr>
            <p:cNvSpPr/>
            <p:nvPr/>
          </p:nvSpPr>
          <p:spPr>
            <a:xfrm>
              <a:off x="8474868" y="6505575"/>
              <a:ext cx="9525" cy="2380"/>
            </a:xfrm>
            <a:custGeom>
              <a:avLst/>
              <a:gdLst>
                <a:gd name="connsiteX0" fmla="*/ 9525 w 9525"/>
                <a:gd name="connsiteY0" fmla="*/ 2381 h 2380"/>
                <a:gd name="connsiteX1" fmla="*/ 0 w 9525"/>
                <a:gd name="connsiteY1" fmla="*/ 2381 h 2380"/>
                <a:gd name="connsiteX2" fmla="*/ 9525 w 9525"/>
                <a:gd name="connsiteY2" fmla="*/ 0 h 2380"/>
                <a:gd name="connsiteX3" fmla="*/ 9525 w 9525"/>
                <a:gd name="connsiteY3" fmla="*/ 2381 h 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80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2381"/>
                    <a:pt x="9525" y="2381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2CDFCFDC-129A-626B-7B45-07BC0DB5CEF4}"/>
                </a:ext>
              </a:extLst>
            </p:cNvPr>
            <p:cNvSpPr/>
            <p:nvPr/>
          </p:nvSpPr>
          <p:spPr>
            <a:xfrm>
              <a:off x="9698831" y="650795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9525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68BF51F7-2BBE-83B4-AC28-C4F23F3948DF}"/>
                </a:ext>
              </a:extLst>
            </p:cNvPr>
            <p:cNvSpPr/>
            <p:nvPr/>
          </p:nvSpPr>
          <p:spPr>
            <a:xfrm>
              <a:off x="9183672" y="4043362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4908C084-7696-B766-E84F-B8815651ED8C}"/>
                </a:ext>
              </a:extLst>
            </p:cNvPr>
            <p:cNvSpPr/>
            <p:nvPr/>
          </p:nvSpPr>
          <p:spPr>
            <a:xfrm>
              <a:off x="11651455" y="650795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1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16EE30C1-F182-2115-4ADA-239DE39668C7}"/>
                </a:ext>
              </a:extLst>
            </p:cNvPr>
            <p:cNvSpPr/>
            <p:nvPr/>
          </p:nvSpPr>
          <p:spPr>
            <a:xfrm>
              <a:off x="10937081" y="4043362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A77F55C5-24DB-4CFB-BD90-AAD68732F025}"/>
                </a:ext>
              </a:extLst>
            </p:cNvPr>
            <p:cNvSpPr/>
            <p:nvPr/>
          </p:nvSpPr>
          <p:spPr>
            <a:xfrm>
              <a:off x="11138678" y="4043362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2BBDF0B0-803E-0576-25FC-F2C7FC4C3712}"/>
                </a:ext>
              </a:extLst>
            </p:cNvPr>
            <p:cNvSpPr/>
            <p:nvPr/>
          </p:nvSpPr>
          <p:spPr>
            <a:xfrm>
              <a:off x="11138678" y="2917031"/>
              <a:ext cx="15095" cy="19050"/>
            </a:xfrm>
            <a:custGeom>
              <a:avLst/>
              <a:gdLst>
                <a:gd name="connsiteX0" fmla="*/ 5571 w 15095"/>
                <a:gd name="connsiteY0" fmla="*/ 19050 h 19050"/>
                <a:gd name="connsiteX1" fmla="*/ 15096 w 15095"/>
                <a:gd name="connsiteY1" fmla="*/ 0 h 19050"/>
                <a:gd name="connsiteX2" fmla="*/ 15096 w 15095"/>
                <a:gd name="connsiteY2" fmla="*/ 0 h 19050"/>
                <a:gd name="connsiteX3" fmla="*/ 5571 w 15095"/>
                <a:gd name="connsiteY3" fmla="*/ 19050 h 19050"/>
                <a:gd name="connsiteX4" fmla="*/ 5571 w 15095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5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09A2FA4-1AC6-2FDC-A9C5-944BAAD5A020}"/>
                </a:ext>
              </a:extLst>
            </p:cNvPr>
            <p:cNvSpPr/>
            <p:nvPr/>
          </p:nvSpPr>
          <p:spPr>
            <a:xfrm>
              <a:off x="7029449" y="1790699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7A6B3235-A124-5F3D-A3E8-ADD59E806887}"/>
                </a:ext>
              </a:extLst>
            </p:cNvPr>
            <p:cNvSpPr/>
            <p:nvPr/>
          </p:nvSpPr>
          <p:spPr>
            <a:xfrm>
              <a:off x="10937081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FB2C2699-EE02-4D32-2468-9A4B93961678}"/>
                </a:ext>
              </a:extLst>
            </p:cNvPr>
            <p:cNvSpPr/>
            <p:nvPr/>
          </p:nvSpPr>
          <p:spPr>
            <a:xfrm>
              <a:off x="11651455" y="5381625"/>
              <a:ext cx="9525" cy="23812"/>
            </a:xfrm>
            <a:custGeom>
              <a:avLst/>
              <a:gdLst>
                <a:gd name="connsiteX0" fmla="*/ 9526 w 9525"/>
                <a:gd name="connsiteY0" fmla="*/ 0 h 23812"/>
                <a:gd name="connsiteX1" fmla="*/ 0 w 9525"/>
                <a:gd name="connsiteY1" fmla="*/ 0 h 23812"/>
                <a:gd name="connsiteX2" fmla="*/ 0 w 9525"/>
                <a:gd name="connsiteY2" fmla="*/ 0 h 23812"/>
                <a:gd name="connsiteX3" fmla="*/ 9526 w 9525"/>
                <a:gd name="connsiteY3" fmla="*/ 0 h 23812"/>
                <a:gd name="connsiteX4" fmla="*/ 9526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9526" y="0"/>
                  </a:move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3" y="0"/>
                    <a:pt x="7144" y="0"/>
                    <a:pt x="9526" y="0"/>
                  </a:cubicBezTo>
                  <a:cubicBezTo>
                    <a:pt x="9526" y="0"/>
                    <a:pt x="9526" y="0"/>
                    <a:pt x="952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9BEFAC26-8386-8C84-E97F-4FE2C9C5FC83}"/>
                </a:ext>
              </a:extLst>
            </p:cNvPr>
            <p:cNvSpPr/>
            <p:nvPr/>
          </p:nvSpPr>
          <p:spPr>
            <a:xfrm>
              <a:off x="10429875" y="538162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59D5EC12-A720-C2A8-6B35-FC658E74E933}"/>
                </a:ext>
              </a:extLst>
            </p:cNvPr>
            <p:cNvSpPr/>
            <p:nvPr/>
          </p:nvSpPr>
          <p:spPr>
            <a:xfrm>
              <a:off x="9696449" y="5379243"/>
              <a:ext cx="11906" cy="2381"/>
            </a:xfrm>
            <a:custGeom>
              <a:avLst/>
              <a:gdLst>
                <a:gd name="connsiteX0" fmla="*/ 11906 w 11906"/>
                <a:gd name="connsiteY0" fmla="*/ 2381 h 2381"/>
                <a:gd name="connsiteX1" fmla="*/ 0 w 11906"/>
                <a:gd name="connsiteY1" fmla="*/ 2381 h 2381"/>
                <a:gd name="connsiteX2" fmla="*/ 0 w 11906"/>
                <a:gd name="connsiteY2" fmla="*/ 0 h 2381"/>
                <a:gd name="connsiteX3" fmla="*/ 11906 w 11906"/>
                <a:gd name="connsiteY3" fmla="*/ 2381 h 2381"/>
                <a:gd name="connsiteX4" fmla="*/ 11906 w 11906"/>
                <a:gd name="connsiteY4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">
                  <a:moveTo>
                    <a:pt x="11906" y="2381"/>
                  </a:moveTo>
                  <a:cubicBezTo>
                    <a:pt x="7144" y="2381"/>
                    <a:pt x="4762" y="2381"/>
                    <a:pt x="0" y="2381"/>
                  </a:cubicBezTo>
                  <a:cubicBezTo>
                    <a:pt x="0" y="2381"/>
                    <a:pt x="0" y="2381"/>
                    <a:pt x="0" y="0"/>
                  </a:cubicBezTo>
                  <a:cubicBezTo>
                    <a:pt x="4762" y="2381"/>
                    <a:pt x="9525" y="2381"/>
                    <a:pt x="11906" y="2381"/>
                  </a:cubicBezTo>
                  <a:cubicBezTo>
                    <a:pt x="11906" y="2381"/>
                    <a:pt x="11906" y="2381"/>
                    <a:pt x="11906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BAB1B8D-CD16-4CF8-4D47-2660E85EE32C}"/>
                </a:ext>
              </a:extLst>
            </p:cNvPr>
            <p:cNvSpPr/>
            <p:nvPr/>
          </p:nvSpPr>
          <p:spPr>
            <a:xfrm>
              <a:off x="8472487" y="5381625"/>
              <a:ext cx="11906" cy="23812"/>
            </a:xfrm>
            <a:custGeom>
              <a:avLst/>
              <a:gdLst>
                <a:gd name="connsiteX0" fmla="*/ 11906 w 11906"/>
                <a:gd name="connsiteY0" fmla="*/ 0 h 23812"/>
                <a:gd name="connsiteX1" fmla="*/ 0 w 11906"/>
                <a:gd name="connsiteY1" fmla="*/ 0 h 23812"/>
                <a:gd name="connsiteX2" fmla="*/ 0 w 11906"/>
                <a:gd name="connsiteY2" fmla="*/ 0 h 23812"/>
                <a:gd name="connsiteX3" fmla="*/ 11906 w 11906"/>
                <a:gd name="connsiteY3" fmla="*/ 0 h 23812"/>
                <a:gd name="connsiteX4" fmla="*/ 11906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11906" y="0"/>
                  </a:moveTo>
                  <a:cubicBezTo>
                    <a:pt x="7144" y="0"/>
                    <a:pt x="476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62" y="0"/>
                    <a:pt x="9525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21FD50BD-BC91-A451-EDD9-F40749257239}"/>
                </a:ext>
              </a:extLst>
            </p:cNvPr>
            <p:cNvSpPr/>
            <p:nvPr/>
          </p:nvSpPr>
          <p:spPr>
            <a:xfrm>
              <a:off x="7743824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3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476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B48CD47E-D20B-1F1F-DF42-B5A79A07C9FB}"/>
                </a:ext>
              </a:extLst>
            </p:cNvPr>
            <p:cNvSpPr/>
            <p:nvPr/>
          </p:nvSpPr>
          <p:spPr>
            <a:xfrm>
              <a:off x="6522243" y="5381625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EE40E351-BCC2-1161-7318-F0C64B330272}"/>
                </a:ext>
              </a:extLst>
            </p:cNvPr>
            <p:cNvSpPr/>
            <p:nvPr/>
          </p:nvSpPr>
          <p:spPr>
            <a:xfrm>
              <a:off x="5791200" y="5381625"/>
              <a:ext cx="9524" cy="2381"/>
            </a:xfrm>
            <a:custGeom>
              <a:avLst/>
              <a:gdLst>
                <a:gd name="connsiteX0" fmla="*/ 0 w 9524"/>
                <a:gd name="connsiteY0" fmla="*/ 0 h 2381"/>
                <a:gd name="connsiteX1" fmla="*/ 4762 w 9524"/>
                <a:gd name="connsiteY1" fmla="*/ 0 h 2381"/>
                <a:gd name="connsiteX2" fmla="*/ 9525 w 9524"/>
                <a:gd name="connsiteY2" fmla="*/ 2381 h 2381"/>
                <a:gd name="connsiteX3" fmla="*/ 0 w 9524"/>
                <a:gd name="connsiteY3" fmla="*/ 0 h 2381"/>
                <a:gd name="connsiteX4" fmla="*/ 0 w 9524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">
                  <a:moveTo>
                    <a:pt x="0" y="0"/>
                  </a:moveTo>
                  <a:cubicBezTo>
                    <a:pt x="2381" y="0"/>
                    <a:pt x="4762" y="0"/>
                    <a:pt x="4762" y="0"/>
                  </a:cubicBezTo>
                  <a:cubicBezTo>
                    <a:pt x="7144" y="0"/>
                    <a:pt x="9525" y="0"/>
                    <a:pt x="9525" y="2381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A5F90489-0EC4-F93F-FF6C-BB4D9E61190F}"/>
                </a:ext>
              </a:extLst>
            </p:cNvPr>
            <p:cNvSpPr/>
            <p:nvPr/>
          </p:nvSpPr>
          <p:spPr>
            <a:xfrm>
              <a:off x="10937081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7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F9EF38D4-650F-0964-365A-B4EC0838E17C}"/>
                </a:ext>
              </a:extLst>
            </p:cNvPr>
            <p:cNvSpPr/>
            <p:nvPr/>
          </p:nvSpPr>
          <p:spPr>
            <a:xfrm>
              <a:off x="9183672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10334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62391914-1A88-49A6-B0A6-825220E257C1}"/>
                </a:ext>
              </a:extLst>
            </p:cNvPr>
            <p:cNvSpPr/>
            <p:nvPr/>
          </p:nvSpPr>
          <p:spPr>
            <a:xfrm>
              <a:off x="8984456" y="664368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A51FBE3D-1ECD-D7E9-0614-420DEE2571B3}"/>
                </a:ext>
              </a:extLst>
            </p:cNvPr>
            <p:cNvSpPr/>
            <p:nvPr/>
          </p:nvSpPr>
          <p:spPr>
            <a:xfrm>
              <a:off x="7231047" y="664368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60E876A9-65EF-C731-62F7-E2AC07B761E1}"/>
                </a:ext>
              </a:extLst>
            </p:cNvPr>
            <p:cNvSpPr/>
            <p:nvPr/>
          </p:nvSpPr>
          <p:spPr>
            <a:xfrm>
              <a:off x="10427493" y="876895"/>
              <a:ext cx="11906" cy="1785"/>
            </a:xfrm>
            <a:custGeom>
              <a:avLst/>
              <a:gdLst>
                <a:gd name="connsiteX0" fmla="*/ 11906 w 11906"/>
                <a:gd name="connsiteY0" fmla="*/ 1786 h 1785"/>
                <a:gd name="connsiteX1" fmla="*/ 0 w 11906"/>
                <a:gd name="connsiteY1" fmla="*/ 1786 h 1785"/>
                <a:gd name="connsiteX2" fmla="*/ 0 w 11906"/>
                <a:gd name="connsiteY2" fmla="*/ 1786 h 1785"/>
                <a:gd name="connsiteX3" fmla="*/ 11906 w 11906"/>
                <a:gd name="connsiteY3" fmla="*/ 1786 h 1785"/>
                <a:gd name="connsiteX4" fmla="*/ 11906 w 11906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1785">
                  <a:moveTo>
                    <a:pt x="11906" y="1786"/>
                  </a:moveTo>
                  <a:cubicBezTo>
                    <a:pt x="7144" y="1786"/>
                    <a:pt x="4763" y="1786"/>
                    <a:pt x="0" y="1786"/>
                  </a:cubicBezTo>
                  <a:cubicBezTo>
                    <a:pt x="0" y="1786"/>
                    <a:pt x="0" y="1786"/>
                    <a:pt x="0" y="1786"/>
                  </a:cubicBezTo>
                  <a:cubicBezTo>
                    <a:pt x="4763" y="-595"/>
                    <a:pt x="7144" y="-595"/>
                    <a:pt x="11906" y="1786"/>
                  </a:cubicBezTo>
                  <a:cubicBezTo>
                    <a:pt x="11906" y="-595"/>
                    <a:pt x="11906" y="-595"/>
                    <a:pt x="11906" y="1786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07DBE1D9-64D8-1362-0C8D-330BB835D290}"/>
                </a:ext>
              </a:extLst>
            </p:cNvPr>
            <p:cNvSpPr/>
            <p:nvPr/>
          </p:nvSpPr>
          <p:spPr>
            <a:xfrm>
              <a:off x="9698831" y="876299"/>
              <a:ext cx="11906" cy="23812"/>
            </a:xfrm>
            <a:custGeom>
              <a:avLst/>
              <a:gdLst>
                <a:gd name="connsiteX0" fmla="*/ 0 w 11906"/>
                <a:gd name="connsiteY0" fmla="*/ 0 h 23812"/>
                <a:gd name="connsiteX1" fmla="*/ 11906 w 11906"/>
                <a:gd name="connsiteY1" fmla="*/ 0 h 23812"/>
                <a:gd name="connsiteX2" fmla="*/ 11906 w 11906"/>
                <a:gd name="connsiteY2" fmla="*/ 0 h 23812"/>
                <a:gd name="connsiteX3" fmla="*/ 0 w 11906"/>
                <a:gd name="connsiteY3" fmla="*/ 0 h 23812"/>
                <a:gd name="connsiteX4" fmla="*/ 0 w 11906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23812">
                  <a:moveTo>
                    <a:pt x="0" y="0"/>
                  </a:moveTo>
                  <a:cubicBezTo>
                    <a:pt x="4762" y="0"/>
                    <a:pt x="7144" y="0"/>
                    <a:pt x="11906" y="0"/>
                  </a:cubicBezTo>
                  <a:cubicBezTo>
                    <a:pt x="11906" y="0"/>
                    <a:pt x="11906" y="0"/>
                    <a:pt x="11906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FA46B94F-3F1C-3738-D0EC-1359B2DE2E8B}"/>
                </a:ext>
              </a:extLst>
            </p:cNvPr>
            <p:cNvSpPr/>
            <p:nvPr/>
          </p:nvSpPr>
          <p:spPr>
            <a:xfrm>
              <a:off x="8474868" y="876299"/>
              <a:ext cx="9525" cy="23812"/>
            </a:xfrm>
            <a:custGeom>
              <a:avLst/>
              <a:gdLst>
                <a:gd name="connsiteX0" fmla="*/ 0 w 9525"/>
                <a:gd name="connsiteY0" fmla="*/ 0 h 23812"/>
                <a:gd name="connsiteX1" fmla="*/ 9525 w 9525"/>
                <a:gd name="connsiteY1" fmla="*/ 0 h 23812"/>
                <a:gd name="connsiteX2" fmla="*/ 9525 w 9525"/>
                <a:gd name="connsiteY2" fmla="*/ 0 h 23812"/>
                <a:gd name="connsiteX3" fmla="*/ 0 w 9525"/>
                <a:gd name="connsiteY3" fmla="*/ 0 h 23812"/>
                <a:gd name="connsiteX4" fmla="*/ 0 w 9525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F15A5E8F-9828-7F0C-2BFD-D32423FE73A6}"/>
                </a:ext>
              </a:extLst>
            </p:cNvPr>
            <p:cNvSpPr/>
            <p:nvPr/>
          </p:nvSpPr>
          <p:spPr>
            <a:xfrm>
              <a:off x="6522243" y="876299"/>
              <a:ext cx="9524" cy="2381"/>
            </a:xfrm>
            <a:custGeom>
              <a:avLst/>
              <a:gdLst>
                <a:gd name="connsiteX0" fmla="*/ 9525 w 9524"/>
                <a:gd name="connsiteY0" fmla="*/ 2381 h 2381"/>
                <a:gd name="connsiteX1" fmla="*/ 0 w 9524"/>
                <a:gd name="connsiteY1" fmla="*/ 2381 h 2381"/>
                <a:gd name="connsiteX2" fmla="*/ 9525 w 9524"/>
                <a:gd name="connsiteY2" fmla="*/ 0 h 2381"/>
                <a:gd name="connsiteX3" fmla="*/ 9525 w 952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" h="2381">
                  <a:moveTo>
                    <a:pt x="9525" y="2381"/>
                  </a:moveTo>
                  <a:cubicBezTo>
                    <a:pt x="7144" y="2381"/>
                    <a:pt x="2381" y="2381"/>
                    <a:pt x="0" y="2381"/>
                  </a:cubicBezTo>
                  <a:cubicBezTo>
                    <a:pt x="2381" y="2381"/>
                    <a:pt x="7144" y="2381"/>
                    <a:pt x="9525" y="0"/>
                  </a:cubicBezTo>
                  <a:cubicBezTo>
                    <a:pt x="9525" y="0"/>
                    <a:pt x="9525" y="0"/>
                    <a:pt x="9525" y="2381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91CE8437-DE25-1567-3501-A635CAB8998F}"/>
                </a:ext>
              </a:extLst>
            </p:cNvPr>
            <p:cNvSpPr/>
            <p:nvPr/>
          </p:nvSpPr>
          <p:spPr>
            <a:xfrm>
              <a:off x="9183672" y="2917031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cubicBezTo>
                    <a:pt x="15096" y="0"/>
                    <a:pt x="15096" y="0"/>
                    <a:pt x="15096" y="0"/>
                  </a:cubicBezTo>
                  <a:cubicBezTo>
                    <a:pt x="10334" y="4762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919A9061-A419-6E7F-5CF2-5079546285ED}"/>
                </a:ext>
              </a:extLst>
            </p:cNvPr>
            <p:cNvSpPr/>
            <p:nvPr/>
          </p:nvSpPr>
          <p:spPr>
            <a:xfrm>
              <a:off x="8984456" y="2917031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1906" y="9525"/>
                    <a:pt x="7144" y="4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CF963C8-603D-2AC7-1D32-04375028BCE5}"/>
                </a:ext>
              </a:extLst>
            </p:cNvPr>
            <p:cNvSpPr/>
            <p:nvPr/>
          </p:nvSpPr>
          <p:spPr>
            <a:xfrm>
              <a:off x="7231047" y="1790699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72A454E7-2743-8875-D8D3-9C1FA6D50146}"/>
                </a:ext>
              </a:extLst>
            </p:cNvPr>
            <p:cNvSpPr/>
            <p:nvPr/>
          </p:nvSpPr>
          <p:spPr>
            <a:xfrm>
              <a:off x="7029449" y="664368"/>
              <a:ext cx="15781" cy="19050"/>
            </a:xfrm>
            <a:custGeom>
              <a:avLst/>
              <a:gdLst>
                <a:gd name="connsiteX0" fmla="*/ 0 w 15781"/>
                <a:gd name="connsiteY0" fmla="*/ 0 h 19050"/>
                <a:gd name="connsiteX1" fmla="*/ 9525 w 15781"/>
                <a:gd name="connsiteY1" fmla="*/ 19050 h 19050"/>
                <a:gd name="connsiteX2" fmla="*/ 9525 w 15781"/>
                <a:gd name="connsiteY2" fmla="*/ 19050 h 19050"/>
                <a:gd name="connsiteX3" fmla="*/ 0 w 15781"/>
                <a:gd name="connsiteY3" fmla="*/ 0 h 19050"/>
                <a:gd name="connsiteX4" fmla="*/ 0 w 15781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1" h="19050">
                  <a:moveTo>
                    <a:pt x="0" y="0"/>
                  </a:moveTo>
                  <a:cubicBezTo>
                    <a:pt x="19050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B6AD362D-BF5B-8F9B-53B6-69BA75F1FBD4}"/>
                </a:ext>
              </a:extLst>
            </p:cNvPr>
            <p:cNvSpPr/>
            <p:nvPr/>
          </p:nvSpPr>
          <p:spPr>
            <a:xfrm>
              <a:off x="7029449" y="6296024"/>
              <a:ext cx="15096" cy="19050"/>
            </a:xfrm>
            <a:custGeom>
              <a:avLst/>
              <a:gdLst>
                <a:gd name="connsiteX0" fmla="*/ 0 w 15096"/>
                <a:gd name="connsiteY0" fmla="*/ 0 h 19050"/>
                <a:gd name="connsiteX1" fmla="*/ 9525 w 15096"/>
                <a:gd name="connsiteY1" fmla="*/ 19050 h 19050"/>
                <a:gd name="connsiteX2" fmla="*/ 9525 w 15096"/>
                <a:gd name="connsiteY2" fmla="*/ 19050 h 19050"/>
                <a:gd name="connsiteX3" fmla="*/ 0 w 15096"/>
                <a:gd name="connsiteY3" fmla="*/ 0 h 19050"/>
                <a:gd name="connsiteX4" fmla="*/ 0 w 15096"/>
                <a:gd name="connsiteY4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0" y="0"/>
                  </a:moveTo>
                  <a:cubicBezTo>
                    <a:pt x="16669" y="2381"/>
                    <a:pt x="19050" y="2381"/>
                    <a:pt x="9525" y="19050"/>
                  </a:cubicBezTo>
                  <a:lnTo>
                    <a:pt x="9525" y="19050"/>
                  </a:lnTo>
                  <a:cubicBezTo>
                    <a:pt x="14288" y="9525"/>
                    <a:pt x="7144" y="476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4ED45BC0-4BAA-9973-D4B7-3A377F5CA53C}"/>
                </a:ext>
              </a:extLst>
            </p:cNvPr>
            <p:cNvSpPr/>
            <p:nvPr/>
          </p:nvSpPr>
          <p:spPr>
            <a:xfrm>
              <a:off x="7231047" y="6296024"/>
              <a:ext cx="15096" cy="19050"/>
            </a:xfrm>
            <a:custGeom>
              <a:avLst/>
              <a:gdLst>
                <a:gd name="connsiteX0" fmla="*/ 5571 w 15096"/>
                <a:gd name="connsiteY0" fmla="*/ 19050 h 19050"/>
                <a:gd name="connsiteX1" fmla="*/ 15096 w 15096"/>
                <a:gd name="connsiteY1" fmla="*/ 0 h 19050"/>
                <a:gd name="connsiteX2" fmla="*/ 15096 w 15096"/>
                <a:gd name="connsiteY2" fmla="*/ 0 h 19050"/>
                <a:gd name="connsiteX3" fmla="*/ 5571 w 15096"/>
                <a:gd name="connsiteY3" fmla="*/ 19050 h 19050"/>
                <a:gd name="connsiteX4" fmla="*/ 5571 w 15096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96" h="19050">
                  <a:moveTo>
                    <a:pt x="5571" y="19050"/>
                  </a:moveTo>
                  <a:cubicBezTo>
                    <a:pt x="-3954" y="2381"/>
                    <a:pt x="-1573" y="2381"/>
                    <a:pt x="15096" y="0"/>
                  </a:cubicBezTo>
                  <a:lnTo>
                    <a:pt x="15096" y="0"/>
                  </a:lnTo>
                  <a:cubicBezTo>
                    <a:pt x="7952" y="4763"/>
                    <a:pt x="3190" y="9525"/>
                    <a:pt x="5571" y="19050"/>
                  </a:cubicBezTo>
                  <a:lnTo>
                    <a:pt x="5571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F49C9A60-495F-9357-BC18-84D4CB64D7D9}"/>
                </a:ext>
              </a:extLst>
            </p:cNvPr>
            <p:cNvSpPr/>
            <p:nvPr/>
          </p:nvSpPr>
          <p:spPr>
            <a:xfrm>
              <a:off x="10429875" y="6507955"/>
              <a:ext cx="9524" cy="23812"/>
            </a:xfrm>
            <a:custGeom>
              <a:avLst/>
              <a:gdLst>
                <a:gd name="connsiteX0" fmla="*/ 0 w 9524"/>
                <a:gd name="connsiteY0" fmla="*/ 0 h 23812"/>
                <a:gd name="connsiteX1" fmla="*/ 9525 w 9524"/>
                <a:gd name="connsiteY1" fmla="*/ 0 h 23812"/>
                <a:gd name="connsiteX2" fmla="*/ 9525 w 9524"/>
                <a:gd name="connsiteY2" fmla="*/ 0 h 23812"/>
                <a:gd name="connsiteX3" fmla="*/ 0 w 9524"/>
                <a:gd name="connsiteY3" fmla="*/ 0 h 23812"/>
                <a:gd name="connsiteX4" fmla="*/ 0 w 9524"/>
                <a:gd name="connsiteY4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4" h="23812">
                  <a:moveTo>
                    <a:pt x="0" y="0"/>
                  </a:moveTo>
                  <a:cubicBezTo>
                    <a:pt x="2381" y="0"/>
                    <a:pt x="7144" y="0"/>
                    <a:pt x="9525" y="0"/>
                  </a:cubicBezTo>
                  <a:cubicBezTo>
                    <a:pt x="9525" y="0"/>
                    <a:pt x="9525" y="0"/>
                    <a:pt x="9525" y="0"/>
                  </a:cubicBezTo>
                  <a:cubicBezTo>
                    <a:pt x="7144" y="0"/>
                    <a:pt x="238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891387C-CDE9-D437-CE5D-B0B7E2691F8F}"/>
                </a:ext>
              </a:extLst>
            </p:cNvPr>
            <p:cNvSpPr/>
            <p:nvPr/>
          </p:nvSpPr>
          <p:spPr>
            <a:xfrm>
              <a:off x="6146006" y="6829424"/>
              <a:ext cx="33337" cy="19050"/>
            </a:xfrm>
            <a:custGeom>
              <a:avLst/>
              <a:gdLst>
                <a:gd name="connsiteX0" fmla="*/ 33338 w 33337"/>
                <a:gd name="connsiteY0" fmla="*/ 19050 h 19050"/>
                <a:gd name="connsiteX1" fmla="*/ 0 w 33337"/>
                <a:gd name="connsiteY1" fmla="*/ 19050 h 19050"/>
                <a:gd name="connsiteX2" fmla="*/ 0 w 33337"/>
                <a:gd name="connsiteY2" fmla="*/ 19050 h 19050"/>
                <a:gd name="connsiteX3" fmla="*/ 16669 w 33337"/>
                <a:gd name="connsiteY3" fmla="*/ 0 h 19050"/>
                <a:gd name="connsiteX4" fmla="*/ 33338 w 33337"/>
                <a:gd name="connsiteY4" fmla="*/ 19050 h 19050"/>
                <a:gd name="connsiteX5" fmla="*/ 33338 w 33337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9050">
                  <a:moveTo>
                    <a:pt x="33338" y="19050"/>
                  </a:moveTo>
                  <a:cubicBezTo>
                    <a:pt x="21431" y="14288"/>
                    <a:pt x="9525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3" y="14288"/>
                    <a:pt x="9525" y="7144"/>
                    <a:pt x="16669" y="0"/>
                  </a:cubicBezTo>
                  <a:cubicBezTo>
                    <a:pt x="21431" y="7144"/>
                    <a:pt x="26194" y="14288"/>
                    <a:pt x="33338" y="19050"/>
                  </a:cubicBezTo>
                  <a:lnTo>
                    <a:pt x="33338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6D9FBCFA-832D-8515-AE0C-1F1997E2A730}"/>
                </a:ext>
              </a:extLst>
            </p:cNvPr>
            <p:cNvSpPr/>
            <p:nvPr/>
          </p:nvSpPr>
          <p:spPr>
            <a:xfrm>
              <a:off x="8096250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262D451C-C0B7-D2CD-CC82-789BE97453BD}"/>
                </a:ext>
              </a:extLst>
            </p:cNvPr>
            <p:cNvSpPr/>
            <p:nvPr/>
          </p:nvSpPr>
          <p:spPr>
            <a:xfrm>
              <a:off x="10051256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9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9" y="0"/>
                  </a:cubicBezTo>
                  <a:cubicBezTo>
                    <a:pt x="23813" y="7144"/>
                    <a:pt x="28575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D6B317D-7581-5F60-C10E-70929EB6CFFB}"/>
                </a:ext>
              </a:extLst>
            </p:cNvPr>
            <p:cNvSpPr/>
            <p:nvPr/>
          </p:nvSpPr>
          <p:spPr>
            <a:xfrm>
              <a:off x="12003881" y="6829424"/>
              <a:ext cx="35718" cy="19050"/>
            </a:xfrm>
            <a:custGeom>
              <a:avLst/>
              <a:gdLst>
                <a:gd name="connsiteX0" fmla="*/ 35719 w 35718"/>
                <a:gd name="connsiteY0" fmla="*/ 19050 h 19050"/>
                <a:gd name="connsiteX1" fmla="*/ 0 w 35718"/>
                <a:gd name="connsiteY1" fmla="*/ 19050 h 19050"/>
                <a:gd name="connsiteX2" fmla="*/ 0 w 35718"/>
                <a:gd name="connsiteY2" fmla="*/ 19050 h 19050"/>
                <a:gd name="connsiteX3" fmla="*/ 16668 w 35718"/>
                <a:gd name="connsiteY3" fmla="*/ 0 h 19050"/>
                <a:gd name="connsiteX4" fmla="*/ 35719 w 35718"/>
                <a:gd name="connsiteY4" fmla="*/ 19050 h 19050"/>
                <a:gd name="connsiteX5" fmla="*/ 35719 w 35718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18" h="19050">
                  <a:moveTo>
                    <a:pt x="35719" y="19050"/>
                  </a:moveTo>
                  <a:cubicBezTo>
                    <a:pt x="23813" y="14288"/>
                    <a:pt x="11906" y="14288"/>
                    <a:pt x="0" y="19050"/>
                  </a:cubicBezTo>
                  <a:cubicBezTo>
                    <a:pt x="0" y="19050"/>
                    <a:pt x="0" y="19050"/>
                    <a:pt x="0" y="19050"/>
                  </a:cubicBezTo>
                  <a:cubicBezTo>
                    <a:pt x="4762" y="14288"/>
                    <a:pt x="9525" y="7144"/>
                    <a:pt x="16668" y="0"/>
                  </a:cubicBezTo>
                  <a:cubicBezTo>
                    <a:pt x="26194" y="7144"/>
                    <a:pt x="30956" y="14288"/>
                    <a:pt x="35719" y="19050"/>
                  </a:cubicBezTo>
                  <a:lnTo>
                    <a:pt x="35719" y="19050"/>
                  </a:lnTo>
                  <a:close/>
                </a:path>
              </a:pathLst>
            </a:custGeom>
            <a:grpFill/>
            <a:ln w="238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08E2BB4-7F26-2FD4-2946-1401B00618F9}"/>
              </a:ext>
            </a:extLst>
          </p:cNvPr>
          <p:cNvSpPr/>
          <p:nvPr/>
        </p:nvSpPr>
        <p:spPr>
          <a:xfrm>
            <a:off x="-981321" y="2717484"/>
            <a:ext cx="14130792" cy="5796874"/>
          </a:xfrm>
          <a:custGeom>
            <a:avLst/>
            <a:gdLst>
              <a:gd name="connsiteX0" fmla="*/ 12597818 w 14130792"/>
              <a:gd name="connsiteY0" fmla="*/ 0 h 5796874"/>
              <a:gd name="connsiteX1" fmla="*/ 13651016 w 14130792"/>
              <a:gd name="connsiteY1" fmla="*/ 1246263 h 5796874"/>
              <a:gd name="connsiteX2" fmla="*/ 13623435 w 14130792"/>
              <a:gd name="connsiteY2" fmla="*/ 1398278 h 5796874"/>
              <a:gd name="connsiteX3" fmla="*/ 14130792 w 14130792"/>
              <a:gd name="connsiteY3" fmla="*/ 1922952 h 5796874"/>
              <a:gd name="connsiteX4" fmla="*/ 14130792 w 14130792"/>
              <a:gd name="connsiteY4" fmla="*/ 4259615 h 5796874"/>
              <a:gd name="connsiteX5" fmla="*/ 11366962 w 14130792"/>
              <a:gd name="connsiteY5" fmla="*/ 4259615 h 5796874"/>
              <a:gd name="connsiteX6" fmla="*/ 11366962 w 14130792"/>
              <a:gd name="connsiteY6" fmla="*/ 5157070 h 5796874"/>
              <a:gd name="connsiteX7" fmla="*/ 8603132 w 14130792"/>
              <a:gd name="connsiteY7" fmla="*/ 5157070 h 5796874"/>
              <a:gd name="connsiteX8" fmla="*/ 8603132 w 14130792"/>
              <a:gd name="connsiteY8" fmla="*/ 5796874 h 5796874"/>
              <a:gd name="connsiteX9" fmla="*/ 5537184 w 14130792"/>
              <a:gd name="connsiteY9" fmla="*/ 5796874 h 5796874"/>
              <a:gd name="connsiteX10" fmla="*/ 5537184 w 14130792"/>
              <a:gd name="connsiteY10" fmla="*/ 5141278 h 5796874"/>
              <a:gd name="connsiteX11" fmla="*/ 2773354 w 14130792"/>
              <a:gd name="connsiteY11" fmla="*/ 5141278 h 5796874"/>
              <a:gd name="connsiteX12" fmla="*/ 2773354 w 14130792"/>
              <a:gd name="connsiteY12" fmla="*/ 4285015 h 5796874"/>
              <a:gd name="connsiteX13" fmla="*/ 0 w 14130792"/>
              <a:gd name="connsiteY13" fmla="*/ 4285015 h 5796874"/>
              <a:gd name="connsiteX14" fmla="*/ 0 w 14130792"/>
              <a:gd name="connsiteY14" fmla="*/ 1948352 h 5796874"/>
              <a:gd name="connsiteX15" fmla="*/ 507998 w 14130792"/>
              <a:gd name="connsiteY15" fmla="*/ 1423678 h 5796874"/>
              <a:gd name="connsiteX16" fmla="*/ 480417 w 14130792"/>
              <a:gd name="connsiteY16" fmla="*/ 1271663 h 5796874"/>
              <a:gd name="connsiteX17" fmla="*/ 1532974 w 14130792"/>
              <a:gd name="connsiteY17" fmla="*/ 25400 h 5796874"/>
              <a:gd name="connsiteX18" fmla="*/ 2586172 w 14130792"/>
              <a:gd name="connsiteY18" fmla="*/ 1271663 h 5796874"/>
              <a:gd name="connsiteX19" fmla="*/ 2558591 w 14130792"/>
              <a:gd name="connsiteY19" fmla="*/ 1423678 h 5796874"/>
              <a:gd name="connsiteX20" fmla="*/ 3065948 w 14130792"/>
              <a:gd name="connsiteY20" fmla="*/ 1948352 h 5796874"/>
              <a:gd name="connsiteX21" fmla="*/ 3065948 w 14130792"/>
              <a:gd name="connsiteY21" fmla="*/ 2347042 h 5796874"/>
              <a:gd name="connsiteX22" fmla="*/ 3081292 w 14130792"/>
              <a:gd name="connsiteY22" fmla="*/ 2337929 h 5796874"/>
              <a:gd name="connsiteX23" fmla="*/ 3281352 w 14130792"/>
              <a:gd name="connsiteY23" fmla="*/ 2279941 h 5796874"/>
              <a:gd name="connsiteX24" fmla="*/ 3253771 w 14130792"/>
              <a:gd name="connsiteY24" fmla="*/ 2127926 h 5796874"/>
              <a:gd name="connsiteX25" fmla="*/ 4306328 w 14130792"/>
              <a:gd name="connsiteY25" fmla="*/ 881663 h 5796874"/>
              <a:gd name="connsiteX26" fmla="*/ 5359526 w 14130792"/>
              <a:gd name="connsiteY26" fmla="*/ 2127926 h 5796874"/>
              <a:gd name="connsiteX27" fmla="*/ 5331945 w 14130792"/>
              <a:gd name="connsiteY27" fmla="*/ 2279941 h 5796874"/>
              <a:gd name="connsiteX28" fmla="*/ 5839302 w 14130792"/>
              <a:gd name="connsiteY28" fmla="*/ 2804615 h 5796874"/>
              <a:gd name="connsiteX29" fmla="*/ 5839302 w 14130792"/>
              <a:gd name="connsiteY29" fmla="*/ 2996981 h 5796874"/>
              <a:gd name="connsiteX30" fmla="*/ 5845121 w 14130792"/>
              <a:gd name="connsiteY30" fmla="*/ 2993524 h 5796874"/>
              <a:gd name="connsiteX31" fmla="*/ 6045182 w 14130792"/>
              <a:gd name="connsiteY31" fmla="*/ 2935537 h 5796874"/>
              <a:gd name="connsiteX32" fmla="*/ 6017601 w 14130792"/>
              <a:gd name="connsiteY32" fmla="*/ 2783522 h 5796874"/>
              <a:gd name="connsiteX33" fmla="*/ 7070158 w 14130792"/>
              <a:gd name="connsiteY33" fmla="*/ 1537259 h 5796874"/>
              <a:gd name="connsiteX34" fmla="*/ 8123356 w 14130792"/>
              <a:gd name="connsiteY34" fmla="*/ 2783522 h 5796874"/>
              <a:gd name="connsiteX35" fmla="*/ 8095775 w 14130792"/>
              <a:gd name="connsiteY35" fmla="*/ 2935537 h 5796874"/>
              <a:gd name="connsiteX36" fmla="*/ 8295465 w 14130792"/>
              <a:gd name="connsiteY36" fmla="*/ 2993524 h 5796874"/>
              <a:gd name="connsiteX37" fmla="*/ 8301014 w 14130792"/>
              <a:gd name="connsiteY37" fmla="*/ 2996825 h 5796874"/>
              <a:gd name="connsiteX38" fmla="*/ 8301014 w 14130792"/>
              <a:gd name="connsiteY38" fmla="*/ 2820407 h 5796874"/>
              <a:gd name="connsiteX39" fmla="*/ 8809012 w 14130792"/>
              <a:gd name="connsiteY39" fmla="*/ 2295733 h 5796874"/>
              <a:gd name="connsiteX40" fmla="*/ 8781431 w 14130792"/>
              <a:gd name="connsiteY40" fmla="*/ 2143718 h 5796874"/>
              <a:gd name="connsiteX41" fmla="*/ 9833988 w 14130792"/>
              <a:gd name="connsiteY41" fmla="*/ 897455 h 5796874"/>
              <a:gd name="connsiteX42" fmla="*/ 10887186 w 14130792"/>
              <a:gd name="connsiteY42" fmla="*/ 2143718 h 5796874"/>
              <a:gd name="connsiteX43" fmla="*/ 10859605 w 14130792"/>
              <a:gd name="connsiteY43" fmla="*/ 2295733 h 5796874"/>
              <a:gd name="connsiteX44" fmla="*/ 11059295 w 14130792"/>
              <a:gd name="connsiteY44" fmla="*/ 2353721 h 5796874"/>
              <a:gd name="connsiteX45" fmla="*/ 11064844 w 14130792"/>
              <a:gd name="connsiteY45" fmla="*/ 2357021 h 5796874"/>
              <a:gd name="connsiteX46" fmla="*/ 11064844 w 14130792"/>
              <a:gd name="connsiteY46" fmla="*/ 1922952 h 5796874"/>
              <a:gd name="connsiteX47" fmla="*/ 11572842 w 14130792"/>
              <a:gd name="connsiteY47" fmla="*/ 1398278 h 5796874"/>
              <a:gd name="connsiteX48" fmla="*/ 11545261 w 14130792"/>
              <a:gd name="connsiteY48" fmla="*/ 1246263 h 5796874"/>
              <a:gd name="connsiteX49" fmla="*/ 12597818 w 14130792"/>
              <a:gd name="connsiteY49" fmla="*/ 0 h 579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130792" h="5796874">
                <a:moveTo>
                  <a:pt x="12597818" y="0"/>
                </a:moveTo>
                <a:cubicBezTo>
                  <a:pt x="12653621" y="563159"/>
                  <a:pt x="13650375" y="545842"/>
                  <a:pt x="13651016" y="1246263"/>
                </a:cubicBezTo>
                <a:cubicBezTo>
                  <a:pt x="13651016" y="1298218"/>
                  <a:pt x="13640754" y="1349531"/>
                  <a:pt x="13623435" y="1398278"/>
                </a:cubicBezTo>
                <a:cubicBezTo>
                  <a:pt x="13908864" y="1431631"/>
                  <a:pt x="14130792" y="1652277"/>
                  <a:pt x="14130792" y="1922952"/>
                </a:cubicBezTo>
                <a:lnTo>
                  <a:pt x="14130792" y="4259615"/>
                </a:lnTo>
                <a:lnTo>
                  <a:pt x="11366962" y="4259615"/>
                </a:lnTo>
                <a:lnTo>
                  <a:pt x="11366962" y="5157070"/>
                </a:lnTo>
                <a:lnTo>
                  <a:pt x="8603132" y="5157070"/>
                </a:lnTo>
                <a:lnTo>
                  <a:pt x="8603132" y="5796874"/>
                </a:lnTo>
                <a:lnTo>
                  <a:pt x="5537184" y="5796874"/>
                </a:lnTo>
                <a:lnTo>
                  <a:pt x="5537184" y="5141278"/>
                </a:lnTo>
                <a:lnTo>
                  <a:pt x="2773354" y="5141278"/>
                </a:lnTo>
                <a:lnTo>
                  <a:pt x="2773354" y="4285015"/>
                </a:lnTo>
                <a:lnTo>
                  <a:pt x="0" y="4285015"/>
                </a:lnTo>
                <a:lnTo>
                  <a:pt x="0" y="1948352"/>
                </a:lnTo>
                <a:cubicBezTo>
                  <a:pt x="0" y="1677677"/>
                  <a:pt x="221928" y="1457031"/>
                  <a:pt x="507998" y="1423678"/>
                </a:cubicBezTo>
                <a:cubicBezTo>
                  <a:pt x="490680" y="1374931"/>
                  <a:pt x="480417" y="1324259"/>
                  <a:pt x="480417" y="1271663"/>
                </a:cubicBezTo>
                <a:cubicBezTo>
                  <a:pt x="480417" y="571242"/>
                  <a:pt x="1484227" y="588559"/>
                  <a:pt x="1532974" y="25400"/>
                </a:cubicBezTo>
                <a:cubicBezTo>
                  <a:pt x="1588777" y="588559"/>
                  <a:pt x="2585531" y="571242"/>
                  <a:pt x="2586172" y="1271663"/>
                </a:cubicBezTo>
                <a:cubicBezTo>
                  <a:pt x="2586172" y="1323618"/>
                  <a:pt x="2575910" y="1374931"/>
                  <a:pt x="2558591" y="1423678"/>
                </a:cubicBezTo>
                <a:cubicBezTo>
                  <a:pt x="2844020" y="1457031"/>
                  <a:pt x="3065948" y="1677677"/>
                  <a:pt x="3065948" y="1948352"/>
                </a:cubicBezTo>
                <a:lnTo>
                  <a:pt x="3065948" y="2347042"/>
                </a:lnTo>
                <a:lnTo>
                  <a:pt x="3081292" y="2337929"/>
                </a:lnTo>
                <a:cubicBezTo>
                  <a:pt x="3142326" y="2308323"/>
                  <a:pt x="3209835" y="2288279"/>
                  <a:pt x="3281352" y="2279941"/>
                </a:cubicBezTo>
                <a:cubicBezTo>
                  <a:pt x="3264035" y="2231194"/>
                  <a:pt x="3253771" y="2180522"/>
                  <a:pt x="3253771" y="2127926"/>
                </a:cubicBezTo>
                <a:cubicBezTo>
                  <a:pt x="3253771" y="1427505"/>
                  <a:pt x="4257581" y="1444822"/>
                  <a:pt x="4306328" y="881663"/>
                </a:cubicBezTo>
                <a:cubicBezTo>
                  <a:pt x="4362131" y="1444822"/>
                  <a:pt x="5358885" y="1427505"/>
                  <a:pt x="5359526" y="2127926"/>
                </a:cubicBezTo>
                <a:cubicBezTo>
                  <a:pt x="5359526" y="2179881"/>
                  <a:pt x="5349264" y="2231194"/>
                  <a:pt x="5331945" y="2279941"/>
                </a:cubicBezTo>
                <a:cubicBezTo>
                  <a:pt x="5617374" y="2313294"/>
                  <a:pt x="5839302" y="2533940"/>
                  <a:pt x="5839302" y="2804615"/>
                </a:cubicBezTo>
                <a:lnTo>
                  <a:pt x="5839302" y="2996981"/>
                </a:lnTo>
                <a:lnTo>
                  <a:pt x="5845121" y="2993524"/>
                </a:lnTo>
                <a:cubicBezTo>
                  <a:pt x="5906156" y="2963919"/>
                  <a:pt x="5973664" y="2943875"/>
                  <a:pt x="6045182" y="2935537"/>
                </a:cubicBezTo>
                <a:cubicBezTo>
                  <a:pt x="6027864" y="2886790"/>
                  <a:pt x="6017601" y="2836118"/>
                  <a:pt x="6017601" y="2783522"/>
                </a:cubicBezTo>
                <a:cubicBezTo>
                  <a:pt x="6017601" y="2083101"/>
                  <a:pt x="7021411" y="2100418"/>
                  <a:pt x="7070158" y="1537259"/>
                </a:cubicBezTo>
                <a:cubicBezTo>
                  <a:pt x="7125961" y="2100418"/>
                  <a:pt x="8122715" y="2083101"/>
                  <a:pt x="8123356" y="2783522"/>
                </a:cubicBezTo>
                <a:cubicBezTo>
                  <a:pt x="8123356" y="2835477"/>
                  <a:pt x="8113094" y="2886790"/>
                  <a:pt x="8095775" y="2935537"/>
                </a:cubicBezTo>
                <a:cubicBezTo>
                  <a:pt x="8167132" y="2943875"/>
                  <a:pt x="8234521" y="2963919"/>
                  <a:pt x="8295465" y="2993524"/>
                </a:cubicBezTo>
                <a:lnTo>
                  <a:pt x="8301014" y="2996825"/>
                </a:lnTo>
                <a:lnTo>
                  <a:pt x="8301014" y="2820407"/>
                </a:lnTo>
                <a:cubicBezTo>
                  <a:pt x="8301014" y="2549732"/>
                  <a:pt x="8522942" y="2329086"/>
                  <a:pt x="8809012" y="2295733"/>
                </a:cubicBezTo>
                <a:cubicBezTo>
                  <a:pt x="8791694" y="2246986"/>
                  <a:pt x="8781431" y="2196314"/>
                  <a:pt x="8781431" y="2143718"/>
                </a:cubicBezTo>
                <a:cubicBezTo>
                  <a:pt x="8781431" y="1443297"/>
                  <a:pt x="9785241" y="1460614"/>
                  <a:pt x="9833988" y="897455"/>
                </a:cubicBezTo>
                <a:cubicBezTo>
                  <a:pt x="9889791" y="1460614"/>
                  <a:pt x="10886545" y="1443297"/>
                  <a:pt x="10887186" y="2143718"/>
                </a:cubicBezTo>
                <a:cubicBezTo>
                  <a:pt x="10887186" y="2195673"/>
                  <a:pt x="10876924" y="2246986"/>
                  <a:pt x="10859605" y="2295733"/>
                </a:cubicBezTo>
                <a:cubicBezTo>
                  <a:pt x="10930962" y="2304071"/>
                  <a:pt x="10998351" y="2324115"/>
                  <a:pt x="11059295" y="2353721"/>
                </a:cubicBezTo>
                <a:lnTo>
                  <a:pt x="11064844" y="2357021"/>
                </a:lnTo>
                <a:lnTo>
                  <a:pt x="11064844" y="1922952"/>
                </a:lnTo>
                <a:cubicBezTo>
                  <a:pt x="11064844" y="1652277"/>
                  <a:pt x="11286772" y="1431631"/>
                  <a:pt x="11572842" y="1398278"/>
                </a:cubicBezTo>
                <a:cubicBezTo>
                  <a:pt x="11555524" y="1349531"/>
                  <a:pt x="11545261" y="1298859"/>
                  <a:pt x="11545261" y="1246263"/>
                </a:cubicBezTo>
                <a:cubicBezTo>
                  <a:pt x="11545261" y="545842"/>
                  <a:pt x="12549071" y="563159"/>
                  <a:pt x="12597818" y="0"/>
                </a:cubicBez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2190" name="成组">
            <a:extLst>
              <a:ext uri="{FF2B5EF4-FFF2-40B4-BE49-F238E27FC236}">
                <a16:creationId xmlns:a16="http://schemas.microsoft.com/office/drawing/2014/main" id="{6F061F96-0AFB-2068-2C92-2C0CBF5A8641}"/>
              </a:ext>
            </a:extLst>
          </p:cNvPr>
          <p:cNvGrpSpPr/>
          <p:nvPr/>
        </p:nvGrpSpPr>
        <p:grpSpPr>
          <a:xfrm>
            <a:off x="4114785" y="3405425"/>
            <a:ext cx="309501" cy="309500"/>
            <a:chOff x="0" y="0"/>
            <a:chExt cx="457200" cy="457200"/>
          </a:xfrm>
        </p:grpSpPr>
        <p:sp>
          <p:nvSpPr>
            <p:cNvPr id="2191" name="任意形状 560">
              <a:extLst>
                <a:ext uri="{FF2B5EF4-FFF2-40B4-BE49-F238E27FC236}">
                  <a16:creationId xmlns:a16="http://schemas.microsoft.com/office/drawing/2014/main" id="{FAC0137A-6E5B-7475-95ED-DA13F4C27B8A}"/>
                </a:ext>
              </a:extLst>
            </p:cNvPr>
            <p:cNvSpPr/>
            <p:nvPr/>
          </p:nvSpPr>
          <p:spPr>
            <a:xfrm>
              <a:off x="0" y="0"/>
              <a:ext cx="457200" cy="457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2" name="任意形状 561">
              <a:extLst>
                <a:ext uri="{FF2B5EF4-FFF2-40B4-BE49-F238E27FC236}">
                  <a16:creationId xmlns:a16="http://schemas.microsoft.com/office/drawing/2014/main" id="{A79189CA-0EEE-7A04-7B83-D57B145F9EDC}"/>
                </a:ext>
              </a:extLst>
            </p:cNvPr>
            <p:cNvSpPr/>
            <p:nvPr/>
          </p:nvSpPr>
          <p:spPr>
            <a:xfrm>
              <a:off x="57149" y="57150"/>
              <a:ext cx="342902" cy="342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639" y="9218"/>
                  </a:moveTo>
                  <a:cubicBezTo>
                    <a:pt x="8765" y="11197"/>
                    <a:pt x="10403" y="12835"/>
                    <a:pt x="12382" y="13961"/>
                  </a:cubicBezTo>
                  <a:lnTo>
                    <a:pt x="13442" y="12475"/>
                  </a:lnTo>
                  <a:cubicBezTo>
                    <a:pt x="13795" y="11981"/>
                    <a:pt x="14462" y="11828"/>
                    <a:pt x="14995" y="12120"/>
                  </a:cubicBezTo>
                  <a:cubicBezTo>
                    <a:pt x="16692" y="13048"/>
                    <a:pt x="18567" y="13605"/>
                    <a:pt x="20495" y="13757"/>
                  </a:cubicBezTo>
                  <a:cubicBezTo>
                    <a:pt x="21119" y="13806"/>
                    <a:pt x="21600" y="14327"/>
                    <a:pt x="21600" y="14953"/>
                  </a:cubicBezTo>
                  <a:lnTo>
                    <a:pt x="21600" y="20308"/>
                  </a:lnTo>
                  <a:cubicBezTo>
                    <a:pt x="21600" y="20923"/>
                    <a:pt x="21134" y="21439"/>
                    <a:pt x="20522" y="21502"/>
                  </a:cubicBezTo>
                  <a:cubicBezTo>
                    <a:pt x="19886" y="21568"/>
                    <a:pt x="19245" y="21600"/>
                    <a:pt x="18600" y="21600"/>
                  </a:cubicBezTo>
                  <a:cubicBezTo>
                    <a:pt x="8328" y="21600"/>
                    <a:pt x="0" y="13272"/>
                    <a:pt x="0" y="3000"/>
                  </a:cubicBezTo>
                  <a:cubicBezTo>
                    <a:pt x="0" y="2355"/>
                    <a:pt x="32" y="1714"/>
                    <a:pt x="98" y="1078"/>
                  </a:cubicBezTo>
                  <a:cubicBezTo>
                    <a:pt x="161" y="466"/>
                    <a:pt x="677" y="0"/>
                    <a:pt x="1292" y="0"/>
                  </a:cubicBezTo>
                  <a:lnTo>
                    <a:pt x="6647" y="0"/>
                  </a:lnTo>
                  <a:cubicBezTo>
                    <a:pt x="7273" y="0"/>
                    <a:pt x="7794" y="481"/>
                    <a:pt x="7843" y="1105"/>
                  </a:cubicBezTo>
                  <a:cubicBezTo>
                    <a:pt x="7995" y="3033"/>
                    <a:pt x="8552" y="4908"/>
                    <a:pt x="9480" y="6605"/>
                  </a:cubicBezTo>
                  <a:cubicBezTo>
                    <a:pt x="9772" y="7138"/>
                    <a:pt x="9619" y="7805"/>
                    <a:pt x="9125" y="8158"/>
                  </a:cubicBezTo>
                  <a:lnTo>
                    <a:pt x="7639" y="9218"/>
                  </a:lnTo>
                  <a:close/>
                  <a:moveTo>
                    <a:pt x="4613" y="8430"/>
                  </a:moveTo>
                  <a:lnTo>
                    <a:pt x="6893" y="6802"/>
                  </a:lnTo>
                  <a:cubicBezTo>
                    <a:pt x="6246" y="5405"/>
                    <a:pt x="5802" y="3923"/>
                    <a:pt x="5576" y="2400"/>
                  </a:cubicBezTo>
                  <a:lnTo>
                    <a:pt x="2412" y="2400"/>
                  </a:lnTo>
                  <a:cubicBezTo>
                    <a:pt x="2405" y="2599"/>
                    <a:pt x="2401" y="2800"/>
                    <a:pt x="2401" y="3000"/>
                  </a:cubicBezTo>
                  <a:cubicBezTo>
                    <a:pt x="2400" y="11947"/>
                    <a:pt x="9653" y="19200"/>
                    <a:pt x="18600" y="19200"/>
                  </a:cubicBezTo>
                  <a:cubicBezTo>
                    <a:pt x="18800" y="19200"/>
                    <a:pt x="19001" y="19196"/>
                    <a:pt x="19200" y="19188"/>
                  </a:cubicBezTo>
                  <a:lnTo>
                    <a:pt x="19200" y="16024"/>
                  </a:lnTo>
                  <a:cubicBezTo>
                    <a:pt x="17677" y="15798"/>
                    <a:pt x="16195" y="15354"/>
                    <a:pt x="14798" y="14707"/>
                  </a:cubicBezTo>
                  <a:lnTo>
                    <a:pt x="13170" y="16987"/>
                  </a:lnTo>
                  <a:cubicBezTo>
                    <a:pt x="12514" y="16733"/>
                    <a:pt x="11878" y="16432"/>
                    <a:pt x="11264" y="16087"/>
                  </a:cubicBezTo>
                  <a:lnTo>
                    <a:pt x="11195" y="16048"/>
                  </a:lnTo>
                  <a:cubicBezTo>
                    <a:pt x="8841" y="14708"/>
                    <a:pt x="6892" y="12759"/>
                    <a:pt x="5552" y="10405"/>
                  </a:cubicBezTo>
                  <a:lnTo>
                    <a:pt x="5513" y="10336"/>
                  </a:lnTo>
                  <a:cubicBezTo>
                    <a:pt x="5168" y="9722"/>
                    <a:pt x="4867" y="9086"/>
                    <a:pt x="4613" y="84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 dirty="0"/>
            </a:p>
          </p:txBody>
        </p:sp>
      </p:grpSp>
      <p:grpSp>
        <p:nvGrpSpPr>
          <p:cNvPr id="2194" name="成组">
            <a:extLst>
              <a:ext uri="{FF2B5EF4-FFF2-40B4-BE49-F238E27FC236}">
                <a16:creationId xmlns:a16="http://schemas.microsoft.com/office/drawing/2014/main" id="{C341106B-54C4-909B-8A41-8CF3E3AF3F91}"/>
              </a:ext>
            </a:extLst>
          </p:cNvPr>
          <p:cNvGrpSpPr/>
          <p:nvPr/>
        </p:nvGrpSpPr>
        <p:grpSpPr>
          <a:xfrm>
            <a:off x="6096000" y="3405425"/>
            <a:ext cx="314325" cy="314325"/>
            <a:chOff x="0" y="0"/>
            <a:chExt cx="457200" cy="457200"/>
          </a:xfrm>
        </p:grpSpPr>
        <p:sp>
          <p:nvSpPr>
            <p:cNvPr id="2195" name="任意形状 947">
              <a:extLst>
                <a:ext uri="{FF2B5EF4-FFF2-40B4-BE49-F238E27FC236}">
                  <a16:creationId xmlns:a16="http://schemas.microsoft.com/office/drawing/2014/main" id="{F0A910B7-68CA-F4CE-3903-BDA038B4B310}"/>
                </a:ext>
              </a:extLst>
            </p:cNvPr>
            <p:cNvSpPr/>
            <p:nvPr/>
          </p:nvSpPr>
          <p:spPr>
            <a:xfrm>
              <a:off x="0" y="0"/>
              <a:ext cx="457200" cy="457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6" name="任意形状 948">
              <a:extLst>
                <a:ext uri="{FF2B5EF4-FFF2-40B4-BE49-F238E27FC236}">
                  <a16:creationId xmlns:a16="http://schemas.microsoft.com/office/drawing/2014/main" id="{447E94F9-7B55-C7FA-0655-2DF7192B0F1F}"/>
                </a:ext>
              </a:extLst>
            </p:cNvPr>
            <p:cNvSpPr/>
            <p:nvPr/>
          </p:nvSpPr>
          <p:spPr>
            <a:xfrm>
              <a:off x="38100" y="38100"/>
              <a:ext cx="381000" cy="381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1600"/>
                  </a:move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lose/>
                  <a:moveTo>
                    <a:pt x="8327" y="19080"/>
                  </a:moveTo>
                  <a:cubicBezTo>
                    <a:pt x="7261" y="16820"/>
                    <a:pt x="6644" y="14375"/>
                    <a:pt x="6509" y="11880"/>
                  </a:cubicBezTo>
                  <a:lnTo>
                    <a:pt x="2227" y="11880"/>
                  </a:lnTo>
                  <a:cubicBezTo>
                    <a:pt x="2656" y="15276"/>
                    <a:pt x="5048" y="18099"/>
                    <a:pt x="8327" y="19080"/>
                  </a:cubicBezTo>
                  <a:close/>
                  <a:moveTo>
                    <a:pt x="8672" y="11880"/>
                  </a:moveTo>
                  <a:cubicBezTo>
                    <a:pt x="8835" y="14514"/>
                    <a:pt x="9588" y="16988"/>
                    <a:pt x="10800" y="19172"/>
                  </a:cubicBezTo>
                  <a:cubicBezTo>
                    <a:pt x="12045" y="16931"/>
                    <a:pt x="12771" y="14439"/>
                    <a:pt x="12928" y="11880"/>
                  </a:cubicBezTo>
                  <a:lnTo>
                    <a:pt x="8672" y="11880"/>
                  </a:lnTo>
                  <a:close/>
                  <a:moveTo>
                    <a:pt x="19373" y="11880"/>
                  </a:moveTo>
                  <a:lnTo>
                    <a:pt x="15091" y="11880"/>
                  </a:lnTo>
                  <a:cubicBezTo>
                    <a:pt x="14956" y="14375"/>
                    <a:pt x="14339" y="16820"/>
                    <a:pt x="13273" y="19080"/>
                  </a:cubicBezTo>
                  <a:cubicBezTo>
                    <a:pt x="16552" y="18099"/>
                    <a:pt x="18944" y="15276"/>
                    <a:pt x="19373" y="11880"/>
                  </a:cubicBezTo>
                  <a:close/>
                  <a:moveTo>
                    <a:pt x="2227" y="9720"/>
                  </a:moveTo>
                  <a:lnTo>
                    <a:pt x="6509" y="9720"/>
                  </a:lnTo>
                  <a:cubicBezTo>
                    <a:pt x="6644" y="7225"/>
                    <a:pt x="7261" y="4780"/>
                    <a:pt x="8327" y="2520"/>
                  </a:cubicBezTo>
                  <a:cubicBezTo>
                    <a:pt x="5048" y="3501"/>
                    <a:pt x="2656" y="6324"/>
                    <a:pt x="2227" y="9720"/>
                  </a:cubicBezTo>
                  <a:close/>
                  <a:moveTo>
                    <a:pt x="8673" y="9720"/>
                  </a:moveTo>
                  <a:lnTo>
                    <a:pt x="12927" y="9720"/>
                  </a:lnTo>
                  <a:cubicBezTo>
                    <a:pt x="12771" y="7161"/>
                    <a:pt x="12044" y="4669"/>
                    <a:pt x="10800" y="2428"/>
                  </a:cubicBezTo>
                  <a:cubicBezTo>
                    <a:pt x="9555" y="4669"/>
                    <a:pt x="8829" y="7161"/>
                    <a:pt x="8672" y="9720"/>
                  </a:cubicBezTo>
                  <a:close/>
                  <a:moveTo>
                    <a:pt x="13273" y="2520"/>
                  </a:moveTo>
                  <a:cubicBezTo>
                    <a:pt x="14339" y="4780"/>
                    <a:pt x="14956" y="7225"/>
                    <a:pt x="15091" y="9720"/>
                  </a:cubicBezTo>
                  <a:lnTo>
                    <a:pt x="19373" y="9720"/>
                  </a:lnTo>
                  <a:cubicBezTo>
                    <a:pt x="18944" y="6324"/>
                    <a:pt x="16552" y="3501"/>
                    <a:pt x="13273" y="252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2197" name="TextBox 2196">
            <a:extLst>
              <a:ext uri="{FF2B5EF4-FFF2-40B4-BE49-F238E27FC236}">
                <a16:creationId xmlns:a16="http://schemas.microsoft.com/office/drawing/2014/main" id="{3CD559DA-F856-A216-C703-03DE06F56C0D}"/>
              </a:ext>
            </a:extLst>
          </p:cNvPr>
          <p:cNvSpPr txBox="1"/>
          <p:nvPr/>
        </p:nvSpPr>
        <p:spPr>
          <a:xfrm>
            <a:off x="4464569" y="3430869"/>
            <a:ext cx="14409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r>
              <a:rPr lang="fa-I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09919726212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98" name="TextBox 2197">
            <a:extLst>
              <a:ext uri="{FF2B5EF4-FFF2-40B4-BE49-F238E27FC236}">
                <a16:creationId xmlns:a16="http://schemas.microsoft.com/office/drawing/2014/main" id="{3BE0DFC3-A331-F851-F012-05AA22233DAB}"/>
              </a:ext>
            </a:extLst>
          </p:cNvPr>
          <p:cNvSpPr txBox="1"/>
          <p:nvPr/>
        </p:nvSpPr>
        <p:spPr>
          <a:xfrm>
            <a:off x="6437816" y="3430869"/>
            <a:ext cx="16679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www.minaro.ir</a:t>
            </a:r>
          </a:p>
        </p:txBody>
      </p:sp>
      <p:grpSp>
        <p:nvGrpSpPr>
          <p:cNvPr id="2200" name="Group 2199">
            <a:extLst>
              <a:ext uri="{FF2B5EF4-FFF2-40B4-BE49-F238E27FC236}">
                <a16:creationId xmlns:a16="http://schemas.microsoft.com/office/drawing/2014/main" id="{C34B88EE-1BC3-C6DB-BC6E-9CADAD1D63B2}"/>
              </a:ext>
            </a:extLst>
          </p:cNvPr>
          <p:cNvGrpSpPr/>
          <p:nvPr/>
        </p:nvGrpSpPr>
        <p:grpSpPr>
          <a:xfrm>
            <a:off x="10242520" y="-757959"/>
            <a:ext cx="402311" cy="2398568"/>
            <a:chOff x="7496261" y="-537146"/>
            <a:chExt cx="402311" cy="2398568"/>
          </a:xfrm>
        </p:grpSpPr>
        <p:grpSp>
          <p:nvGrpSpPr>
            <p:cNvPr id="2201" name="Graphic 21">
              <a:extLst>
                <a:ext uri="{FF2B5EF4-FFF2-40B4-BE49-F238E27FC236}">
                  <a16:creationId xmlns:a16="http://schemas.microsoft.com/office/drawing/2014/main" id="{C180F79F-6716-8836-F262-FCDF6E7D3F96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9BD54E6E-276D-DB4A-A661-FE6E0D8C3EC3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4" name="Freeform: Shape 2203">
                <a:extLst>
                  <a:ext uri="{FF2B5EF4-FFF2-40B4-BE49-F238E27FC236}">
                    <a16:creationId xmlns:a16="http://schemas.microsoft.com/office/drawing/2014/main" id="{39EA816F-1565-39B7-AB29-73E5531D3323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F73F1900-126C-BEBD-5CDE-E583CD99044B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584703AD-3258-B936-2372-B1B95311619E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07" name="Graphic 21">
                <a:extLst>
                  <a:ext uri="{FF2B5EF4-FFF2-40B4-BE49-F238E27FC236}">
                    <a16:creationId xmlns:a16="http://schemas.microsoft.com/office/drawing/2014/main" id="{AC4BB7A4-150D-8864-BE64-8A1C9E3ACBB7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2228" name="Freeform: Shape 2227">
                  <a:extLst>
                    <a:ext uri="{FF2B5EF4-FFF2-40B4-BE49-F238E27FC236}">
                      <a16:creationId xmlns:a16="http://schemas.microsoft.com/office/drawing/2014/main" id="{04AB8DED-B79F-38C8-13CA-72D09FE583DD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1C5F5131-4301-A604-8A68-7AFB06CA283B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859A6DC9-C712-5898-F0EF-E23340D71249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9" name="Freeform: Shape 2208">
                <a:extLst>
                  <a:ext uri="{FF2B5EF4-FFF2-40B4-BE49-F238E27FC236}">
                    <a16:creationId xmlns:a16="http://schemas.microsoft.com/office/drawing/2014/main" id="{6596B435-18B3-A401-9396-1941DCC42910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10" name="Graphic 21">
                <a:extLst>
                  <a:ext uri="{FF2B5EF4-FFF2-40B4-BE49-F238E27FC236}">
                    <a16:creationId xmlns:a16="http://schemas.microsoft.com/office/drawing/2014/main" id="{A6AF9685-08F1-38C6-E293-7A7DBDDCDDF1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221" name="Freeform: Shape 2220">
                  <a:extLst>
                    <a:ext uri="{FF2B5EF4-FFF2-40B4-BE49-F238E27FC236}">
                      <a16:creationId xmlns:a16="http://schemas.microsoft.com/office/drawing/2014/main" id="{2F4316B9-D565-4835-8259-809F89533EE1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2" name="Freeform: Shape 2221">
                  <a:extLst>
                    <a:ext uri="{FF2B5EF4-FFF2-40B4-BE49-F238E27FC236}">
                      <a16:creationId xmlns:a16="http://schemas.microsoft.com/office/drawing/2014/main" id="{7B8BFECA-68DD-83D1-43F6-1307FB142ED0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3" name="Freeform: Shape 2222">
                  <a:extLst>
                    <a:ext uri="{FF2B5EF4-FFF2-40B4-BE49-F238E27FC236}">
                      <a16:creationId xmlns:a16="http://schemas.microsoft.com/office/drawing/2014/main" id="{94B0D778-FBB5-F3D8-295D-E2A86657286C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4" name="Freeform: Shape 2223">
                  <a:extLst>
                    <a:ext uri="{FF2B5EF4-FFF2-40B4-BE49-F238E27FC236}">
                      <a16:creationId xmlns:a16="http://schemas.microsoft.com/office/drawing/2014/main" id="{A58A00D7-D731-9172-51CF-66B078E32377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5" name="Freeform: Shape 2224">
                  <a:extLst>
                    <a:ext uri="{FF2B5EF4-FFF2-40B4-BE49-F238E27FC236}">
                      <a16:creationId xmlns:a16="http://schemas.microsoft.com/office/drawing/2014/main" id="{7FD89E68-41D3-9A16-0CDB-E2126AC17267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6" name="Freeform: Shape 2225">
                  <a:extLst>
                    <a:ext uri="{FF2B5EF4-FFF2-40B4-BE49-F238E27FC236}">
                      <a16:creationId xmlns:a16="http://schemas.microsoft.com/office/drawing/2014/main" id="{29FB2746-E50E-C4D2-A369-10A20E33E9C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7" name="Freeform: Shape 2226">
                  <a:extLst>
                    <a:ext uri="{FF2B5EF4-FFF2-40B4-BE49-F238E27FC236}">
                      <a16:creationId xmlns:a16="http://schemas.microsoft.com/office/drawing/2014/main" id="{9801E9C8-35EB-4291-2BBF-0F80DA4DF216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11" name="Graphic 21">
                <a:extLst>
                  <a:ext uri="{FF2B5EF4-FFF2-40B4-BE49-F238E27FC236}">
                    <a16:creationId xmlns:a16="http://schemas.microsoft.com/office/drawing/2014/main" id="{12293A2E-5D32-B0D6-E122-6F1AB8C2C8DC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2212" name="Freeform: Shape 2211">
                  <a:extLst>
                    <a:ext uri="{FF2B5EF4-FFF2-40B4-BE49-F238E27FC236}">
                      <a16:creationId xmlns:a16="http://schemas.microsoft.com/office/drawing/2014/main" id="{912971D5-4F20-ACF1-4B5E-D8817B63CC4D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13" name="Graphic 21">
                  <a:extLst>
                    <a:ext uri="{FF2B5EF4-FFF2-40B4-BE49-F238E27FC236}">
                      <a16:creationId xmlns:a16="http://schemas.microsoft.com/office/drawing/2014/main" id="{41AA8C20-58FE-652A-5DC3-6A62C46B29F6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D7891D84-5BE1-A970-5413-3BA2CD8FBEF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6D2BC72B-4DC9-F2F4-E157-F8578F4EDC4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6" name="Freeform: Shape 2215">
                    <a:extLst>
                      <a:ext uri="{FF2B5EF4-FFF2-40B4-BE49-F238E27FC236}">
                        <a16:creationId xmlns:a16="http://schemas.microsoft.com/office/drawing/2014/main" id="{ECFA6F41-1BFB-50B8-1ADC-67422589C25B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B747394A-29FF-9BCD-CA51-F2823742BCFE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938D22FC-5EEE-0C62-E543-C701E805E8C4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BE847EDD-110E-8696-9A5F-365A87577649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A80D083A-CA20-C01C-5AB9-3F10F9FBB768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2202" name="Straight Connector 2201">
              <a:extLst>
                <a:ext uri="{FF2B5EF4-FFF2-40B4-BE49-F238E27FC236}">
                  <a16:creationId xmlns:a16="http://schemas.microsoft.com/office/drawing/2014/main" id="{E3C6CF06-7DFE-9F26-651F-EFB528B0B40D}"/>
                </a:ext>
              </a:extLst>
            </p:cNvPr>
            <p:cNvCxnSpPr>
              <a:cxnSpLocks/>
              <a:stCxn id="2208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30" name="Group 2229">
            <a:extLst>
              <a:ext uri="{FF2B5EF4-FFF2-40B4-BE49-F238E27FC236}">
                <a16:creationId xmlns:a16="http://schemas.microsoft.com/office/drawing/2014/main" id="{8B35644F-8745-DBB6-9B92-ABBADFBCC5D0}"/>
              </a:ext>
            </a:extLst>
          </p:cNvPr>
          <p:cNvGrpSpPr/>
          <p:nvPr/>
        </p:nvGrpSpPr>
        <p:grpSpPr>
          <a:xfrm>
            <a:off x="1409019" y="-38928"/>
            <a:ext cx="402311" cy="2398568"/>
            <a:chOff x="7496261" y="-537146"/>
            <a:chExt cx="402311" cy="2398568"/>
          </a:xfrm>
        </p:grpSpPr>
        <p:grpSp>
          <p:nvGrpSpPr>
            <p:cNvPr id="2231" name="Graphic 21">
              <a:extLst>
                <a:ext uri="{FF2B5EF4-FFF2-40B4-BE49-F238E27FC236}">
                  <a16:creationId xmlns:a16="http://schemas.microsoft.com/office/drawing/2014/main" id="{5438B299-C115-F1F0-5AAB-8120FC1C20CF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2233" name="Freeform: Shape 2232">
                <a:extLst>
                  <a:ext uri="{FF2B5EF4-FFF2-40B4-BE49-F238E27FC236}">
                    <a16:creationId xmlns:a16="http://schemas.microsoft.com/office/drawing/2014/main" id="{5F326C3E-E91B-DDBA-42AA-C79DDCBCBF34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4" name="Freeform: Shape 2233">
                <a:extLst>
                  <a:ext uri="{FF2B5EF4-FFF2-40B4-BE49-F238E27FC236}">
                    <a16:creationId xmlns:a16="http://schemas.microsoft.com/office/drawing/2014/main" id="{BE72F996-E164-8A83-C230-FB77CD284173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5" name="Freeform: Shape 2234">
                <a:extLst>
                  <a:ext uri="{FF2B5EF4-FFF2-40B4-BE49-F238E27FC236}">
                    <a16:creationId xmlns:a16="http://schemas.microsoft.com/office/drawing/2014/main" id="{823B2E2C-3519-92D8-AC88-614DE4828237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6" name="Freeform: Shape 2235">
                <a:extLst>
                  <a:ext uri="{FF2B5EF4-FFF2-40B4-BE49-F238E27FC236}">
                    <a16:creationId xmlns:a16="http://schemas.microsoft.com/office/drawing/2014/main" id="{4382EB88-C99F-3C28-B0B1-0B2657E99157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7" name="Graphic 21">
                <a:extLst>
                  <a:ext uri="{FF2B5EF4-FFF2-40B4-BE49-F238E27FC236}">
                    <a16:creationId xmlns:a16="http://schemas.microsoft.com/office/drawing/2014/main" id="{BC7EB2DA-3E25-975A-28BF-A7EDBA758E9A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71BD5AC6-C549-946D-CBC3-B7E86945D758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858D99B5-6892-4C06-A1C0-2D0AFA501AF3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38" name="Freeform: Shape 2237">
                <a:extLst>
                  <a:ext uri="{FF2B5EF4-FFF2-40B4-BE49-F238E27FC236}">
                    <a16:creationId xmlns:a16="http://schemas.microsoft.com/office/drawing/2014/main" id="{7EA35F3F-B14C-26C1-CBAB-D48726E4DFF7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9" name="Freeform: Shape 2238">
                <a:extLst>
                  <a:ext uri="{FF2B5EF4-FFF2-40B4-BE49-F238E27FC236}">
                    <a16:creationId xmlns:a16="http://schemas.microsoft.com/office/drawing/2014/main" id="{5A58CCE8-45E4-582B-188B-EB7BE310DAA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0" name="Graphic 21">
                <a:extLst>
                  <a:ext uri="{FF2B5EF4-FFF2-40B4-BE49-F238E27FC236}">
                    <a16:creationId xmlns:a16="http://schemas.microsoft.com/office/drawing/2014/main" id="{B2C4110D-5475-43E0-1BDB-70F89C9B9C62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BCCC3AFF-7D12-3285-A806-2F0C69FC83CA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3316E816-0202-BECA-DB9E-30334B9C88B5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0BECA1E4-2DF3-6398-7233-362BE8327E51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CDB7F7DC-95AF-2353-41DE-930D6BC5173D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7476CF2F-0695-FA92-9362-068CCAA8965E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4D1D2EFB-A67A-62C3-3177-0246B3F127DF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F18838F-F069-8EDB-070B-34999C8B68A4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41" name="Graphic 21">
                <a:extLst>
                  <a:ext uri="{FF2B5EF4-FFF2-40B4-BE49-F238E27FC236}">
                    <a16:creationId xmlns:a16="http://schemas.microsoft.com/office/drawing/2014/main" id="{97DBD9D2-CF36-D25F-84BB-67EE8F30A56E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6F369574-A33C-4A53-B4A3-6A3E1A7DEEDD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3" name="Graphic 21">
                  <a:extLst>
                    <a:ext uri="{FF2B5EF4-FFF2-40B4-BE49-F238E27FC236}">
                      <a16:creationId xmlns:a16="http://schemas.microsoft.com/office/drawing/2014/main" id="{9D55FBA4-FDDE-7746-B772-B6A6601F505C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2244" name="Freeform: Shape 2243">
                    <a:extLst>
                      <a:ext uri="{FF2B5EF4-FFF2-40B4-BE49-F238E27FC236}">
                        <a16:creationId xmlns:a16="http://schemas.microsoft.com/office/drawing/2014/main" id="{C8F993AD-DA5F-6DB5-01E4-CD80A2472F8A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5" name="Freeform: Shape 2244">
                    <a:extLst>
                      <a:ext uri="{FF2B5EF4-FFF2-40B4-BE49-F238E27FC236}">
                        <a16:creationId xmlns:a16="http://schemas.microsoft.com/office/drawing/2014/main" id="{FC67292D-FF44-9535-465C-AF8B60F0AC18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6" name="Freeform: Shape 2245">
                    <a:extLst>
                      <a:ext uri="{FF2B5EF4-FFF2-40B4-BE49-F238E27FC236}">
                        <a16:creationId xmlns:a16="http://schemas.microsoft.com/office/drawing/2014/main" id="{B628EEBE-C107-774E-A075-7083D46E17B2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7" name="Freeform: Shape 2246">
                    <a:extLst>
                      <a:ext uri="{FF2B5EF4-FFF2-40B4-BE49-F238E27FC236}">
                        <a16:creationId xmlns:a16="http://schemas.microsoft.com/office/drawing/2014/main" id="{C3505D10-1656-4080-0649-122626B31CF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8" name="Freeform: Shape 2247">
                    <a:extLst>
                      <a:ext uri="{FF2B5EF4-FFF2-40B4-BE49-F238E27FC236}">
                        <a16:creationId xmlns:a16="http://schemas.microsoft.com/office/drawing/2014/main" id="{D0BF46EB-C250-337A-88F1-9C7432AC7771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F2F60298-3045-769D-3C35-F2AF2CDCE962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1B29447A-C3CE-0510-7FFC-6F8AA3FAEFF9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2232" name="Straight Connector 2231">
              <a:extLst>
                <a:ext uri="{FF2B5EF4-FFF2-40B4-BE49-F238E27FC236}">
                  <a16:creationId xmlns:a16="http://schemas.microsoft.com/office/drawing/2014/main" id="{A6FA39AA-D9FB-A632-B772-C8DA2A34C9C9}"/>
                </a:ext>
              </a:extLst>
            </p:cNvPr>
            <p:cNvCxnSpPr>
              <a:cxnSpLocks/>
              <a:stCxn id="2238" idx="6"/>
            </p:cNvCxnSpPr>
            <p:nvPr/>
          </p:nvCxnSpPr>
          <p:spPr>
            <a:xfrm flipH="1" flipV="1">
              <a:off x="7683132" y="-537146"/>
              <a:ext cx="14285" cy="1683412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60" name="Group 2259">
            <a:extLst>
              <a:ext uri="{FF2B5EF4-FFF2-40B4-BE49-F238E27FC236}">
                <a16:creationId xmlns:a16="http://schemas.microsoft.com/office/drawing/2014/main" id="{B8FC4D73-1A00-33E3-6303-8330A4B9D7B2}"/>
              </a:ext>
            </a:extLst>
          </p:cNvPr>
          <p:cNvGrpSpPr/>
          <p:nvPr/>
        </p:nvGrpSpPr>
        <p:grpSpPr>
          <a:xfrm rot="1524403">
            <a:off x="9309094" y="2682172"/>
            <a:ext cx="1035316" cy="1035316"/>
            <a:chOff x="6623257" y="4804174"/>
            <a:chExt cx="1028700" cy="1028700"/>
          </a:xfrm>
        </p:grpSpPr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FBAE51BC-1456-A2A7-93D8-B516811C2F79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2262" name="Graphic 79">
              <a:extLst>
                <a:ext uri="{FF2B5EF4-FFF2-40B4-BE49-F238E27FC236}">
                  <a16:creationId xmlns:a16="http://schemas.microsoft.com/office/drawing/2014/main" id="{3DB16024-836A-2930-8C2A-90B4DF85F4EB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2CBB8299-1117-5685-7E14-F94FA7E8423C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DAFA59A9-595C-EEE3-3176-1594BE060499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5" name="Freeform: Shape 2264">
                <a:extLst>
                  <a:ext uri="{FF2B5EF4-FFF2-40B4-BE49-F238E27FC236}">
                    <a16:creationId xmlns:a16="http://schemas.microsoft.com/office/drawing/2014/main" id="{6841E56A-8C69-17F6-9924-F1A8793E5364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AAA1888A-7FB8-F894-37B0-80C0FD70E2D4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EBAE8516-1B41-B636-062D-B838F9DD3291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F7117BF6-0F6C-FD6F-518D-C9A8E6F43754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A87D96D1-13E0-A1A9-3DDC-A1FAA2F8ACA3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A5751653-82D5-F365-FA06-30AB415D53C9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4F47B24D-568A-0F7B-03E9-97874F282AC2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FEF7BEA8-14D6-E8BE-B899-72E2F9CC6E27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7BB69C58-D6C0-C560-A5BD-C33B9A924625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AD7F2C07-40B8-2868-5796-882D560FD142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16975A6C-688E-61C6-A439-41B62EECF206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70A5F270-6902-42B8-176B-3C3733D6FBED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7CCCC796-0683-1D6B-E326-3818A9949E67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992732FB-15CC-4E39-4607-CF5F5EC29431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450CB5CE-78D6-166E-9552-A441068592F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051" b="29051"/>
          <a:stretch>
            <a:fillRect/>
          </a:stretch>
        </p:blipFill>
        <p:spPr/>
      </p:pic>
      <p:grpSp>
        <p:nvGrpSpPr>
          <p:cNvPr id="2279" name="Group 2278">
            <a:extLst>
              <a:ext uri="{FF2B5EF4-FFF2-40B4-BE49-F238E27FC236}">
                <a16:creationId xmlns:a16="http://schemas.microsoft.com/office/drawing/2014/main" id="{967C5491-F5BE-629A-C365-5877DCCFC1F3}"/>
              </a:ext>
            </a:extLst>
          </p:cNvPr>
          <p:cNvGrpSpPr/>
          <p:nvPr/>
        </p:nvGrpSpPr>
        <p:grpSpPr>
          <a:xfrm rot="1524403">
            <a:off x="1422490" y="4363492"/>
            <a:ext cx="1146704" cy="1146704"/>
            <a:chOff x="6623257" y="4804174"/>
            <a:chExt cx="1028700" cy="1028700"/>
          </a:xfrm>
        </p:grpSpPr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456380E7-8598-1AF0-1DE8-54E7BDC8534E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2281" name="Graphic 79">
              <a:extLst>
                <a:ext uri="{FF2B5EF4-FFF2-40B4-BE49-F238E27FC236}">
                  <a16:creationId xmlns:a16="http://schemas.microsoft.com/office/drawing/2014/main" id="{7A1E55D7-9D58-285C-1A40-234ED7F48C76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9376F53B-A226-9D6A-BFBF-84E303192766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3" name="Freeform: Shape 2282">
                <a:extLst>
                  <a:ext uri="{FF2B5EF4-FFF2-40B4-BE49-F238E27FC236}">
                    <a16:creationId xmlns:a16="http://schemas.microsoft.com/office/drawing/2014/main" id="{292244C4-E4D0-BA34-2389-F8B84E91B992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767D19B0-83E2-DD9E-B2E3-F45F13F53239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DC1196C8-EA4E-1B9C-80F4-2BE264323504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753ABA8D-9410-7B37-8012-96663B621673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7" name="Freeform: Shape 2286">
                <a:extLst>
                  <a:ext uri="{FF2B5EF4-FFF2-40B4-BE49-F238E27FC236}">
                    <a16:creationId xmlns:a16="http://schemas.microsoft.com/office/drawing/2014/main" id="{5330B64B-1A14-D66A-EF1A-8EB7E85AC76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60A57A0B-279F-B33F-719A-77A4F9B27397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BEA17176-F2BD-8C56-F824-09D2491F160D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6F1807D5-BA93-780E-8633-7EB34E843A07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1" name="Freeform: Shape 2290">
                <a:extLst>
                  <a:ext uri="{FF2B5EF4-FFF2-40B4-BE49-F238E27FC236}">
                    <a16:creationId xmlns:a16="http://schemas.microsoft.com/office/drawing/2014/main" id="{20F26C6A-E355-71AC-CCC3-D806BD334C3C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2" name="Freeform: Shape 2291">
                <a:extLst>
                  <a:ext uri="{FF2B5EF4-FFF2-40B4-BE49-F238E27FC236}">
                    <a16:creationId xmlns:a16="http://schemas.microsoft.com/office/drawing/2014/main" id="{CD627CC1-48FA-4C31-8DA5-8F3FC54D442B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3" name="Freeform: Shape 2292">
                <a:extLst>
                  <a:ext uri="{FF2B5EF4-FFF2-40B4-BE49-F238E27FC236}">
                    <a16:creationId xmlns:a16="http://schemas.microsoft.com/office/drawing/2014/main" id="{A338DCB0-AD00-A313-14CB-4497907FEE2A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4" name="Freeform: Shape 2293">
                <a:extLst>
                  <a:ext uri="{FF2B5EF4-FFF2-40B4-BE49-F238E27FC236}">
                    <a16:creationId xmlns:a16="http://schemas.microsoft.com/office/drawing/2014/main" id="{58F7D811-93B0-795F-85B0-60681EF7051A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5" name="Freeform: Shape 2294">
                <a:extLst>
                  <a:ext uri="{FF2B5EF4-FFF2-40B4-BE49-F238E27FC236}">
                    <a16:creationId xmlns:a16="http://schemas.microsoft.com/office/drawing/2014/main" id="{03EABC8F-DE11-6393-8CF7-E3E46639107C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6" name="Freeform: Shape 2295">
                <a:extLst>
                  <a:ext uri="{FF2B5EF4-FFF2-40B4-BE49-F238E27FC236}">
                    <a16:creationId xmlns:a16="http://schemas.microsoft.com/office/drawing/2014/main" id="{3F961C2C-CDBA-344A-F92C-2FF86A174DEC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B622CF85-A868-F6C3-4E96-480CCDFCB1AB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D650755-8471-089D-660C-2451422CAA4F}"/>
              </a:ext>
            </a:extLst>
          </p:cNvPr>
          <p:cNvSpPr txBox="1"/>
          <p:nvPr/>
        </p:nvSpPr>
        <p:spPr>
          <a:xfrm>
            <a:off x="508001" y="1209717"/>
            <a:ext cx="11553371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6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ممنون از نگاه زیبا شما</a:t>
            </a:r>
            <a:endParaRPr lang="en-US" sz="66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6308430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6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406EA-DF2E-2066-3643-8BA8976A1D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55E629D-ADE9-EC36-3045-922FE677A19C}"/>
              </a:ext>
            </a:extLst>
          </p:cNvPr>
          <p:cNvSpPr/>
          <p:nvPr/>
        </p:nvSpPr>
        <p:spPr>
          <a:xfrm>
            <a:off x="685800" y="3282863"/>
            <a:ext cx="11506200" cy="2149405"/>
          </a:xfrm>
          <a:prstGeom prst="rect">
            <a:avLst/>
          </a:prstGeom>
          <a:solidFill>
            <a:srgbClr val="0DAC4F"/>
          </a:solidFill>
          <a:ln w="44973" cap="flat">
            <a:noFill/>
            <a:prstDash val="solid"/>
            <a:miter/>
          </a:ln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68" name="Graphic 2">
            <a:extLst>
              <a:ext uri="{FF2B5EF4-FFF2-40B4-BE49-F238E27FC236}">
                <a16:creationId xmlns:a16="http://schemas.microsoft.com/office/drawing/2014/main" id="{BBC7F08E-0590-E62B-8BEF-D68C7F3E970F}"/>
              </a:ext>
            </a:extLst>
          </p:cNvPr>
          <p:cNvSpPr/>
          <p:nvPr/>
        </p:nvSpPr>
        <p:spPr>
          <a:xfrm>
            <a:off x="7431055" y="289560"/>
            <a:ext cx="3804366" cy="6278880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 dirty="0"/>
          </a:p>
        </p:txBody>
      </p:sp>
      <p:grpSp>
        <p:nvGrpSpPr>
          <p:cNvPr id="6571" name="Group 6570">
            <a:extLst>
              <a:ext uri="{FF2B5EF4-FFF2-40B4-BE49-F238E27FC236}">
                <a16:creationId xmlns:a16="http://schemas.microsoft.com/office/drawing/2014/main" id="{41F40F9C-8404-6966-67C3-18B7144D6C92}"/>
              </a:ext>
            </a:extLst>
          </p:cNvPr>
          <p:cNvGrpSpPr/>
          <p:nvPr/>
        </p:nvGrpSpPr>
        <p:grpSpPr>
          <a:xfrm>
            <a:off x="2656945" y="-36485"/>
            <a:ext cx="402311" cy="1861422"/>
            <a:chOff x="7496261" y="0"/>
            <a:chExt cx="402311" cy="1861422"/>
          </a:xfrm>
        </p:grpSpPr>
        <p:grpSp>
          <p:nvGrpSpPr>
            <p:cNvPr id="6572" name="Graphic 21">
              <a:extLst>
                <a:ext uri="{FF2B5EF4-FFF2-40B4-BE49-F238E27FC236}">
                  <a16:creationId xmlns:a16="http://schemas.microsoft.com/office/drawing/2014/main" id="{B606985E-6EDC-F1FC-1891-4D18189500C4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6574" name="Freeform: Shape 6573">
                <a:extLst>
                  <a:ext uri="{FF2B5EF4-FFF2-40B4-BE49-F238E27FC236}">
                    <a16:creationId xmlns:a16="http://schemas.microsoft.com/office/drawing/2014/main" id="{C58A447A-A331-CD74-3B37-3D0ECB250469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5" name="Freeform: Shape 6574">
                <a:extLst>
                  <a:ext uri="{FF2B5EF4-FFF2-40B4-BE49-F238E27FC236}">
                    <a16:creationId xmlns:a16="http://schemas.microsoft.com/office/drawing/2014/main" id="{ECADB5B2-A7D8-3257-65E9-F5D7CD81419F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6" name="Freeform: Shape 6575">
                <a:extLst>
                  <a:ext uri="{FF2B5EF4-FFF2-40B4-BE49-F238E27FC236}">
                    <a16:creationId xmlns:a16="http://schemas.microsoft.com/office/drawing/2014/main" id="{494DD505-AD00-CEFA-55CA-8BB9BBC52232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7" name="Freeform: Shape 6576">
                <a:extLst>
                  <a:ext uri="{FF2B5EF4-FFF2-40B4-BE49-F238E27FC236}">
                    <a16:creationId xmlns:a16="http://schemas.microsoft.com/office/drawing/2014/main" id="{B37770E8-65BE-6216-CF80-6420085F5EFF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578" name="Graphic 21">
                <a:extLst>
                  <a:ext uri="{FF2B5EF4-FFF2-40B4-BE49-F238E27FC236}">
                    <a16:creationId xmlns:a16="http://schemas.microsoft.com/office/drawing/2014/main" id="{9F2EBE29-67A9-DFD4-38ED-20F0652850D0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599" name="Freeform: Shape 6598">
                  <a:extLst>
                    <a:ext uri="{FF2B5EF4-FFF2-40B4-BE49-F238E27FC236}">
                      <a16:creationId xmlns:a16="http://schemas.microsoft.com/office/drawing/2014/main" id="{12C2C9E6-1C4E-1057-0BE7-962146D89547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00" name="Freeform: Shape 6599">
                  <a:extLst>
                    <a:ext uri="{FF2B5EF4-FFF2-40B4-BE49-F238E27FC236}">
                      <a16:creationId xmlns:a16="http://schemas.microsoft.com/office/drawing/2014/main" id="{4E95760E-1CAE-4827-4CB1-B5D2B9F0AD58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579" name="Freeform: Shape 6578">
                <a:extLst>
                  <a:ext uri="{FF2B5EF4-FFF2-40B4-BE49-F238E27FC236}">
                    <a16:creationId xmlns:a16="http://schemas.microsoft.com/office/drawing/2014/main" id="{1D6E79B6-9E9B-1F21-EB9F-D356C8EB9963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0" name="Freeform: Shape 6579">
                <a:extLst>
                  <a:ext uri="{FF2B5EF4-FFF2-40B4-BE49-F238E27FC236}">
                    <a16:creationId xmlns:a16="http://schemas.microsoft.com/office/drawing/2014/main" id="{5E482BF0-6038-9A56-1DF2-85DDF975173B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581" name="Graphic 21">
                <a:extLst>
                  <a:ext uri="{FF2B5EF4-FFF2-40B4-BE49-F238E27FC236}">
                    <a16:creationId xmlns:a16="http://schemas.microsoft.com/office/drawing/2014/main" id="{0D36D6EA-4844-C478-A558-1FE7DEDBA96B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6592" name="Freeform: Shape 6591">
                  <a:extLst>
                    <a:ext uri="{FF2B5EF4-FFF2-40B4-BE49-F238E27FC236}">
                      <a16:creationId xmlns:a16="http://schemas.microsoft.com/office/drawing/2014/main" id="{E5B83D05-470B-68CB-AC5E-93ED7A712EBE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3" name="Freeform: Shape 6592">
                  <a:extLst>
                    <a:ext uri="{FF2B5EF4-FFF2-40B4-BE49-F238E27FC236}">
                      <a16:creationId xmlns:a16="http://schemas.microsoft.com/office/drawing/2014/main" id="{A5F99BE6-D4F0-D048-85E3-D82C4909DFD9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4" name="Freeform: Shape 6593">
                  <a:extLst>
                    <a:ext uri="{FF2B5EF4-FFF2-40B4-BE49-F238E27FC236}">
                      <a16:creationId xmlns:a16="http://schemas.microsoft.com/office/drawing/2014/main" id="{43C0D5BD-A77F-3ACA-B656-B147C3C12F50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5" name="Freeform: Shape 6594">
                  <a:extLst>
                    <a:ext uri="{FF2B5EF4-FFF2-40B4-BE49-F238E27FC236}">
                      <a16:creationId xmlns:a16="http://schemas.microsoft.com/office/drawing/2014/main" id="{0FB74457-49B9-42F4-6FBE-ABD5F0D2FEB1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6" name="Freeform: Shape 6595">
                  <a:extLst>
                    <a:ext uri="{FF2B5EF4-FFF2-40B4-BE49-F238E27FC236}">
                      <a16:creationId xmlns:a16="http://schemas.microsoft.com/office/drawing/2014/main" id="{35C24243-2D5F-EB7F-E8FD-CE3A9871C7FA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7" name="Freeform: Shape 6596">
                  <a:extLst>
                    <a:ext uri="{FF2B5EF4-FFF2-40B4-BE49-F238E27FC236}">
                      <a16:creationId xmlns:a16="http://schemas.microsoft.com/office/drawing/2014/main" id="{BB65DEDF-6D90-187A-3019-75A0C3DBC11C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98" name="Freeform: Shape 6597">
                  <a:extLst>
                    <a:ext uri="{FF2B5EF4-FFF2-40B4-BE49-F238E27FC236}">
                      <a16:creationId xmlns:a16="http://schemas.microsoft.com/office/drawing/2014/main" id="{534DC22C-B8AA-7256-27D1-255B1A1F0ADB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582" name="Graphic 21">
                <a:extLst>
                  <a:ext uri="{FF2B5EF4-FFF2-40B4-BE49-F238E27FC236}">
                    <a16:creationId xmlns:a16="http://schemas.microsoft.com/office/drawing/2014/main" id="{C54FDFD1-8506-4FA1-03E1-8B126E428238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6583" name="Freeform: Shape 6582">
                  <a:extLst>
                    <a:ext uri="{FF2B5EF4-FFF2-40B4-BE49-F238E27FC236}">
                      <a16:creationId xmlns:a16="http://schemas.microsoft.com/office/drawing/2014/main" id="{19F78033-0811-36A5-AC6A-166A810E86C2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84" name="Graphic 21">
                  <a:extLst>
                    <a:ext uri="{FF2B5EF4-FFF2-40B4-BE49-F238E27FC236}">
                      <a16:creationId xmlns:a16="http://schemas.microsoft.com/office/drawing/2014/main" id="{F84FA054-37F9-1D47-6EDE-D487A475F199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6585" name="Freeform: Shape 6584">
                    <a:extLst>
                      <a:ext uri="{FF2B5EF4-FFF2-40B4-BE49-F238E27FC236}">
                        <a16:creationId xmlns:a16="http://schemas.microsoft.com/office/drawing/2014/main" id="{B94C91D6-DAAA-664E-4CA0-934E832C1578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6" name="Freeform: Shape 6585">
                    <a:extLst>
                      <a:ext uri="{FF2B5EF4-FFF2-40B4-BE49-F238E27FC236}">
                        <a16:creationId xmlns:a16="http://schemas.microsoft.com/office/drawing/2014/main" id="{19588B18-5F62-C064-03CB-B40531E89CA2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7" name="Freeform: Shape 6586">
                    <a:extLst>
                      <a:ext uri="{FF2B5EF4-FFF2-40B4-BE49-F238E27FC236}">
                        <a16:creationId xmlns:a16="http://schemas.microsoft.com/office/drawing/2014/main" id="{80084EBA-FB58-A012-3340-4E5D2D4BBEF2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8" name="Freeform: Shape 6587">
                    <a:extLst>
                      <a:ext uri="{FF2B5EF4-FFF2-40B4-BE49-F238E27FC236}">
                        <a16:creationId xmlns:a16="http://schemas.microsoft.com/office/drawing/2014/main" id="{03A3D915-A527-A8E1-588E-BDF8446CEB4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9" name="Freeform: Shape 6588">
                    <a:extLst>
                      <a:ext uri="{FF2B5EF4-FFF2-40B4-BE49-F238E27FC236}">
                        <a16:creationId xmlns:a16="http://schemas.microsoft.com/office/drawing/2014/main" id="{7B4F70EE-4523-7308-611F-F490DE13FFBE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90" name="Freeform: Shape 6589">
                    <a:extLst>
                      <a:ext uri="{FF2B5EF4-FFF2-40B4-BE49-F238E27FC236}">
                        <a16:creationId xmlns:a16="http://schemas.microsoft.com/office/drawing/2014/main" id="{F1C972B9-3A7A-9FCE-9F52-9D17C25390E1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91" name="Freeform: Shape 6590">
                    <a:extLst>
                      <a:ext uri="{FF2B5EF4-FFF2-40B4-BE49-F238E27FC236}">
                        <a16:creationId xmlns:a16="http://schemas.microsoft.com/office/drawing/2014/main" id="{2682A212-BC1B-C51A-86A4-92CCF72A7E09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6573" name="Straight Connector 6572">
              <a:extLst>
                <a:ext uri="{FF2B5EF4-FFF2-40B4-BE49-F238E27FC236}">
                  <a16:creationId xmlns:a16="http://schemas.microsoft.com/office/drawing/2014/main" id="{7B222DAE-EBB5-95FF-27A0-5FF09DFF5391}"/>
                </a:ext>
              </a:extLst>
            </p:cNvPr>
            <p:cNvCxnSpPr>
              <a:stCxn id="6579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01" name="Group 6600">
            <a:extLst>
              <a:ext uri="{FF2B5EF4-FFF2-40B4-BE49-F238E27FC236}">
                <a16:creationId xmlns:a16="http://schemas.microsoft.com/office/drawing/2014/main" id="{5E7A47CA-4873-A72A-38B3-799442B2C408}"/>
              </a:ext>
            </a:extLst>
          </p:cNvPr>
          <p:cNvGrpSpPr/>
          <p:nvPr/>
        </p:nvGrpSpPr>
        <p:grpSpPr>
          <a:xfrm>
            <a:off x="2025650" y="-700572"/>
            <a:ext cx="402311" cy="1861422"/>
            <a:chOff x="7496261" y="0"/>
            <a:chExt cx="402311" cy="1861422"/>
          </a:xfrm>
        </p:grpSpPr>
        <p:grpSp>
          <p:nvGrpSpPr>
            <p:cNvPr id="6602" name="Graphic 21">
              <a:extLst>
                <a:ext uri="{FF2B5EF4-FFF2-40B4-BE49-F238E27FC236}">
                  <a16:creationId xmlns:a16="http://schemas.microsoft.com/office/drawing/2014/main" id="{9708AA7C-7ACD-D355-7088-2300666BBE8D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6604" name="Freeform: Shape 6603">
                <a:extLst>
                  <a:ext uri="{FF2B5EF4-FFF2-40B4-BE49-F238E27FC236}">
                    <a16:creationId xmlns:a16="http://schemas.microsoft.com/office/drawing/2014/main" id="{05BDC073-5062-9E7E-1690-564017A309E5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5" name="Freeform: Shape 6604">
                <a:extLst>
                  <a:ext uri="{FF2B5EF4-FFF2-40B4-BE49-F238E27FC236}">
                    <a16:creationId xmlns:a16="http://schemas.microsoft.com/office/drawing/2014/main" id="{4A33F468-A966-7A98-9862-55BAC7B584B2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6" name="Freeform: Shape 6605">
                <a:extLst>
                  <a:ext uri="{FF2B5EF4-FFF2-40B4-BE49-F238E27FC236}">
                    <a16:creationId xmlns:a16="http://schemas.microsoft.com/office/drawing/2014/main" id="{33631C01-451B-4A05-94AB-74652A6C684D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7" name="Freeform: Shape 6606">
                <a:extLst>
                  <a:ext uri="{FF2B5EF4-FFF2-40B4-BE49-F238E27FC236}">
                    <a16:creationId xmlns:a16="http://schemas.microsoft.com/office/drawing/2014/main" id="{01A865DB-E31A-9293-59B4-70C486D1BC84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608" name="Graphic 21">
                <a:extLst>
                  <a:ext uri="{FF2B5EF4-FFF2-40B4-BE49-F238E27FC236}">
                    <a16:creationId xmlns:a16="http://schemas.microsoft.com/office/drawing/2014/main" id="{E778F081-2F51-395B-98DF-A32F84964837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629" name="Freeform: Shape 6628">
                  <a:extLst>
                    <a:ext uri="{FF2B5EF4-FFF2-40B4-BE49-F238E27FC236}">
                      <a16:creationId xmlns:a16="http://schemas.microsoft.com/office/drawing/2014/main" id="{A03E9B43-B483-A7E4-5007-0536FB6BDF74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30" name="Freeform: Shape 6629">
                  <a:extLst>
                    <a:ext uri="{FF2B5EF4-FFF2-40B4-BE49-F238E27FC236}">
                      <a16:creationId xmlns:a16="http://schemas.microsoft.com/office/drawing/2014/main" id="{B047486B-15C4-6AA0-A4D5-D33E3AFF94CF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609" name="Freeform: Shape 6608">
                <a:extLst>
                  <a:ext uri="{FF2B5EF4-FFF2-40B4-BE49-F238E27FC236}">
                    <a16:creationId xmlns:a16="http://schemas.microsoft.com/office/drawing/2014/main" id="{E8480418-7D0B-B4A0-9E56-A6A89A557BDA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0" name="Freeform: Shape 6609">
                <a:extLst>
                  <a:ext uri="{FF2B5EF4-FFF2-40B4-BE49-F238E27FC236}">
                    <a16:creationId xmlns:a16="http://schemas.microsoft.com/office/drawing/2014/main" id="{2816BDE8-B4B2-5F41-7353-337D742B9376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611" name="Graphic 21">
                <a:extLst>
                  <a:ext uri="{FF2B5EF4-FFF2-40B4-BE49-F238E27FC236}">
                    <a16:creationId xmlns:a16="http://schemas.microsoft.com/office/drawing/2014/main" id="{7CBD9FDB-5429-F967-FAF0-F07F2AB2BC43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6622" name="Freeform: Shape 6621">
                  <a:extLst>
                    <a:ext uri="{FF2B5EF4-FFF2-40B4-BE49-F238E27FC236}">
                      <a16:creationId xmlns:a16="http://schemas.microsoft.com/office/drawing/2014/main" id="{758CE58C-4964-9A19-D80C-7A9E0AF4F6B6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3" name="Freeform: Shape 6622">
                  <a:extLst>
                    <a:ext uri="{FF2B5EF4-FFF2-40B4-BE49-F238E27FC236}">
                      <a16:creationId xmlns:a16="http://schemas.microsoft.com/office/drawing/2014/main" id="{7F0A15A8-3567-F2F8-5EBD-5820220ADBE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4" name="Freeform: Shape 6623">
                  <a:extLst>
                    <a:ext uri="{FF2B5EF4-FFF2-40B4-BE49-F238E27FC236}">
                      <a16:creationId xmlns:a16="http://schemas.microsoft.com/office/drawing/2014/main" id="{F0FC6775-BE75-F1CB-9C88-DEF6A1A982BC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5" name="Freeform: Shape 6624">
                  <a:extLst>
                    <a:ext uri="{FF2B5EF4-FFF2-40B4-BE49-F238E27FC236}">
                      <a16:creationId xmlns:a16="http://schemas.microsoft.com/office/drawing/2014/main" id="{A2D3AA66-0299-6237-864F-361F89FA03D2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6" name="Freeform: Shape 6625">
                  <a:extLst>
                    <a:ext uri="{FF2B5EF4-FFF2-40B4-BE49-F238E27FC236}">
                      <a16:creationId xmlns:a16="http://schemas.microsoft.com/office/drawing/2014/main" id="{0A14C941-71D9-7AAA-4F3E-FEE1B17429A7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7" name="Freeform: Shape 6626">
                  <a:extLst>
                    <a:ext uri="{FF2B5EF4-FFF2-40B4-BE49-F238E27FC236}">
                      <a16:creationId xmlns:a16="http://schemas.microsoft.com/office/drawing/2014/main" id="{06BB7B5B-95DD-894A-8B33-BF1C7A00B023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28" name="Freeform: Shape 6627">
                  <a:extLst>
                    <a:ext uri="{FF2B5EF4-FFF2-40B4-BE49-F238E27FC236}">
                      <a16:creationId xmlns:a16="http://schemas.microsoft.com/office/drawing/2014/main" id="{1220E046-9933-05B1-FE01-4D063C2B9BBB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612" name="Graphic 21">
                <a:extLst>
                  <a:ext uri="{FF2B5EF4-FFF2-40B4-BE49-F238E27FC236}">
                    <a16:creationId xmlns:a16="http://schemas.microsoft.com/office/drawing/2014/main" id="{BE2DABCD-7F4F-90BC-F077-2D7C338268D6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6613" name="Freeform: Shape 6612">
                  <a:extLst>
                    <a:ext uri="{FF2B5EF4-FFF2-40B4-BE49-F238E27FC236}">
                      <a16:creationId xmlns:a16="http://schemas.microsoft.com/office/drawing/2014/main" id="{AB4E8A2C-C47D-1C52-01E6-4240DDD213D7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14" name="Graphic 21">
                  <a:extLst>
                    <a:ext uri="{FF2B5EF4-FFF2-40B4-BE49-F238E27FC236}">
                      <a16:creationId xmlns:a16="http://schemas.microsoft.com/office/drawing/2014/main" id="{11F1317D-4805-0410-A9A5-823E745F6C6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6615" name="Freeform: Shape 6614">
                    <a:extLst>
                      <a:ext uri="{FF2B5EF4-FFF2-40B4-BE49-F238E27FC236}">
                        <a16:creationId xmlns:a16="http://schemas.microsoft.com/office/drawing/2014/main" id="{309E90D1-1076-108B-4EF4-6FB1C1D8D8C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16" name="Freeform: Shape 6615">
                    <a:extLst>
                      <a:ext uri="{FF2B5EF4-FFF2-40B4-BE49-F238E27FC236}">
                        <a16:creationId xmlns:a16="http://schemas.microsoft.com/office/drawing/2014/main" id="{64B8DB6D-9330-595E-DCDE-CD5AAE9952AB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17" name="Freeform: Shape 6616">
                    <a:extLst>
                      <a:ext uri="{FF2B5EF4-FFF2-40B4-BE49-F238E27FC236}">
                        <a16:creationId xmlns:a16="http://schemas.microsoft.com/office/drawing/2014/main" id="{BA74A6A0-02C1-684A-0194-FCCCA403C78A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18" name="Freeform: Shape 6617">
                    <a:extLst>
                      <a:ext uri="{FF2B5EF4-FFF2-40B4-BE49-F238E27FC236}">
                        <a16:creationId xmlns:a16="http://schemas.microsoft.com/office/drawing/2014/main" id="{C3FA93AA-474F-6182-3D96-ABE5F2571F96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19" name="Freeform: Shape 6618">
                    <a:extLst>
                      <a:ext uri="{FF2B5EF4-FFF2-40B4-BE49-F238E27FC236}">
                        <a16:creationId xmlns:a16="http://schemas.microsoft.com/office/drawing/2014/main" id="{43EBB50A-31DE-D2B7-F482-55A6B31553A3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0" name="Freeform: Shape 6619">
                    <a:extLst>
                      <a:ext uri="{FF2B5EF4-FFF2-40B4-BE49-F238E27FC236}">
                        <a16:creationId xmlns:a16="http://schemas.microsoft.com/office/drawing/2014/main" id="{9A9E0A42-189B-B24F-7782-B56CA31C13A3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1" name="Freeform: Shape 6620">
                    <a:extLst>
                      <a:ext uri="{FF2B5EF4-FFF2-40B4-BE49-F238E27FC236}">
                        <a16:creationId xmlns:a16="http://schemas.microsoft.com/office/drawing/2014/main" id="{0DC15649-B5E2-7177-A3BF-6009F7049049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6603" name="Straight Connector 6602">
              <a:extLst>
                <a:ext uri="{FF2B5EF4-FFF2-40B4-BE49-F238E27FC236}">
                  <a16:creationId xmlns:a16="http://schemas.microsoft.com/office/drawing/2014/main" id="{911B736D-35A1-90FD-1AFF-B2CAD1A86927}"/>
                </a:ext>
              </a:extLst>
            </p:cNvPr>
            <p:cNvCxnSpPr>
              <a:stCxn id="6609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646" name="Graphic 6645">
            <a:extLst>
              <a:ext uri="{FF2B5EF4-FFF2-40B4-BE49-F238E27FC236}">
                <a16:creationId xmlns:a16="http://schemas.microsoft.com/office/drawing/2014/main" id="{2105AAC6-E019-6623-3644-ABD631D941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82696" y="3757507"/>
            <a:ext cx="823139" cy="1027704"/>
          </a:xfrm>
          <a:prstGeom prst="rect">
            <a:avLst/>
          </a:prstGeom>
          <a:effectLst>
            <a:outerShdw blurRad="241300" dist="76200" dir="2700000" algn="tl" rotWithShape="0">
              <a:prstClr val="black">
                <a:alpha val="10000"/>
              </a:prstClr>
            </a:outerShdw>
          </a:effectLst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75FA1DFA-FE9B-FBB6-DCE1-3971EB50C8F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89" r="8989"/>
          <a:stretch>
            <a:fillRect/>
          </a:stretch>
        </p:blipFill>
        <p:spPr/>
      </p:pic>
      <p:grpSp>
        <p:nvGrpSpPr>
          <p:cNvPr id="6564" name="Group 6563">
            <a:extLst>
              <a:ext uri="{FF2B5EF4-FFF2-40B4-BE49-F238E27FC236}">
                <a16:creationId xmlns:a16="http://schemas.microsoft.com/office/drawing/2014/main" id="{8F9B15CB-BF9C-7504-7D80-BCAE67072FBB}"/>
              </a:ext>
            </a:extLst>
          </p:cNvPr>
          <p:cNvGrpSpPr/>
          <p:nvPr/>
        </p:nvGrpSpPr>
        <p:grpSpPr>
          <a:xfrm>
            <a:off x="7677641" y="740657"/>
            <a:ext cx="1028700" cy="1028700"/>
            <a:chOff x="6623257" y="4804174"/>
            <a:chExt cx="1028700" cy="1028700"/>
          </a:xfrm>
        </p:grpSpPr>
        <p:sp>
          <p:nvSpPr>
            <p:cNvPr id="6565" name="Freeform: Shape 6564">
              <a:extLst>
                <a:ext uri="{FF2B5EF4-FFF2-40B4-BE49-F238E27FC236}">
                  <a16:creationId xmlns:a16="http://schemas.microsoft.com/office/drawing/2014/main" id="{7319E821-4298-439C-9838-D6568E4FFF59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6566" name="Graphic 79">
              <a:extLst>
                <a:ext uri="{FF2B5EF4-FFF2-40B4-BE49-F238E27FC236}">
                  <a16:creationId xmlns:a16="http://schemas.microsoft.com/office/drawing/2014/main" id="{71B47908-9C8D-9DBA-3D89-583A10EDF7FE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6567" name="Freeform: Shape 6566">
                <a:extLst>
                  <a:ext uri="{FF2B5EF4-FFF2-40B4-BE49-F238E27FC236}">
                    <a16:creationId xmlns:a16="http://schemas.microsoft.com/office/drawing/2014/main" id="{7D04A6CB-BF76-BA0C-A1E1-7D89CE7091C5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0" name="Freeform: Shape 6569">
                <a:extLst>
                  <a:ext uri="{FF2B5EF4-FFF2-40B4-BE49-F238E27FC236}">
                    <a16:creationId xmlns:a16="http://schemas.microsoft.com/office/drawing/2014/main" id="{A4372487-0D34-67BD-13B3-2930BB60272A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1" name="Freeform: Shape 6630">
                <a:extLst>
                  <a:ext uri="{FF2B5EF4-FFF2-40B4-BE49-F238E27FC236}">
                    <a16:creationId xmlns:a16="http://schemas.microsoft.com/office/drawing/2014/main" id="{56A471E2-28C0-F3EA-3672-90D5C67EEEF8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2" name="Freeform: Shape 6631">
                <a:extLst>
                  <a:ext uri="{FF2B5EF4-FFF2-40B4-BE49-F238E27FC236}">
                    <a16:creationId xmlns:a16="http://schemas.microsoft.com/office/drawing/2014/main" id="{D8B072E3-9D12-3C76-29E7-287ED9FC7E50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3" name="Freeform: Shape 6632">
                <a:extLst>
                  <a:ext uri="{FF2B5EF4-FFF2-40B4-BE49-F238E27FC236}">
                    <a16:creationId xmlns:a16="http://schemas.microsoft.com/office/drawing/2014/main" id="{A18423F7-DB9F-6D74-8C13-CDC2EE011525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4" name="Freeform: Shape 6633">
                <a:extLst>
                  <a:ext uri="{FF2B5EF4-FFF2-40B4-BE49-F238E27FC236}">
                    <a16:creationId xmlns:a16="http://schemas.microsoft.com/office/drawing/2014/main" id="{B2812CA9-2981-8100-B99A-734198DBA664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5" name="Freeform: Shape 6634">
                <a:extLst>
                  <a:ext uri="{FF2B5EF4-FFF2-40B4-BE49-F238E27FC236}">
                    <a16:creationId xmlns:a16="http://schemas.microsoft.com/office/drawing/2014/main" id="{D5FEF06F-59A2-53AF-F34B-F271EDE8BFD1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6" name="Freeform: Shape 6635">
                <a:extLst>
                  <a:ext uri="{FF2B5EF4-FFF2-40B4-BE49-F238E27FC236}">
                    <a16:creationId xmlns:a16="http://schemas.microsoft.com/office/drawing/2014/main" id="{A92BC707-CA56-BB04-8201-5409D24C6C05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7" name="Freeform: Shape 6636">
                <a:extLst>
                  <a:ext uri="{FF2B5EF4-FFF2-40B4-BE49-F238E27FC236}">
                    <a16:creationId xmlns:a16="http://schemas.microsoft.com/office/drawing/2014/main" id="{22FFEA60-E576-ECAF-6B2D-D03B3CD89042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8" name="Freeform: Shape 6637">
                <a:extLst>
                  <a:ext uri="{FF2B5EF4-FFF2-40B4-BE49-F238E27FC236}">
                    <a16:creationId xmlns:a16="http://schemas.microsoft.com/office/drawing/2014/main" id="{4FC281FA-4746-8970-9BB1-19306C1EE79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9" name="Freeform: Shape 6638">
                <a:extLst>
                  <a:ext uri="{FF2B5EF4-FFF2-40B4-BE49-F238E27FC236}">
                    <a16:creationId xmlns:a16="http://schemas.microsoft.com/office/drawing/2014/main" id="{3A4ADB08-1939-8202-0A86-24CF7F7445F8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0" name="Freeform: Shape 6639">
                <a:extLst>
                  <a:ext uri="{FF2B5EF4-FFF2-40B4-BE49-F238E27FC236}">
                    <a16:creationId xmlns:a16="http://schemas.microsoft.com/office/drawing/2014/main" id="{ECC09CB3-633B-D47C-DC21-B24A991E1186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1" name="Freeform: Shape 6640">
                <a:extLst>
                  <a:ext uri="{FF2B5EF4-FFF2-40B4-BE49-F238E27FC236}">
                    <a16:creationId xmlns:a16="http://schemas.microsoft.com/office/drawing/2014/main" id="{240FBE36-1107-7153-199D-65C44689E71D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2" name="Freeform: Shape 6641">
                <a:extLst>
                  <a:ext uri="{FF2B5EF4-FFF2-40B4-BE49-F238E27FC236}">
                    <a16:creationId xmlns:a16="http://schemas.microsoft.com/office/drawing/2014/main" id="{BCC0EF58-2718-6D69-3080-7CDB3905996D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3" name="Freeform: Shape 6642">
                <a:extLst>
                  <a:ext uri="{FF2B5EF4-FFF2-40B4-BE49-F238E27FC236}">
                    <a16:creationId xmlns:a16="http://schemas.microsoft.com/office/drawing/2014/main" id="{2258C43F-F4F6-B390-970D-6D16C11A4238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4" name="Freeform: Shape 6643">
                <a:extLst>
                  <a:ext uri="{FF2B5EF4-FFF2-40B4-BE49-F238E27FC236}">
                    <a16:creationId xmlns:a16="http://schemas.microsoft.com/office/drawing/2014/main" id="{29FD4968-CD62-FCA7-6701-5F3C20A799D7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D6D96D4-E863-E9EA-6024-8BE233BA565B}"/>
              </a:ext>
            </a:extLst>
          </p:cNvPr>
          <p:cNvGrpSpPr/>
          <p:nvPr/>
        </p:nvGrpSpPr>
        <p:grpSpPr>
          <a:xfrm>
            <a:off x="10170661" y="4634289"/>
            <a:ext cx="1028700" cy="1028700"/>
            <a:chOff x="6623257" y="4804174"/>
            <a:chExt cx="1028700" cy="10287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13CB3-23A8-5E42-728A-2E1207E80F5E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9" name="Graphic 79">
              <a:extLst>
                <a:ext uri="{FF2B5EF4-FFF2-40B4-BE49-F238E27FC236}">
                  <a16:creationId xmlns:a16="http://schemas.microsoft.com/office/drawing/2014/main" id="{C81E98AA-E2C5-7C9F-4DF6-1A5973A0BABC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5DF3D8A-3C6D-CC0D-3D14-E4DCE07A4CF4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25447C2-B506-F470-5686-8BA2C5BB8D91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361624A-D994-178E-B6BA-AB20E8346170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CE764F-1919-70EF-A7B8-D45980632D25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FD09392-57DD-4492-BC59-BA7FD25EEF66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5836534-3286-E5D4-130E-553B0AFA0742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3AFE070-4C6A-33BF-57E1-731BB5D74890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91544AA-8924-C2DA-97DE-59D53FF61619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728F312-7EDD-A4D6-B68B-4B384B794D29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24BD338-C7A7-235D-D7B4-3E25DEA390DD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16C7784-3631-16AE-D886-FFFB162DB5C4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59329D0-8B93-CB0D-0161-B7953DFA4009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0" name="Freeform: Shape 6559">
                <a:extLst>
                  <a:ext uri="{FF2B5EF4-FFF2-40B4-BE49-F238E27FC236}">
                    <a16:creationId xmlns:a16="http://schemas.microsoft.com/office/drawing/2014/main" id="{2FDCB5A4-686D-AA44-06D4-4FC9A99C4433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1" name="Freeform: Shape 6560">
                <a:extLst>
                  <a:ext uri="{FF2B5EF4-FFF2-40B4-BE49-F238E27FC236}">
                    <a16:creationId xmlns:a16="http://schemas.microsoft.com/office/drawing/2014/main" id="{CA1477DD-06C3-932B-F3E5-609FE43A3058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2" name="Freeform: Shape 6561">
                <a:extLst>
                  <a:ext uri="{FF2B5EF4-FFF2-40B4-BE49-F238E27FC236}">
                    <a16:creationId xmlns:a16="http://schemas.microsoft.com/office/drawing/2014/main" id="{3279F55F-E74B-76A3-04F2-2E21E907CCC4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3" name="Freeform: Shape 6562">
                <a:extLst>
                  <a:ext uri="{FF2B5EF4-FFF2-40B4-BE49-F238E27FC236}">
                    <a16:creationId xmlns:a16="http://schemas.microsoft.com/office/drawing/2014/main" id="{51E96CC2-F057-87B5-4501-755AF5DB6A36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48CFB99-D4C8-EFCC-0F07-E833904F41AF}"/>
              </a:ext>
            </a:extLst>
          </p:cNvPr>
          <p:cNvSpPr txBox="1"/>
          <p:nvPr/>
        </p:nvSpPr>
        <p:spPr>
          <a:xfrm>
            <a:off x="685800" y="2183429"/>
            <a:ext cx="670521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52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2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2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2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205D598-42F2-1868-C48A-ED2D09A8E478}"/>
              </a:ext>
            </a:extLst>
          </p:cNvPr>
          <p:cNvGrpSpPr/>
          <p:nvPr/>
        </p:nvGrpSpPr>
        <p:grpSpPr>
          <a:xfrm>
            <a:off x="6402430" y="3988018"/>
            <a:ext cx="569869" cy="517647"/>
            <a:chOff x="9270343" y="5456924"/>
            <a:chExt cx="432000" cy="392412"/>
          </a:xfrm>
          <a:solidFill>
            <a:srgbClr val="0DAC4F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6FF7068-E8F0-39DD-D387-3A98C02C0C88}"/>
                </a:ext>
              </a:extLst>
            </p:cNvPr>
            <p:cNvSpPr/>
            <p:nvPr/>
          </p:nvSpPr>
          <p:spPr>
            <a:xfrm>
              <a:off x="9664870" y="5714511"/>
              <a:ext cx="37473" cy="37306"/>
            </a:xfrm>
            <a:custGeom>
              <a:avLst/>
              <a:gdLst>
                <a:gd name="connsiteX0" fmla="*/ 34978 w 37473"/>
                <a:gd name="connsiteY0" fmla="*/ 22875 h 37306"/>
                <a:gd name="connsiteX1" fmla="*/ 14383 w 37473"/>
                <a:gd name="connsiteY1" fmla="*/ 2448 h 37306"/>
                <a:gd name="connsiteX2" fmla="*/ 2448 w 37473"/>
                <a:gd name="connsiteY2" fmla="*/ 2497 h 37306"/>
                <a:gd name="connsiteX3" fmla="*/ 2497 w 37473"/>
                <a:gd name="connsiteY3" fmla="*/ 14431 h 37306"/>
                <a:gd name="connsiteX4" fmla="*/ 23091 w 37473"/>
                <a:gd name="connsiteY4" fmla="*/ 34859 h 37306"/>
                <a:gd name="connsiteX5" fmla="*/ 29033 w 37473"/>
                <a:gd name="connsiteY5" fmla="*/ 37306 h 37306"/>
                <a:gd name="connsiteX6" fmla="*/ 35025 w 37473"/>
                <a:gd name="connsiteY6" fmla="*/ 34810 h 37306"/>
                <a:gd name="connsiteX7" fmla="*/ 34978 w 37473"/>
                <a:gd name="connsiteY7" fmla="*/ 22875 h 3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73" h="37306">
                  <a:moveTo>
                    <a:pt x="34978" y="22875"/>
                  </a:moveTo>
                  <a:lnTo>
                    <a:pt x="14383" y="2448"/>
                  </a:lnTo>
                  <a:cubicBezTo>
                    <a:pt x="11072" y="-835"/>
                    <a:pt x="5730" y="-813"/>
                    <a:pt x="2448" y="2497"/>
                  </a:cubicBezTo>
                  <a:cubicBezTo>
                    <a:pt x="-835" y="5806"/>
                    <a:pt x="-813" y="11149"/>
                    <a:pt x="2497" y="14431"/>
                  </a:cubicBezTo>
                  <a:lnTo>
                    <a:pt x="23091" y="34859"/>
                  </a:lnTo>
                  <a:cubicBezTo>
                    <a:pt x="24736" y="36491"/>
                    <a:pt x="26885" y="37306"/>
                    <a:pt x="29033" y="37306"/>
                  </a:cubicBezTo>
                  <a:cubicBezTo>
                    <a:pt x="31204" y="37306"/>
                    <a:pt x="33375" y="36474"/>
                    <a:pt x="35025" y="34810"/>
                  </a:cubicBezTo>
                  <a:cubicBezTo>
                    <a:pt x="38309" y="31501"/>
                    <a:pt x="38287" y="26157"/>
                    <a:pt x="34978" y="22875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>
                <a:solidFill>
                  <a:srgbClr val="0DAC4F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FE3F708-121C-4DEC-2AA0-608519589A9D}"/>
                </a:ext>
              </a:extLst>
            </p:cNvPr>
            <p:cNvSpPr/>
            <p:nvPr/>
          </p:nvSpPr>
          <p:spPr>
            <a:xfrm>
              <a:off x="9643851" y="5693587"/>
              <a:ext cx="16888" cy="16883"/>
            </a:xfrm>
            <a:custGeom>
              <a:avLst/>
              <a:gdLst>
                <a:gd name="connsiteX0" fmla="*/ 14417 w 16888"/>
                <a:gd name="connsiteY0" fmla="*/ 2472 h 16883"/>
                <a:gd name="connsiteX1" fmla="*/ 2482 w 16888"/>
                <a:gd name="connsiteY1" fmla="*/ 2472 h 16883"/>
                <a:gd name="connsiteX2" fmla="*/ 2468 w 16888"/>
                <a:gd name="connsiteY2" fmla="*/ 2486 h 16883"/>
                <a:gd name="connsiteX3" fmla="*/ 2476 w 16888"/>
                <a:gd name="connsiteY3" fmla="*/ 14414 h 16883"/>
                <a:gd name="connsiteX4" fmla="*/ 8438 w 16888"/>
                <a:gd name="connsiteY4" fmla="*/ 16883 h 16883"/>
                <a:gd name="connsiteX5" fmla="*/ 14416 w 16888"/>
                <a:gd name="connsiteY5" fmla="*/ 14407 h 16883"/>
                <a:gd name="connsiteX6" fmla="*/ 14417 w 16888"/>
                <a:gd name="connsiteY6" fmla="*/ 2472 h 1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8" h="16883">
                  <a:moveTo>
                    <a:pt x="14417" y="2472"/>
                  </a:moveTo>
                  <a:cubicBezTo>
                    <a:pt x="11121" y="-824"/>
                    <a:pt x="5780" y="-824"/>
                    <a:pt x="2482" y="2472"/>
                  </a:cubicBezTo>
                  <a:lnTo>
                    <a:pt x="2468" y="2486"/>
                  </a:lnTo>
                  <a:cubicBezTo>
                    <a:pt x="-828" y="5782"/>
                    <a:pt x="-820" y="11119"/>
                    <a:pt x="2476" y="14414"/>
                  </a:cubicBezTo>
                  <a:cubicBezTo>
                    <a:pt x="4121" y="16060"/>
                    <a:pt x="6280" y="16883"/>
                    <a:pt x="8438" y="16883"/>
                  </a:cubicBezTo>
                  <a:cubicBezTo>
                    <a:pt x="10602" y="16883"/>
                    <a:pt x="12767" y="16057"/>
                    <a:pt x="14416" y="14407"/>
                  </a:cubicBezTo>
                  <a:cubicBezTo>
                    <a:pt x="17712" y="11112"/>
                    <a:pt x="17712" y="5768"/>
                    <a:pt x="14417" y="2472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>
                <a:solidFill>
                  <a:srgbClr val="0DAC4F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C1322C3-CBB0-12D4-2F86-82B0259B73E6}"/>
                </a:ext>
              </a:extLst>
            </p:cNvPr>
            <p:cNvSpPr/>
            <p:nvPr/>
          </p:nvSpPr>
          <p:spPr>
            <a:xfrm>
              <a:off x="9270343" y="5456924"/>
              <a:ext cx="407145" cy="392412"/>
            </a:xfrm>
            <a:custGeom>
              <a:avLst/>
              <a:gdLst>
                <a:gd name="connsiteX0" fmla="*/ 315979 w 407145"/>
                <a:gd name="connsiteY0" fmla="*/ 278048 h 392412"/>
                <a:gd name="connsiteX1" fmla="*/ 397846 w 407145"/>
                <a:gd name="connsiteY1" fmla="*/ 196181 h 392412"/>
                <a:gd name="connsiteX2" fmla="*/ 397845 w 407145"/>
                <a:gd name="connsiteY2" fmla="*/ 151206 h 392412"/>
                <a:gd name="connsiteX3" fmla="*/ 382509 w 407145"/>
                <a:gd name="connsiteY3" fmla="*/ 142722 h 392412"/>
                <a:gd name="connsiteX4" fmla="*/ 385458 w 407145"/>
                <a:gd name="connsiteY4" fmla="*/ 129317 h 392412"/>
                <a:gd name="connsiteX5" fmla="*/ 376144 w 407145"/>
                <a:gd name="connsiteY5" fmla="*/ 106830 h 392412"/>
                <a:gd name="connsiteX6" fmla="*/ 359066 w 407145"/>
                <a:gd name="connsiteY6" fmla="*/ 97980 h 392412"/>
                <a:gd name="connsiteX7" fmla="*/ 351364 w 407145"/>
                <a:gd name="connsiteY7" fmla="*/ 65530 h 392412"/>
                <a:gd name="connsiteX8" fmla="*/ 334298 w 407145"/>
                <a:gd name="connsiteY8" fmla="*/ 56703 h 392412"/>
                <a:gd name="connsiteX9" fmla="*/ 335898 w 407145"/>
                <a:gd name="connsiteY9" fmla="*/ 46718 h 392412"/>
                <a:gd name="connsiteX10" fmla="*/ 326584 w 407145"/>
                <a:gd name="connsiteY10" fmla="*/ 24232 h 392412"/>
                <a:gd name="connsiteX11" fmla="*/ 304097 w 407145"/>
                <a:gd name="connsiteY11" fmla="*/ 14917 h 392412"/>
                <a:gd name="connsiteX12" fmla="*/ 288909 w 407145"/>
                <a:gd name="connsiteY12" fmla="*/ 18768 h 392412"/>
                <a:gd name="connsiteX13" fmla="*/ 288095 w 407145"/>
                <a:gd name="connsiteY13" fmla="*/ 17893 h 392412"/>
                <a:gd name="connsiteX14" fmla="*/ 247001 w 407145"/>
                <a:gd name="connsiteY14" fmla="*/ 0 h 392412"/>
                <a:gd name="connsiteX15" fmla="*/ 180733 w 407145"/>
                <a:gd name="connsiteY15" fmla="*/ 0 h 392412"/>
                <a:gd name="connsiteX16" fmla="*/ 172293 w 407145"/>
                <a:gd name="connsiteY16" fmla="*/ 8439 h 392412"/>
                <a:gd name="connsiteX17" fmla="*/ 172293 w 407145"/>
                <a:gd name="connsiteY17" fmla="*/ 19506 h 392412"/>
                <a:gd name="connsiteX18" fmla="*/ 174475 w 407145"/>
                <a:gd name="connsiteY18" fmla="*/ 32300 h 392412"/>
                <a:gd name="connsiteX19" fmla="*/ 162270 w 407145"/>
                <a:gd name="connsiteY19" fmla="*/ 29882 h 392412"/>
                <a:gd name="connsiteX20" fmla="*/ 139783 w 407145"/>
                <a:gd name="connsiteY20" fmla="*/ 39196 h 392412"/>
                <a:gd name="connsiteX21" fmla="*/ 132088 w 407145"/>
                <a:gd name="connsiteY21" fmla="*/ 71664 h 392412"/>
                <a:gd name="connsiteX22" fmla="*/ 115004 w 407145"/>
                <a:gd name="connsiteY22" fmla="*/ 80495 h 392412"/>
                <a:gd name="connsiteX23" fmla="*/ 105689 w 407145"/>
                <a:gd name="connsiteY23" fmla="*/ 102981 h 392412"/>
                <a:gd name="connsiteX24" fmla="*/ 107284 w 407145"/>
                <a:gd name="connsiteY24" fmla="*/ 112947 h 392412"/>
                <a:gd name="connsiteX25" fmla="*/ 90223 w 407145"/>
                <a:gd name="connsiteY25" fmla="*/ 121794 h 392412"/>
                <a:gd name="connsiteX26" fmla="*/ 83862 w 407145"/>
                <a:gd name="connsiteY26" fmla="*/ 157667 h 392412"/>
                <a:gd name="connsiteX27" fmla="*/ 68521 w 407145"/>
                <a:gd name="connsiteY27" fmla="*/ 166171 h 392412"/>
                <a:gd name="connsiteX28" fmla="*/ 68521 w 407145"/>
                <a:gd name="connsiteY28" fmla="*/ 211145 h 392412"/>
                <a:gd name="connsiteX29" fmla="*/ 85357 w 407145"/>
                <a:gd name="connsiteY29" fmla="*/ 227980 h 392412"/>
                <a:gd name="connsiteX30" fmla="*/ 2472 w 407145"/>
                <a:gd name="connsiteY30" fmla="*/ 310864 h 392412"/>
                <a:gd name="connsiteX31" fmla="*/ 2472 w 407145"/>
                <a:gd name="connsiteY31" fmla="*/ 322799 h 392412"/>
                <a:gd name="connsiteX32" fmla="*/ 8439 w 407145"/>
                <a:gd name="connsiteY32" fmla="*/ 325272 h 392412"/>
                <a:gd name="connsiteX33" fmla="*/ 14406 w 407145"/>
                <a:gd name="connsiteY33" fmla="*/ 322799 h 392412"/>
                <a:gd name="connsiteX34" fmla="*/ 98091 w 407145"/>
                <a:gd name="connsiteY34" fmla="*/ 239115 h 392412"/>
                <a:gd name="connsiteX35" fmla="*/ 113808 w 407145"/>
                <a:gd name="connsiteY35" fmla="*/ 243264 h 392412"/>
                <a:gd name="connsiteX36" fmla="*/ 136295 w 407145"/>
                <a:gd name="connsiteY36" fmla="*/ 233949 h 392412"/>
                <a:gd name="connsiteX37" fmla="*/ 145563 w 407145"/>
                <a:gd name="connsiteY37" fmla="*/ 210179 h 392412"/>
                <a:gd name="connsiteX38" fmla="*/ 146847 w 407145"/>
                <a:gd name="connsiteY38" fmla="*/ 210209 h 392412"/>
                <a:gd name="connsiteX39" fmla="*/ 169333 w 407145"/>
                <a:gd name="connsiteY39" fmla="*/ 200910 h 392412"/>
                <a:gd name="connsiteX40" fmla="*/ 178648 w 407145"/>
                <a:gd name="connsiteY40" fmla="*/ 178424 h 392412"/>
                <a:gd name="connsiteX41" fmla="*/ 178616 w 407145"/>
                <a:gd name="connsiteY41" fmla="*/ 177140 h 392412"/>
                <a:gd name="connsiteX42" fmla="*/ 179885 w 407145"/>
                <a:gd name="connsiteY42" fmla="*/ 177171 h 392412"/>
                <a:gd name="connsiteX43" fmla="*/ 202372 w 407145"/>
                <a:gd name="connsiteY43" fmla="*/ 167872 h 392412"/>
                <a:gd name="connsiteX44" fmla="*/ 211686 w 407145"/>
                <a:gd name="connsiteY44" fmla="*/ 145385 h 392412"/>
                <a:gd name="connsiteX45" fmla="*/ 211655 w 407145"/>
                <a:gd name="connsiteY45" fmla="*/ 144102 h 392412"/>
                <a:gd name="connsiteX46" fmla="*/ 212924 w 407145"/>
                <a:gd name="connsiteY46" fmla="*/ 144132 h 392412"/>
                <a:gd name="connsiteX47" fmla="*/ 235411 w 407145"/>
                <a:gd name="connsiteY47" fmla="*/ 134833 h 392412"/>
                <a:gd name="connsiteX48" fmla="*/ 237520 w 407145"/>
                <a:gd name="connsiteY48" fmla="*/ 92188 h 392412"/>
                <a:gd name="connsiteX49" fmla="*/ 293540 w 407145"/>
                <a:gd name="connsiteY49" fmla="*/ 36168 h 392412"/>
                <a:gd name="connsiteX50" fmla="*/ 304092 w 407145"/>
                <a:gd name="connsiteY50" fmla="*/ 31797 h 392412"/>
                <a:gd name="connsiteX51" fmla="*/ 314645 w 407145"/>
                <a:gd name="connsiteY51" fmla="*/ 36168 h 392412"/>
                <a:gd name="connsiteX52" fmla="*/ 319016 w 407145"/>
                <a:gd name="connsiteY52" fmla="*/ 46720 h 392412"/>
                <a:gd name="connsiteX53" fmla="*/ 314644 w 407145"/>
                <a:gd name="connsiteY53" fmla="*/ 57272 h 392412"/>
                <a:gd name="connsiteX54" fmla="*/ 306385 w 407145"/>
                <a:gd name="connsiteY54" fmla="*/ 65532 h 392412"/>
                <a:gd name="connsiteX55" fmla="*/ 276416 w 407145"/>
                <a:gd name="connsiteY55" fmla="*/ 95500 h 392412"/>
                <a:gd name="connsiteX56" fmla="*/ 276416 w 407145"/>
                <a:gd name="connsiteY56" fmla="*/ 107436 h 392412"/>
                <a:gd name="connsiteX57" fmla="*/ 282383 w 407145"/>
                <a:gd name="connsiteY57" fmla="*/ 109908 h 392412"/>
                <a:gd name="connsiteX58" fmla="*/ 288350 w 407145"/>
                <a:gd name="connsiteY58" fmla="*/ 107436 h 392412"/>
                <a:gd name="connsiteX59" fmla="*/ 318319 w 407145"/>
                <a:gd name="connsiteY59" fmla="*/ 77467 h 392412"/>
                <a:gd name="connsiteX60" fmla="*/ 339423 w 407145"/>
                <a:gd name="connsiteY60" fmla="*/ 77466 h 392412"/>
                <a:gd name="connsiteX61" fmla="*/ 339423 w 407145"/>
                <a:gd name="connsiteY61" fmla="*/ 98572 h 392412"/>
                <a:gd name="connsiteX62" fmla="*/ 331163 w 407145"/>
                <a:gd name="connsiteY62" fmla="*/ 106832 h 392412"/>
                <a:gd name="connsiteX63" fmla="*/ 309455 w 407145"/>
                <a:gd name="connsiteY63" fmla="*/ 128540 h 392412"/>
                <a:gd name="connsiteX64" fmla="*/ 309455 w 407145"/>
                <a:gd name="connsiteY64" fmla="*/ 140476 h 392412"/>
                <a:gd name="connsiteX65" fmla="*/ 315422 w 407145"/>
                <a:gd name="connsiteY65" fmla="*/ 142948 h 392412"/>
                <a:gd name="connsiteX66" fmla="*/ 321389 w 407145"/>
                <a:gd name="connsiteY66" fmla="*/ 140476 h 392412"/>
                <a:gd name="connsiteX67" fmla="*/ 343097 w 407145"/>
                <a:gd name="connsiteY67" fmla="*/ 118768 h 392412"/>
                <a:gd name="connsiteX68" fmla="*/ 353649 w 407145"/>
                <a:gd name="connsiteY68" fmla="*/ 114396 h 392412"/>
                <a:gd name="connsiteX69" fmla="*/ 364202 w 407145"/>
                <a:gd name="connsiteY69" fmla="*/ 118768 h 392412"/>
                <a:gd name="connsiteX70" fmla="*/ 368572 w 407145"/>
                <a:gd name="connsiteY70" fmla="*/ 129320 h 392412"/>
                <a:gd name="connsiteX71" fmla="*/ 364201 w 407145"/>
                <a:gd name="connsiteY71" fmla="*/ 139872 h 392412"/>
                <a:gd name="connsiteX72" fmla="*/ 352863 w 407145"/>
                <a:gd name="connsiteY72" fmla="*/ 151209 h 392412"/>
                <a:gd name="connsiteX73" fmla="*/ 342493 w 407145"/>
                <a:gd name="connsiteY73" fmla="*/ 161580 h 392412"/>
                <a:gd name="connsiteX74" fmla="*/ 342493 w 407145"/>
                <a:gd name="connsiteY74" fmla="*/ 173516 h 392412"/>
                <a:gd name="connsiteX75" fmla="*/ 348460 w 407145"/>
                <a:gd name="connsiteY75" fmla="*/ 175988 h 392412"/>
                <a:gd name="connsiteX76" fmla="*/ 354427 w 407145"/>
                <a:gd name="connsiteY76" fmla="*/ 173516 h 392412"/>
                <a:gd name="connsiteX77" fmla="*/ 364805 w 407145"/>
                <a:gd name="connsiteY77" fmla="*/ 163137 h 392412"/>
                <a:gd name="connsiteX78" fmla="*/ 385902 w 407145"/>
                <a:gd name="connsiteY78" fmla="*/ 163145 h 392412"/>
                <a:gd name="connsiteX79" fmla="*/ 385902 w 407145"/>
                <a:gd name="connsiteY79" fmla="*/ 184251 h 392412"/>
                <a:gd name="connsiteX80" fmla="*/ 304035 w 407145"/>
                <a:gd name="connsiteY80" fmla="*/ 266117 h 392412"/>
                <a:gd name="connsiteX81" fmla="*/ 227103 w 407145"/>
                <a:gd name="connsiteY81" fmla="*/ 299631 h 392412"/>
                <a:gd name="connsiteX82" fmla="*/ 221431 w 407145"/>
                <a:gd name="connsiteY82" fmla="*/ 302109 h 392412"/>
                <a:gd name="connsiteX83" fmla="*/ 145804 w 407145"/>
                <a:gd name="connsiteY83" fmla="*/ 378016 h 392412"/>
                <a:gd name="connsiteX84" fmla="*/ 145826 w 407145"/>
                <a:gd name="connsiteY84" fmla="*/ 389951 h 392412"/>
                <a:gd name="connsiteX85" fmla="*/ 151782 w 407145"/>
                <a:gd name="connsiteY85" fmla="*/ 392412 h 392412"/>
                <a:gd name="connsiteX86" fmla="*/ 157760 w 407145"/>
                <a:gd name="connsiteY86" fmla="*/ 389929 h 392412"/>
                <a:gd name="connsiteX87" fmla="*/ 213386 w 407145"/>
                <a:gd name="connsiteY87" fmla="*/ 334098 h 392412"/>
                <a:gd name="connsiteX88" fmla="*/ 261028 w 407145"/>
                <a:gd name="connsiteY88" fmla="*/ 346355 h 392412"/>
                <a:gd name="connsiteX89" fmla="*/ 304564 w 407145"/>
                <a:gd name="connsiteY89" fmla="*/ 389892 h 392412"/>
                <a:gd name="connsiteX90" fmla="*/ 310531 w 407145"/>
                <a:gd name="connsiteY90" fmla="*/ 392364 h 392412"/>
                <a:gd name="connsiteX91" fmla="*/ 316498 w 407145"/>
                <a:gd name="connsiteY91" fmla="*/ 389892 h 392412"/>
                <a:gd name="connsiteX92" fmla="*/ 316498 w 407145"/>
                <a:gd name="connsiteY92" fmla="*/ 377956 h 392412"/>
                <a:gd name="connsiteX93" fmla="*/ 270210 w 407145"/>
                <a:gd name="connsiteY93" fmla="*/ 331663 h 392412"/>
                <a:gd name="connsiteX94" fmla="*/ 263553 w 407145"/>
                <a:gd name="connsiteY94" fmla="*/ 329219 h 392412"/>
                <a:gd name="connsiteX95" fmla="*/ 260877 w 407145"/>
                <a:gd name="connsiteY95" fmla="*/ 329438 h 392412"/>
                <a:gd name="connsiteX96" fmla="*/ 225661 w 407145"/>
                <a:gd name="connsiteY96" fmla="*/ 321773 h 392412"/>
                <a:gd name="connsiteX97" fmla="*/ 231085 w 407145"/>
                <a:gd name="connsiteY97" fmla="*/ 316329 h 392412"/>
                <a:gd name="connsiteX98" fmla="*/ 315979 w 407145"/>
                <a:gd name="connsiteY98" fmla="*/ 278048 h 392412"/>
                <a:gd name="connsiteX99" fmla="*/ 124361 w 407145"/>
                <a:gd name="connsiteY99" fmla="*/ 222015 h 392412"/>
                <a:gd name="connsiteX100" fmla="*/ 113809 w 407145"/>
                <a:gd name="connsiteY100" fmla="*/ 226387 h 392412"/>
                <a:gd name="connsiteX101" fmla="*/ 103257 w 407145"/>
                <a:gd name="connsiteY101" fmla="*/ 222015 h 392412"/>
                <a:gd name="connsiteX102" fmla="*/ 80454 w 407145"/>
                <a:gd name="connsiteY102" fmla="*/ 199213 h 392412"/>
                <a:gd name="connsiteX103" fmla="*/ 80454 w 407145"/>
                <a:gd name="connsiteY103" fmla="*/ 178107 h 392412"/>
                <a:gd name="connsiteX104" fmla="*/ 91006 w 407145"/>
                <a:gd name="connsiteY104" fmla="*/ 173736 h 392412"/>
                <a:gd name="connsiteX105" fmla="*/ 101558 w 407145"/>
                <a:gd name="connsiteY105" fmla="*/ 178107 h 392412"/>
                <a:gd name="connsiteX106" fmla="*/ 124362 w 407145"/>
                <a:gd name="connsiteY106" fmla="*/ 200910 h 392412"/>
                <a:gd name="connsiteX107" fmla="*/ 124361 w 407145"/>
                <a:gd name="connsiteY107" fmla="*/ 222015 h 392412"/>
                <a:gd name="connsiteX108" fmla="*/ 157401 w 407145"/>
                <a:gd name="connsiteY108" fmla="*/ 188975 h 392412"/>
                <a:gd name="connsiteX109" fmla="*/ 136296 w 407145"/>
                <a:gd name="connsiteY109" fmla="*/ 188975 h 392412"/>
                <a:gd name="connsiteX110" fmla="*/ 113492 w 407145"/>
                <a:gd name="connsiteY110" fmla="*/ 166172 h 392412"/>
                <a:gd name="connsiteX111" fmla="*/ 102154 w 407145"/>
                <a:gd name="connsiteY111" fmla="*/ 154833 h 392412"/>
                <a:gd name="connsiteX112" fmla="*/ 102154 w 407145"/>
                <a:gd name="connsiteY112" fmla="*/ 133728 h 392412"/>
                <a:gd name="connsiteX113" fmla="*/ 112706 w 407145"/>
                <a:gd name="connsiteY113" fmla="*/ 129357 h 392412"/>
                <a:gd name="connsiteX114" fmla="*/ 123258 w 407145"/>
                <a:gd name="connsiteY114" fmla="*/ 133728 h 392412"/>
                <a:gd name="connsiteX115" fmla="*/ 157399 w 407145"/>
                <a:gd name="connsiteY115" fmla="*/ 167869 h 392412"/>
                <a:gd name="connsiteX116" fmla="*/ 157399 w 407145"/>
                <a:gd name="connsiteY116" fmla="*/ 167869 h 392412"/>
                <a:gd name="connsiteX117" fmla="*/ 161771 w 407145"/>
                <a:gd name="connsiteY117" fmla="*/ 178422 h 392412"/>
                <a:gd name="connsiteX118" fmla="*/ 157401 w 407145"/>
                <a:gd name="connsiteY118" fmla="*/ 188975 h 392412"/>
                <a:gd name="connsiteX119" fmla="*/ 190440 w 407145"/>
                <a:gd name="connsiteY119" fmla="*/ 155935 h 392412"/>
                <a:gd name="connsiteX120" fmla="*/ 169334 w 407145"/>
                <a:gd name="connsiteY120" fmla="*/ 155935 h 392412"/>
                <a:gd name="connsiteX121" fmla="*/ 126933 w 407145"/>
                <a:gd name="connsiteY121" fmla="*/ 113534 h 392412"/>
                <a:gd name="connsiteX122" fmla="*/ 122563 w 407145"/>
                <a:gd name="connsiteY122" fmla="*/ 102982 h 392412"/>
                <a:gd name="connsiteX123" fmla="*/ 126934 w 407145"/>
                <a:gd name="connsiteY123" fmla="*/ 92430 h 392412"/>
                <a:gd name="connsiteX124" fmla="*/ 137486 w 407145"/>
                <a:gd name="connsiteY124" fmla="*/ 88066 h 392412"/>
                <a:gd name="connsiteX125" fmla="*/ 148031 w 407145"/>
                <a:gd name="connsiteY125" fmla="*/ 92424 h 392412"/>
                <a:gd name="connsiteX126" fmla="*/ 167357 w 407145"/>
                <a:gd name="connsiteY126" fmla="*/ 111749 h 392412"/>
                <a:gd name="connsiteX127" fmla="*/ 190438 w 407145"/>
                <a:gd name="connsiteY127" fmla="*/ 134830 h 392412"/>
                <a:gd name="connsiteX128" fmla="*/ 190439 w 407145"/>
                <a:gd name="connsiteY128" fmla="*/ 134830 h 392412"/>
                <a:gd name="connsiteX129" fmla="*/ 194809 w 407145"/>
                <a:gd name="connsiteY129" fmla="*/ 145382 h 392412"/>
                <a:gd name="connsiteX130" fmla="*/ 190440 w 407145"/>
                <a:gd name="connsiteY130" fmla="*/ 155935 h 392412"/>
                <a:gd name="connsiteX131" fmla="*/ 223479 w 407145"/>
                <a:gd name="connsiteY131" fmla="*/ 122896 h 392412"/>
                <a:gd name="connsiteX132" fmla="*/ 202375 w 407145"/>
                <a:gd name="connsiteY132" fmla="*/ 122896 h 392412"/>
                <a:gd name="connsiteX133" fmla="*/ 159974 w 407145"/>
                <a:gd name="connsiteY133" fmla="*/ 80495 h 392412"/>
                <a:gd name="connsiteX134" fmla="*/ 159959 w 407145"/>
                <a:gd name="connsiteY134" fmla="*/ 80481 h 392412"/>
                <a:gd name="connsiteX135" fmla="*/ 151713 w 407145"/>
                <a:gd name="connsiteY135" fmla="*/ 72235 h 392412"/>
                <a:gd name="connsiteX136" fmla="*/ 151713 w 407145"/>
                <a:gd name="connsiteY136" fmla="*/ 51130 h 392412"/>
                <a:gd name="connsiteX137" fmla="*/ 162266 w 407145"/>
                <a:gd name="connsiteY137" fmla="*/ 46765 h 392412"/>
                <a:gd name="connsiteX138" fmla="*/ 172818 w 407145"/>
                <a:gd name="connsiteY138" fmla="*/ 51130 h 392412"/>
                <a:gd name="connsiteX139" fmla="*/ 223478 w 407145"/>
                <a:gd name="connsiteY139" fmla="*/ 101789 h 392412"/>
                <a:gd name="connsiteX140" fmla="*/ 227849 w 407145"/>
                <a:gd name="connsiteY140" fmla="*/ 112341 h 392412"/>
                <a:gd name="connsiteX141" fmla="*/ 223479 w 407145"/>
                <a:gd name="connsiteY141" fmla="*/ 122896 h 392412"/>
                <a:gd name="connsiteX142" fmla="*/ 225698 w 407145"/>
                <a:gd name="connsiteY142" fmla="*/ 80141 h 392412"/>
                <a:gd name="connsiteX143" fmla="*/ 202519 w 407145"/>
                <a:gd name="connsiteY143" fmla="*/ 56962 h 392412"/>
                <a:gd name="connsiteX144" fmla="*/ 210600 w 407145"/>
                <a:gd name="connsiteY144" fmla="*/ 57820 h 392412"/>
                <a:gd name="connsiteX145" fmla="*/ 210787 w 407145"/>
                <a:gd name="connsiteY145" fmla="*/ 57820 h 392412"/>
                <a:gd name="connsiteX146" fmla="*/ 233946 w 407145"/>
                <a:gd name="connsiteY146" fmla="*/ 57711 h 392412"/>
                <a:gd name="connsiteX147" fmla="*/ 242346 w 407145"/>
                <a:gd name="connsiteY147" fmla="*/ 49232 h 392412"/>
                <a:gd name="connsiteX148" fmla="*/ 233907 w 407145"/>
                <a:gd name="connsiteY148" fmla="*/ 40832 h 392412"/>
                <a:gd name="connsiteX149" fmla="*/ 233867 w 407145"/>
                <a:gd name="connsiteY149" fmla="*/ 40832 h 392412"/>
                <a:gd name="connsiteX150" fmla="*/ 210708 w 407145"/>
                <a:gd name="connsiteY150" fmla="*/ 40941 h 392412"/>
                <a:gd name="connsiteX151" fmla="*/ 210603 w 407145"/>
                <a:gd name="connsiteY151" fmla="*/ 40941 h 392412"/>
                <a:gd name="connsiteX152" fmla="*/ 195483 w 407145"/>
                <a:gd name="connsiteY152" fmla="*/ 34699 h 392412"/>
                <a:gd name="connsiteX153" fmla="*/ 189169 w 407145"/>
                <a:gd name="connsiteY153" fmla="*/ 19505 h 392412"/>
                <a:gd name="connsiteX154" fmla="*/ 189169 w 407145"/>
                <a:gd name="connsiteY154" fmla="*/ 16878 h 392412"/>
                <a:gd name="connsiteX155" fmla="*/ 246998 w 407145"/>
                <a:gd name="connsiteY155" fmla="*/ 16878 h 392412"/>
                <a:gd name="connsiteX156" fmla="*/ 275738 w 407145"/>
                <a:gd name="connsiteY156" fmla="*/ 29391 h 392412"/>
                <a:gd name="connsiteX157" fmla="*/ 276081 w 407145"/>
                <a:gd name="connsiteY157" fmla="*/ 29760 h 392412"/>
                <a:gd name="connsiteX158" fmla="*/ 225698 w 407145"/>
                <a:gd name="connsiteY158" fmla="*/ 80141 h 39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07145" h="392412">
                  <a:moveTo>
                    <a:pt x="315979" y="278048"/>
                  </a:moveTo>
                  <a:lnTo>
                    <a:pt x="397846" y="196181"/>
                  </a:lnTo>
                  <a:cubicBezTo>
                    <a:pt x="410245" y="183781"/>
                    <a:pt x="410245" y="163606"/>
                    <a:pt x="397845" y="151206"/>
                  </a:cubicBezTo>
                  <a:cubicBezTo>
                    <a:pt x="393473" y="146834"/>
                    <a:pt x="388133" y="144010"/>
                    <a:pt x="382509" y="142722"/>
                  </a:cubicBezTo>
                  <a:cubicBezTo>
                    <a:pt x="384437" y="138576"/>
                    <a:pt x="385458" y="134025"/>
                    <a:pt x="385458" y="129317"/>
                  </a:cubicBezTo>
                  <a:cubicBezTo>
                    <a:pt x="385458" y="120822"/>
                    <a:pt x="382150" y="112836"/>
                    <a:pt x="376144" y="106830"/>
                  </a:cubicBezTo>
                  <a:cubicBezTo>
                    <a:pt x="371434" y="102118"/>
                    <a:pt x="365503" y="99076"/>
                    <a:pt x="359066" y="97980"/>
                  </a:cubicBezTo>
                  <a:cubicBezTo>
                    <a:pt x="362690" y="86938"/>
                    <a:pt x="360128" y="74293"/>
                    <a:pt x="351364" y="65530"/>
                  </a:cubicBezTo>
                  <a:cubicBezTo>
                    <a:pt x="346545" y="60712"/>
                    <a:pt x="340552" y="57776"/>
                    <a:pt x="334298" y="56703"/>
                  </a:cubicBezTo>
                  <a:cubicBezTo>
                    <a:pt x="335346" y="53522"/>
                    <a:pt x="335898" y="50164"/>
                    <a:pt x="335898" y="46718"/>
                  </a:cubicBezTo>
                  <a:cubicBezTo>
                    <a:pt x="335898" y="38224"/>
                    <a:pt x="332590" y="30237"/>
                    <a:pt x="326584" y="24232"/>
                  </a:cubicBezTo>
                  <a:cubicBezTo>
                    <a:pt x="320577" y="18226"/>
                    <a:pt x="312591" y="14917"/>
                    <a:pt x="304097" y="14917"/>
                  </a:cubicBezTo>
                  <a:cubicBezTo>
                    <a:pt x="298703" y="14917"/>
                    <a:pt x="293517" y="16256"/>
                    <a:pt x="288909" y="18768"/>
                  </a:cubicBezTo>
                  <a:lnTo>
                    <a:pt x="288095" y="17893"/>
                  </a:lnTo>
                  <a:cubicBezTo>
                    <a:pt x="277512" y="6521"/>
                    <a:pt x="262533" y="0"/>
                    <a:pt x="247001" y="0"/>
                  </a:cubicBezTo>
                  <a:lnTo>
                    <a:pt x="180733" y="0"/>
                  </a:lnTo>
                  <a:cubicBezTo>
                    <a:pt x="176072" y="0"/>
                    <a:pt x="172293" y="3779"/>
                    <a:pt x="172293" y="8439"/>
                  </a:cubicBezTo>
                  <a:lnTo>
                    <a:pt x="172293" y="19506"/>
                  </a:lnTo>
                  <a:cubicBezTo>
                    <a:pt x="172293" y="23935"/>
                    <a:pt x="173043" y="28246"/>
                    <a:pt x="174475" y="32300"/>
                  </a:cubicBezTo>
                  <a:cubicBezTo>
                    <a:pt x="170658" y="30715"/>
                    <a:pt x="166528" y="29882"/>
                    <a:pt x="162270" y="29882"/>
                  </a:cubicBezTo>
                  <a:cubicBezTo>
                    <a:pt x="153776" y="29882"/>
                    <a:pt x="145789" y="33191"/>
                    <a:pt x="139783" y="39196"/>
                  </a:cubicBezTo>
                  <a:cubicBezTo>
                    <a:pt x="131015" y="47965"/>
                    <a:pt x="128455" y="60619"/>
                    <a:pt x="132088" y="71664"/>
                  </a:cubicBezTo>
                  <a:cubicBezTo>
                    <a:pt x="125828" y="72735"/>
                    <a:pt x="119826" y="75673"/>
                    <a:pt x="115004" y="80495"/>
                  </a:cubicBezTo>
                  <a:cubicBezTo>
                    <a:pt x="108998" y="86501"/>
                    <a:pt x="105689" y="94487"/>
                    <a:pt x="105689" y="102981"/>
                  </a:cubicBezTo>
                  <a:cubicBezTo>
                    <a:pt x="105689" y="106421"/>
                    <a:pt x="106240" y="109774"/>
                    <a:pt x="107284" y="112947"/>
                  </a:cubicBezTo>
                  <a:cubicBezTo>
                    <a:pt x="100855" y="114046"/>
                    <a:pt x="94930" y="117087"/>
                    <a:pt x="90223" y="121794"/>
                  </a:cubicBezTo>
                  <a:cubicBezTo>
                    <a:pt x="80540" y="131478"/>
                    <a:pt x="78419" y="145906"/>
                    <a:pt x="83862" y="157667"/>
                  </a:cubicBezTo>
                  <a:cubicBezTo>
                    <a:pt x="78099" y="158984"/>
                    <a:pt x="72805" y="161887"/>
                    <a:pt x="68521" y="166171"/>
                  </a:cubicBezTo>
                  <a:cubicBezTo>
                    <a:pt x="56122" y="178570"/>
                    <a:pt x="56122" y="198745"/>
                    <a:pt x="68521" y="211145"/>
                  </a:cubicBezTo>
                  <a:lnTo>
                    <a:pt x="85357" y="227980"/>
                  </a:lnTo>
                  <a:lnTo>
                    <a:pt x="2472" y="310864"/>
                  </a:lnTo>
                  <a:cubicBezTo>
                    <a:pt x="-824" y="314159"/>
                    <a:pt x="-824" y="319503"/>
                    <a:pt x="2472" y="322799"/>
                  </a:cubicBezTo>
                  <a:cubicBezTo>
                    <a:pt x="4120" y="324446"/>
                    <a:pt x="6280" y="325272"/>
                    <a:pt x="8439" y="325272"/>
                  </a:cubicBezTo>
                  <a:cubicBezTo>
                    <a:pt x="10598" y="325272"/>
                    <a:pt x="12758" y="324447"/>
                    <a:pt x="14406" y="322799"/>
                  </a:cubicBezTo>
                  <a:lnTo>
                    <a:pt x="98091" y="239115"/>
                  </a:lnTo>
                  <a:cubicBezTo>
                    <a:pt x="102828" y="241818"/>
                    <a:pt x="108205" y="243264"/>
                    <a:pt x="113808" y="243264"/>
                  </a:cubicBezTo>
                  <a:cubicBezTo>
                    <a:pt x="122302" y="243264"/>
                    <a:pt x="130288" y="239956"/>
                    <a:pt x="136295" y="233949"/>
                  </a:cubicBezTo>
                  <a:cubicBezTo>
                    <a:pt x="142820" y="227424"/>
                    <a:pt x="145907" y="218745"/>
                    <a:pt x="145563" y="210179"/>
                  </a:cubicBezTo>
                  <a:cubicBezTo>
                    <a:pt x="145991" y="210197"/>
                    <a:pt x="146419" y="210209"/>
                    <a:pt x="146847" y="210209"/>
                  </a:cubicBezTo>
                  <a:cubicBezTo>
                    <a:pt x="154989" y="210209"/>
                    <a:pt x="163135" y="207109"/>
                    <a:pt x="169333" y="200910"/>
                  </a:cubicBezTo>
                  <a:cubicBezTo>
                    <a:pt x="175339" y="194904"/>
                    <a:pt x="178648" y="186918"/>
                    <a:pt x="178648" y="178424"/>
                  </a:cubicBezTo>
                  <a:cubicBezTo>
                    <a:pt x="178648" y="177994"/>
                    <a:pt x="178633" y="177567"/>
                    <a:pt x="178616" y="177140"/>
                  </a:cubicBezTo>
                  <a:cubicBezTo>
                    <a:pt x="179039" y="177157"/>
                    <a:pt x="179462" y="177171"/>
                    <a:pt x="179885" y="177171"/>
                  </a:cubicBezTo>
                  <a:cubicBezTo>
                    <a:pt x="188028" y="177171"/>
                    <a:pt x="196173" y="174071"/>
                    <a:pt x="202372" y="167872"/>
                  </a:cubicBezTo>
                  <a:cubicBezTo>
                    <a:pt x="208378" y="161865"/>
                    <a:pt x="211686" y="153879"/>
                    <a:pt x="211686" y="145385"/>
                  </a:cubicBezTo>
                  <a:cubicBezTo>
                    <a:pt x="211686" y="144955"/>
                    <a:pt x="211672" y="144528"/>
                    <a:pt x="211655" y="144102"/>
                  </a:cubicBezTo>
                  <a:cubicBezTo>
                    <a:pt x="212078" y="144118"/>
                    <a:pt x="212501" y="144132"/>
                    <a:pt x="212924" y="144132"/>
                  </a:cubicBezTo>
                  <a:cubicBezTo>
                    <a:pt x="221068" y="144132"/>
                    <a:pt x="229212" y="141032"/>
                    <a:pt x="235411" y="134833"/>
                  </a:cubicBezTo>
                  <a:cubicBezTo>
                    <a:pt x="247061" y="123182"/>
                    <a:pt x="247763" y="104668"/>
                    <a:pt x="237520" y="92188"/>
                  </a:cubicBezTo>
                  <a:lnTo>
                    <a:pt x="293540" y="36168"/>
                  </a:lnTo>
                  <a:cubicBezTo>
                    <a:pt x="296359" y="33348"/>
                    <a:pt x="300105" y="31797"/>
                    <a:pt x="304092" y="31797"/>
                  </a:cubicBezTo>
                  <a:cubicBezTo>
                    <a:pt x="308079" y="31797"/>
                    <a:pt x="311826" y="33348"/>
                    <a:pt x="314645" y="36168"/>
                  </a:cubicBezTo>
                  <a:cubicBezTo>
                    <a:pt x="317464" y="38987"/>
                    <a:pt x="319016" y="42733"/>
                    <a:pt x="319016" y="46720"/>
                  </a:cubicBezTo>
                  <a:cubicBezTo>
                    <a:pt x="319016" y="50706"/>
                    <a:pt x="317464" y="54454"/>
                    <a:pt x="314644" y="57272"/>
                  </a:cubicBezTo>
                  <a:lnTo>
                    <a:pt x="306385" y="65532"/>
                  </a:lnTo>
                  <a:lnTo>
                    <a:pt x="276416" y="95500"/>
                  </a:lnTo>
                  <a:cubicBezTo>
                    <a:pt x="273121" y="98796"/>
                    <a:pt x="273121" y="104139"/>
                    <a:pt x="276416" y="107436"/>
                  </a:cubicBezTo>
                  <a:cubicBezTo>
                    <a:pt x="278064" y="109083"/>
                    <a:pt x="280224" y="109908"/>
                    <a:pt x="282383" y="109908"/>
                  </a:cubicBezTo>
                  <a:cubicBezTo>
                    <a:pt x="284542" y="109908"/>
                    <a:pt x="286702" y="109083"/>
                    <a:pt x="288350" y="107436"/>
                  </a:cubicBezTo>
                  <a:lnTo>
                    <a:pt x="318319" y="77467"/>
                  </a:lnTo>
                  <a:cubicBezTo>
                    <a:pt x="324136" y="71649"/>
                    <a:pt x="333604" y="71648"/>
                    <a:pt x="339423" y="77466"/>
                  </a:cubicBezTo>
                  <a:cubicBezTo>
                    <a:pt x="345242" y="83286"/>
                    <a:pt x="345242" y="92753"/>
                    <a:pt x="339423" y="98572"/>
                  </a:cubicBezTo>
                  <a:lnTo>
                    <a:pt x="331163" y="106832"/>
                  </a:lnTo>
                  <a:lnTo>
                    <a:pt x="309455" y="128540"/>
                  </a:lnTo>
                  <a:cubicBezTo>
                    <a:pt x="306159" y="131836"/>
                    <a:pt x="306159" y="137179"/>
                    <a:pt x="309455" y="140476"/>
                  </a:cubicBezTo>
                  <a:cubicBezTo>
                    <a:pt x="311103" y="142123"/>
                    <a:pt x="313263" y="142948"/>
                    <a:pt x="315422" y="142948"/>
                  </a:cubicBezTo>
                  <a:cubicBezTo>
                    <a:pt x="317581" y="142948"/>
                    <a:pt x="319741" y="142124"/>
                    <a:pt x="321389" y="140476"/>
                  </a:cubicBezTo>
                  <a:lnTo>
                    <a:pt x="343097" y="118768"/>
                  </a:lnTo>
                  <a:cubicBezTo>
                    <a:pt x="345916" y="115948"/>
                    <a:pt x="349663" y="114396"/>
                    <a:pt x="353649" y="114396"/>
                  </a:cubicBezTo>
                  <a:cubicBezTo>
                    <a:pt x="357636" y="114396"/>
                    <a:pt x="361383" y="115948"/>
                    <a:pt x="364202" y="118768"/>
                  </a:cubicBezTo>
                  <a:cubicBezTo>
                    <a:pt x="367021" y="121587"/>
                    <a:pt x="368572" y="125333"/>
                    <a:pt x="368572" y="129320"/>
                  </a:cubicBezTo>
                  <a:cubicBezTo>
                    <a:pt x="368572" y="133306"/>
                    <a:pt x="367021" y="137054"/>
                    <a:pt x="364201" y="139872"/>
                  </a:cubicBezTo>
                  <a:lnTo>
                    <a:pt x="352863" y="151209"/>
                  </a:lnTo>
                  <a:lnTo>
                    <a:pt x="342493" y="161580"/>
                  </a:lnTo>
                  <a:cubicBezTo>
                    <a:pt x="339197" y="164876"/>
                    <a:pt x="339197" y="170219"/>
                    <a:pt x="342493" y="173516"/>
                  </a:cubicBezTo>
                  <a:cubicBezTo>
                    <a:pt x="344141" y="175163"/>
                    <a:pt x="346301" y="175988"/>
                    <a:pt x="348460" y="175988"/>
                  </a:cubicBezTo>
                  <a:cubicBezTo>
                    <a:pt x="350619" y="175988"/>
                    <a:pt x="352779" y="175163"/>
                    <a:pt x="354427" y="173516"/>
                  </a:cubicBezTo>
                  <a:lnTo>
                    <a:pt x="364805" y="163137"/>
                  </a:lnTo>
                  <a:cubicBezTo>
                    <a:pt x="370624" y="157328"/>
                    <a:pt x="380086" y="157329"/>
                    <a:pt x="385902" y="163145"/>
                  </a:cubicBezTo>
                  <a:cubicBezTo>
                    <a:pt x="391721" y="168963"/>
                    <a:pt x="391721" y="178431"/>
                    <a:pt x="385902" y="184251"/>
                  </a:cubicBezTo>
                  <a:lnTo>
                    <a:pt x="304035" y="266117"/>
                  </a:lnTo>
                  <a:cubicBezTo>
                    <a:pt x="283478" y="286675"/>
                    <a:pt x="256156" y="298576"/>
                    <a:pt x="227103" y="299631"/>
                  </a:cubicBezTo>
                  <a:cubicBezTo>
                    <a:pt x="224968" y="299708"/>
                    <a:pt x="222939" y="300594"/>
                    <a:pt x="221431" y="302109"/>
                  </a:cubicBezTo>
                  <a:lnTo>
                    <a:pt x="145804" y="378016"/>
                  </a:lnTo>
                  <a:cubicBezTo>
                    <a:pt x="142514" y="381318"/>
                    <a:pt x="142523" y="386661"/>
                    <a:pt x="145826" y="389951"/>
                  </a:cubicBezTo>
                  <a:cubicBezTo>
                    <a:pt x="147472" y="391591"/>
                    <a:pt x="149627" y="392412"/>
                    <a:pt x="151782" y="392412"/>
                  </a:cubicBezTo>
                  <a:cubicBezTo>
                    <a:pt x="153946" y="392412"/>
                    <a:pt x="156112" y="391584"/>
                    <a:pt x="157760" y="389929"/>
                  </a:cubicBezTo>
                  <a:lnTo>
                    <a:pt x="213386" y="334098"/>
                  </a:lnTo>
                  <a:cubicBezTo>
                    <a:pt x="227515" y="343162"/>
                    <a:pt x="244132" y="347472"/>
                    <a:pt x="261028" y="346355"/>
                  </a:cubicBezTo>
                  <a:lnTo>
                    <a:pt x="304564" y="389892"/>
                  </a:lnTo>
                  <a:cubicBezTo>
                    <a:pt x="306212" y="391539"/>
                    <a:pt x="308372" y="392364"/>
                    <a:pt x="310531" y="392364"/>
                  </a:cubicBezTo>
                  <a:cubicBezTo>
                    <a:pt x="312691" y="392364"/>
                    <a:pt x="314850" y="391540"/>
                    <a:pt x="316498" y="389892"/>
                  </a:cubicBezTo>
                  <a:cubicBezTo>
                    <a:pt x="319794" y="386596"/>
                    <a:pt x="319794" y="381253"/>
                    <a:pt x="316498" y="377956"/>
                  </a:cubicBezTo>
                  <a:lnTo>
                    <a:pt x="270210" y="331663"/>
                  </a:lnTo>
                  <a:cubicBezTo>
                    <a:pt x="268457" y="329911"/>
                    <a:pt x="266022" y="329016"/>
                    <a:pt x="263553" y="329219"/>
                  </a:cubicBezTo>
                  <a:lnTo>
                    <a:pt x="260877" y="329438"/>
                  </a:lnTo>
                  <a:cubicBezTo>
                    <a:pt x="248527" y="330450"/>
                    <a:pt x="236320" y="327745"/>
                    <a:pt x="225661" y="321773"/>
                  </a:cubicBezTo>
                  <a:lnTo>
                    <a:pt x="231085" y="316329"/>
                  </a:lnTo>
                  <a:cubicBezTo>
                    <a:pt x="263161" y="314351"/>
                    <a:pt x="293192" y="300836"/>
                    <a:pt x="315979" y="278048"/>
                  </a:cubicBezTo>
                  <a:close/>
                  <a:moveTo>
                    <a:pt x="124361" y="222015"/>
                  </a:moveTo>
                  <a:cubicBezTo>
                    <a:pt x="121542" y="224835"/>
                    <a:pt x="117794" y="226387"/>
                    <a:pt x="113809" y="226387"/>
                  </a:cubicBezTo>
                  <a:cubicBezTo>
                    <a:pt x="109822" y="226387"/>
                    <a:pt x="106075" y="224835"/>
                    <a:pt x="103257" y="222015"/>
                  </a:cubicBezTo>
                  <a:lnTo>
                    <a:pt x="80454" y="199213"/>
                  </a:lnTo>
                  <a:cubicBezTo>
                    <a:pt x="74635" y="193394"/>
                    <a:pt x="74635" y="183927"/>
                    <a:pt x="80454" y="178107"/>
                  </a:cubicBezTo>
                  <a:cubicBezTo>
                    <a:pt x="83273" y="175287"/>
                    <a:pt x="87021" y="173736"/>
                    <a:pt x="91006" y="173736"/>
                  </a:cubicBezTo>
                  <a:cubicBezTo>
                    <a:pt x="94992" y="173736"/>
                    <a:pt x="98740" y="175287"/>
                    <a:pt x="101558" y="178107"/>
                  </a:cubicBezTo>
                  <a:lnTo>
                    <a:pt x="124362" y="200910"/>
                  </a:lnTo>
                  <a:cubicBezTo>
                    <a:pt x="130179" y="206728"/>
                    <a:pt x="130179" y="216196"/>
                    <a:pt x="124361" y="222015"/>
                  </a:cubicBezTo>
                  <a:close/>
                  <a:moveTo>
                    <a:pt x="157401" y="188975"/>
                  </a:moveTo>
                  <a:cubicBezTo>
                    <a:pt x="151582" y="194793"/>
                    <a:pt x="142112" y="194793"/>
                    <a:pt x="136296" y="188975"/>
                  </a:cubicBezTo>
                  <a:lnTo>
                    <a:pt x="113492" y="166172"/>
                  </a:lnTo>
                  <a:lnTo>
                    <a:pt x="102154" y="154833"/>
                  </a:lnTo>
                  <a:cubicBezTo>
                    <a:pt x="96336" y="149015"/>
                    <a:pt x="96336" y="139547"/>
                    <a:pt x="102154" y="133728"/>
                  </a:cubicBezTo>
                  <a:cubicBezTo>
                    <a:pt x="104973" y="130909"/>
                    <a:pt x="108721" y="129357"/>
                    <a:pt x="112706" y="129357"/>
                  </a:cubicBezTo>
                  <a:cubicBezTo>
                    <a:pt x="116693" y="129357"/>
                    <a:pt x="120440" y="130909"/>
                    <a:pt x="123258" y="133728"/>
                  </a:cubicBezTo>
                  <a:lnTo>
                    <a:pt x="157399" y="167869"/>
                  </a:lnTo>
                  <a:cubicBezTo>
                    <a:pt x="157399" y="167869"/>
                    <a:pt x="157399" y="167869"/>
                    <a:pt x="157399" y="167869"/>
                  </a:cubicBezTo>
                  <a:cubicBezTo>
                    <a:pt x="160219" y="170689"/>
                    <a:pt x="161771" y="174436"/>
                    <a:pt x="161771" y="178422"/>
                  </a:cubicBezTo>
                  <a:cubicBezTo>
                    <a:pt x="161771" y="182408"/>
                    <a:pt x="160219" y="186156"/>
                    <a:pt x="157401" y="188975"/>
                  </a:cubicBezTo>
                  <a:close/>
                  <a:moveTo>
                    <a:pt x="190440" y="155935"/>
                  </a:moveTo>
                  <a:cubicBezTo>
                    <a:pt x="184621" y="161753"/>
                    <a:pt x="175152" y="161754"/>
                    <a:pt x="169334" y="155935"/>
                  </a:cubicBezTo>
                  <a:lnTo>
                    <a:pt x="126933" y="113534"/>
                  </a:lnTo>
                  <a:cubicBezTo>
                    <a:pt x="124114" y="110715"/>
                    <a:pt x="122563" y="106969"/>
                    <a:pt x="122563" y="102982"/>
                  </a:cubicBezTo>
                  <a:cubicBezTo>
                    <a:pt x="122563" y="98996"/>
                    <a:pt x="124114" y="95248"/>
                    <a:pt x="126934" y="92430"/>
                  </a:cubicBezTo>
                  <a:cubicBezTo>
                    <a:pt x="129843" y="89521"/>
                    <a:pt x="133666" y="88066"/>
                    <a:pt x="137486" y="88066"/>
                  </a:cubicBezTo>
                  <a:cubicBezTo>
                    <a:pt x="141305" y="88066"/>
                    <a:pt x="145123" y="89519"/>
                    <a:pt x="148031" y="92424"/>
                  </a:cubicBezTo>
                  <a:lnTo>
                    <a:pt x="167357" y="111749"/>
                  </a:lnTo>
                  <a:lnTo>
                    <a:pt x="190438" y="134830"/>
                  </a:lnTo>
                  <a:lnTo>
                    <a:pt x="190439" y="134830"/>
                  </a:lnTo>
                  <a:cubicBezTo>
                    <a:pt x="193257" y="137649"/>
                    <a:pt x="194809" y="141396"/>
                    <a:pt x="194809" y="145382"/>
                  </a:cubicBezTo>
                  <a:cubicBezTo>
                    <a:pt x="194810" y="149369"/>
                    <a:pt x="193259" y="153117"/>
                    <a:pt x="190440" y="155935"/>
                  </a:cubicBezTo>
                  <a:close/>
                  <a:moveTo>
                    <a:pt x="223479" y="122896"/>
                  </a:moveTo>
                  <a:cubicBezTo>
                    <a:pt x="217661" y="128714"/>
                    <a:pt x="208193" y="128714"/>
                    <a:pt x="202375" y="122896"/>
                  </a:cubicBezTo>
                  <a:lnTo>
                    <a:pt x="159974" y="80495"/>
                  </a:lnTo>
                  <a:cubicBezTo>
                    <a:pt x="159970" y="80490"/>
                    <a:pt x="159964" y="80486"/>
                    <a:pt x="159959" y="80481"/>
                  </a:cubicBezTo>
                  <a:lnTo>
                    <a:pt x="151713" y="72235"/>
                  </a:lnTo>
                  <a:cubicBezTo>
                    <a:pt x="145895" y="66416"/>
                    <a:pt x="145895" y="56949"/>
                    <a:pt x="151713" y="51130"/>
                  </a:cubicBezTo>
                  <a:cubicBezTo>
                    <a:pt x="154623" y="48219"/>
                    <a:pt x="158445" y="46765"/>
                    <a:pt x="162266" y="46765"/>
                  </a:cubicBezTo>
                  <a:cubicBezTo>
                    <a:pt x="166088" y="46765"/>
                    <a:pt x="169910" y="48219"/>
                    <a:pt x="172818" y="51130"/>
                  </a:cubicBezTo>
                  <a:lnTo>
                    <a:pt x="223478" y="101789"/>
                  </a:lnTo>
                  <a:cubicBezTo>
                    <a:pt x="226298" y="104608"/>
                    <a:pt x="227849" y="108355"/>
                    <a:pt x="227849" y="112341"/>
                  </a:cubicBezTo>
                  <a:cubicBezTo>
                    <a:pt x="227850" y="116329"/>
                    <a:pt x="226299" y="120077"/>
                    <a:pt x="223479" y="122896"/>
                  </a:cubicBezTo>
                  <a:close/>
                  <a:moveTo>
                    <a:pt x="225698" y="80141"/>
                  </a:moveTo>
                  <a:lnTo>
                    <a:pt x="202519" y="56962"/>
                  </a:lnTo>
                  <a:cubicBezTo>
                    <a:pt x="205147" y="57523"/>
                    <a:pt x="207850" y="57821"/>
                    <a:pt x="210600" y="57820"/>
                  </a:cubicBezTo>
                  <a:cubicBezTo>
                    <a:pt x="210662" y="57820"/>
                    <a:pt x="210724" y="57820"/>
                    <a:pt x="210787" y="57820"/>
                  </a:cubicBezTo>
                  <a:lnTo>
                    <a:pt x="233946" y="57711"/>
                  </a:lnTo>
                  <a:cubicBezTo>
                    <a:pt x="238606" y="57689"/>
                    <a:pt x="242368" y="53893"/>
                    <a:pt x="242346" y="49232"/>
                  </a:cubicBezTo>
                  <a:cubicBezTo>
                    <a:pt x="242324" y="44585"/>
                    <a:pt x="238550" y="40832"/>
                    <a:pt x="233907" y="40832"/>
                  </a:cubicBezTo>
                  <a:cubicBezTo>
                    <a:pt x="233894" y="40832"/>
                    <a:pt x="233880" y="40832"/>
                    <a:pt x="233867" y="40832"/>
                  </a:cubicBezTo>
                  <a:lnTo>
                    <a:pt x="210708" y="40941"/>
                  </a:lnTo>
                  <a:cubicBezTo>
                    <a:pt x="210672" y="40941"/>
                    <a:pt x="210638" y="40941"/>
                    <a:pt x="210603" y="40941"/>
                  </a:cubicBezTo>
                  <a:cubicBezTo>
                    <a:pt x="204897" y="40941"/>
                    <a:pt x="199530" y="38726"/>
                    <a:pt x="195483" y="34699"/>
                  </a:cubicBezTo>
                  <a:cubicBezTo>
                    <a:pt x="191411" y="30646"/>
                    <a:pt x="189169" y="25251"/>
                    <a:pt x="189169" y="19505"/>
                  </a:cubicBezTo>
                  <a:lnTo>
                    <a:pt x="189169" y="16878"/>
                  </a:lnTo>
                  <a:lnTo>
                    <a:pt x="246998" y="16878"/>
                  </a:lnTo>
                  <a:cubicBezTo>
                    <a:pt x="257861" y="16878"/>
                    <a:pt x="268337" y="21438"/>
                    <a:pt x="275738" y="29391"/>
                  </a:cubicBezTo>
                  <a:lnTo>
                    <a:pt x="276081" y="29760"/>
                  </a:lnTo>
                  <a:lnTo>
                    <a:pt x="225698" y="80141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>
                <a:solidFill>
                  <a:srgbClr val="0DAC4F"/>
                </a:solidFill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8E838EAC-8B7D-B2EF-B578-DE7021F00FD5}"/>
              </a:ext>
            </a:extLst>
          </p:cNvPr>
          <p:cNvSpPr txBox="1"/>
          <p:nvPr/>
        </p:nvSpPr>
        <p:spPr>
          <a:xfrm>
            <a:off x="1002164" y="3561636"/>
            <a:ext cx="5155453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36554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6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6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6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6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65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6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5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750"/>
                                        <p:tgtEl>
                                          <p:spTgt spid="6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6568" grpId="0" animBg="1"/>
      <p:bldP spid="2" grpId="0"/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2">
            <a:extLst>
              <a:ext uri="{FF2B5EF4-FFF2-40B4-BE49-F238E27FC236}">
                <a16:creationId xmlns:a16="http://schemas.microsoft.com/office/drawing/2014/main" id="{9B21937B-183E-6182-4A8B-AF50364EAC07}"/>
              </a:ext>
            </a:extLst>
          </p:cNvPr>
          <p:cNvSpPr/>
          <p:nvPr/>
        </p:nvSpPr>
        <p:spPr>
          <a:xfrm>
            <a:off x="8061628" y="1457502"/>
            <a:ext cx="2389145" cy="3943143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8" name="Graphic 2">
            <a:extLst>
              <a:ext uri="{FF2B5EF4-FFF2-40B4-BE49-F238E27FC236}">
                <a16:creationId xmlns:a16="http://schemas.microsoft.com/office/drawing/2014/main" id="{97D93EA5-27AC-455C-FE03-35E6A9035EC1}"/>
              </a:ext>
            </a:extLst>
          </p:cNvPr>
          <p:cNvSpPr/>
          <p:nvPr/>
        </p:nvSpPr>
        <p:spPr>
          <a:xfrm>
            <a:off x="9520281" y="-1775701"/>
            <a:ext cx="2389145" cy="3943143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A2FB0EFF-EBFB-0055-2986-B1BE3AE8C457}"/>
              </a:ext>
            </a:extLst>
          </p:cNvPr>
          <p:cNvSpPr/>
          <p:nvPr/>
        </p:nvSpPr>
        <p:spPr>
          <a:xfrm>
            <a:off x="9520281" y="4708849"/>
            <a:ext cx="2389145" cy="3943143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sp>
        <p:nvSpPr>
          <p:cNvPr id="12" name="Graphic 2">
            <a:extLst>
              <a:ext uri="{FF2B5EF4-FFF2-40B4-BE49-F238E27FC236}">
                <a16:creationId xmlns:a16="http://schemas.microsoft.com/office/drawing/2014/main" id="{D694FCFC-CD82-B151-E85B-FE89B230FC92}"/>
              </a:ext>
            </a:extLst>
          </p:cNvPr>
          <p:cNvSpPr/>
          <p:nvPr/>
        </p:nvSpPr>
        <p:spPr>
          <a:xfrm>
            <a:off x="11003005" y="1457502"/>
            <a:ext cx="2389145" cy="3943143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55BFBB1E-AC57-044B-E164-BA3B3507886C}"/>
              </a:ext>
            </a:extLst>
          </p:cNvPr>
          <p:cNvGrpSpPr/>
          <p:nvPr/>
        </p:nvGrpSpPr>
        <p:grpSpPr>
          <a:xfrm>
            <a:off x="7558933" y="0"/>
            <a:ext cx="402311" cy="1861422"/>
            <a:chOff x="7496261" y="0"/>
            <a:chExt cx="402311" cy="1861422"/>
          </a:xfrm>
        </p:grpSpPr>
        <p:grpSp>
          <p:nvGrpSpPr>
            <p:cNvPr id="24" name="Graphic 21">
              <a:extLst>
                <a:ext uri="{FF2B5EF4-FFF2-40B4-BE49-F238E27FC236}">
                  <a16:creationId xmlns:a16="http://schemas.microsoft.com/office/drawing/2014/main" id="{4AE87C34-43B9-82CC-F331-CC3E6FED008C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DF21517-3D5A-0261-576C-15EA79193B7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76F6E74-3604-622E-A1EB-A9B586274A46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C42ED97-E07F-02B9-B1DE-C299913BDEB2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9592212A-B440-62E3-935F-BCDCF92926D0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" name="Graphic 21">
                <a:extLst>
                  <a:ext uri="{FF2B5EF4-FFF2-40B4-BE49-F238E27FC236}">
                    <a16:creationId xmlns:a16="http://schemas.microsoft.com/office/drawing/2014/main" id="{26332E6B-5A3E-0F92-64D7-3165D3AFD746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EFC5F770-7985-12AB-8D28-57FB0D5FDD6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41742855-4DBB-7280-5C92-EBE609184A8D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2A58550-F89E-ADD4-24CA-C7A5D6152F5A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823C42E-0E77-1653-F2AD-5365DEFF3C9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" name="Graphic 21">
                <a:extLst>
                  <a:ext uri="{FF2B5EF4-FFF2-40B4-BE49-F238E27FC236}">
                    <a16:creationId xmlns:a16="http://schemas.microsoft.com/office/drawing/2014/main" id="{E3AC57A4-C04E-C399-E462-4F8FBD2693F9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E439C397-A648-CA52-DBB0-F74A1EE2AF4E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ADCF991-CD9E-CDA3-A3E8-CD2B1C0B9B4B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47ED87B-301D-9F00-476D-E86C9BDDAE33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E7D3B955-9EC5-E353-87EA-D61DCC9F9C7A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2386A2D-8F71-9F51-8E5F-BB941E98DE03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BA6CB38E-D78B-F824-B389-C8025055E47E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36DF4E94-D689-FE9F-8871-C7DAF3BADB4C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2" name="Graphic 21">
                <a:extLst>
                  <a:ext uri="{FF2B5EF4-FFF2-40B4-BE49-F238E27FC236}">
                    <a16:creationId xmlns:a16="http://schemas.microsoft.com/office/drawing/2014/main" id="{66C5066A-58E7-839A-CD75-8BACE92C7A6E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A18E5D4B-9F2D-2AB9-BFF2-641B504BCEEC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4" name="Graphic 21">
                  <a:extLst>
                    <a:ext uri="{FF2B5EF4-FFF2-40B4-BE49-F238E27FC236}">
                      <a16:creationId xmlns:a16="http://schemas.microsoft.com/office/drawing/2014/main" id="{1A8DD6F9-CB6B-3F2C-ACA4-9ADDB4A11FF5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122B1419-D8D5-3D9F-D8CE-73DE1618454F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7B2B20F1-6812-B554-5A1F-F051944360FE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15D4DF8B-FB9C-3CF8-3B82-9C31D7857E46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343400B9-20A0-B31C-E69C-E3B6B26B5D7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18B027DD-5841-A553-F27F-968F38AE0A14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1A47ECA6-D8C4-310A-CC7D-B3B746F92F2D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EE90ADD-B208-5B77-128B-6DDF6E3DAF40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BF7104FE-4EE2-640F-4215-4D8F4143CA68}"/>
                </a:ext>
              </a:extLst>
            </p:cNvPr>
            <p:cNvCxnSpPr>
              <a:stCxn id="32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295C9A5-CC78-7374-EAA9-7C20A30777EC}"/>
              </a:ext>
            </a:extLst>
          </p:cNvPr>
          <p:cNvGrpSpPr/>
          <p:nvPr/>
        </p:nvGrpSpPr>
        <p:grpSpPr>
          <a:xfrm>
            <a:off x="6358531" y="-664087"/>
            <a:ext cx="402311" cy="1861422"/>
            <a:chOff x="7496261" y="0"/>
            <a:chExt cx="402311" cy="1861422"/>
          </a:xfrm>
        </p:grpSpPr>
        <p:grpSp>
          <p:nvGrpSpPr>
            <p:cNvPr id="113" name="Graphic 21">
              <a:extLst>
                <a:ext uri="{FF2B5EF4-FFF2-40B4-BE49-F238E27FC236}">
                  <a16:creationId xmlns:a16="http://schemas.microsoft.com/office/drawing/2014/main" id="{52211A26-167A-4B70-37EE-1D68E8485FB9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102000D-EE75-CFD8-52C5-D2E915CF5DC6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69A9F6E-74D8-9CE8-E4A3-7A2A0B4541E6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60F487F-7604-3D5A-89E1-47A788743173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E62EAAFD-16D8-7504-C448-E5F8444FBD08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9" name="Graphic 21">
                <a:extLst>
                  <a:ext uri="{FF2B5EF4-FFF2-40B4-BE49-F238E27FC236}">
                    <a16:creationId xmlns:a16="http://schemas.microsoft.com/office/drawing/2014/main" id="{FABD0C51-A29F-3ADC-8432-559EF4D12AE5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1A2BDDA-BDC2-A9A1-38A5-107422A615CA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DCE27EDE-7C1E-E235-2E41-980B74EE6B0C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699192D-78FC-8A28-8195-55C359EC818F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474F278-2B3C-3EBC-82C7-86D34445B729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2" name="Graphic 21">
                <a:extLst>
                  <a:ext uri="{FF2B5EF4-FFF2-40B4-BE49-F238E27FC236}">
                    <a16:creationId xmlns:a16="http://schemas.microsoft.com/office/drawing/2014/main" id="{7E68F28C-32AB-B5FC-DC42-35976D2BE212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1BC5818E-BCC4-C6E3-342B-4184EBAAF832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3DF27333-8B77-A698-C157-7437170E205D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B1B2291C-7C1C-9BB0-7673-7FC678B4B98D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45A27BC-81A7-667E-DF68-36BAF3A885FA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60E0A947-50A3-C1CC-394F-C9D8A85DD620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19C9B5B4-B045-133F-6752-CC3AAB37597B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6BFEE585-DAE2-1B75-893B-BFC7E62EE69D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3" name="Graphic 21">
                <a:extLst>
                  <a:ext uri="{FF2B5EF4-FFF2-40B4-BE49-F238E27FC236}">
                    <a16:creationId xmlns:a16="http://schemas.microsoft.com/office/drawing/2014/main" id="{1AB86306-F41F-A871-5655-50501124C7A3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F8C9B08E-9A3D-C786-9EBE-27E94AB1FF77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" name="Graphic 21">
                  <a:extLst>
                    <a:ext uri="{FF2B5EF4-FFF2-40B4-BE49-F238E27FC236}">
                      <a16:creationId xmlns:a16="http://schemas.microsoft.com/office/drawing/2014/main" id="{A1725E00-65C8-1A64-740A-0AB7389343D8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C8D5AD40-7EC6-47F9-A73C-5020B6B3334B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8BAF73BF-F532-8982-FEA8-1C03B74314C6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355F608F-8BCE-F682-4E5D-159CAD2A64EE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9A7FDE3B-3968-D39B-70D3-C9C69E25EEA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1C34A8C6-CC37-0447-16C0-FCE28B4CACAF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A0E5CAAE-9572-DAEA-D878-202449BA36E5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10223E5F-5E91-B232-F9BA-F226E2F674C2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AC989A4-C628-4C3B-7910-7DD7D988E910}"/>
                </a:ext>
              </a:extLst>
            </p:cNvPr>
            <p:cNvCxnSpPr>
              <a:stCxn id="120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" name="Graphic 2">
            <a:extLst>
              <a:ext uri="{FF2B5EF4-FFF2-40B4-BE49-F238E27FC236}">
                <a16:creationId xmlns:a16="http://schemas.microsoft.com/office/drawing/2014/main" id="{CE469CD7-6E1D-AC58-97E1-8A80FF42A4F5}"/>
              </a:ext>
            </a:extLst>
          </p:cNvPr>
          <p:cNvSpPr/>
          <p:nvPr/>
        </p:nvSpPr>
        <p:spPr>
          <a:xfrm>
            <a:off x="6612372" y="4708849"/>
            <a:ext cx="2389145" cy="3943143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3066F354-4B74-313D-4A03-F9C249A1D67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00" r="9000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832EF8DA-BD9F-77A9-5E4A-651163BE24B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464" b="16464"/>
          <a:stretch>
            <a:fillRect/>
          </a:stretch>
        </p:blipFill>
        <p:spPr/>
      </p:pic>
      <p:pic>
        <p:nvPicPr>
          <p:cNvPr id="53" name="Picture Placeholder 52">
            <a:extLst>
              <a:ext uri="{FF2B5EF4-FFF2-40B4-BE49-F238E27FC236}">
                <a16:creationId xmlns:a16="http://schemas.microsoft.com/office/drawing/2014/main" id="{F93310F8-1F3F-CD7E-A09D-0D88531571F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4" r="8044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B944E135-D850-8A24-E226-CEFE04DBB91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57" b="15157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B6BEDAF-1AF3-9DF2-9573-26DFCFF6789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38" r="39638"/>
          <a:stretch>
            <a:fillRect/>
          </a:stretch>
        </p:blipFill>
        <p:spPr/>
      </p:pic>
      <p:grpSp>
        <p:nvGrpSpPr>
          <p:cNvPr id="163" name="Group 162">
            <a:extLst>
              <a:ext uri="{FF2B5EF4-FFF2-40B4-BE49-F238E27FC236}">
                <a16:creationId xmlns:a16="http://schemas.microsoft.com/office/drawing/2014/main" id="{B30CA9DA-7D63-D880-43B8-E65A99D8D4C2}"/>
              </a:ext>
            </a:extLst>
          </p:cNvPr>
          <p:cNvGrpSpPr/>
          <p:nvPr/>
        </p:nvGrpSpPr>
        <p:grpSpPr>
          <a:xfrm>
            <a:off x="6623257" y="4804174"/>
            <a:ext cx="1028700" cy="1028700"/>
            <a:chOff x="6623257" y="4804174"/>
            <a:chExt cx="1028700" cy="1028700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F331183-5A13-BA23-B0DF-00A5B954CBD0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46" name="Graphic 79">
              <a:extLst>
                <a:ext uri="{FF2B5EF4-FFF2-40B4-BE49-F238E27FC236}">
                  <a16:creationId xmlns:a16="http://schemas.microsoft.com/office/drawing/2014/main" id="{A012A10A-D2D6-31C5-4791-D9C6E90823B2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5D0E6DB-1ADF-99ED-68F4-F576FFE0C0A3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03D2BCAF-3E3A-B021-5EF2-A4DF78E66B1C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0AE5714-98A1-E2C9-A390-AC6CB63F3D14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BAFDAF39-C65D-E54A-AE40-A03552094625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3A478BE2-7BF2-5A04-8DF0-6F09BC27B00B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30C0909-EA76-B6D8-1AF6-D1C6AA7A5560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4BCFD4A-5E97-8373-7FAA-EF1ACD987440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84D0D764-8304-3BFA-588B-411DE1BE2865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1B74670B-4D3D-A41D-036A-0A46ECD48037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3E19BF5-D1BD-CF24-35BE-D1A1FE2AD3D7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E7DFC7AD-2866-CCC1-87D4-2A81B3B479DC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3531B31-904F-7BF1-05A4-2663C44F90D4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CA9671A1-40BD-663D-22CC-277B3019A2F9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2DD0039-37E4-F6BB-375A-C32EE900928E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921EF13-43E2-9581-0954-4B9B535360DC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0C1817A-49F5-550C-9133-37389DD0F32E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BEEDE3A-4A74-DB58-CCA2-00F3CD3D87C0}"/>
              </a:ext>
            </a:extLst>
          </p:cNvPr>
          <p:cNvSpPr txBox="1"/>
          <p:nvPr/>
        </p:nvSpPr>
        <p:spPr>
          <a:xfrm>
            <a:off x="1015107" y="1313898"/>
            <a:ext cx="507231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2CB4115-BD86-3FC9-0F30-EC9FEF6C5B00}"/>
              </a:ext>
            </a:extLst>
          </p:cNvPr>
          <p:cNvSpPr txBox="1"/>
          <p:nvPr/>
        </p:nvSpPr>
        <p:spPr>
          <a:xfrm>
            <a:off x="3145552" y="3344263"/>
            <a:ext cx="29418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20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تیتر عنوان موضوع را بنویسید</a:t>
            </a:r>
            <a:endParaRPr lang="en-US" sz="20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995D6A1-FD8B-D0B4-7C02-C0CD0C21FAA3}"/>
              </a:ext>
            </a:extLst>
          </p:cNvPr>
          <p:cNvSpPr txBox="1"/>
          <p:nvPr/>
        </p:nvSpPr>
        <p:spPr>
          <a:xfrm>
            <a:off x="1015107" y="3835746"/>
            <a:ext cx="5072312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</a:t>
            </a:r>
            <a:endParaRPr lang="en-US" sz="16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179880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737FD6B-C2F7-CD84-097C-F157B68B7515}"/>
              </a:ext>
            </a:extLst>
          </p:cNvPr>
          <p:cNvGrpSpPr/>
          <p:nvPr/>
        </p:nvGrpSpPr>
        <p:grpSpPr>
          <a:xfrm>
            <a:off x="11564876" y="-494874"/>
            <a:ext cx="402311" cy="1861422"/>
            <a:chOff x="7496261" y="0"/>
            <a:chExt cx="402311" cy="1861422"/>
          </a:xfrm>
        </p:grpSpPr>
        <p:grpSp>
          <p:nvGrpSpPr>
            <p:cNvPr id="3" name="Graphic 21">
              <a:extLst>
                <a:ext uri="{FF2B5EF4-FFF2-40B4-BE49-F238E27FC236}">
                  <a16:creationId xmlns:a16="http://schemas.microsoft.com/office/drawing/2014/main" id="{B16C3548-0FAE-1711-FA9D-C8807BE5ADCA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8316A5C-2BF5-A0B0-C3B4-8CDC35DB93B1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ACC3568-D4B1-F263-7DE1-5BFB2F8E8DCF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9F29EF8-6FCA-86CF-96EE-5F07FA94E70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E45EFF1-39FD-C408-0296-92ED55035C72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" name="Graphic 21">
                <a:extLst>
                  <a:ext uri="{FF2B5EF4-FFF2-40B4-BE49-F238E27FC236}">
                    <a16:creationId xmlns:a16="http://schemas.microsoft.com/office/drawing/2014/main" id="{0B73A0EC-BBEB-5316-BBF0-CB0814FD144F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F074DCD5-8A82-17CE-5155-43026AB3A4D5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54589608-E15B-1212-9D79-DC69C79823E5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E089FFD-0CA2-0E2B-EC97-21C584F01B60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A6E3EDA1-424A-CEAF-73C2-983A5086F47F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" name="Graphic 21">
                <a:extLst>
                  <a:ext uri="{FF2B5EF4-FFF2-40B4-BE49-F238E27FC236}">
                    <a16:creationId xmlns:a16="http://schemas.microsoft.com/office/drawing/2014/main" id="{77D84763-7806-32DF-612D-DCB5CD4A3BD2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4E778892-4200-EA57-DA1E-5DDC1B099D60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5869AF3C-0CC2-D752-4BBE-A408C9E509B3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24FEBDE9-F15C-F479-16EC-F9BAA192009D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F966B75E-B59C-60BE-728C-09E8E747A964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0A4FA69E-A00E-956B-7380-E9F4509A4166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092CB55A-1AC5-4B32-6F8D-758AC455D0CD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BC110E65-80E5-D700-9C01-44DF26672570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" name="Graphic 21">
                <a:extLst>
                  <a:ext uri="{FF2B5EF4-FFF2-40B4-BE49-F238E27FC236}">
                    <a16:creationId xmlns:a16="http://schemas.microsoft.com/office/drawing/2014/main" id="{0E9A0CAC-A392-E9EB-D075-83D0C34ABA99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7FD3F02D-22F7-B8D2-2F97-F13DFC024CCA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" name="Graphic 21">
                  <a:extLst>
                    <a:ext uri="{FF2B5EF4-FFF2-40B4-BE49-F238E27FC236}">
                      <a16:creationId xmlns:a16="http://schemas.microsoft.com/office/drawing/2014/main" id="{4893F838-CA1F-F89A-C6B2-141C7D8BCE5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FDD13B26-DF84-E6FD-22CD-0100969682EE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D00B8529-3534-49D6-4CCC-4EBA4BCA2E35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3F0E5438-B158-B5C1-38D4-631AF533DFFF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A2762F43-7144-730E-32E7-B8D72445B77F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6F441D33-7C99-B761-82A9-39766A2453B9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5EAAC756-856C-27C4-726C-4409231355EF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4E92D8F7-FEE4-EE4C-A68D-6EEDE4432D6B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B91F100-D528-AB4F-F59F-46F3446659E6}"/>
                </a:ext>
              </a:extLst>
            </p:cNvPr>
            <p:cNvCxnSpPr>
              <a:stCxn id="10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8875741-5E73-F459-DB84-C03D3AA3808D}"/>
              </a:ext>
            </a:extLst>
          </p:cNvPr>
          <p:cNvGrpSpPr/>
          <p:nvPr/>
        </p:nvGrpSpPr>
        <p:grpSpPr>
          <a:xfrm>
            <a:off x="1002760" y="-132999"/>
            <a:ext cx="402311" cy="1861422"/>
            <a:chOff x="7496261" y="0"/>
            <a:chExt cx="402311" cy="1861422"/>
          </a:xfrm>
        </p:grpSpPr>
        <p:grpSp>
          <p:nvGrpSpPr>
            <p:cNvPr id="33" name="Graphic 21">
              <a:extLst>
                <a:ext uri="{FF2B5EF4-FFF2-40B4-BE49-F238E27FC236}">
                  <a16:creationId xmlns:a16="http://schemas.microsoft.com/office/drawing/2014/main" id="{D20D8B3F-8A8D-B37C-AD32-8B5069EFB3FD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DEF5704-77B0-D412-10DE-382D9DA4BEB4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19524E3-C809-7FF6-58A4-9B6D2DEB87EC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B9E3CDD-86C0-140E-107F-53F947715431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D15ECBB-D622-5A1C-6020-91FC6401AFA0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9" name="Graphic 21">
                <a:extLst>
                  <a:ext uri="{FF2B5EF4-FFF2-40B4-BE49-F238E27FC236}">
                    <a16:creationId xmlns:a16="http://schemas.microsoft.com/office/drawing/2014/main" id="{DEAAA1B6-D4A2-17AB-5E08-190487A3ABEF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815D4BED-1861-D8A5-F418-1DDAA1BFF306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254CDFA-3D06-1545-0EE9-DCBC97B0B425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D7A103A-B141-822B-339C-FE021EDF154C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31A453D-9E08-1910-B4EA-C959D43A0CAF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2" name="Graphic 21">
                <a:extLst>
                  <a:ext uri="{FF2B5EF4-FFF2-40B4-BE49-F238E27FC236}">
                    <a16:creationId xmlns:a16="http://schemas.microsoft.com/office/drawing/2014/main" id="{482EEEBE-8E9F-6971-8083-8A89D7A2F83E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8B45792B-25E4-8524-BB35-AE89982BF2FE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B8D4D7C8-6EAA-7A46-C248-6E54A607ACC7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BDB7A54-D9B5-853F-2EF1-8F4C4F12A848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463EF84-BA53-2155-C2B6-D9D1E4E0F579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C908740C-2689-75E1-BBCB-527DBA8BE0F5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7C497D7C-3E09-D706-908F-64590EDAA90A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05D4C643-4D70-A8E6-089A-FD7D19DF4D87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3" name="Graphic 21">
                <a:extLst>
                  <a:ext uri="{FF2B5EF4-FFF2-40B4-BE49-F238E27FC236}">
                    <a16:creationId xmlns:a16="http://schemas.microsoft.com/office/drawing/2014/main" id="{FD09398F-7575-CCE1-88F5-2C7E0D638D9B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6ED64AF0-5FD3-5F0D-955C-FBDA0052B08C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5" name="Graphic 21">
                  <a:extLst>
                    <a:ext uri="{FF2B5EF4-FFF2-40B4-BE49-F238E27FC236}">
                      <a16:creationId xmlns:a16="http://schemas.microsoft.com/office/drawing/2014/main" id="{6B72003C-1410-96F5-ABA2-8FF889F966F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D7F14D78-84D4-1C9D-C917-923B149D088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050205D7-899E-90DF-0BEF-2986F3BB133C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48EC773C-5473-5C03-D82B-F5C895AD980A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D50F87F-3E86-9EA2-785C-6DF833548CED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409731ED-93C4-0582-B9DE-C395348192E5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505BF62-7863-75A2-4BCE-B0C0F7E8A25A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1BD3740D-13F6-A4F3-4A7E-B380F060F4A1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6E56A616-D196-1BF3-0439-C03750E6EE51}"/>
                </a:ext>
              </a:extLst>
            </p:cNvPr>
            <p:cNvCxnSpPr>
              <a:stCxn id="40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CEEC03C-4F45-7C64-0F5B-B36AB0C299E9}"/>
              </a:ext>
            </a:extLst>
          </p:cNvPr>
          <p:cNvGrpSpPr/>
          <p:nvPr/>
        </p:nvGrpSpPr>
        <p:grpSpPr>
          <a:xfrm>
            <a:off x="2387797" y="3517010"/>
            <a:ext cx="8415866" cy="1329266"/>
            <a:chOff x="1896534" y="3079389"/>
            <a:chExt cx="8415866" cy="1329266"/>
          </a:xfrm>
          <a:solidFill>
            <a:schemeClr val="bg1"/>
          </a:solidFill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566C0953-90C1-650F-7772-16D64EB85F24}"/>
                </a:ext>
              </a:extLst>
            </p:cNvPr>
            <p:cNvCxnSpPr/>
            <p:nvPr/>
          </p:nvCxnSpPr>
          <p:spPr>
            <a:xfrm>
              <a:off x="2082800" y="3079389"/>
              <a:ext cx="0" cy="639037"/>
            </a:xfrm>
            <a:prstGeom prst="line">
              <a:avLst/>
            </a:prstGeom>
            <a:grpFill/>
            <a:ln w="28575">
              <a:solidFill>
                <a:srgbClr val="0DAC4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5456C6D0-FAD4-12B0-01CF-1F3FDEC8E327}"/>
                </a:ext>
              </a:extLst>
            </p:cNvPr>
            <p:cNvGrpSpPr/>
            <p:nvPr/>
          </p:nvGrpSpPr>
          <p:grpSpPr>
            <a:xfrm>
              <a:off x="1896534" y="3096322"/>
              <a:ext cx="8415866" cy="1312333"/>
              <a:chOff x="1896534" y="3096322"/>
              <a:chExt cx="8415866" cy="1312333"/>
            </a:xfrm>
            <a:grpFill/>
          </p:grpSpPr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EC3E9F27-7B54-B21A-2A69-0AC6A6B40127}"/>
                  </a:ext>
                </a:extLst>
              </p:cNvPr>
              <p:cNvCxnSpPr/>
              <p:nvPr/>
            </p:nvCxnSpPr>
            <p:spPr>
              <a:xfrm>
                <a:off x="2032000" y="3769617"/>
                <a:ext cx="8094133" cy="0"/>
              </a:xfrm>
              <a:prstGeom prst="line">
                <a:avLst/>
              </a:prstGeom>
              <a:grpFill/>
              <a:ln w="28575">
                <a:solidFill>
                  <a:srgbClr val="0DAC4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8-Point Star 10">
                <a:extLst>
                  <a:ext uri="{FF2B5EF4-FFF2-40B4-BE49-F238E27FC236}">
                    <a16:creationId xmlns:a16="http://schemas.microsoft.com/office/drawing/2014/main" id="{E4F85666-B9F3-3E3A-BC0A-0D820E6C9FE9}"/>
                  </a:ext>
                </a:extLst>
              </p:cNvPr>
              <p:cNvSpPr/>
              <p:nvPr/>
            </p:nvSpPr>
            <p:spPr>
              <a:xfrm>
                <a:off x="1896534" y="3583350"/>
                <a:ext cx="372533" cy="372533"/>
              </a:xfrm>
              <a:prstGeom prst="star8">
                <a:avLst/>
              </a:prstGeom>
              <a:solidFill>
                <a:srgbClr val="0DAC4F"/>
              </a:solidFill>
              <a:ln>
                <a:solidFill>
                  <a:srgbClr val="0DAC4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67" name="8-Point Star 11">
                <a:extLst>
                  <a:ext uri="{FF2B5EF4-FFF2-40B4-BE49-F238E27FC236}">
                    <a16:creationId xmlns:a16="http://schemas.microsoft.com/office/drawing/2014/main" id="{3148C991-E493-1DDF-4066-39F41CB5FACD}"/>
                  </a:ext>
                </a:extLst>
              </p:cNvPr>
              <p:cNvSpPr/>
              <p:nvPr/>
            </p:nvSpPr>
            <p:spPr>
              <a:xfrm>
                <a:off x="3911600" y="3583350"/>
                <a:ext cx="372533" cy="372533"/>
              </a:xfrm>
              <a:prstGeom prst="star8">
                <a:avLst/>
              </a:prstGeom>
              <a:solidFill>
                <a:srgbClr val="0DAC4F"/>
              </a:solidFill>
              <a:ln>
                <a:solidFill>
                  <a:srgbClr val="0DAC4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68" name="8-Point Star 12">
                <a:extLst>
                  <a:ext uri="{FF2B5EF4-FFF2-40B4-BE49-F238E27FC236}">
                    <a16:creationId xmlns:a16="http://schemas.microsoft.com/office/drawing/2014/main" id="{A5B90603-420A-8118-58C8-8DF70E0ECD18}"/>
                  </a:ext>
                </a:extLst>
              </p:cNvPr>
              <p:cNvSpPr/>
              <p:nvPr/>
            </p:nvSpPr>
            <p:spPr>
              <a:xfrm>
                <a:off x="5909734" y="3583350"/>
                <a:ext cx="372533" cy="372533"/>
              </a:xfrm>
              <a:prstGeom prst="star8">
                <a:avLst/>
              </a:prstGeom>
              <a:solidFill>
                <a:srgbClr val="0DAC4F"/>
              </a:solidFill>
              <a:ln>
                <a:solidFill>
                  <a:srgbClr val="0DAC4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69" name="8-Point Star 13">
                <a:extLst>
                  <a:ext uri="{FF2B5EF4-FFF2-40B4-BE49-F238E27FC236}">
                    <a16:creationId xmlns:a16="http://schemas.microsoft.com/office/drawing/2014/main" id="{5202D497-D510-EAB1-24EC-06AE0B4C3C7B}"/>
                  </a:ext>
                </a:extLst>
              </p:cNvPr>
              <p:cNvSpPr/>
              <p:nvPr/>
            </p:nvSpPr>
            <p:spPr>
              <a:xfrm>
                <a:off x="7907867" y="3583350"/>
                <a:ext cx="372533" cy="372533"/>
              </a:xfrm>
              <a:prstGeom prst="star8">
                <a:avLst/>
              </a:prstGeom>
              <a:solidFill>
                <a:srgbClr val="0DAC4F"/>
              </a:solidFill>
              <a:ln>
                <a:solidFill>
                  <a:srgbClr val="0DAC4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70" name="8-Point Star 14">
                <a:extLst>
                  <a:ext uri="{FF2B5EF4-FFF2-40B4-BE49-F238E27FC236}">
                    <a16:creationId xmlns:a16="http://schemas.microsoft.com/office/drawing/2014/main" id="{0C30389A-9880-FF51-2468-92EBE4BE3D65}"/>
                  </a:ext>
                </a:extLst>
              </p:cNvPr>
              <p:cNvSpPr/>
              <p:nvPr/>
            </p:nvSpPr>
            <p:spPr>
              <a:xfrm>
                <a:off x="9939867" y="3583350"/>
                <a:ext cx="372533" cy="372533"/>
              </a:xfrm>
              <a:prstGeom prst="star8">
                <a:avLst/>
              </a:prstGeom>
              <a:solidFill>
                <a:srgbClr val="0DAC4F"/>
              </a:solidFill>
              <a:ln>
                <a:solidFill>
                  <a:srgbClr val="0DAC4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658477BA-B3B4-9EEC-0BA6-7576CA6B6CBE}"/>
                  </a:ext>
                </a:extLst>
              </p:cNvPr>
              <p:cNvCxnSpPr/>
              <p:nvPr/>
            </p:nvCxnSpPr>
            <p:spPr>
              <a:xfrm>
                <a:off x="4118004" y="3769618"/>
                <a:ext cx="0" cy="639037"/>
              </a:xfrm>
              <a:prstGeom prst="line">
                <a:avLst/>
              </a:prstGeom>
              <a:grpFill/>
              <a:ln w="28575">
                <a:solidFill>
                  <a:srgbClr val="0DAC4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80ABFF3F-105A-DD04-5445-8AA0124F337B}"/>
                  </a:ext>
                </a:extLst>
              </p:cNvPr>
              <p:cNvCxnSpPr/>
              <p:nvPr/>
            </p:nvCxnSpPr>
            <p:spPr>
              <a:xfrm>
                <a:off x="6096000" y="3096322"/>
                <a:ext cx="0" cy="639037"/>
              </a:xfrm>
              <a:prstGeom prst="line">
                <a:avLst/>
              </a:prstGeom>
              <a:grpFill/>
              <a:ln w="28575">
                <a:solidFill>
                  <a:srgbClr val="0DAC4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CDA308A5-9EB4-2C16-3EF4-FC3F87126ABC}"/>
                  </a:ext>
                </a:extLst>
              </p:cNvPr>
              <p:cNvCxnSpPr/>
              <p:nvPr/>
            </p:nvCxnSpPr>
            <p:spPr>
              <a:xfrm>
                <a:off x="8094133" y="3769618"/>
                <a:ext cx="0" cy="639037"/>
              </a:xfrm>
              <a:prstGeom prst="line">
                <a:avLst/>
              </a:prstGeom>
              <a:grpFill/>
              <a:ln w="28575">
                <a:solidFill>
                  <a:srgbClr val="0DAC4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D3DB2301-605F-B601-7FBF-91EF29E796C7}"/>
                  </a:ext>
                </a:extLst>
              </p:cNvPr>
              <p:cNvCxnSpPr/>
              <p:nvPr/>
            </p:nvCxnSpPr>
            <p:spPr>
              <a:xfrm>
                <a:off x="10126133" y="3096322"/>
                <a:ext cx="0" cy="639037"/>
              </a:xfrm>
              <a:prstGeom prst="line">
                <a:avLst/>
              </a:prstGeom>
              <a:grpFill/>
              <a:ln w="28575">
                <a:solidFill>
                  <a:srgbClr val="0DAC4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" name="Google Shape;2869;p58">
            <a:extLst>
              <a:ext uri="{FF2B5EF4-FFF2-40B4-BE49-F238E27FC236}">
                <a16:creationId xmlns:a16="http://schemas.microsoft.com/office/drawing/2014/main" id="{23BE89C5-5533-B41E-A163-6D5CD2D5B2EA}"/>
              </a:ext>
            </a:extLst>
          </p:cNvPr>
          <p:cNvSpPr/>
          <p:nvPr/>
        </p:nvSpPr>
        <p:spPr>
          <a:xfrm>
            <a:off x="4053424" y="2373620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76" name="Google Shape;2869;p58">
            <a:extLst>
              <a:ext uri="{FF2B5EF4-FFF2-40B4-BE49-F238E27FC236}">
                <a16:creationId xmlns:a16="http://schemas.microsoft.com/office/drawing/2014/main" id="{FC5A1497-E87F-4E5B-1BD9-2E023034AC3B}"/>
              </a:ext>
            </a:extLst>
          </p:cNvPr>
          <p:cNvSpPr/>
          <p:nvPr/>
        </p:nvSpPr>
        <p:spPr>
          <a:xfrm>
            <a:off x="2038357" y="4867405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77" name="Google Shape;2869;p58">
            <a:extLst>
              <a:ext uri="{FF2B5EF4-FFF2-40B4-BE49-F238E27FC236}">
                <a16:creationId xmlns:a16="http://schemas.microsoft.com/office/drawing/2014/main" id="{5E04C1B0-2B5E-D49A-E957-F2F47B29B6BD}"/>
              </a:ext>
            </a:extLst>
          </p:cNvPr>
          <p:cNvSpPr/>
          <p:nvPr/>
        </p:nvSpPr>
        <p:spPr>
          <a:xfrm>
            <a:off x="8049690" y="2407877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/>
          </a:p>
        </p:txBody>
      </p:sp>
      <p:sp>
        <p:nvSpPr>
          <p:cNvPr id="78" name="Google Shape;2869;p58">
            <a:extLst>
              <a:ext uri="{FF2B5EF4-FFF2-40B4-BE49-F238E27FC236}">
                <a16:creationId xmlns:a16="http://schemas.microsoft.com/office/drawing/2014/main" id="{9FD80CE6-A7C6-E9B7-B8D3-F3EF4FB85CC1}"/>
              </a:ext>
            </a:extLst>
          </p:cNvPr>
          <p:cNvSpPr/>
          <p:nvPr/>
        </p:nvSpPr>
        <p:spPr>
          <a:xfrm>
            <a:off x="6051557" y="4846277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/>
          </a:p>
        </p:txBody>
      </p:sp>
      <p:sp>
        <p:nvSpPr>
          <p:cNvPr id="79" name="Google Shape;2869;p58">
            <a:extLst>
              <a:ext uri="{FF2B5EF4-FFF2-40B4-BE49-F238E27FC236}">
                <a16:creationId xmlns:a16="http://schemas.microsoft.com/office/drawing/2014/main" id="{55F8E1F3-5E1C-0DF1-EE49-71B7C3BAA341}"/>
              </a:ext>
            </a:extLst>
          </p:cNvPr>
          <p:cNvSpPr/>
          <p:nvPr/>
        </p:nvSpPr>
        <p:spPr>
          <a:xfrm>
            <a:off x="10047824" y="4846277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" name="Google Shape;1186;p76">
            <a:extLst>
              <a:ext uri="{FF2B5EF4-FFF2-40B4-BE49-F238E27FC236}">
                <a16:creationId xmlns:a16="http://schemas.microsoft.com/office/drawing/2014/main" id="{554E706E-B3DC-E62B-DCFA-53104BA1D873}"/>
              </a:ext>
            </a:extLst>
          </p:cNvPr>
          <p:cNvGrpSpPr/>
          <p:nvPr/>
        </p:nvGrpSpPr>
        <p:grpSpPr>
          <a:xfrm>
            <a:off x="10313594" y="5107790"/>
            <a:ext cx="555045" cy="591149"/>
            <a:chOff x="6188425" y="1239800"/>
            <a:chExt cx="412775" cy="439625"/>
          </a:xfrm>
          <a:solidFill>
            <a:srgbClr val="0DAC4F"/>
          </a:solidFill>
        </p:grpSpPr>
        <p:sp>
          <p:nvSpPr>
            <p:cNvPr id="81" name="Google Shape;1187;p76">
              <a:extLst>
                <a:ext uri="{FF2B5EF4-FFF2-40B4-BE49-F238E27FC236}">
                  <a16:creationId xmlns:a16="http://schemas.microsoft.com/office/drawing/2014/main" id="{484FC312-0BB1-8EA8-9CA7-64CD4A4B0DFF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88;p76">
              <a:extLst>
                <a:ext uri="{FF2B5EF4-FFF2-40B4-BE49-F238E27FC236}">
                  <a16:creationId xmlns:a16="http://schemas.microsoft.com/office/drawing/2014/main" id="{4267FB57-1572-E549-C41B-BF271746E9E8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89;p76">
              <a:extLst>
                <a:ext uri="{FF2B5EF4-FFF2-40B4-BE49-F238E27FC236}">
                  <a16:creationId xmlns:a16="http://schemas.microsoft.com/office/drawing/2014/main" id="{1E275DC0-82D0-0C91-F528-7D8DB411138E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0;p76">
              <a:extLst>
                <a:ext uri="{FF2B5EF4-FFF2-40B4-BE49-F238E27FC236}">
                  <a16:creationId xmlns:a16="http://schemas.microsoft.com/office/drawing/2014/main" id="{89206932-58F6-9155-B9CD-E12E67D172BA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1;p76">
              <a:extLst>
                <a:ext uri="{FF2B5EF4-FFF2-40B4-BE49-F238E27FC236}">
                  <a16:creationId xmlns:a16="http://schemas.microsoft.com/office/drawing/2014/main" id="{DD5E4718-D754-ACC9-A309-B357C5E72FBC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192;p76">
              <a:extLst>
                <a:ext uri="{FF2B5EF4-FFF2-40B4-BE49-F238E27FC236}">
                  <a16:creationId xmlns:a16="http://schemas.microsoft.com/office/drawing/2014/main" id="{F67BEB8E-CDEA-A58F-04AB-FF15E83225A5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193;p76">
              <a:extLst>
                <a:ext uri="{FF2B5EF4-FFF2-40B4-BE49-F238E27FC236}">
                  <a16:creationId xmlns:a16="http://schemas.microsoft.com/office/drawing/2014/main" id="{28790A7A-1223-3EAF-306E-2C08E1080BB6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194;p76">
              <a:extLst>
                <a:ext uri="{FF2B5EF4-FFF2-40B4-BE49-F238E27FC236}">
                  <a16:creationId xmlns:a16="http://schemas.microsoft.com/office/drawing/2014/main" id="{1140C3B0-D7E8-E65E-A59C-642E3E07ED24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195;p76">
              <a:extLst>
                <a:ext uri="{FF2B5EF4-FFF2-40B4-BE49-F238E27FC236}">
                  <a16:creationId xmlns:a16="http://schemas.microsoft.com/office/drawing/2014/main" id="{4594DB7A-1709-4C9F-67E6-3FAAEB7D0776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196;p76">
              <a:extLst>
                <a:ext uri="{FF2B5EF4-FFF2-40B4-BE49-F238E27FC236}">
                  <a16:creationId xmlns:a16="http://schemas.microsoft.com/office/drawing/2014/main" id="{6990CA42-F0D5-3247-F5AC-0D21F6B4972F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197;p76">
              <a:extLst>
                <a:ext uri="{FF2B5EF4-FFF2-40B4-BE49-F238E27FC236}">
                  <a16:creationId xmlns:a16="http://schemas.microsoft.com/office/drawing/2014/main" id="{3BF2BC78-B7AB-B1DA-70A0-334970F3D7D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198;p76">
              <a:extLst>
                <a:ext uri="{FF2B5EF4-FFF2-40B4-BE49-F238E27FC236}">
                  <a16:creationId xmlns:a16="http://schemas.microsoft.com/office/drawing/2014/main" id="{1B370EFB-0D18-A604-14E4-A2287429EB1A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199;p76">
              <a:extLst>
                <a:ext uri="{FF2B5EF4-FFF2-40B4-BE49-F238E27FC236}">
                  <a16:creationId xmlns:a16="http://schemas.microsoft.com/office/drawing/2014/main" id="{151BFB8D-5599-DBC6-EA1F-05E943A62EE1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" name="Google Shape;1248;p76">
            <a:extLst>
              <a:ext uri="{FF2B5EF4-FFF2-40B4-BE49-F238E27FC236}">
                <a16:creationId xmlns:a16="http://schemas.microsoft.com/office/drawing/2014/main" id="{9EB3F5CE-BA30-77E8-D0F2-F95340EFB21B}"/>
              </a:ext>
            </a:extLst>
          </p:cNvPr>
          <p:cNvGrpSpPr/>
          <p:nvPr/>
        </p:nvGrpSpPr>
        <p:grpSpPr>
          <a:xfrm>
            <a:off x="8301298" y="2652444"/>
            <a:ext cx="596091" cy="581770"/>
            <a:chOff x="4624950" y="4029625"/>
            <a:chExt cx="443300" cy="432650"/>
          </a:xfrm>
          <a:solidFill>
            <a:srgbClr val="0DAC4F"/>
          </a:solidFill>
        </p:grpSpPr>
        <p:sp>
          <p:nvSpPr>
            <p:cNvPr id="95" name="Google Shape;1249;p76">
              <a:extLst>
                <a:ext uri="{FF2B5EF4-FFF2-40B4-BE49-F238E27FC236}">
                  <a16:creationId xmlns:a16="http://schemas.microsoft.com/office/drawing/2014/main" id="{976C86D7-B53C-52DC-DB15-65A5614776DA}"/>
                </a:ext>
              </a:extLst>
            </p:cNvPr>
            <p:cNvSpPr/>
            <p:nvPr/>
          </p:nvSpPr>
          <p:spPr>
            <a:xfrm>
              <a:off x="4624950" y="4076900"/>
              <a:ext cx="443300" cy="385375"/>
            </a:xfrm>
            <a:custGeom>
              <a:avLst/>
              <a:gdLst/>
              <a:ahLst/>
              <a:cxnLst/>
              <a:rect l="l" t="t" r="r" b="b"/>
              <a:pathLst>
                <a:path w="17732" h="15415" extrusionOk="0">
                  <a:moveTo>
                    <a:pt x="10613" y="517"/>
                  </a:moveTo>
                  <a:cubicBezTo>
                    <a:pt x="11005" y="517"/>
                    <a:pt x="11370" y="776"/>
                    <a:pt x="11566" y="1150"/>
                  </a:cubicBezTo>
                  <a:lnTo>
                    <a:pt x="8931" y="2578"/>
                  </a:lnTo>
                  <a:cubicBezTo>
                    <a:pt x="8762" y="2331"/>
                    <a:pt x="8710" y="2033"/>
                    <a:pt x="8788" y="1747"/>
                  </a:cubicBezTo>
                  <a:cubicBezTo>
                    <a:pt x="8853" y="1501"/>
                    <a:pt x="9009" y="1293"/>
                    <a:pt x="9242" y="1163"/>
                  </a:cubicBezTo>
                  <a:lnTo>
                    <a:pt x="10151" y="644"/>
                  </a:lnTo>
                  <a:cubicBezTo>
                    <a:pt x="10304" y="556"/>
                    <a:pt x="10461" y="517"/>
                    <a:pt x="10613" y="517"/>
                  </a:cubicBezTo>
                  <a:close/>
                  <a:moveTo>
                    <a:pt x="11825" y="1591"/>
                  </a:moveTo>
                  <a:lnTo>
                    <a:pt x="11825" y="1591"/>
                  </a:lnTo>
                  <a:cubicBezTo>
                    <a:pt x="12435" y="2539"/>
                    <a:pt x="12228" y="3811"/>
                    <a:pt x="11215" y="4395"/>
                  </a:cubicBezTo>
                  <a:cubicBezTo>
                    <a:pt x="11052" y="4489"/>
                    <a:pt x="10873" y="4538"/>
                    <a:pt x="10691" y="4538"/>
                  </a:cubicBezTo>
                  <a:cubicBezTo>
                    <a:pt x="10597" y="4538"/>
                    <a:pt x="10503" y="4525"/>
                    <a:pt x="10411" y="4499"/>
                  </a:cubicBezTo>
                  <a:cubicBezTo>
                    <a:pt x="10125" y="4434"/>
                    <a:pt x="9891" y="4252"/>
                    <a:pt x="9762" y="4006"/>
                  </a:cubicBezTo>
                  <a:lnTo>
                    <a:pt x="9190" y="3032"/>
                  </a:lnTo>
                  <a:lnTo>
                    <a:pt x="11825" y="1591"/>
                  </a:lnTo>
                  <a:close/>
                  <a:moveTo>
                    <a:pt x="7179" y="6160"/>
                  </a:moveTo>
                  <a:cubicBezTo>
                    <a:pt x="7464" y="6459"/>
                    <a:pt x="7828" y="6666"/>
                    <a:pt x="8230" y="6757"/>
                  </a:cubicBezTo>
                  <a:lnTo>
                    <a:pt x="8035" y="7328"/>
                  </a:lnTo>
                  <a:lnTo>
                    <a:pt x="7321" y="6666"/>
                  </a:lnTo>
                  <a:cubicBezTo>
                    <a:pt x="7218" y="6563"/>
                    <a:pt x="7166" y="6420"/>
                    <a:pt x="7179" y="6277"/>
                  </a:cubicBezTo>
                  <a:lnTo>
                    <a:pt x="7179" y="6277"/>
                  </a:lnTo>
                  <a:lnTo>
                    <a:pt x="7166" y="6290"/>
                  </a:lnTo>
                  <a:lnTo>
                    <a:pt x="7166" y="6290"/>
                  </a:lnTo>
                  <a:lnTo>
                    <a:pt x="7179" y="6160"/>
                  </a:lnTo>
                  <a:close/>
                  <a:moveTo>
                    <a:pt x="3882" y="10690"/>
                  </a:moveTo>
                  <a:lnTo>
                    <a:pt x="4622" y="11378"/>
                  </a:lnTo>
                  <a:lnTo>
                    <a:pt x="3129" y="11378"/>
                  </a:lnTo>
                  <a:lnTo>
                    <a:pt x="3882" y="10690"/>
                  </a:lnTo>
                  <a:close/>
                  <a:moveTo>
                    <a:pt x="12453" y="3990"/>
                  </a:moveTo>
                  <a:cubicBezTo>
                    <a:pt x="13265" y="3990"/>
                    <a:pt x="13902" y="4362"/>
                    <a:pt x="14421" y="5005"/>
                  </a:cubicBezTo>
                  <a:cubicBezTo>
                    <a:pt x="15057" y="5797"/>
                    <a:pt x="15395" y="6783"/>
                    <a:pt x="15395" y="7783"/>
                  </a:cubicBezTo>
                  <a:lnTo>
                    <a:pt x="15395" y="9418"/>
                  </a:lnTo>
                  <a:lnTo>
                    <a:pt x="12591" y="9418"/>
                  </a:lnTo>
                  <a:cubicBezTo>
                    <a:pt x="12254" y="9418"/>
                    <a:pt x="12254" y="9937"/>
                    <a:pt x="12591" y="9937"/>
                  </a:cubicBezTo>
                  <a:lnTo>
                    <a:pt x="15395" y="9937"/>
                  </a:lnTo>
                  <a:lnTo>
                    <a:pt x="15395" y="11897"/>
                  </a:lnTo>
                  <a:cubicBezTo>
                    <a:pt x="15395" y="12494"/>
                    <a:pt x="15005" y="13014"/>
                    <a:pt x="14447" y="13195"/>
                  </a:cubicBezTo>
                  <a:lnTo>
                    <a:pt x="14175" y="12481"/>
                  </a:lnTo>
                  <a:cubicBezTo>
                    <a:pt x="14032" y="12118"/>
                    <a:pt x="13681" y="11884"/>
                    <a:pt x="13305" y="11884"/>
                  </a:cubicBezTo>
                  <a:lnTo>
                    <a:pt x="12760" y="11884"/>
                  </a:lnTo>
                  <a:cubicBezTo>
                    <a:pt x="12773" y="11612"/>
                    <a:pt x="12552" y="11391"/>
                    <a:pt x="12280" y="11391"/>
                  </a:cubicBezTo>
                  <a:lnTo>
                    <a:pt x="9489" y="11391"/>
                  </a:lnTo>
                  <a:cubicBezTo>
                    <a:pt x="9151" y="11391"/>
                    <a:pt x="9151" y="11897"/>
                    <a:pt x="9489" y="11897"/>
                  </a:cubicBezTo>
                  <a:lnTo>
                    <a:pt x="12280" y="11897"/>
                  </a:lnTo>
                  <a:lnTo>
                    <a:pt x="12280" y="13260"/>
                  </a:lnTo>
                  <a:lnTo>
                    <a:pt x="7983" y="13260"/>
                  </a:lnTo>
                  <a:cubicBezTo>
                    <a:pt x="7451" y="13260"/>
                    <a:pt x="7036" y="12832"/>
                    <a:pt x="7036" y="12313"/>
                  </a:cubicBezTo>
                  <a:lnTo>
                    <a:pt x="7023" y="10872"/>
                  </a:lnTo>
                  <a:cubicBezTo>
                    <a:pt x="7010" y="10353"/>
                    <a:pt x="7438" y="9937"/>
                    <a:pt x="7957" y="9937"/>
                  </a:cubicBezTo>
                  <a:lnTo>
                    <a:pt x="11397" y="9937"/>
                  </a:lnTo>
                  <a:cubicBezTo>
                    <a:pt x="11540" y="9937"/>
                    <a:pt x="11657" y="9821"/>
                    <a:pt x="11657" y="9678"/>
                  </a:cubicBezTo>
                  <a:lnTo>
                    <a:pt x="11657" y="9301"/>
                  </a:lnTo>
                  <a:cubicBezTo>
                    <a:pt x="12163" y="9301"/>
                    <a:pt x="12617" y="8990"/>
                    <a:pt x="12799" y="8510"/>
                  </a:cubicBezTo>
                  <a:lnTo>
                    <a:pt x="13707" y="6069"/>
                  </a:lnTo>
                  <a:cubicBezTo>
                    <a:pt x="13798" y="5823"/>
                    <a:pt x="13798" y="5537"/>
                    <a:pt x="13681" y="5291"/>
                  </a:cubicBezTo>
                  <a:cubicBezTo>
                    <a:pt x="13635" y="5175"/>
                    <a:pt x="13546" y="5127"/>
                    <a:pt x="13457" y="5127"/>
                  </a:cubicBezTo>
                  <a:cubicBezTo>
                    <a:pt x="13295" y="5127"/>
                    <a:pt x="13131" y="5285"/>
                    <a:pt x="13214" y="5485"/>
                  </a:cubicBezTo>
                  <a:cubicBezTo>
                    <a:pt x="13266" y="5615"/>
                    <a:pt x="13266" y="5758"/>
                    <a:pt x="13214" y="5901"/>
                  </a:cubicBezTo>
                  <a:lnTo>
                    <a:pt x="12306" y="8328"/>
                  </a:lnTo>
                  <a:cubicBezTo>
                    <a:pt x="12194" y="8612"/>
                    <a:pt x="11924" y="8785"/>
                    <a:pt x="11637" y="8785"/>
                  </a:cubicBezTo>
                  <a:cubicBezTo>
                    <a:pt x="11557" y="8785"/>
                    <a:pt x="11476" y="8772"/>
                    <a:pt x="11397" y="8743"/>
                  </a:cubicBezTo>
                  <a:lnTo>
                    <a:pt x="8451" y="7640"/>
                  </a:lnTo>
                  <a:lnTo>
                    <a:pt x="8801" y="6692"/>
                  </a:lnTo>
                  <a:cubicBezTo>
                    <a:pt x="8812" y="6650"/>
                    <a:pt x="8840" y="6608"/>
                    <a:pt x="8885" y="6608"/>
                  </a:cubicBezTo>
                  <a:cubicBezTo>
                    <a:pt x="8895" y="6608"/>
                    <a:pt x="8906" y="6610"/>
                    <a:pt x="8918" y="6615"/>
                  </a:cubicBezTo>
                  <a:lnTo>
                    <a:pt x="11150" y="7445"/>
                  </a:lnTo>
                  <a:cubicBezTo>
                    <a:pt x="11178" y="7456"/>
                    <a:pt x="11206" y="7461"/>
                    <a:pt x="11234" y="7461"/>
                  </a:cubicBezTo>
                  <a:cubicBezTo>
                    <a:pt x="11337" y="7461"/>
                    <a:pt x="11434" y="7392"/>
                    <a:pt x="11475" y="7289"/>
                  </a:cubicBezTo>
                  <a:lnTo>
                    <a:pt x="12150" y="5511"/>
                  </a:lnTo>
                  <a:cubicBezTo>
                    <a:pt x="12202" y="5368"/>
                    <a:pt x="12306" y="5265"/>
                    <a:pt x="12435" y="5200"/>
                  </a:cubicBezTo>
                  <a:cubicBezTo>
                    <a:pt x="12706" y="5076"/>
                    <a:pt x="12584" y="4706"/>
                    <a:pt x="12334" y="4706"/>
                  </a:cubicBezTo>
                  <a:cubicBezTo>
                    <a:pt x="12297" y="4706"/>
                    <a:pt x="12257" y="4714"/>
                    <a:pt x="12215" y="4732"/>
                  </a:cubicBezTo>
                  <a:cubicBezTo>
                    <a:pt x="11942" y="4862"/>
                    <a:pt x="11734" y="5109"/>
                    <a:pt x="11631" y="5407"/>
                  </a:cubicBezTo>
                  <a:lnTo>
                    <a:pt x="11631" y="4745"/>
                  </a:lnTo>
                  <a:cubicBezTo>
                    <a:pt x="11916" y="4551"/>
                    <a:pt x="12150" y="4291"/>
                    <a:pt x="12332" y="3993"/>
                  </a:cubicBezTo>
                  <a:cubicBezTo>
                    <a:pt x="12373" y="3991"/>
                    <a:pt x="12413" y="3990"/>
                    <a:pt x="12453" y="3990"/>
                  </a:cubicBezTo>
                  <a:close/>
                  <a:moveTo>
                    <a:pt x="13305" y="12391"/>
                  </a:moveTo>
                  <a:cubicBezTo>
                    <a:pt x="13474" y="12391"/>
                    <a:pt x="13630" y="12494"/>
                    <a:pt x="13694" y="12663"/>
                  </a:cubicBezTo>
                  <a:lnTo>
                    <a:pt x="14149" y="13831"/>
                  </a:lnTo>
                  <a:lnTo>
                    <a:pt x="13707" y="13831"/>
                  </a:lnTo>
                  <a:lnTo>
                    <a:pt x="13266" y="13338"/>
                  </a:lnTo>
                  <a:cubicBezTo>
                    <a:pt x="13214" y="13273"/>
                    <a:pt x="13149" y="13247"/>
                    <a:pt x="13071" y="13247"/>
                  </a:cubicBezTo>
                  <a:lnTo>
                    <a:pt x="12773" y="13247"/>
                  </a:lnTo>
                  <a:lnTo>
                    <a:pt x="12773" y="12391"/>
                  </a:lnTo>
                  <a:close/>
                  <a:moveTo>
                    <a:pt x="16355" y="11897"/>
                  </a:moveTo>
                  <a:cubicBezTo>
                    <a:pt x="16498" y="11897"/>
                    <a:pt x="16615" y="12001"/>
                    <a:pt x="16654" y="12144"/>
                  </a:cubicBezTo>
                  <a:lnTo>
                    <a:pt x="17108" y="14558"/>
                  </a:lnTo>
                  <a:cubicBezTo>
                    <a:pt x="17121" y="14649"/>
                    <a:pt x="17108" y="14740"/>
                    <a:pt x="17043" y="14818"/>
                  </a:cubicBezTo>
                  <a:lnTo>
                    <a:pt x="17043" y="14805"/>
                  </a:lnTo>
                  <a:cubicBezTo>
                    <a:pt x="16991" y="14883"/>
                    <a:pt x="16900" y="14922"/>
                    <a:pt x="16810" y="14922"/>
                  </a:cubicBezTo>
                  <a:lnTo>
                    <a:pt x="896" y="14922"/>
                  </a:lnTo>
                  <a:cubicBezTo>
                    <a:pt x="805" y="14922"/>
                    <a:pt x="715" y="14883"/>
                    <a:pt x="663" y="14805"/>
                  </a:cubicBezTo>
                  <a:cubicBezTo>
                    <a:pt x="598" y="14727"/>
                    <a:pt x="572" y="14636"/>
                    <a:pt x="598" y="14545"/>
                  </a:cubicBezTo>
                  <a:lnTo>
                    <a:pt x="1065" y="12131"/>
                  </a:lnTo>
                  <a:cubicBezTo>
                    <a:pt x="1091" y="12001"/>
                    <a:pt x="1221" y="11897"/>
                    <a:pt x="1364" y="11897"/>
                  </a:cubicBezTo>
                  <a:lnTo>
                    <a:pt x="6504" y="11897"/>
                  </a:lnTo>
                  <a:lnTo>
                    <a:pt x="6504" y="12313"/>
                  </a:lnTo>
                  <a:cubicBezTo>
                    <a:pt x="6504" y="13117"/>
                    <a:pt x="7153" y="13766"/>
                    <a:pt x="7957" y="13766"/>
                  </a:cubicBezTo>
                  <a:lnTo>
                    <a:pt x="12955" y="13766"/>
                  </a:lnTo>
                  <a:lnTo>
                    <a:pt x="13318" y="14195"/>
                  </a:lnTo>
                  <a:cubicBezTo>
                    <a:pt x="13409" y="14299"/>
                    <a:pt x="13526" y="14350"/>
                    <a:pt x="13668" y="14350"/>
                  </a:cubicBezTo>
                  <a:lnTo>
                    <a:pt x="14227" y="14350"/>
                  </a:lnTo>
                  <a:cubicBezTo>
                    <a:pt x="14603" y="14350"/>
                    <a:pt x="14759" y="13974"/>
                    <a:pt x="14642" y="13675"/>
                  </a:cubicBezTo>
                  <a:cubicBezTo>
                    <a:pt x="15408" y="13416"/>
                    <a:pt x="15914" y="12702"/>
                    <a:pt x="15927" y="11897"/>
                  </a:cubicBezTo>
                  <a:close/>
                  <a:moveTo>
                    <a:pt x="10620" y="0"/>
                  </a:moveTo>
                  <a:cubicBezTo>
                    <a:pt x="10373" y="0"/>
                    <a:pt x="10123" y="61"/>
                    <a:pt x="9891" y="190"/>
                  </a:cubicBezTo>
                  <a:lnTo>
                    <a:pt x="8970" y="722"/>
                  </a:lnTo>
                  <a:cubicBezTo>
                    <a:pt x="8269" y="1124"/>
                    <a:pt x="8022" y="2033"/>
                    <a:pt x="8425" y="2747"/>
                  </a:cubicBezTo>
                  <a:lnTo>
                    <a:pt x="9320" y="4265"/>
                  </a:lnTo>
                  <a:cubicBezTo>
                    <a:pt x="9608" y="4758"/>
                    <a:pt x="10139" y="5056"/>
                    <a:pt x="10696" y="5056"/>
                  </a:cubicBezTo>
                  <a:cubicBezTo>
                    <a:pt x="10843" y="5056"/>
                    <a:pt x="10991" y="5035"/>
                    <a:pt x="11137" y="4992"/>
                  </a:cubicBezTo>
                  <a:lnTo>
                    <a:pt x="11137" y="6770"/>
                  </a:lnTo>
                  <a:lnTo>
                    <a:pt x="11111" y="6861"/>
                  </a:lnTo>
                  <a:lnTo>
                    <a:pt x="9126" y="6121"/>
                  </a:lnTo>
                  <a:cubicBezTo>
                    <a:pt x="9055" y="6094"/>
                    <a:pt x="8981" y="6081"/>
                    <a:pt x="8909" y="6081"/>
                  </a:cubicBezTo>
                  <a:cubicBezTo>
                    <a:pt x="8743" y="6081"/>
                    <a:pt x="8581" y="6150"/>
                    <a:pt x="8464" y="6277"/>
                  </a:cubicBezTo>
                  <a:cubicBezTo>
                    <a:pt x="8035" y="6147"/>
                    <a:pt x="7659" y="5914"/>
                    <a:pt x="7347" y="5589"/>
                  </a:cubicBezTo>
                  <a:cubicBezTo>
                    <a:pt x="7274" y="5516"/>
                    <a:pt x="7176" y="5475"/>
                    <a:pt x="7075" y="5475"/>
                  </a:cubicBezTo>
                  <a:cubicBezTo>
                    <a:pt x="7031" y="5475"/>
                    <a:pt x="6988" y="5483"/>
                    <a:pt x="6945" y="5498"/>
                  </a:cubicBezTo>
                  <a:cubicBezTo>
                    <a:pt x="6685" y="5602"/>
                    <a:pt x="6659" y="5991"/>
                    <a:pt x="6659" y="6225"/>
                  </a:cubicBezTo>
                  <a:cubicBezTo>
                    <a:pt x="6633" y="6524"/>
                    <a:pt x="6737" y="6822"/>
                    <a:pt x="6958" y="7030"/>
                  </a:cubicBezTo>
                  <a:cubicBezTo>
                    <a:pt x="7269" y="7315"/>
                    <a:pt x="7646" y="7874"/>
                    <a:pt x="8048" y="8016"/>
                  </a:cubicBezTo>
                  <a:lnTo>
                    <a:pt x="11150" y="9185"/>
                  </a:lnTo>
                  <a:lnTo>
                    <a:pt x="11150" y="9405"/>
                  </a:lnTo>
                  <a:lnTo>
                    <a:pt x="7970" y="9405"/>
                  </a:lnTo>
                  <a:cubicBezTo>
                    <a:pt x="7166" y="9405"/>
                    <a:pt x="6517" y="10067"/>
                    <a:pt x="6517" y="10872"/>
                  </a:cubicBezTo>
                  <a:lnTo>
                    <a:pt x="6517" y="11365"/>
                  </a:lnTo>
                  <a:lnTo>
                    <a:pt x="5400" y="11365"/>
                  </a:lnTo>
                  <a:lnTo>
                    <a:pt x="4271" y="10340"/>
                  </a:lnTo>
                  <a:lnTo>
                    <a:pt x="5478" y="9249"/>
                  </a:lnTo>
                  <a:cubicBezTo>
                    <a:pt x="5671" y="9066"/>
                    <a:pt x="5498" y="8788"/>
                    <a:pt x="5296" y="8788"/>
                  </a:cubicBezTo>
                  <a:cubicBezTo>
                    <a:pt x="5240" y="8788"/>
                    <a:pt x="5181" y="8809"/>
                    <a:pt x="5128" y="8860"/>
                  </a:cubicBezTo>
                  <a:lnTo>
                    <a:pt x="3895" y="9989"/>
                  </a:lnTo>
                  <a:lnTo>
                    <a:pt x="2649" y="8860"/>
                  </a:lnTo>
                  <a:cubicBezTo>
                    <a:pt x="2594" y="8806"/>
                    <a:pt x="2534" y="8783"/>
                    <a:pt x="2476" y="8783"/>
                  </a:cubicBezTo>
                  <a:cubicBezTo>
                    <a:pt x="2273" y="8783"/>
                    <a:pt x="2099" y="9067"/>
                    <a:pt x="2311" y="9249"/>
                  </a:cubicBezTo>
                  <a:lnTo>
                    <a:pt x="3505" y="10340"/>
                  </a:lnTo>
                  <a:lnTo>
                    <a:pt x="2376" y="11365"/>
                  </a:lnTo>
                  <a:lnTo>
                    <a:pt x="1377" y="11365"/>
                  </a:lnTo>
                  <a:cubicBezTo>
                    <a:pt x="987" y="11365"/>
                    <a:pt x="650" y="11638"/>
                    <a:pt x="572" y="12014"/>
                  </a:cubicBezTo>
                  <a:lnTo>
                    <a:pt x="105" y="14428"/>
                  </a:lnTo>
                  <a:cubicBezTo>
                    <a:pt x="1" y="14935"/>
                    <a:pt x="390" y="15415"/>
                    <a:pt x="922" y="15415"/>
                  </a:cubicBezTo>
                  <a:lnTo>
                    <a:pt x="16823" y="15415"/>
                  </a:lnTo>
                  <a:cubicBezTo>
                    <a:pt x="17342" y="15415"/>
                    <a:pt x="17731" y="14935"/>
                    <a:pt x="17640" y="14428"/>
                  </a:cubicBezTo>
                  <a:lnTo>
                    <a:pt x="17640" y="14428"/>
                  </a:lnTo>
                  <a:lnTo>
                    <a:pt x="17627" y="14441"/>
                  </a:lnTo>
                  <a:lnTo>
                    <a:pt x="17173" y="12027"/>
                  </a:lnTo>
                  <a:cubicBezTo>
                    <a:pt x="17082" y="11651"/>
                    <a:pt x="16745" y="11378"/>
                    <a:pt x="16355" y="11378"/>
                  </a:cubicBezTo>
                  <a:lnTo>
                    <a:pt x="15927" y="11378"/>
                  </a:lnTo>
                  <a:lnTo>
                    <a:pt x="15927" y="7783"/>
                  </a:lnTo>
                  <a:cubicBezTo>
                    <a:pt x="15927" y="6653"/>
                    <a:pt x="15551" y="5550"/>
                    <a:pt x="14850" y="4668"/>
                  </a:cubicBezTo>
                  <a:cubicBezTo>
                    <a:pt x="14298" y="3975"/>
                    <a:pt x="13532" y="3460"/>
                    <a:pt x="12625" y="3460"/>
                  </a:cubicBezTo>
                  <a:cubicBezTo>
                    <a:pt x="12614" y="3460"/>
                    <a:pt x="12602" y="3460"/>
                    <a:pt x="12591" y="3460"/>
                  </a:cubicBezTo>
                  <a:cubicBezTo>
                    <a:pt x="12799" y="2811"/>
                    <a:pt x="12721" y="2098"/>
                    <a:pt x="12383" y="1513"/>
                  </a:cubicBezTo>
                  <a:lnTo>
                    <a:pt x="11929" y="774"/>
                  </a:lnTo>
                  <a:cubicBezTo>
                    <a:pt x="11655" y="279"/>
                    <a:pt x="11146" y="0"/>
                    <a:pt x="10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50;p76">
              <a:extLst>
                <a:ext uri="{FF2B5EF4-FFF2-40B4-BE49-F238E27FC236}">
                  <a16:creationId xmlns:a16="http://schemas.microsoft.com/office/drawing/2014/main" id="{03D6DD3A-55C2-B972-760B-DCA1171CA5CF}"/>
                </a:ext>
              </a:extLst>
            </p:cNvPr>
            <p:cNvSpPr/>
            <p:nvPr/>
          </p:nvSpPr>
          <p:spPr>
            <a:xfrm>
              <a:off x="4639225" y="4029625"/>
              <a:ext cx="165850" cy="161225"/>
            </a:xfrm>
            <a:custGeom>
              <a:avLst/>
              <a:gdLst/>
              <a:ahLst/>
              <a:cxnLst/>
              <a:rect l="l" t="t" r="r" b="b"/>
              <a:pathLst>
                <a:path w="6634" h="6449" extrusionOk="0">
                  <a:moveTo>
                    <a:pt x="3311" y="1535"/>
                  </a:moveTo>
                  <a:cubicBezTo>
                    <a:pt x="4245" y="1535"/>
                    <a:pt x="5011" y="2301"/>
                    <a:pt x="5011" y="3249"/>
                  </a:cubicBezTo>
                  <a:cubicBezTo>
                    <a:pt x="5011" y="4183"/>
                    <a:pt x="4245" y="4949"/>
                    <a:pt x="3311" y="4949"/>
                  </a:cubicBezTo>
                  <a:cubicBezTo>
                    <a:pt x="2363" y="4949"/>
                    <a:pt x="1610" y="4183"/>
                    <a:pt x="1610" y="3249"/>
                  </a:cubicBezTo>
                  <a:cubicBezTo>
                    <a:pt x="1610" y="2301"/>
                    <a:pt x="2363" y="1535"/>
                    <a:pt x="3311" y="1535"/>
                  </a:cubicBezTo>
                  <a:close/>
                  <a:moveTo>
                    <a:pt x="3311" y="1"/>
                  </a:moveTo>
                  <a:cubicBezTo>
                    <a:pt x="3181" y="1"/>
                    <a:pt x="3051" y="88"/>
                    <a:pt x="3051" y="263"/>
                  </a:cubicBezTo>
                  <a:lnTo>
                    <a:pt x="3051" y="1042"/>
                  </a:lnTo>
                  <a:cubicBezTo>
                    <a:pt x="2649" y="1094"/>
                    <a:pt x="2259" y="1250"/>
                    <a:pt x="1948" y="1496"/>
                  </a:cubicBezTo>
                  <a:lnTo>
                    <a:pt x="1390" y="951"/>
                  </a:lnTo>
                  <a:cubicBezTo>
                    <a:pt x="1335" y="893"/>
                    <a:pt x="1272" y="869"/>
                    <a:pt x="1211" y="869"/>
                  </a:cubicBezTo>
                  <a:cubicBezTo>
                    <a:pt x="1014" y="869"/>
                    <a:pt x="838" y="1126"/>
                    <a:pt x="1026" y="1315"/>
                  </a:cubicBezTo>
                  <a:lnTo>
                    <a:pt x="1584" y="1860"/>
                  </a:lnTo>
                  <a:cubicBezTo>
                    <a:pt x="1325" y="2184"/>
                    <a:pt x="1156" y="2561"/>
                    <a:pt x="1104" y="2976"/>
                  </a:cubicBezTo>
                  <a:lnTo>
                    <a:pt x="338" y="2976"/>
                  </a:lnTo>
                  <a:cubicBezTo>
                    <a:pt x="1" y="2976"/>
                    <a:pt x="1" y="3482"/>
                    <a:pt x="338" y="3482"/>
                  </a:cubicBezTo>
                  <a:lnTo>
                    <a:pt x="1104" y="3482"/>
                  </a:lnTo>
                  <a:cubicBezTo>
                    <a:pt x="1143" y="3898"/>
                    <a:pt x="1299" y="4287"/>
                    <a:pt x="1558" y="4612"/>
                  </a:cubicBezTo>
                  <a:lnTo>
                    <a:pt x="1026" y="5144"/>
                  </a:lnTo>
                  <a:cubicBezTo>
                    <a:pt x="870" y="5300"/>
                    <a:pt x="974" y="5585"/>
                    <a:pt x="1208" y="5585"/>
                  </a:cubicBezTo>
                  <a:cubicBezTo>
                    <a:pt x="1273" y="5585"/>
                    <a:pt x="1338" y="5559"/>
                    <a:pt x="1390" y="5507"/>
                  </a:cubicBezTo>
                  <a:lnTo>
                    <a:pt x="1922" y="4975"/>
                  </a:lnTo>
                  <a:cubicBezTo>
                    <a:pt x="2246" y="5235"/>
                    <a:pt x="2636" y="5403"/>
                    <a:pt x="3051" y="5455"/>
                  </a:cubicBezTo>
                  <a:lnTo>
                    <a:pt x="3051" y="6195"/>
                  </a:lnTo>
                  <a:cubicBezTo>
                    <a:pt x="3051" y="6364"/>
                    <a:pt x="3181" y="6448"/>
                    <a:pt x="3311" y="6448"/>
                  </a:cubicBezTo>
                  <a:cubicBezTo>
                    <a:pt x="3440" y="6448"/>
                    <a:pt x="3570" y="6364"/>
                    <a:pt x="3570" y="6195"/>
                  </a:cubicBezTo>
                  <a:lnTo>
                    <a:pt x="3570" y="5455"/>
                  </a:lnTo>
                  <a:cubicBezTo>
                    <a:pt x="3986" y="5403"/>
                    <a:pt x="4388" y="5235"/>
                    <a:pt x="4713" y="4975"/>
                  </a:cubicBezTo>
                  <a:lnTo>
                    <a:pt x="5232" y="5507"/>
                  </a:lnTo>
                  <a:cubicBezTo>
                    <a:pt x="5290" y="5565"/>
                    <a:pt x="5354" y="5589"/>
                    <a:pt x="5416" y="5589"/>
                  </a:cubicBezTo>
                  <a:cubicBezTo>
                    <a:pt x="5616" y="5589"/>
                    <a:pt x="5787" y="5332"/>
                    <a:pt x="5608" y="5144"/>
                  </a:cubicBezTo>
                  <a:lnTo>
                    <a:pt x="5076" y="4612"/>
                  </a:lnTo>
                  <a:cubicBezTo>
                    <a:pt x="5323" y="4287"/>
                    <a:pt x="5478" y="3898"/>
                    <a:pt x="5530" y="3482"/>
                  </a:cubicBezTo>
                  <a:lnTo>
                    <a:pt x="6283" y="3482"/>
                  </a:lnTo>
                  <a:cubicBezTo>
                    <a:pt x="6634" y="3482"/>
                    <a:pt x="6634" y="2976"/>
                    <a:pt x="6283" y="2976"/>
                  </a:cubicBezTo>
                  <a:lnTo>
                    <a:pt x="5517" y="2976"/>
                  </a:lnTo>
                  <a:cubicBezTo>
                    <a:pt x="5465" y="2561"/>
                    <a:pt x="5297" y="2184"/>
                    <a:pt x="5037" y="1860"/>
                  </a:cubicBezTo>
                  <a:lnTo>
                    <a:pt x="5595" y="1315"/>
                  </a:lnTo>
                  <a:cubicBezTo>
                    <a:pt x="5774" y="1126"/>
                    <a:pt x="5603" y="869"/>
                    <a:pt x="5403" y="869"/>
                  </a:cubicBezTo>
                  <a:cubicBezTo>
                    <a:pt x="5341" y="869"/>
                    <a:pt x="5277" y="893"/>
                    <a:pt x="5219" y="951"/>
                  </a:cubicBezTo>
                  <a:lnTo>
                    <a:pt x="4674" y="1496"/>
                  </a:lnTo>
                  <a:cubicBezTo>
                    <a:pt x="4349" y="1250"/>
                    <a:pt x="3973" y="1094"/>
                    <a:pt x="3570" y="1042"/>
                  </a:cubicBezTo>
                  <a:lnTo>
                    <a:pt x="3570" y="263"/>
                  </a:lnTo>
                  <a:cubicBezTo>
                    <a:pt x="3570" y="88"/>
                    <a:pt x="3440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" name="Google Shape;1288;p76">
            <a:extLst>
              <a:ext uri="{FF2B5EF4-FFF2-40B4-BE49-F238E27FC236}">
                <a16:creationId xmlns:a16="http://schemas.microsoft.com/office/drawing/2014/main" id="{C1818642-3BEE-43A6-83CC-00203F80B804}"/>
              </a:ext>
            </a:extLst>
          </p:cNvPr>
          <p:cNvGrpSpPr/>
          <p:nvPr/>
        </p:nvGrpSpPr>
        <p:grpSpPr>
          <a:xfrm>
            <a:off x="6349442" y="5132041"/>
            <a:ext cx="475642" cy="590073"/>
            <a:chOff x="3182250" y="4028975"/>
            <a:chExt cx="353725" cy="438825"/>
          </a:xfrm>
          <a:solidFill>
            <a:srgbClr val="0DAC4F"/>
          </a:solidFill>
        </p:grpSpPr>
        <p:sp>
          <p:nvSpPr>
            <p:cNvPr id="98" name="Google Shape;1289;p76">
              <a:extLst>
                <a:ext uri="{FF2B5EF4-FFF2-40B4-BE49-F238E27FC236}">
                  <a16:creationId xmlns:a16="http://schemas.microsoft.com/office/drawing/2014/main" id="{DA47FFDE-78EC-BF00-84E6-6F5D99B1F29C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90;p76">
              <a:extLst>
                <a:ext uri="{FF2B5EF4-FFF2-40B4-BE49-F238E27FC236}">
                  <a16:creationId xmlns:a16="http://schemas.microsoft.com/office/drawing/2014/main" id="{3955E91B-3739-2C6D-E0C7-C243E4E4C262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" name="Google Shape;1388;p76">
            <a:extLst>
              <a:ext uri="{FF2B5EF4-FFF2-40B4-BE49-F238E27FC236}">
                <a16:creationId xmlns:a16="http://schemas.microsoft.com/office/drawing/2014/main" id="{A42D8B9A-D4F0-BA29-F964-09C78C0D7ACC}"/>
              </a:ext>
            </a:extLst>
          </p:cNvPr>
          <p:cNvGrpSpPr/>
          <p:nvPr/>
        </p:nvGrpSpPr>
        <p:grpSpPr>
          <a:xfrm>
            <a:off x="4353133" y="2643704"/>
            <a:ext cx="438126" cy="590510"/>
            <a:chOff x="1842450" y="3338475"/>
            <a:chExt cx="325825" cy="439150"/>
          </a:xfrm>
          <a:solidFill>
            <a:srgbClr val="0DAC4F"/>
          </a:solidFill>
        </p:grpSpPr>
        <p:sp>
          <p:nvSpPr>
            <p:cNvPr id="101" name="Google Shape;1389;p76">
              <a:extLst>
                <a:ext uri="{FF2B5EF4-FFF2-40B4-BE49-F238E27FC236}">
                  <a16:creationId xmlns:a16="http://schemas.microsoft.com/office/drawing/2014/main" id="{5A2D8392-EB58-FE61-6E08-79E2A83494B9}"/>
                </a:ext>
              </a:extLst>
            </p:cNvPr>
            <p:cNvSpPr/>
            <p:nvPr/>
          </p:nvSpPr>
          <p:spPr>
            <a:xfrm>
              <a:off x="1991075" y="3443150"/>
              <a:ext cx="19325" cy="35275"/>
            </a:xfrm>
            <a:custGeom>
              <a:avLst/>
              <a:gdLst/>
              <a:ahLst/>
              <a:cxnLst/>
              <a:rect l="l" t="t" r="r" b="b"/>
              <a:pathLst>
                <a:path w="773" h="1411" extrusionOk="0">
                  <a:moveTo>
                    <a:pt x="470" y="1"/>
                  </a:moveTo>
                  <a:cubicBezTo>
                    <a:pt x="365" y="1"/>
                    <a:pt x="261" y="63"/>
                    <a:pt x="234" y="203"/>
                  </a:cubicBezTo>
                  <a:lnTo>
                    <a:pt x="27" y="1099"/>
                  </a:lnTo>
                  <a:cubicBezTo>
                    <a:pt x="1" y="1229"/>
                    <a:pt x="91" y="1371"/>
                    <a:pt x="221" y="1397"/>
                  </a:cubicBezTo>
                  <a:lnTo>
                    <a:pt x="221" y="1410"/>
                  </a:lnTo>
                  <a:lnTo>
                    <a:pt x="286" y="1410"/>
                  </a:lnTo>
                  <a:cubicBezTo>
                    <a:pt x="403" y="1410"/>
                    <a:pt x="507" y="1319"/>
                    <a:pt x="533" y="1203"/>
                  </a:cubicBezTo>
                  <a:lnTo>
                    <a:pt x="727" y="320"/>
                  </a:lnTo>
                  <a:cubicBezTo>
                    <a:pt x="773" y="123"/>
                    <a:pt x="619" y="1"/>
                    <a:pt x="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390;p76">
              <a:extLst>
                <a:ext uri="{FF2B5EF4-FFF2-40B4-BE49-F238E27FC236}">
                  <a16:creationId xmlns:a16="http://schemas.microsoft.com/office/drawing/2014/main" id="{D86D2865-5965-2A0D-2EE6-3AEF6635B874}"/>
                </a:ext>
              </a:extLst>
            </p:cNvPr>
            <p:cNvSpPr/>
            <p:nvPr/>
          </p:nvSpPr>
          <p:spPr>
            <a:xfrm>
              <a:off x="1842450" y="3338475"/>
              <a:ext cx="325825" cy="439150"/>
            </a:xfrm>
            <a:custGeom>
              <a:avLst/>
              <a:gdLst/>
              <a:ahLst/>
              <a:cxnLst/>
              <a:rect l="l" t="t" r="r" b="b"/>
              <a:pathLst>
                <a:path w="13033" h="17566" extrusionOk="0">
                  <a:moveTo>
                    <a:pt x="3246" y="3507"/>
                  </a:moveTo>
                  <a:lnTo>
                    <a:pt x="3246" y="5403"/>
                  </a:lnTo>
                  <a:cubicBezTo>
                    <a:pt x="2817" y="5286"/>
                    <a:pt x="2519" y="4896"/>
                    <a:pt x="2519" y="4455"/>
                  </a:cubicBezTo>
                  <a:cubicBezTo>
                    <a:pt x="2519" y="4014"/>
                    <a:pt x="2817" y="3624"/>
                    <a:pt x="3246" y="3507"/>
                  </a:cubicBezTo>
                  <a:close/>
                  <a:moveTo>
                    <a:pt x="9788" y="3507"/>
                  </a:moveTo>
                  <a:cubicBezTo>
                    <a:pt x="10216" y="3624"/>
                    <a:pt x="10514" y="4014"/>
                    <a:pt x="10514" y="4455"/>
                  </a:cubicBezTo>
                  <a:cubicBezTo>
                    <a:pt x="10514" y="4896"/>
                    <a:pt x="10216" y="5286"/>
                    <a:pt x="9788" y="5403"/>
                  </a:cubicBezTo>
                  <a:lnTo>
                    <a:pt x="9788" y="3507"/>
                  </a:lnTo>
                  <a:close/>
                  <a:moveTo>
                    <a:pt x="3559" y="522"/>
                  </a:moveTo>
                  <a:cubicBezTo>
                    <a:pt x="3567" y="522"/>
                    <a:pt x="3575" y="522"/>
                    <a:pt x="3583" y="522"/>
                  </a:cubicBezTo>
                  <a:lnTo>
                    <a:pt x="8152" y="860"/>
                  </a:lnTo>
                  <a:cubicBezTo>
                    <a:pt x="8827" y="925"/>
                    <a:pt x="9320" y="1496"/>
                    <a:pt x="9281" y="2171"/>
                  </a:cubicBezTo>
                  <a:lnTo>
                    <a:pt x="8736" y="2171"/>
                  </a:lnTo>
                  <a:cubicBezTo>
                    <a:pt x="8412" y="2197"/>
                    <a:pt x="8412" y="2664"/>
                    <a:pt x="8736" y="2677"/>
                  </a:cubicBezTo>
                  <a:lnTo>
                    <a:pt x="9281" y="2677"/>
                  </a:lnTo>
                  <a:lnTo>
                    <a:pt x="9281" y="6090"/>
                  </a:lnTo>
                  <a:cubicBezTo>
                    <a:pt x="9281" y="6623"/>
                    <a:pt x="9087" y="7155"/>
                    <a:pt x="8736" y="7557"/>
                  </a:cubicBezTo>
                  <a:lnTo>
                    <a:pt x="8113" y="7726"/>
                  </a:lnTo>
                  <a:cubicBezTo>
                    <a:pt x="8073" y="7742"/>
                    <a:pt x="8031" y="7749"/>
                    <a:pt x="7989" y="7749"/>
                  </a:cubicBezTo>
                  <a:cubicBezTo>
                    <a:pt x="7892" y="7749"/>
                    <a:pt x="7792" y="7711"/>
                    <a:pt x="7711" y="7648"/>
                  </a:cubicBezTo>
                  <a:lnTo>
                    <a:pt x="6997" y="7012"/>
                  </a:lnTo>
                  <a:cubicBezTo>
                    <a:pt x="6958" y="6973"/>
                    <a:pt x="6893" y="6947"/>
                    <a:pt x="6841" y="6947"/>
                  </a:cubicBezTo>
                  <a:lnTo>
                    <a:pt x="6231" y="6947"/>
                  </a:lnTo>
                  <a:cubicBezTo>
                    <a:pt x="6166" y="6947"/>
                    <a:pt x="6101" y="6973"/>
                    <a:pt x="6049" y="7025"/>
                  </a:cubicBezTo>
                  <a:lnTo>
                    <a:pt x="5374" y="7635"/>
                  </a:lnTo>
                  <a:cubicBezTo>
                    <a:pt x="5297" y="7712"/>
                    <a:pt x="5191" y="7754"/>
                    <a:pt x="5083" y="7754"/>
                  </a:cubicBezTo>
                  <a:cubicBezTo>
                    <a:pt x="5046" y="7754"/>
                    <a:pt x="5009" y="7749"/>
                    <a:pt x="4972" y="7739"/>
                  </a:cubicBezTo>
                  <a:lnTo>
                    <a:pt x="4297" y="7557"/>
                  </a:lnTo>
                  <a:cubicBezTo>
                    <a:pt x="3947" y="7155"/>
                    <a:pt x="3752" y="6636"/>
                    <a:pt x="3752" y="6090"/>
                  </a:cubicBezTo>
                  <a:lnTo>
                    <a:pt x="3752" y="2677"/>
                  </a:lnTo>
                  <a:lnTo>
                    <a:pt x="7490" y="2677"/>
                  </a:lnTo>
                  <a:cubicBezTo>
                    <a:pt x="7502" y="2678"/>
                    <a:pt x="7514" y="2679"/>
                    <a:pt x="7525" y="2679"/>
                  </a:cubicBezTo>
                  <a:cubicBezTo>
                    <a:pt x="7846" y="2679"/>
                    <a:pt x="7842" y="2170"/>
                    <a:pt x="7514" y="2170"/>
                  </a:cubicBezTo>
                  <a:cubicBezTo>
                    <a:pt x="7506" y="2170"/>
                    <a:pt x="7498" y="2170"/>
                    <a:pt x="7490" y="2171"/>
                  </a:cubicBezTo>
                  <a:lnTo>
                    <a:pt x="3544" y="2171"/>
                  </a:lnTo>
                  <a:cubicBezTo>
                    <a:pt x="3246" y="2171"/>
                    <a:pt x="3012" y="1924"/>
                    <a:pt x="3012" y="1638"/>
                  </a:cubicBezTo>
                  <a:lnTo>
                    <a:pt x="3012" y="1054"/>
                  </a:lnTo>
                  <a:cubicBezTo>
                    <a:pt x="3012" y="751"/>
                    <a:pt x="3258" y="522"/>
                    <a:pt x="3559" y="522"/>
                  </a:cubicBezTo>
                  <a:close/>
                  <a:moveTo>
                    <a:pt x="6737" y="7466"/>
                  </a:moveTo>
                  <a:lnTo>
                    <a:pt x="7386" y="8037"/>
                  </a:lnTo>
                  <a:cubicBezTo>
                    <a:pt x="7555" y="8187"/>
                    <a:pt x="7778" y="8270"/>
                    <a:pt x="8001" y="8270"/>
                  </a:cubicBezTo>
                  <a:cubicBezTo>
                    <a:pt x="8087" y="8270"/>
                    <a:pt x="8173" y="8257"/>
                    <a:pt x="8256" y="8232"/>
                  </a:cubicBezTo>
                  <a:lnTo>
                    <a:pt x="8619" y="8141"/>
                  </a:lnTo>
                  <a:lnTo>
                    <a:pt x="8619" y="8141"/>
                  </a:lnTo>
                  <a:cubicBezTo>
                    <a:pt x="8580" y="8401"/>
                    <a:pt x="8438" y="8634"/>
                    <a:pt x="8217" y="8790"/>
                  </a:cubicBezTo>
                  <a:cubicBezTo>
                    <a:pt x="8113" y="8855"/>
                    <a:pt x="8009" y="8907"/>
                    <a:pt x="7893" y="8933"/>
                  </a:cubicBezTo>
                  <a:lnTo>
                    <a:pt x="6750" y="9232"/>
                  </a:lnTo>
                  <a:cubicBezTo>
                    <a:pt x="6679" y="9251"/>
                    <a:pt x="6604" y="9261"/>
                    <a:pt x="6528" y="9261"/>
                  </a:cubicBezTo>
                  <a:cubicBezTo>
                    <a:pt x="6452" y="9261"/>
                    <a:pt x="6374" y="9251"/>
                    <a:pt x="6296" y="9232"/>
                  </a:cubicBezTo>
                  <a:lnTo>
                    <a:pt x="5167" y="8933"/>
                  </a:lnTo>
                  <a:cubicBezTo>
                    <a:pt x="5050" y="8907"/>
                    <a:pt x="4933" y="8855"/>
                    <a:pt x="4842" y="8777"/>
                  </a:cubicBezTo>
                  <a:lnTo>
                    <a:pt x="4829" y="8790"/>
                  </a:lnTo>
                  <a:cubicBezTo>
                    <a:pt x="4609" y="8634"/>
                    <a:pt x="4466" y="8401"/>
                    <a:pt x="4427" y="8128"/>
                  </a:cubicBezTo>
                  <a:lnTo>
                    <a:pt x="4427" y="8128"/>
                  </a:lnTo>
                  <a:lnTo>
                    <a:pt x="4842" y="8245"/>
                  </a:lnTo>
                  <a:cubicBezTo>
                    <a:pt x="4921" y="8265"/>
                    <a:pt x="5001" y="8275"/>
                    <a:pt x="5081" y="8275"/>
                  </a:cubicBezTo>
                  <a:cubicBezTo>
                    <a:pt x="5318" y="8275"/>
                    <a:pt x="5550" y="8189"/>
                    <a:pt x="5725" y="8024"/>
                  </a:cubicBezTo>
                  <a:lnTo>
                    <a:pt x="6335" y="7466"/>
                  </a:lnTo>
                  <a:close/>
                  <a:moveTo>
                    <a:pt x="4622" y="9258"/>
                  </a:moveTo>
                  <a:cubicBezTo>
                    <a:pt x="5063" y="9517"/>
                    <a:pt x="5660" y="9595"/>
                    <a:pt x="6153" y="9725"/>
                  </a:cubicBezTo>
                  <a:cubicBezTo>
                    <a:pt x="6271" y="9753"/>
                    <a:pt x="6389" y="9766"/>
                    <a:pt x="6507" y="9766"/>
                  </a:cubicBezTo>
                  <a:cubicBezTo>
                    <a:pt x="6661" y="9766"/>
                    <a:pt x="6816" y="9743"/>
                    <a:pt x="6971" y="9699"/>
                  </a:cubicBezTo>
                  <a:lnTo>
                    <a:pt x="6971" y="9699"/>
                  </a:lnTo>
                  <a:lnTo>
                    <a:pt x="3142" y="14281"/>
                  </a:lnTo>
                  <a:lnTo>
                    <a:pt x="3142" y="12671"/>
                  </a:lnTo>
                  <a:cubicBezTo>
                    <a:pt x="3155" y="12483"/>
                    <a:pt x="3019" y="12389"/>
                    <a:pt x="2882" y="12389"/>
                  </a:cubicBezTo>
                  <a:cubicBezTo>
                    <a:pt x="2746" y="12389"/>
                    <a:pt x="2610" y="12483"/>
                    <a:pt x="2623" y="12671"/>
                  </a:cubicBezTo>
                  <a:lnTo>
                    <a:pt x="2623" y="17045"/>
                  </a:lnTo>
                  <a:lnTo>
                    <a:pt x="844" y="17045"/>
                  </a:lnTo>
                  <a:cubicBezTo>
                    <a:pt x="663" y="17045"/>
                    <a:pt x="520" y="16903"/>
                    <a:pt x="520" y="16721"/>
                  </a:cubicBezTo>
                  <a:lnTo>
                    <a:pt x="507" y="16721"/>
                  </a:lnTo>
                  <a:lnTo>
                    <a:pt x="507" y="12100"/>
                  </a:lnTo>
                  <a:cubicBezTo>
                    <a:pt x="507" y="11088"/>
                    <a:pt x="1169" y="10205"/>
                    <a:pt x="2129" y="9906"/>
                  </a:cubicBezTo>
                  <a:lnTo>
                    <a:pt x="4622" y="9258"/>
                  </a:lnTo>
                  <a:close/>
                  <a:moveTo>
                    <a:pt x="8360" y="9296"/>
                  </a:moveTo>
                  <a:lnTo>
                    <a:pt x="7257" y="11256"/>
                  </a:lnTo>
                  <a:cubicBezTo>
                    <a:pt x="7192" y="11386"/>
                    <a:pt x="7231" y="11542"/>
                    <a:pt x="7360" y="11607"/>
                  </a:cubicBezTo>
                  <a:cubicBezTo>
                    <a:pt x="7399" y="11633"/>
                    <a:pt x="7438" y="11646"/>
                    <a:pt x="7490" y="11646"/>
                  </a:cubicBezTo>
                  <a:cubicBezTo>
                    <a:pt x="7581" y="11646"/>
                    <a:pt x="7659" y="11594"/>
                    <a:pt x="7711" y="11516"/>
                  </a:cubicBezTo>
                  <a:lnTo>
                    <a:pt x="8905" y="9387"/>
                  </a:lnTo>
                  <a:lnTo>
                    <a:pt x="9203" y="9452"/>
                  </a:lnTo>
                  <a:lnTo>
                    <a:pt x="7477" y="14956"/>
                  </a:lnTo>
                  <a:cubicBezTo>
                    <a:pt x="7438" y="15098"/>
                    <a:pt x="7516" y="15241"/>
                    <a:pt x="7646" y="15280"/>
                  </a:cubicBezTo>
                  <a:cubicBezTo>
                    <a:pt x="7672" y="15293"/>
                    <a:pt x="7698" y="15293"/>
                    <a:pt x="7724" y="15293"/>
                  </a:cubicBezTo>
                  <a:cubicBezTo>
                    <a:pt x="7828" y="15293"/>
                    <a:pt x="7931" y="15228"/>
                    <a:pt x="7970" y="15124"/>
                  </a:cubicBezTo>
                  <a:lnTo>
                    <a:pt x="9697" y="9569"/>
                  </a:lnTo>
                  <a:lnTo>
                    <a:pt x="9891" y="9621"/>
                  </a:lnTo>
                  <a:lnTo>
                    <a:pt x="9891" y="17058"/>
                  </a:lnTo>
                  <a:lnTo>
                    <a:pt x="3142" y="17058"/>
                  </a:lnTo>
                  <a:lnTo>
                    <a:pt x="3142" y="15098"/>
                  </a:lnTo>
                  <a:lnTo>
                    <a:pt x="7815" y="9491"/>
                  </a:lnTo>
                  <a:cubicBezTo>
                    <a:pt x="8009" y="9452"/>
                    <a:pt x="8191" y="9387"/>
                    <a:pt x="8360" y="9296"/>
                  </a:cubicBezTo>
                  <a:close/>
                  <a:moveTo>
                    <a:pt x="3566" y="1"/>
                  </a:moveTo>
                  <a:cubicBezTo>
                    <a:pt x="2986" y="1"/>
                    <a:pt x="2505" y="467"/>
                    <a:pt x="2493" y="1054"/>
                  </a:cubicBezTo>
                  <a:lnTo>
                    <a:pt x="2493" y="1625"/>
                  </a:lnTo>
                  <a:cubicBezTo>
                    <a:pt x="2493" y="2093"/>
                    <a:pt x="2791" y="2495"/>
                    <a:pt x="3246" y="2638"/>
                  </a:cubicBezTo>
                  <a:lnTo>
                    <a:pt x="3246" y="2975"/>
                  </a:lnTo>
                  <a:cubicBezTo>
                    <a:pt x="1584" y="3261"/>
                    <a:pt x="1584" y="5649"/>
                    <a:pt x="3246" y="5935"/>
                  </a:cubicBezTo>
                  <a:cubicBezTo>
                    <a:pt x="3220" y="6636"/>
                    <a:pt x="3440" y="7324"/>
                    <a:pt x="3895" y="7882"/>
                  </a:cubicBezTo>
                  <a:cubicBezTo>
                    <a:pt x="3869" y="8219"/>
                    <a:pt x="3973" y="8557"/>
                    <a:pt x="4167" y="8842"/>
                  </a:cubicBezTo>
                  <a:lnTo>
                    <a:pt x="1974" y="9413"/>
                  </a:lnTo>
                  <a:cubicBezTo>
                    <a:pt x="793" y="9777"/>
                    <a:pt x="1" y="10867"/>
                    <a:pt x="1" y="12087"/>
                  </a:cubicBezTo>
                  <a:lnTo>
                    <a:pt x="1" y="16708"/>
                  </a:lnTo>
                  <a:cubicBezTo>
                    <a:pt x="1" y="17175"/>
                    <a:pt x="377" y="17552"/>
                    <a:pt x="844" y="17552"/>
                  </a:cubicBezTo>
                  <a:lnTo>
                    <a:pt x="10151" y="17552"/>
                  </a:lnTo>
                  <a:cubicBezTo>
                    <a:pt x="10294" y="17552"/>
                    <a:pt x="10411" y="17435"/>
                    <a:pt x="10411" y="17305"/>
                  </a:cubicBezTo>
                  <a:lnTo>
                    <a:pt x="10411" y="9751"/>
                  </a:lnTo>
                  <a:lnTo>
                    <a:pt x="10904" y="9919"/>
                  </a:lnTo>
                  <a:cubicBezTo>
                    <a:pt x="11864" y="10205"/>
                    <a:pt x="12513" y="11101"/>
                    <a:pt x="12513" y="12100"/>
                  </a:cubicBezTo>
                  <a:lnTo>
                    <a:pt x="12513" y="16721"/>
                  </a:lnTo>
                  <a:cubicBezTo>
                    <a:pt x="12513" y="16903"/>
                    <a:pt x="12371" y="17045"/>
                    <a:pt x="12189" y="17045"/>
                  </a:cubicBezTo>
                  <a:lnTo>
                    <a:pt x="11397" y="17045"/>
                  </a:lnTo>
                  <a:cubicBezTo>
                    <a:pt x="11389" y="17045"/>
                    <a:pt x="11381" y="17044"/>
                    <a:pt x="11373" y="17044"/>
                  </a:cubicBezTo>
                  <a:cubicBezTo>
                    <a:pt x="11042" y="17044"/>
                    <a:pt x="11042" y="17565"/>
                    <a:pt x="11373" y="17565"/>
                  </a:cubicBezTo>
                  <a:cubicBezTo>
                    <a:pt x="11381" y="17565"/>
                    <a:pt x="11389" y="17565"/>
                    <a:pt x="11397" y="17565"/>
                  </a:cubicBezTo>
                  <a:lnTo>
                    <a:pt x="12189" y="17565"/>
                  </a:lnTo>
                  <a:cubicBezTo>
                    <a:pt x="12656" y="17565"/>
                    <a:pt x="13033" y="17188"/>
                    <a:pt x="13033" y="16721"/>
                  </a:cubicBezTo>
                  <a:lnTo>
                    <a:pt x="13033" y="12100"/>
                  </a:lnTo>
                  <a:cubicBezTo>
                    <a:pt x="13033" y="10867"/>
                    <a:pt x="12241" y="9777"/>
                    <a:pt x="11060" y="9413"/>
                  </a:cubicBezTo>
                  <a:lnTo>
                    <a:pt x="8866" y="8842"/>
                  </a:lnTo>
                  <a:cubicBezTo>
                    <a:pt x="9061" y="8557"/>
                    <a:pt x="9152" y="8219"/>
                    <a:pt x="9139" y="7882"/>
                  </a:cubicBezTo>
                  <a:cubicBezTo>
                    <a:pt x="9593" y="7337"/>
                    <a:pt x="9814" y="6636"/>
                    <a:pt x="9788" y="5935"/>
                  </a:cubicBezTo>
                  <a:cubicBezTo>
                    <a:pt x="10514" y="5805"/>
                    <a:pt x="11034" y="5182"/>
                    <a:pt x="11034" y="4455"/>
                  </a:cubicBezTo>
                  <a:cubicBezTo>
                    <a:pt x="11034" y="3728"/>
                    <a:pt x="10514" y="3105"/>
                    <a:pt x="9788" y="2975"/>
                  </a:cubicBezTo>
                  <a:lnTo>
                    <a:pt x="9788" y="2067"/>
                  </a:lnTo>
                  <a:cubicBezTo>
                    <a:pt x="9788" y="1158"/>
                    <a:pt x="9087" y="418"/>
                    <a:pt x="8191" y="340"/>
                  </a:cubicBezTo>
                  <a:lnTo>
                    <a:pt x="3635" y="3"/>
                  </a:lnTo>
                  <a:cubicBezTo>
                    <a:pt x="3612" y="1"/>
                    <a:pt x="3589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391;p76">
              <a:extLst>
                <a:ext uri="{FF2B5EF4-FFF2-40B4-BE49-F238E27FC236}">
                  <a16:creationId xmlns:a16="http://schemas.microsoft.com/office/drawing/2014/main" id="{7E44E1F5-5F54-C54C-9766-2C4599E8C4BF}"/>
                </a:ext>
              </a:extLst>
            </p:cNvPr>
            <p:cNvSpPr/>
            <p:nvPr/>
          </p:nvSpPr>
          <p:spPr>
            <a:xfrm>
              <a:off x="1994325" y="3643275"/>
              <a:ext cx="27600" cy="35350"/>
            </a:xfrm>
            <a:custGeom>
              <a:avLst/>
              <a:gdLst/>
              <a:ahLst/>
              <a:cxnLst/>
              <a:rect l="l" t="t" r="r" b="b"/>
              <a:pathLst>
                <a:path w="1104" h="1414" extrusionOk="0">
                  <a:moveTo>
                    <a:pt x="803" y="1"/>
                  </a:moveTo>
                  <a:cubicBezTo>
                    <a:pt x="713" y="1"/>
                    <a:pt x="628" y="50"/>
                    <a:pt x="584" y="129"/>
                  </a:cubicBezTo>
                  <a:lnTo>
                    <a:pt x="78" y="1037"/>
                  </a:lnTo>
                  <a:cubicBezTo>
                    <a:pt x="0" y="1154"/>
                    <a:pt x="52" y="1310"/>
                    <a:pt x="169" y="1388"/>
                  </a:cubicBezTo>
                  <a:cubicBezTo>
                    <a:pt x="208" y="1401"/>
                    <a:pt x="260" y="1414"/>
                    <a:pt x="299" y="1414"/>
                  </a:cubicBezTo>
                  <a:cubicBezTo>
                    <a:pt x="390" y="1414"/>
                    <a:pt x="481" y="1362"/>
                    <a:pt x="520" y="1284"/>
                  </a:cubicBezTo>
                  <a:lnTo>
                    <a:pt x="1026" y="388"/>
                  </a:lnTo>
                  <a:cubicBezTo>
                    <a:pt x="1104" y="259"/>
                    <a:pt x="1052" y="103"/>
                    <a:pt x="935" y="38"/>
                  </a:cubicBezTo>
                  <a:cubicBezTo>
                    <a:pt x="892" y="12"/>
                    <a:pt x="847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" name="Google Shape;1281;p76">
            <a:extLst>
              <a:ext uri="{FF2B5EF4-FFF2-40B4-BE49-F238E27FC236}">
                <a16:creationId xmlns:a16="http://schemas.microsoft.com/office/drawing/2014/main" id="{ED97A99F-9DB5-24B4-0A37-A36244727D8C}"/>
              </a:ext>
            </a:extLst>
          </p:cNvPr>
          <p:cNvSpPr/>
          <p:nvPr/>
        </p:nvSpPr>
        <p:spPr>
          <a:xfrm>
            <a:off x="2319107" y="5136226"/>
            <a:ext cx="491072" cy="612591"/>
          </a:xfrm>
          <a:custGeom>
            <a:avLst/>
            <a:gdLst/>
            <a:ahLst/>
            <a:cxnLst/>
            <a:rect l="l" t="t" r="r" b="b"/>
            <a:pathLst>
              <a:path w="14071" h="17553" extrusionOk="0">
                <a:moveTo>
                  <a:pt x="7036" y="3209"/>
                </a:moveTo>
                <a:lnTo>
                  <a:pt x="7451" y="3495"/>
                </a:lnTo>
                <a:lnTo>
                  <a:pt x="7438" y="4105"/>
                </a:lnTo>
                <a:lnTo>
                  <a:pt x="6633" y="4105"/>
                </a:lnTo>
                <a:lnTo>
                  <a:pt x="6633" y="3495"/>
                </a:lnTo>
                <a:lnTo>
                  <a:pt x="7036" y="3209"/>
                </a:lnTo>
                <a:close/>
                <a:moveTo>
                  <a:pt x="6776" y="2067"/>
                </a:moveTo>
                <a:lnTo>
                  <a:pt x="6776" y="2755"/>
                </a:lnTo>
                <a:lnTo>
                  <a:pt x="6231" y="3145"/>
                </a:lnTo>
                <a:cubicBezTo>
                  <a:pt x="6153" y="3196"/>
                  <a:pt x="6114" y="3274"/>
                  <a:pt x="6114" y="3352"/>
                </a:cubicBezTo>
                <a:lnTo>
                  <a:pt x="6114" y="4105"/>
                </a:lnTo>
                <a:lnTo>
                  <a:pt x="5374" y="4105"/>
                </a:lnTo>
                <a:cubicBezTo>
                  <a:pt x="5283" y="4105"/>
                  <a:pt x="5205" y="4144"/>
                  <a:pt x="5167" y="4209"/>
                </a:cubicBezTo>
                <a:lnTo>
                  <a:pt x="4907" y="4572"/>
                </a:lnTo>
                <a:lnTo>
                  <a:pt x="4660" y="4209"/>
                </a:lnTo>
                <a:cubicBezTo>
                  <a:pt x="4614" y="4151"/>
                  <a:pt x="4546" y="4103"/>
                  <a:pt x="4477" y="4103"/>
                </a:cubicBezTo>
                <a:cubicBezTo>
                  <a:pt x="4469" y="4103"/>
                  <a:pt x="4461" y="4104"/>
                  <a:pt x="4453" y="4105"/>
                </a:cubicBezTo>
                <a:lnTo>
                  <a:pt x="3817" y="4105"/>
                </a:lnTo>
                <a:cubicBezTo>
                  <a:pt x="3882" y="4040"/>
                  <a:pt x="6776" y="2067"/>
                  <a:pt x="6776" y="2067"/>
                </a:cubicBezTo>
                <a:close/>
                <a:moveTo>
                  <a:pt x="7295" y="2067"/>
                </a:moveTo>
                <a:cubicBezTo>
                  <a:pt x="7295" y="2067"/>
                  <a:pt x="10190" y="4040"/>
                  <a:pt x="10268" y="4092"/>
                </a:cubicBezTo>
                <a:lnTo>
                  <a:pt x="10268" y="4105"/>
                </a:lnTo>
                <a:lnTo>
                  <a:pt x="9619" y="4105"/>
                </a:lnTo>
                <a:cubicBezTo>
                  <a:pt x="9609" y="4104"/>
                  <a:pt x="9600" y="4103"/>
                  <a:pt x="9591" y="4103"/>
                </a:cubicBezTo>
                <a:cubicBezTo>
                  <a:pt x="9512" y="4103"/>
                  <a:pt x="9446" y="4151"/>
                  <a:pt x="9411" y="4209"/>
                </a:cubicBezTo>
                <a:lnTo>
                  <a:pt x="9151" y="4572"/>
                </a:lnTo>
                <a:lnTo>
                  <a:pt x="8918" y="4209"/>
                </a:lnTo>
                <a:cubicBezTo>
                  <a:pt x="8866" y="4144"/>
                  <a:pt x="8788" y="4092"/>
                  <a:pt x="8697" y="4092"/>
                </a:cubicBezTo>
                <a:lnTo>
                  <a:pt x="7957" y="4092"/>
                </a:lnTo>
                <a:lnTo>
                  <a:pt x="7957" y="3352"/>
                </a:lnTo>
                <a:cubicBezTo>
                  <a:pt x="7957" y="3274"/>
                  <a:pt x="7918" y="3196"/>
                  <a:pt x="7853" y="3145"/>
                </a:cubicBezTo>
                <a:lnTo>
                  <a:pt x="7295" y="2755"/>
                </a:lnTo>
                <a:lnTo>
                  <a:pt x="7295" y="2067"/>
                </a:lnTo>
                <a:close/>
                <a:moveTo>
                  <a:pt x="4323" y="4611"/>
                </a:moveTo>
                <a:lnTo>
                  <a:pt x="4595" y="5027"/>
                </a:lnTo>
                <a:lnTo>
                  <a:pt x="4310" y="5429"/>
                </a:lnTo>
                <a:lnTo>
                  <a:pt x="2752" y="5429"/>
                </a:lnTo>
                <a:cubicBezTo>
                  <a:pt x="2882" y="5130"/>
                  <a:pt x="3064" y="4858"/>
                  <a:pt x="3271" y="4611"/>
                </a:cubicBezTo>
                <a:close/>
                <a:moveTo>
                  <a:pt x="6114" y="4611"/>
                </a:moveTo>
                <a:lnTo>
                  <a:pt x="6114" y="5429"/>
                </a:lnTo>
                <a:lnTo>
                  <a:pt x="5504" y="5429"/>
                </a:lnTo>
                <a:lnTo>
                  <a:pt x="5218" y="5027"/>
                </a:lnTo>
                <a:lnTo>
                  <a:pt x="5504" y="4611"/>
                </a:lnTo>
                <a:close/>
                <a:moveTo>
                  <a:pt x="7438" y="4611"/>
                </a:moveTo>
                <a:lnTo>
                  <a:pt x="7438" y="5429"/>
                </a:lnTo>
                <a:lnTo>
                  <a:pt x="6633" y="5429"/>
                </a:lnTo>
                <a:lnTo>
                  <a:pt x="6633" y="4611"/>
                </a:lnTo>
                <a:close/>
                <a:moveTo>
                  <a:pt x="8567" y="4611"/>
                </a:moveTo>
                <a:lnTo>
                  <a:pt x="8853" y="5027"/>
                </a:lnTo>
                <a:lnTo>
                  <a:pt x="8567" y="5429"/>
                </a:lnTo>
                <a:lnTo>
                  <a:pt x="7957" y="5429"/>
                </a:lnTo>
                <a:lnTo>
                  <a:pt x="7957" y="4611"/>
                </a:lnTo>
                <a:close/>
                <a:moveTo>
                  <a:pt x="10800" y="4611"/>
                </a:moveTo>
                <a:cubicBezTo>
                  <a:pt x="11007" y="4858"/>
                  <a:pt x="11189" y="5130"/>
                  <a:pt x="11332" y="5429"/>
                </a:cubicBezTo>
                <a:lnTo>
                  <a:pt x="9761" y="5429"/>
                </a:lnTo>
                <a:lnTo>
                  <a:pt x="9476" y="5027"/>
                </a:lnTo>
                <a:lnTo>
                  <a:pt x="9761" y="4611"/>
                </a:lnTo>
                <a:close/>
                <a:moveTo>
                  <a:pt x="7438" y="5948"/>
                </a:moveTo>
                <a:lnTo>
                  <a:pt x="7438" y="6545"/>
                </a:lnTo>
                <a:lnTo>
                  <a:pt x="7036" y="6844"/>
                </a:lnTo>
                <a:lnTo>
                  <a:pt x="6620" y="6545"/>
                </a:lnTo>
                <a:lnTo>
                  <a:pt x="6620" y="5948"/>
                </a:lnTo>
                <a:close/>
                <a:moveTo>
                  <a:pt x="3194" y="5935"/>
                </a:moveTo>
                <a:lnTo>
                  <a:pt x="3194" y="6545"/>
                </a:lnTo>
                <a:lnTo>
                  <a:pt x="2713" y="6896"/>
                </a:lnTo>
                <a:lnTo>
                  <a:pt x="2389" y="6896"/>
                </a:lnTo>
                <a:cubicBezTo>
                  <a:pt x="2402" y="6571"/>
                  <a:pt x="2454" y="6247"/>
                  <a:pt x="2545" y="5935"/>
                </a:cubicBezTo>
                <a:close/>
                <a:moveTo>
                  <a:pt x="11540" y="5948"/>
                </a:moveTo>
                <a:cubicBezTo>
                  <a:pt x="11630" y="6260"/>
                  <a:pt x="11682" y="6584"/>
                  <a:pt x="11695" y="6909"/>
                </a:cubicBezTo>
                <a:lnTo>
                  <a:pt x="11371" y="6909"/>
                </a:lnTo>
                <a:lnTo>
                  <a:pt x="10891" y="6558"/>
                </a:lnTo>
                <a:lnTo>
                  <a:pt x="10891" y="5948"/>
                </a:lnTo>
                <a:close/>
                <a:moveTo>
                  <a:pt x="2713" y="7402"/>
                </a:moveTo>
                <a:lnTo>
                  <a:pt x="3194" y="7752"/>
                </a:lnTo>
                <a:lnTo>
                  <a:pt x="3194" y="8349"/>
                </a:lnTo>
                <a:lnTo>
                  <a:pt x="2389" y="8349"/>
                </a:lnTo>
                <a:lnTo>
                  <a:pt x="2389" y="7402"/>
                </a:lnTo>
                <a:close/>
                <a:moveTo>
                  <a:pt x="7036" y="7480"/>
                </a:moveTo>
                <a:lnTo>
                  <a:pt x="7438" y="7765"/>
                </a:lnTo>
                <a:lnTo>
                  <a:pt x="7438" y="8362"/>
                </a:lnTo>
                <a:lnTo>
                  <a:pt x="6620" y="8362"/>
                </a:lnTo>
                <a:lnTo>
                  <a:pt x="6620" y="7765"/>
                </a:lnTo>
                <a:lnTo>
                  <a:pt x="7036" y="7480"/>
                </a:lnTo>
                <a:close/>
                <a:moveTo>
                  <a:pt x="11695" y="7415"/>
                </a:moveTo>
                <a:lnTo>
                  <a:pt x="11695" y="8362"/>
                </a:lnTo>
                <a:lnTo>
                  <a:pt x="10891" y="8362"/>
                </a:lnTo>
                <a:lnTo>
                  <a:pt x="10891" y="7752"/>
                </a:lnTo>
                <a:lnTo>
                  <a:pt x="11371" y="7415"/>
                </a:lnTo>
                <a:close/>
                <a:moveTo>
                  <a:pt x="4907" y="5481"/>
                </a:moveTo>
                <a:lnTo>
                  <a:pt x="5154" y="5831"/>
                </a:lnTo>
                <a:cubicBezTo>
                  <a:pt x="5205" y="5896"/>
                  <a:pt x="5283" y="5948"/>
                  <a:pt x="5361" y="5948"/>
                </a:cubicBezTo>
                <a:lnTo>
                  <a:pt x="6114" y="5948"/>
                </a:lnTo>
                <a:lnTo>
                  <a:pt x="6114" y="6688"/>
                </a:lnTo>
                <a:cubicBezTo>
                  <a:pt x="6101" y="6766"/>
                  <a:pt x="6153" y="6844"/>
                  <a:pt x="6218" y="6896"/>
                </a:cubicBezTo>
                <a:lnTo>
                  <a:pt x="6581" y="7155"/>
                </a:lnTo>
                <a:lnTo>
                  <a:pt x="6218" y="7415"/>
                </a:lnTo>
                <a:cubicBezTo>
                  <a:pt x="6153" y="7467"/>
                  <a:pt x="6101" y="7545"/>
                  <a:pt x="6114" y="7623"/>
                </a:cubicBezTo>
                <a:lnTo>
                  <a:pt x="6114" y="8362"/>
                </a:lnTo>
                <a:lnTo>
                  <a:pt x="5361" y="8362"/>
                </a:lnTo>
                <a:cubicBezTo>
                  <a:pt x="5283" y="8362"/>
                  <a:pt x="5205" y="8414"/>
                  <a:pt x="5154" y="8479"/>
                </a:cubicBezTo>
                <a:lnTo>
                  <a:pt x="4907" y="8843"/>
                </a:lnTo>
                <a:lnTo>
                  <a:pt x="4660" y="8479"/>
                </a:lnTo>
                <a:cubicBezTo>
                  <a:pt x="4614" y="8421"/>
                  <a:pt x="4546" y="8373"/>
                  <a:pt x="4477" y="8373"/>
                </a:cubicBezTo>
                <a:cubicBezTo>
                  <a:pt x="4469" y="8373"/>
                  <a:pt x="4461" y="8374"/>
                  <a:pt x="4453" y="8375"/>
                </a:cubicBezTo>
                <a:lnTo>
                  <a:pt x="3713" y="8375"/>
                </a:lnTo>
                <a:lnTo>
                  <a:pt x="3713" y="7635"/>
                </a:lnTo>
                <a:cubicBezTo>
                  <a:pt x="3713" y="7545"/>
                  <a:pt x="3674" y="7467"/>
                  <a:pt x="3596" y="7415"/>
                </a:cubicBezTo>
                <a:lnTo>
                  <a:pt x="3233" y="7155"/>
                </a:lnTo>
                <a:lnTo>
                  <a:pt x="3609" y="6896"/>
                </a:lnTo>
                <a:cubicBezTo>
                  <a:pt x="3674" y="6844"/>
                  <a:pt x="3713" y="6766"/>
                  <a:pt x="3713" y="6688"/>
                </a:cubicBezTo>
                <a:lnTo>
                  <a:pt x="3713" y="5948"/>
                </a:lnTo>
                <a:lnTo>
                  <a:pt x="4453" y="5948"/>
                </a:lnTo>
                <a:cubicBezTo>
                  <a:pt x="4530" y="5935"/>
                  <a:pt x="4608" y="5896"/>
                  <a:pt x="4660" y="5831"/>
                </a:cubicBezTo>
                <a:lnTo>
                  <a:pt x="4907" y="5481"/>
                </a:lnTo>
                <a:close/>
                <a:moveTo>
                  <a:pt x="9151" y="5468"/>
                </a:moveTo>
                <a:lnTo>
                  <a:pt x="9411" y="5831"/>
                </a:lnTo>
                <a:cubicBezTo>
                  <a:pt x="9463" y="5896"/>
                  <a:pt x="9541" y="5948"/>
                  <a:pt x="9619" y="5948"/>
                </a:cubicBezTo>
                <a:lnTo>
                  <a:pt x="10371" y="5948"/>
                </a:lnTo>
                <a:lnTo>
                  <a:pt x="10371" y="6688"/>
                </a:lnTo>
                <a:cubicBezTo>
                  <a:pt x="10371" y="6766"/>
                  <a:pt x="10410" y="6844"/>
                  <a:pt x="10475" y="6896"/>
                </a:cubicBezTo>
                <a:lnTo>
                  <a:pt x="10852" y="7155"/>
                </a:lnTo>
                <a:lnTo>
                  <a:pt x="10488" y="7415"/>
                </a:lnTo>
                <a:cubicBezTo>
                  <a:pt x="10410" y="7467"/>
                  <a:pt x="10371" y="7545"/>
                  <a:pt x="10371" y="7623"/>
                </a:cubicBezTo>
                <a:lnTo>
                  <a:pt x="10371" y="8362"/>
                </a:lnTo>
                <a:lnTo>
                  <a:pt x="9632" y="8362"/>
                </a:lnTo>
                <a:cubicBezTo>
                  <a:pt x="9541" y="8362"/>
                  <a:pt x="9463" y="8414"/>
                  <a:pt x="9424" y="8479"/>
                </a:cubicBezTo>
                <a:lnTo>
                  <a:pt x="9164" y="8843"/>
                </a:lnTo>
                <a:lnTo>
                  <a:pt x="8918" y="8479"/>
                </a:lnTo>
                <a:cubicBezTo>
                  <a:pt x="8871" y="8421"/>
                  <a:pt x="8804" y="8373"/>
                  <a:pt x="8725" y="8373"/>
                </a:cubicBezTo>
                <a:cubicBezTo>
                  <a:pt x="8716" y="8373"/>
                  <a:pt x="8706" y="8374"/>
                  <a:pt x="8697" y="8375"/>
                </a:cubicBezTo>
                <a:lnTo>
                  <a:pt x="7957" y="8375"/>
                </a:lnTo>
                <a:lnTo>
                  <a:pt x="7957" y="7635"/>
                </a:lnTo>
                <a:cubicBezTo>
                  <a:pt x="7957" y="7545"/>
                  <a:pt x="7918" y="7467"/>
                  <a:pt x="7853" y="7415"/>
                </a:cubicBezTo>
                <a:lnTo>
                  <a:pt x="7490" y="7168"/>
                </a:lnTo>
                <a:lnTo>
                  <a:pt x="7853" y="6896"/>
                </a:lnTo>
                <a:cubicBezTo>
                  <a:pt x="7918" y="6844"/>
                  <a:pt x="7957" y="6766"/>
                  <a:pt x="7957" y="6688"/>
                </a:cubicBezTo>
                <a:lnTo>
                  <a:pt x="7957" y="5948"/>
                </a:lnTo>
                <a:lnTo>
                  <a:pt x="8697" y="5948"/>
                </a:lnTo>
                <a:cubicBezTo>
                  <a:pt x="8788" y="5948"/>
                  <a:pt x="8866" y="5909"/>
                  <a:pt x="8918" y="5831"/>
                </a:cubicBezTo>
                <a:lnTo>
                  <a:pt x="8905" y="5831"/>
                </a:lnTo>
                <a:lnTo>
                  <a:pt x="9151" y="5468"/>
                </a:lnTo>
                <a:close/>
                <a:moveTo>
                  <a:pt x="3194" y="8869"/>
                </a:moveTo>
                <a:lnTo>
                  <a:pt x="3194" y="9686"/>
                </a:lnTo>
                <a:lnTo>
                  <a:pt x="2389" y="9686"/>
                </a:lnTo>
                <a:lnTo>
                  <a:pt x="2389" y="8869"/>
                </a:lnTo>
                <a:close/>
                <a:moveTo>
                  <a:pt x="4310" y="8869"/>
                </a:moveTo>
                <a:lnTo>
                  <a:pt x="4595" y="9284"/>
                </a:lnTo>
                <a:lnTo>
                  <a:pt x="4310" y="9686"/>
                </a:lnTo>
                <a:lnTo>
                  <a:pt x="3713" y="9686"/>
                </a:lnTo>
                <a:lnTo>
                  <a:pt x="3713" y="8869"/>
                </a:lnTo>
                <a:close/>
                <a:moveTo>
                  <a:pt x="10371" y="8882"/>
                </a:moveTo>
                <a:lnTo>
                  <a:pt x="10371" y="9686"/>
                </a:lnTo>
                <a:lnTo>
                  <a:pt x="9761" y="9686"/>
                </a:lnTo>
                <a:lnTo>
                  <a:pt x="9476" y="9297"/>
                </a:lnTo>
                <a:lnTo>
                  <a:pt x="9761" y="8882"/>
                </a:lnTo>
                <a:close/>
                <a:moveTo>
                  <a:pt x="11695" y="8882"/>
                </a:moveTo>
                <a:lnTo>
                  <a:pt x="11695" y="9686"/>
                </a:lnTo>
                <a:lnTo>
                  <a:pt x="10891" y="9686"/>
                </a:lnTo>
                <a:lnTo>
                  <a:pt x="10891" y="8882"/>
                </a:lnTo>
                <a:close/>
                <a:moveTo>
                  <a:pt x="6114" y="8882"/>
                </a:moveTo>
                <a:lnTo>
                  <a:pt x="6114" y="9699"/>
                </a:lnTo>
                <a:lnTo>
                  <a:pt x="5504" y="9699"/>
                </a:lnTo>
                <a:lnTo>
                  <a:pt x="5218" y="9297"/>
                </a:lnTo>
                <a:lnTo>
                  <a:pt x="5504" y="8882"/>
                </a:lnTo>
                <a:close/>
                <a:moveTo>
                  <a:pt x="7438" y="8882"/>
                </a:moveTo>
                <a:lnTo>
                  <a:pt x="7438" y="9699"/>
                </a:lnTo>
                <a:lnTo>
                  <a:pt x="6633" y="9699"/>
                </a:lnTo>
                <a:lnTo>
                  <a:pt x="6633" y="8882"/>
                </a:lnTo>
                <a:close/>
                <a:moveTo>
                  <a:pt x="8567" y="8882"/>
                </a:moveTo>
                <a:lnTo>
                  <a:pt x="8853" y="9297"/>
                </a:lnTo>
                <a:lnTo>
                  <a:pt x="8567" y="9699"/>
                </a:lnTo>
                <a:lnTo>
                  <a:pt x="7957" y="9699"/>
                </a:lnTo>
                <a:lnTo>
                  <a:pt x="7957" y="8882"/>
                </a:lnTo>
                <a:close/>
                <a:moveTo>
                  <a:pt x="7438" y="10218"/>
                </a:moveTo>
                <a:lnTo>
                  <a:pt x="7438" y="10816"/>
                </a:lnTo>
                <a:lnTo>
                  <a:pt x="7036" y="11114"/>
                </a:lnTo>
                <a:lnTo>
                  <a:pt x="6633" y="10816"/>
                </a:lnTo>
                <a:lnTo>
                  <a:pt x="6633" y="10218"/>
                </a:lnTo>
                <a:close/>
                <a:moveTo>
                  <a:pt x="3194" y="10205"/>
                </a:moveTo>
                <a:lnTo>
                  <a:pt x="3194" y="10816"/>
                </a:lnTo>
                <a:lnTo>
                  <a:pt x="2713" y="11166"/>
                </a:lnTo>
                <a:lnTo>
                  <a:pt x="2389" y="11166"/>
                </a:lnTo>
                <a:lnTo>
                  <a:pt x="2389" y="10205"/>
                </a:lnTo>
                <a:close/>
                <a:moveTo>
                  <a:pt x="11695" y="10205"/>
                </a:moveTo>
                <a:lnTo>
                  <a:pt x="11695" y="11166"/>
                </a:lnTo>
                <a:lnTo>
                  <a:pt x="11371" y="11166"/>
                </a:lnTo>
                <a:lnTo>
                  <a:pt x="10891" y="10816"/>
                </a:lnTo>
                <a:lnTo>
                  <a:pt x="10891" y="10205"/>
                </a:lnTo>
                <a:close/>
                <a:moveTo>
                  <a:pt x="2713" y="11685"/>
                </a:moveTo>
                <a:lnTo>
                  <a:pt x="3194" y="12023"/>
                </a:lnTo>
                <a:lnTo>
                  <a:pt x="3194" y="12620"/>
                </a:lnTo>
                <a:lnTo>
                  <a:pt x="2389" y="12620"/>
                </a:lnTo>
                <a:lnTo>
                  <a:pt x="2389" y="11685"/>
                </a:lnTo>
                <a:close/>
                <a:moveTo>
                  <a:pt x="7036" y="11750"/>
                </a:moveTo>
                <a:lnTo>
                  <a:pt x="7438" y="12036"/>
                </a:lnTo>
                <a:lnTo>
                  <a:pt x="7438" y="12633"/>
                </a:lnTo>
                <a:lnTo>
                  <a:pt x="6633" y="12633"/>
                </a:lnTo>
                <a:lnTo>
                  <a:pt x="6633" y="12036"/>
                </a:lnTo>
                <a:lnTo>
                  <a:pt x="7036" y="11750"/>
                </a:lnTo>
                <a:close/>
                <a:moveTo>
                  <a:pt x="11695" y="11685"/>
                </a:moveTo>
                <a:lnTo>
                  <a:pt x="11695" y="12633"/>
                </a:lnTo>
                <a:lnTo>
                  <a:pt x="10891" y="12633"/>
                </a:lnTo>
                <a:lnTo>
                  <a:pt x="10891" y="12023"/>
                </a:lnTo>
                <a:lnTo>
                  <a:pt x="11371" y="11685"/>
                </a:lnTo>
                <a:close/>
                <a:moveTo>
                  <a:pt x="4907" y="9738"/>
                </a:moveTo>
                <a:lnTo>
                  <a:pt x="5167" y="10102"/>
                </a:lnTo>
                <a:cubicBezTo>
                  <a:pt x="5205" y="10167"/>
                  <a:pt x="5283" y="10205"/>
                  <a:pt x="5374" y="10205"/>
                </a:cubicBezTo>
                <a:lnTo>
                  <a:pt x="6114" y="10205"/>
                </a:lnTo>
                <a:lnTo>
                  <a:pt x="6114" y="10945"/>
                </a:lnTo>
                <a:cubicBezTo>
                  <a:pt x="6114" y="11036"/>
                  <a:pt x="6153" y="11114"/>
                  <a:pt x="6218" y="11153"/>
                </a:cubicBezTo>
                <a:lnTo>
                  <a:pt x="6594" y="11426"/>
                </a:lnTo>
                <a:lnTo>
                  <a:pt x="6218" y="11685"/>
                </a:lnTo>
                <a:cubicBezTo>
                  <a:pt x="6153" y="11724"/>
                  <a:pt x="6114" y="11815"/>
                  <a:pt x="6114" y="11893"/>
                </a:cubicBezTo>
                <a:lnTo>
                  <a:pt x="6114" y="12633"/>
                </a:lnTo>
                <a:lnTo>
                  <a:pt x="5374" y="12633"/>
                </a:lnTo>
                <a:cubicBezTo>
                  <a:pt x="5283" y="12633"/>
                  <a:pt x="5205" y="12672"/>
                  <a:pt x="5167" y="12750"/>
                </a:cubicBezTo>
                <a:lnTo>
                  <a:pt x="5167" y="12737"/>
                </a:lnTo>
                <a:lnTo>
                  <a:pt x="4907" y="13100"/>
                </a:lnTo>
                <a:lnTo>
                  <a:pt x="4660" y="12737"/>
                </a:lnTo>
                <a:cubicBezTo>
                  <a:pt x="4608" y="12672"/>
                  <a:pt x="4530" y="12620"/>
                  <a:pt x="4453" y="12620"/>
                </a:cubicBezTo>
                <a:lnTo>
                  <a:pt x="3713" y="12620"/>
                </a:lnTo>
                <a:lnTo>
                  <a:pt x="3713" y="11893"/>
                </a:lnTo>
                <a:cubicBezTo>
                  <a:pt x="3713" y="11802"/>
                  <a:pt x="3674" y="11724"/>
                  <a:pt x="3596" y="11672"/>
                </a:cubicBezTo>
                <a:lnTo>
                  <a:pt x="3233" y="11426"/>
                </a:lnTo>
                <a:lnTo>
                  <a:pt x="3609" y="11153"/>
                </a:lnTo>
                <a:cubicBezTo>
                  <a:pt x="3674" y="11114"/>
                  <a:pt x="3713" y="11036"/>
                  <a:pt x="3713" y="10945"/>
                </a:cubicBezTo>
                <a:lnTo>
                  <a:pt x="3713" y="10205"/>
                </a:lnTo>
                <a:lnTo>
                  <a:pt x="4453" y="10205"/>
                </a:lnTo>
                <a:cubicBezTo>
                  <a:pt x="4530" y="10205"/>
                  <a:pt x="4608" y="10167"/>
                  <a:pt x="4660" y="10102"/>
                </a:cubicBezTo>
                <a:lnTo>
                  <a:pt x="4907" y="9738"/>
                </a:lnTo>
                <a:close/>
                <a:moveTo>
                  <a:pt x="9164" y="9738"/>
                </a:moveTo>
                <a:lnTo>
                  <a:pt x="9411" y="10102"/>
                </a:lnTo>
                <a:cubicBezTo>
                  <a:pt x="9463" y="10167"/>
                  <a:pt x="9541" y="10205"/>
                  <a:pt x="9619" y="10205"/>
                </a:cubicBezTo>
                <a:lnTo>
                  <a:pt x="10371" y="10205"/>
                </a:lnTo>
                <a:lnTo>
                  <a:pt x="10371" y="10958"/>
                </a:lnTo>
                <a:cubicBezTo>
                  <a:pt x="10371" y="11036"/>
                  <a:pt x="10410" y="11114"/>
                  <a:pt x="10475" y="11166"/>
                </a:cubicBezTo>
                <a:lnTo>
                  <a:pt x="10852" y="11426"/>
                </a:lnTo>
                <a:lnTo>
                  <a:pt x="10488" y="11685"/>
                </a:lnTo>
                <a:cubicBezTo>
                  <a:pt x="10410" y="11724"/>
                  <a:pt x="10371" y="11802"/>
                  <a:pt x="10371" y="11893"/>
                </a:cubicBezTo>
                <a:lnTo>
                  <a:pt x="10371" y="12633"/>
                </a:lnTo>
                <a:lnTo>
                  <a:pt x="9632" y="12633"/>
                </a:lnTo>
                <a:cubicBezTo>
                  <a:pt x="9541" y="12633"/>
                  <a:pt x="9463" y="12672"/>
                  <a:pt x="9424" y="12737"/>
                </a:cubicBezTo>
                <a:lnTo>
                  <a:pt x="9164" y="13100"/>
                </a:lnTo>
                <a:lnTo>
                  <a:pt x="8918" y="12750"/>
                </a:lnTo>
                <a:cubicBezTo>
                  <a:pt x="8866" y="12672"/>
                  <a:pt x="8788" y="12633"/>
                  <a:pt x="8697" y="12633"/>
                </a:cubicBezTo>
                <a:lnTo>
                  <a:pt x="7957" y="12633"/>
                </a:lnTo>
                <a:lnTo>
                  <a:pt x="7957" y="11893"/>
                </a:lnTo>
                <a:cubicBezTo>
                  <a:pt x="7957" y="11802"/>
                  <a:pt x="7918" y="11724"/>
                  <a:pt x="7853" y="11672"/>
                </a:cubicBezTo>
                <a:lnTo>
                  <a:pt x="7490" y="11426"/>
                </a:lnTo>
                <a:lnTo>
                  <a:pt x="7853" y="11153"/>
                </a:lnTo>
                <a:cubicBezTo>
                  <a:pt x="7918" y="11101"/>
                  <a:pt x="7957" y="11023"/>
                  <a:pt x="7957" y="10945"/>
                </a:cubicBezTo>
                <a:lnTo>
                  <a:pt x="7957" y="10205"/>
                </a:lnTo>
                <a:lnTo>
                  <a:pt x="8697" y="10205"/>
                </a:lnTo>
                <a:cubicBezTo>
                  <a:pt x="8788" y="10205"/>
                  <a:pt x="8866" y="10167"/>
                  <a:pt x="8918" y="10102"/>
                </a:cubicBezTo>
                <a:lnTo>
                  <a:pt x="9164" y="9738"/>
                </a:lnTo>
                <a:close/>
                <a:moveTo>
                  <a:pt x="3194" y="13139"/>
                </a:moveTo>
                <a:lnTo>
                  <a:pt x="3194" y="13957"/>
                </a:lnTo>
                <a:lnTo>
                  <a:pt x="2389" y="13957"/>
                </a:lnTo>
                <a:lnTo>
                  <a:pt x="2389" y="13139"/>
                </a:lnTo>
                <a:close/>
                <a:moveTo>
                  <a:pt x="4323" y="13139"/>
                </a:moveTo>
                <a:lnTo>
                  <a:pt x="4608" y="13554"/>
                </a:lnTo>
                <a:lnTo>
                  <a:pt x="4323" y="13957"/>
                </a:lnTo>
                <a:lnTo>
                  <a:pt x="3713" y="13957"/>
                </a:lnTo>
                <a:lnTo>
                  <a:pt x="3713" y="13139"/>
                </a:lnTo>
                <a:close/>
                <a:moveTo>
                  <a:pt x="6114" y="13152"/>
                </a:moveTo>
                <a:lnTo>
                  <a:pt x="6114" y="13957"/>
                </a:lnTo>
                <a:lnTo>
                  <a:pt x="5504" y="13957"/>
                </a:lnTo>
                <a:lnTo>
                  <a:pt x="5218" y="13554"/>
                </a:lnTo>
                <a:lnTo>
                  <a:pt x="5504" y="13152"/>
                </a:lnTo>
                <a:close/>
                <a:moveTo>
                  <a:pt x="7438" y="13152"/>
                </a:moveTo>
                <a:lnTo>
                  <a:pt x="7438" y="13957"/>
                </a:lnTo>
                <a:lnTo>
                  <a:pt x="6620" y="13957"/>
                </a:lnTo>
                <a:lnTo>
                  <a:pt x="6620" y="13152"/>
                </a:lnTo>
                <a:close/>
                <a:moveTo>
                  <a:pt x="8567" y="13152"/>
                </a:moveTo>
                <a:lnTo>
                  <a:pt x="8840" y="13554"/>
                </a:lnTo>
                <a:lnTo>
                  <a:pt x="8567" y="13957"/>
                </a:lnTo>
                <a:lnTo>
                  <a:pt x="7957" y="13957"/>
                </a:lnTo>
                <a:lnTo>
                  <a:pt x="7957" y="13152"/>
                </a:lnTo>
                <a:close/>
                <a:moveTo>
                  <a:pt x="10371" y="13139"/>
                </a:moveTo>
                <a:lnTo>
                  <a:pt x="10371" y="13957"/>
                </a:lnTo>
                <a:lnTo>
                  <a:pt x="9761" y="13957"/>
                </a:lnTo>
                <a:lnTo>
                  <a:pt x="9476" y="13554"/>
                </a:lnTo>
                <a:lnTo>
                  <a:pt x="9761" y="13139"/>
                </a:lnTo>
                <a:close/>
                <a:moveTo>
                  <a:pt x="11695" y="13152"/>
                </a:moveTo>
                <a:lnTo>
                  <a:pt x="11695" y="13957"/>
                </a:lnTo>
                <a:lnTo>
                  <a:pt x="10891" y="13957"/>
                </a:lnTo>
                <a:lnTo>
                  <a:pt x="10891" y="13152"/>
                </a:lnTo>
                <a:close/>
                <a:moveTo>
                  <a:pt x="3194" y="14489"/>
                </a:moveTo>
                <a:lnTo>
                  <a:pt x="3194" y="15852"/>
                </a:lnTo>
                <a:lnTo>
                  <a:pt x="2376" y="15852"/>
                </a:lnTo>
                <a:lnTo>
                  <a:pt x="2376" y="14489"/>
                </a:lnTo>
                <a:close/>
                <a:moveTo>
                  <a:pt x="4907" y="14009"/>
                </a:moveTo>
                <a:lnTo>
                  <a:pt x="5167" y="14372"/>
                </a:lnTo>
                <a:cubicBezTo>
                  <a:pt x="5205" y="14437"/>
                  <a:pt x="5283" y="14476"/>
                  <a:pt x="5374" y="14489"/>
                </a:cubicBezTo>
                <a:lnTo>
                  <a:pt x="6114" y="14489"/>
                </a:lnTo>
                <a:lnTo>
                  <a:pt x="6114" y="15852"/>
                </a:lnTo>
                <a:lnTo>
                  <a:pt x="3713" y="15852"/>
                </a:lnTo>
                <a:lnTo>
                  <a:pt x="3713" y="14489"/>
                </a:lnTo>
                <a:lnTo>
                  <a:pt x="4453" y="14489"/>
                </a:lnTo>
                <a:cubicBezTo>
                  <a:pt x="4530" y="14489"/>
                  <a:pt x="4608" y="14437"/>
                  <a:pt x="4660" y="14372"/>
                </a:cubicBezTo>
                <a:lnTo>
                  <a:pt x="4907" y="14009"/>
                </a:lnTo>
                <a:close/>
                <a:moveTo>
                  <a:pt x="9151" y="14009"/>
                </a:moveTo>
                <a:lnTo>
                  <a:pt x="9411" y="14372"/>
                </a:lnTo>
                <a:cubicBezTo>
                  <a:pt x="9463" y="14437"/>
                  <a:pt x="9541" y="14489"/>
                  <a:pt x="9619" y="14489"/>
                </a:cubicBezTo>
                <a:lnTo>
                  <a:pt x="10371" y="14489"/>
                </a:lnTo>
                <a:lnTo>
                  <a:pt x="10371" y="15852"/>
                </a:lnTo>
                <a:lnTo>
                  <a:pt x="6646" y="15852"/>
                </a:lnTo>
                <a:lnTo>
                  <a:pt x="6633" y="14489"/>
                </a:lnTo>
                <a:lnTo>
                  <a:pt x="7438" y="14489"/>
                </a:lnTo>
                <a:lnTo>
                  <a:pt x="7438" y="14878"/>
                </a:lnTo>
                <a:cubicBezTo>
                  <a:pt x="7425" y="15066"/>
                  <a:pt x="7561" y="15160"/>
                  <a:pt x="7698" y="15160"/>
                </a:cubicBezTo>
                <a:cubicBezTo>
                  <a:pt x="7834" y="15160"/>
                  <a:pt x="7970" y="15066"/>
                  <a:pt x="7957" y="14878"/>
                </a:cubicBezTo>
                <a:lnTo>
                  <a:pt x="7957" y="14489"/>
                </a:lnTo>
                <a:lnTo>
                  <a:pt x="8697" y="14489"/>
                </a:lnTo>
                <a:cubicBezTo>
                  <a:pt x="8775" y="14489"/>
                  <a:pt x="8853" y="14437"/>
                  <a:pt x="8905" y="14372"/>
                </a:cubicBezTo>
                <a:lnTo>
                  <a:pt x="9151" y="14009"/>
                </a:lnTo>
                <a:close/>
                <a:moveTo>
                  <a:pt x="11695" y="14489"/>
                </a:moveTo>
                <a:lnTo>
                  <a:pt x="11695" y="15852"/>
                </a:lnTo>
                <a:lnTo>
                  <a:pt x="10878" y="15852"/>
                </a:lnTo>
                <a:lnTo>
                  <a:pt x="10878" y="14489"/>
                </a:lnTo>
                <a:close/>
                <a:moveTo>
                  <a:pt x="7042" y="0"/>
                </a:moveTo>
                <a:cubicBezTo>
                  <a:pt x="6873" y="0"/>
                  <a:pt x="6705" y="49"/>
                  <a:pt x="6555" y="146"/>
                </a:cubicBezTo>
                <a:lnTo>
                  <a:pt x="3051" y="2521"/>
                </a:lnTo>
                <a:cubicBezTo>
                  <a:pt x="1623" y="3495"/>
                  <a:pt x="740" y="5091"/>
                  <a:pt x="675" y="6818"/>
                </a:cubicBezTo>
                <a:cubicBezTo>
                  <a:pt x="286" y="6870"/>
                  <a:pt x="1" y="7194"/>
                  <a:pt x="1" y="7584"/>
                </a:cubicBezTo>
                <a:lnTo>
                  <a:pt x="1" y="8985"/>
                </a:lnTo>
                <a:cubicBezTo>
                  <a:pt x="1" y="9362"/>
                  <a:pt x="286" y="9686"/>
                  <a:pt x="663" y="9738"/>
                </a:cubicBezTo>
                <a:lnTo>
                  <a:pt x="663" y="10880"/>
                </a:lnTo>
                <a:cubicBezTo>
                  <a:pt x="650" y="11062"/>
                  <a:pt x="786" y="11153"/>
                  <a:pt x="922" y="11153"/>
                </a:cubicBezTo>
                <a:cubicBezTo>
                  <a:pt x="1058" y="11153"/>
                  <a:pt x="1195" y="11062"/>
                  <a:pt x="1182" y="10880"/>
                </a:cubicBezTo>
                <a:lnTo>
                  <a:pt x="1182" y="9492"/>
                </a:lnTo>
                <a:cubicBezTo>
                  <a:pt x="1182" y="9349"/>
                  <a:pt x="1065" y="9232"/>
                  <a:pt x="922" y="9232"/>
                </a:cubicBezTo>
                <a:lnTo>
                  <a:pt x="766" y="9232"/>
                </a:lnTo>
                <a:cubicBezTo>
                  <a:pt x="637" y="9232"/>
                  <a:pt x="520" y="9115"/>
                  <a:pt x="520" y="8985"/>
                </a:cubicBezTo>
                <a:lnTo>
                  <a:pt x="520" y="7584"/>
                </a:lnTo>
                <a:cubicBezTo>
                  <a:pt x="520" y="7441"/>
                  <a:pt x="637" y="7324"/>
                  <a:pt x="766" y="7324"/>
                </a:cubicBezTo>
                <a:lnTo>
                  <a:pt x="922" y="7324"/>
                </a:lnTo>
                <a:cubicBezTo>
                  <a:pt x="1065" y="7311"/>
                  <a:pt x="1182" y="7194"/>
                  <a:pt x="1182" y="7038"/>
                </a:cubicBezTo>
                <a:cubicBezTo>
                  <a:pt x="1182" y="5403"/>
                  <a:pt x="1986" y="3871"/>
                  <a:pt x="3349" y="2950"/>
                </a:cubicBezTo>
                <a:lnTo>
                  <a:pt x="6776" y="613"/>
                </a:lnTo>
                <a:lnTo>
                  <a:pt x="6776" y="1444"/>
                </a:lnTo>
                <a:lnTo>
                  <a:pt x="3726" y="3521"/>
                </a:lnTo>
                <a:cubicBezTo>
                  <a:pt x="2895" y="4092"/>
                  <a:pt x="2285" y="4936"/>
                  <a:pt x="2012" y="5922"/>
                </a:cubicBezTo>
                <a:cubicBezTo>
                  <a:pt x="1831" y="6610"/>
                  <a:pt x="1870" y="7324"/>
                  <a:pt x="1870" y="8038"/>
                </a:cubicBezTo>
                <a:lnTo>
                  <a:pt x="1428" y="8038"/>
                </a:lnTo>
                <a:cubicBezTo>
                  <a:pt x="1420" y="8037"/>
                  <a:pt x="1412" y="8037"/>
                  <a:pt x="1405" y="8037"/>
                </a:cubicBezTo>
                <a:cubicBezTo>
                  <a:pt x="1073" y="8037"/>
                  <a:pt x="1073" y="8558"/>
                  <a:pt x="1405" y="8558"/>
                </a:cubicBezTo>
                <a:cubicBezTo>
                  <a:pt x="1412" y="8558"/>
                  <a:pt x="1420" y="8558"/>
                  <a:pt x="1428" y="8557"/>
                </a:cubicBezTo>
                <a:lnTo>
                  <a:pt x="1870" y="8557"/>
                </a:lnTo>
                <a:lnTo>
                  <a:pt x="1870" y="16111"/>
                </a:lnTo>
                <a:cubicBezTo>
                  <a:pt x="1870" y="16241"/>
                  <a:pt x="1986" y="16358"/>
                  <a:pt x="2116" y="16358"/>
                </a:cubicBezTo>
                <a:lnTo>
                  <a:pt x="11955" y="16358"/>
                </a:lnTo>
                <a:cubicBezTo>
                  <a:pt x="12098" y="16358"/>
                  <a:pt x="12202" y="16241"/>
                  <a:pt x="12215" y="16111"/>
                </a:cubicBezTo>
                <a:lnTo>
                  <a:pt x="12215" y="8557"/>
                </a:lnTo>
                <a:lnTo>
                  <a:pt x="12643" y="8557"/>
                </a:lnTo>
                <a:cubicBezTo>
                  <a:pt x="12954" y="8531"/>
                  <a:pt x="12954" y="8064"/>
                  <a:pt x="12643" y="8038"/>
                </a:cubicBezTo>
                <a:lnTo>
                  <a:pt x="12202" y="8038"/>
                </a:lnTo>
                <a:cubicBezTo>
                  <a:pt x="12202" y="7441"/>
                  <a:pt x="12240" y="6831"/>
                  <a:pt x="12137" y="6247"/>
                </a:cubicBezTo>
                <a:cubicBezTo>
                  <a:pt x="11916" y="5130"/>
                  <a:pt x="11280" y="4157"/>
                  <a:pt x="10345" y="3521"/>
                </a:cubicBezTo>
                <a:lnTo>
                  <a:pt x="7295" y="1444"/>
                </a:lnTo>
                <a:lnTo>
                  <a:pt x="7295" y="613"/>
                </a:lnTo>
                <a:lnTo>
                  <a:pt x="10722" y="2950"/>
                </a:lnTo>
                <a:cubicBezTo>
                  <a:pt x="12085" y="3871"/>
                  <a:pt x="12889" y="5403"/>
                  <a:pt x="12889" y="7038"/>
                </a:cubicBezTo>
                <a:cubicBezTo>
                  <a:pt x="12889" y="7194"/>
                  <a:pt x="12993" y="7311"/>
                  <a:pt x="13149" y="7324"/>
                </a:cubicBezTo>
                <a:lnTo>
                  <a:pt x="13305" y="7324"/>
                </a:lnTo>
                <a:cubicBezTo>
                  <a:pt x="13435" y="7324"/>
                  <a:pt x="13551" y="7441"/>
                  <a:pt x="13551" y="7584"/>
                </a:cubicBezTo>
                <a:lnTo>
                  <a:pt x="13551" y="8985"/>
                </a:lnTo>
                <a:cubicBezTo>
                  <a:pt x="13551" y="9115"/>
                  <a:pt x="13435" y="9232"/>
                  <a:pt x="13305" y="9232"/>
                </a:cubicBezTo>
                <a:lnTo>
                  <a:pt x="13149" y="9232"/>
                </a:lnTo>
                <a:cubicBezTo>
                  <a:pt x="13006" y="9232"/>
                  <a:pt x="12889" y="9349"/>
                  <a:pt x="12889" y="9492"/>
                </a:cubicBezTo>
                <a:lnTo>
                  <a:pt x="12889" y="16656"/>
                </a:lnTo>
                <a:cubicBezTo>
                  <a:pt x="12889" y="16864"/>
                  <a:pt x="12721" y="17046"/>
                  <a:pt x="12513" y="17046"/>
                </a:cubicBezTo>
                <a:lnTo>
                  <a:pt x="1558" y="17046"/>
                </a:lnTo>
                <a:cubicBezTo>
                  <a:pt x="1350" y="17046"/>
                  <a:pt x="1182" y="16864"/>
                  <a:pt x="1182" y="16656"/>
                </a:cubicBezTo>
                <a:lnTo>
                  <a:pt x="1182" y="12088"/>
                </a:lnTo>
                <a:cubicBezTo>
                  <a:pt x="1195" y="11906"/>
                  <a:pt x="1058" y="11815"/>
                  <a:pt x="922" y="11815"/>
                </a:cubicBezTo>
                <a:cubicBezTo>
                  <a:pt x="786" y="11815"/>
                  <a:pt x="650" y="11906"/>
                  <a:pt x="663" y="12088"/>
                </a:cubicBezTo>
                <a:lnTo>
                  <a:pt x="663" y="16656"/>
                </a:lnTo>
                <a:cubicBezTo>
                  <a:pt x="663" y="17150"/>
                  <a:pt x="1065" y="17552"/>
                  <a:pt x="1558" y="17552"/>
                </a:cubicBezTo>
                <a:lnTo>
                  <a:pt x="12513" y="17552"/>
                </a:lnTo>
                <a:cubicBezTo>
                  <a:pt x="13006" y="17552"/>
                  <a:pt x="13409" y="17150"/>
                  <a:pt x="13409" y="16656"/>
                </a:cubicBezTo>
                <a:lnTo>
                  <a:pt x="13409" y="9738"/>
                </a:lnTo>
                <a:cubicBezTo>
                  <a:pt x="13785" y="9686"/>
                  <a:pt x="14071" y="9362"/>
                  <a:pt x="14071" y="8985"/>
                </a:cubicBezTo>
                <a:lnTo>
                  <a:pt x="14071" y="7584"/>
                </a:lnTo>
                <a:cubicBezTo>
                  <a:pt x="14071" y="7194"/>
                  <a:pt x="13785" y="6870"/>
                  <a:pt x="13409" y="6818"/>
                </a:cubicBezTo>
                <a:cubicBezTo>
                  <a:pt x="13331" y="5091"/>
                  <a:pt x="12448" y="3495"/>
                  <a:pt x="11020" y="2521"/>
                </a:cubicBezTo>
                <a:lnTo>
                  <a:pt x="7529" y="146"/>
                </a:lnTo>
                <a:cubicBezTo>
                  <a:pt x="7380" y="49"/>
                  <a:pt x="7211" y="0"/>
                  <a:pt x="7042" y="0"/>
                </a:cubicBezTo>
                <a:close/>
              </a:path>
            </a:pathLst>
          </a:custGeom>
          <a:solidFill>
            <a:srgbClr val="0DAC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EFE1538-BEAB-1F2F-D4E1-9101AF5FDB08}"/>
              </a:ext>
            </a:extLst>
          </p:cNvPr>
          <p:cNvSpPr txBox="1"/>
          <p:nvPr/>
        </p:nvSpPr>
        <p:spPr>
          <a:xfrm>
            <a:off x="1539019" y="2028296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57729AF-B3A1-80BE-84EF-74BE8CF5FAEB}"/>
              </a:ext>
            </a:extLst>
          </p:cNvPr>
          <p:cNvSpPr txBox="1"/>
          <p:nvPr/>
        </p:nvSpPr>
        <p:spPr>
          <a:xfrm>
            <a:off x="3573451" y="4799408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2EF4DAE-0475-F0A6-F66E-74062F03BFF2}"/>
              </a:ext>
            </a:extLst>
          </p:cNvPr>
          <p:cNvSpPr txBox="1"/>
          <p:nvPr/>
        </p:nvSpPr>
        <p:spPr>
          <a:xfrm>
            <a:off x="5547885" y="2028296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AAEFA23-6596-BDDB-CACA-CAF7C3BC7B37}"/>
              </a:ext>
            </a:extLst>
          </p:cNvPr>
          <p:cNvSpPr txBox="1"/>
          <p:nvPr/>
        </p:nvSpPr>
        <p:spPr>
          <a:xfrm>
            <a:off x="7538061" y="4733544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169B36B8-EF8F-6A62-5282-BC4A43E6D9FD}"/>
              </a:ext>
            </a:extLst>
          </p:cNvPr>
          <p:cNvSpPr txBox="1"/>
          <p:nvPr/>
        </p:nvSpPr>
        <p:spPr>
          <a:xfrm>
            <a:off x="9594510" y="2028296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88057DD6-5230-DC65-BCFE-4FB45161ED70}"/>
              </a:ext>
            </a:extLst>
          </p:cNvPr>
          <p:cNvSpPr txBox="1"/>
          <p:nvPr/>
        </p:nvSpPr>
        <p:spPr>
          <a:xfrm>
            <a:off x="2626005" y="461590"/>
            <a:ext cx="791875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695239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7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7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75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2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0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7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375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6" grpId="0" animBg="1"/>
      <p:bldP spid="77" grpId="0" animBg="1"/>
      <p:bldP spid="78" grpId="0" animBg="1"/>
      <p:bldP spid="79" grpId="0" animBg="1"/>
      <p:bldP spid="104" grpId="0" animBg="1"/>
      <p:bldP spid="110" grpId="0"/>
      <p:bldP spid="111" grpId="0"/>
      <p:bldP spid="112" grpId="0"/>
      <p:bldP spid="113" grpId="0"/>
      <p:bldP spid="114" grpId="0"/>
      <p:bldP spid="1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8">
            <a:extLst>
              <a:ext uri="{FF2B5EF4-FFF2-40B4-BE49-F238E27FC236}">
                <a16:creationId xmlns:a16="http://schemas.microsoft.com/office/drawing/2014/main" id="{DB45CC24-CD35-CF89-23AB-3C80FB6DE527}"/>
              </a:ext>
            </a:extLst>
          </p:cNvPr>
          <p:cNvSpPr/>
          <p:nvPr/>
        </p:nvSpPr>
        <p:spPr>
          <a:xfrm>
            <a:off x="6522364" y="582802"/>
            <a:ext cx="4628236" cy="6431116"/>
          </a:xfrm>
          <a:custGeom>
            <a:avLst/>
            <a:gdLst>
              <a:gd name="connsiteX0" fmla="*/ 4508500 w 4508500"/>
              <a:gd name="connsiteY0" fmla="*/ 6264741 h 6264740"/>
              <a:gd name="connsiteX1" fmla="*/ 4508500 w 4508500"/>
              <a:gd name="connsiteY1" fmla="*/ 2827716 h 6264740"/>
              <a:gd name="connsiteX2" fmla="*/ 3762428 w 4508500"/>
              <a:gd name="connsiteY2" fmla="*/ 2056178 h 6264740"/>
              <a:gd name="connsiteX3" fmla="*/ 3802986 w 4508500"/>
              <a:gd name="connsiteY3" fmla="*/ 1832639 h 6264740"/>
              <a:gd name="connsiteX4" fmla="*/ 2254250 w 4508500"/>
              <a:gd name="connsiteY4" fmla="*/ 0 h 6264740"/>
              <a:gd name="connsiteX5" fmla="*/ 706457 w 4508500"/>
              <a:gd name="connsiteY5" fmla="*/ 1832639 h 6264740"/>
              <a:gd name="connsiteX6" fmla="*/ 747015 w 4508500"/>
              <a:gd name="connsiteY6" fmla="*/ 2056178 h 6264740"/>
              <a:gd name="connsiteX7" fmla="*/ 0 w 4508500"/>
              <a:gd name="connsiteY7" fmla="*/ 2827716 h 6264740"/>
              <a:gd name="connsiteX8" fmla="*/ 0 w 4508500"/>
              <a:gd name="connsiteY8" fmla="*/ 6263797 h 6264740"/>
              <a:gd name="connsiteX9" fmla="*/ 4508500 w 4508500"/>
              <a:gd name="connsiteY9" fmla="*/ 6263797 h 626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08500" h="6264740">
                <a:moveTo>
                  <a:pt x="4508500" y="6264741"/>
                </a:moveTo>
                <a:lnTo>
                  <a:pt x="4508500" y="2827716"/>
                </a:lnTo>
                <a:cubicBezTo>
                  <a:pt x="4508500" y="2429686"/>
                  <a:pt x="4182153" y="2105225"/>
                  <a:pt x="3762428" y="2056178"/>
                </a:cubicBezTo>
                <a:cubicBezTo>
                  <a:pt x="3787895" y="1984495"/>
                  <a:pt x="3802986" y="1909039"/>
                  <a:pt x="3802986" y="1832639"/>
                </a:cubicBezTo>
                <a:cubicBezTo>
                  <a:pt x="3802043" y="802664"/>
                  <a:pt x="2336309" y="828130"/>
                  <a:pt x="2254250" y="0"/>
                </a:cubicBezTo>
                <a:cubicBezTo>
                  <a:pt x="2182567" y="828130"/>
                  <a:pt x="706457" y="802664"/>
                  <a:pt x="706457" y="1832639"/>
                </a:cubicBezTo>
                <a:cubicBezTo>
                  <a:pt x="706457" y="1909982"/>
                  <a:pt x="721549" y="1984495"/>
                  <a:pt x="747015" y="2056178"/>
                </a:cubicBezTo>
                <a:cubicBezTo>
                  <a:pt x="326347" y="2105225"/>
                  <a:pt x="0" y="2429686"/>
                  <a:pt x="0" y="2827716"/>
                </a:cubicBezTo>
                <a:lnTo>
                  <a:pt x="0" y="6263797"/>
                </a:lnTo>
                <a:lnTo>
                  <a:pt x="4508500" y="6263797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C070B9B-BD6D-E1DD-DC51-A2E9D3617986}"/>
              </a:ext>
            </a:extLst>
          </p:cNvPr>
          <p:cNvGrpSpPr/>
          <p:nvPr/>
        </p:nvGrpSpPr>
        <p:grpSpPr>
          <a:xfrm>
            <a:off x="5468481" y="-911098"/>
            <a:ext cx="1456194" cy="2424611"/>
            <a:chOff x="5468481" y="-911098"/>
            <a:chExt cx="1456194" cy="2424611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2F882D9E-4026-9B83-50CB-618FEAF90EA4}"/>
                </a:ext>
              </a:extLst>
            </p:cNvPr>
            <p:cNvGrpSpPr/>
            <p:nvPr/>
          </p:nvGrpSpPr>
          <p:grpSpPr>
            <a:xfrm>
              <a:off x="6522364" y="-347909"/>
              <a:ext cx="402311" cy="1861422"/>
              <a:chOff x="7496261" y="0"/>
              <a:chExt cx="402311" cy="1861422"/>
            </a:xfrm>
          </p:grpSpPr>
          <p:grpSp>
            <p:nvGrpSpPr>
              <p:cNvPr id="20" name="Graphic 21">
                <a:extLst>
                  <a:ext uri="{FF2B5EF4-FFF2-40B4-BE49-F238E27FC236}">
                    <a16:creationId xmlns:a16="http://schemas.microsoft.com/office/drawing/2014/main" id="{610F45C4-756C-6DCD-8E29-F655BD561E34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EE168C23-7086-1DC9-716B-9EAB226516DD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599C8CE8-65A7-B061-B08C-392B2687DB10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C9CEA032-188C-2ED6-E8E0-F1C481EB76B4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2F3A11E0-4170-5D58-5459-59A6FBE27BAE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" name="Graphic 21">
                  <a:extLst>
                    <a:ext uri="{FF2B5EF4-FFF2-40B4-BE49-F238E27FC236}">
                      <a16:creationId xmlns:a16="http://schemas.microsoft.com/office/drawing/2014/main" id="{CAE0F901-2BE6-5F2B-3A09-EF16F5C4023F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677B8692-17A7-74D1-F4BB-19866C81465D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8936026A-60A9-F314-2421-0679321BD221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661540A5-658B-B600-74B3-BFC5A035E775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AE703739-4C4A-6107-2D38-C08BD43C1D8C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" name="Graphic 21">
                  <a:extLst>
                    <a:ext uri="{FF2B5EF4-FFF2-40B4-BE49-F238E27FC236}">
                      <a16:creationId xmlns:a16="http://schemas.microsoft.com/office/drawing/2014/main" id="{D893EA12-2D3E-4AB4-2986-9A090A4EFF77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5621DA0E-944E-423E-90C3-C157D37CB313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8D923E4B-F881-2616-D4B1-FC6236F37977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4B61E238-5D0F-13AE-0613-C5CA716D09D7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6BB50443-1608-0E4B-8C7A-34551AE633CF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F22E8EB5-0491-29D6-78AB-C085FB4C9DF2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FFDD1A3E-086C-D9AF-EBCB-A259763BC800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26D8E4EA-4EDD-AC05-B219-5603054EA323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1">
                  <a:extLst>
                    <a:ext uri="{FF2B5EF4-FFF2-40B4-BE49-F238E27FC236}">
                      <a16:creationId xmlns:a16="http://schemas.microsoft.com/office/drawing/2014/main" id="{B6F2EFEA-0C82-69ED-9EE5-C52625EF0223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1CB278C2-53ED-E20C-5E0B-BF11C227A5D7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2" name="Graphic 21">
                    <a:extLst>
                      <a:ext uri="{FF2B5EF4-FFF2-40B4-BE49-F238E27FC236}">
                        <a16:creationId xmlns:a16="http://schemas.microsoft.com/office/drawing/2014/main" id="{5FF7A8AD-7867-8D21-1CA0-F3CE98560792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B063D00E-5E09-56C5-CE5C-DB70DBDCD0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A5699DD2-0892-2C15-E2B0-E71601E09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A2048010-11F4-F553-97F1-6301CCD5E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67F6866F-B1F4-EBC6-35C2-74A6E5186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D6443829-64A6-EACC-3E70-105FC83D08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0A544270-57F4-545D-8D23-0C378917E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09BCE7AE-E392-E85A-8720-55C5A8978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99B03C26-F7C8-90D4-AC26-BABFA7096AD9}"/>
                  </a:ext>
                </a:extLst>
              </p:cNvPr>
              <p:cNvCxnSpPr>
                <a:stCxn id="27" idx="6"/>
              </p:cNvCxnSpPr>
              <p:nvPr/>
            </p:nvCxnSpPr>
            <p:spPr>
              <a:xfrm flipH="1" flipV="1">
                <a:off x="7687690" y="0"/>
                <a:ext cx="9727" cy="1146266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E1684195-1957-2D09-AD1B-F6C418028806}"/>
                </a:ext>
              </a:extLst>
            </p:cNvPr>
            <p:cNvGrpSpPr/>
            <p:nvPr/>
          </p:nvGrpSpPr>
          <p:grpSpPr>
            <a:xfrm>
              <a:off x="5468481" y="-911098"/>
              <a:ext cx="402311" cy="1861422"/>
              <a:chOff x="7496261" y="0"/>
              <a:chExt cx="402311" cy="1861422"/>
            </a:xfrm>
          </p:grpSpPr>
          <p:grpSp>
            <p:nvGrpSpPr>
              <p:cNvPr id="50" name="Graphic 21">
                <a:extLst>
                  <a:ext uri="{FF2B5EF4-FFF2-40B4-BE49-F238E27FC236}">
                    <a16:creationId xmlns:a16="http://schemas.microsoft.com/office/drawing/2014/main" id="{6A7EC825-09E8-66BC-5D01-FA9D7A5125E4}"/>
                  </a:ext>
                </a:extLst>
              </p:cNvPr>
              <p:cNvGrpSpPr/>
              <p:nvPr/>
            </p:nvGrpSpPr>
            <p:grpSpPr>
              <a:xfrm>
                <a:off x="7496261" y="1053582"/>
                <a:ext cx="402311" cy="807840"/>
                <a:chOff x="7132483" y="732765"/>
                <a:chExt cx="669786" cy="1344929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89A031-8187-F7D0-2600-6E8460E95DA2}"/>
                    </a:ext>
                  </a:extLst>
                </p:cNvPr>
                <p:cNvSpPr/>
                <p:nvPr/>
              </p:nvSpPr>
              <p:spPr>
                <a:xfrm>
                  <a:off x="7219726" y="1207110"/>
                  <a:ext cx="510540" cy="458152"/>
                </a:xfrm>
                <a:custGeom>
                  <a:avLst/>
                  <a:gdLst>
                    <a:gd name="connsiteX0" fmla="*/ 0 w 510540"/>
                    <a:gd name="connsiteY0" fmla="*/ 0 h 458152"/>
                    <a:gd name="connsiteX1" fmla="*/ 510540 w 510540"/>
                    <a:gd name="connsiteY1" fmla="*/ 0 h 458152"/>
                    <a:gd name="connsiteX2" fmla="*/ 510540 w 510540"/>
                    <a:gd name="connsiteY2" fmla="*/ 458153 h 458152"/>
                    <a:gd name="connsiteX3" fmla="*/ 0 w 510540"/>
                    <a:gd name="connsiteY3" fmla="*/ 458153 h 4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40" h="458152">
                      <a:moveTo>
                        <a:pt x="0" y="0"/>
                      </a:moveTo>
                      <a:lnTo>
                        <a:pt x="510540" y="0"/>
                      </a:lnTo>
                      <a:lnTo>
                        <a:pt x="510540" y="458153"/>
                      </a:lnTo>
                      <a:lnTo>
                        <a:pt x="0" y="458153"/>
                      </a:lnTo>
                      <a:close/>
                    </a:path>
                  </a:pathLst>
                </a:custGeom>
                <a:solidFill>
                  <a:srgbClr val="F3E0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31D3AFDF-3AD5-B8E6-8CD2-C02A02070150}"/>
                    </a:ext>
                  </a:extLst>
                </p:cNvPr>
                <p:cNvSpPr/>
                <p:nvPr/>
              </p:nvSpPr>
              <p:spPr>
                <a:xfrm>
                  <a:off x="7390224" y="732765"/>
                  <a:ext cx="154305" cy="154305"/>
                </a:xfrm>
                <a:custGeom>
                  <a:avLst/>
                  <a:gdLst>
                    <a:gd name="connsiteX0" fmla="*/ 77153 w 154305"/>
                    <a:gd name="connsiteY0" fmla="*/ 0 h 154305"/>
                    <a:gd name="connsiteX1" fmla="*/ 0 w 154305"/>
                    <a:gd name="connsiteY1" fmla="*/ 77153 h 154305"/>
                    <a:gd name="connsiteX2" fmla="*/ 77153 w 154305"/>
                    <a:gd name="connsiteY2" fmla="*/ 154305 h 154305"/>
                    <a:gd name="connsiteX3" fmla="*/ 154305 w 154305"/>
                    <a:gd name="connsiteY3" fmla="*/ 77153 h 154305"/>
                    <a:gd name="connsiteX4" fmla="*/ 77153 w 154305"/>
                    <a:gd name="connsiteY4" fmla="*/ 0 h 154305"/>
                    <a:gd name="connsiteX5" fmla="*/ 77153 w 154305"/>
                    <a:gd name="connsiteY5" fmla="*/ 127635 h 154305"/>
                    <a:gd name="connsiteX6" fmla="*/ 26670 w 154305"/>
                    <a:gd name="connsiteY6" fmla="*/ 77153 h 154305"/>
                    <a:gd name="connsiteX7" fmla="*/ 77153 w 154305"/>
                    <a:gd name="connsiteY7" fmla="*/ 26670 h 154305"/>
                    <a:gd name="connsiteX8" fmla="*/ 127635 w 154305"/>
                    <a:gd name="connsiteY8" fmla="*/ 77153 h 154305"/>
                    <a:gd name="connsiteX9" fmla="*/ 77153 w 154305"/>
                    <a:gd name="connsiteY9" fmla="*/ 12763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305" h="154305">
                      <a:moveTo>
                        <a:pt x="77153" y="0"/>
                      </a:moveTo>
                      <a:cubicBezTo>
                        <a:pt x="34290" y="0"/>
                        <a:pt x="0" y="34290"/>
                        <a:pt x="0" y="77153"/>
                      </a:cubicBezTo>
                      <a:cubicBezTo>
                        <a:pt x="0" y="120015"/>
                        <a:pt x="34290" y="154305"/>
                        <a:pt x="77153" y="154305"/>
                      </a:cubicBezTo>
                      <a:cubicBezTo>
                        <a:pt x="120015" y="154305"/>
                        <a:pt x="154305" y="120015"/>
                        <a:pt x="154305" y="77153"/>
                      </a:cubicBezTo>
                      <a:cubicBezTo>
                        <a:pt x="154305" y="34290"/>
                        <a:pt x="120015" y="0"/>
                        <a:pt x="77153" y="0"/>
                      </a:cubicBezTo>
                      <a:close/>
                      <a:moveTo>
                        <a:pt x="77153" y="127635"/>
                      </a:moveTo>
                      <a:cubicBezTo>
                        <a:pt x="49530" y="127635"/>
                        <a:pt x="26670" y="104775"/>
                        <a:pt x="26670" y="77153"/>
                      </a:cubicBezTo>
                      <a:cubicBezTo>
                        <a:pt x="26670" y="49530"/>
                        <a:pt x="49530" y="26670"/>
                        <a:pt x="77153" y="26670"/>
                      </a:cubicBezTo>
                      <a:cubicBezTo>
                        <a:pt x="104775" y="26670"/>
                        <a:pt x="127635" y="49530"/>
                        <a:pt x="127635" y="77153"/>
                      </a:cubicBezTo>
                      <a:cubicBezTo>
                        <a:pt x="127635" y="104775"/>
                        <a:pt x="104775" y="127635"/>
                        <a:pt x="77153" y="12763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0DD6782A-11D5-9355-C2FA-8AE2D173CE37}"/>
                    </a:ext>
                  </a:extLst>
                </p:cNvPr>
                <p:cNvSpPr/>
                <p:nvPr/>
              </p:nvSpPr>
              <p:spPr>
                <a:xfrm>
                  <a:off x="7151146" y="1041375"/>
                  <a:ext cx="632459" cy="43814"/>
                </a:xfrm>
                <a:custGeom>
                  <a:avLst/>
                  <a:gdLst>
                    <a:gd name="connsiteX0" fmla="*/ 610553 w 632459"/>
                    <a:gd name="connsiteY0" fmla="*/ 43815 h 43814"/>
                    <a:gd name="connsiteX1" fmla="*/ 21908 w 632459"/>
                    <a:gd name="connsiteY1" fmla="*/ 43815 h 43814"/>
                    <a:gd name="connsiteX2" fmla="*/ 0 w 632459"/>
                    <a:gd name="connsiteY2" fmla="*/ 21907 h 43814"/>
                    <a:gd name="connsiteX3" fmla="*/ 0 w 632459"/>
                    <a:gd name="connsiteY3" fmla="*/ 21907 h 43814"/>
                    <a:gd name="connsiteX4" fmla="*/ 21908 w 632459"/>
                    <a:gd name="connsiteY4" fmla="*/ 0 h 43814"/>
                    <a:gd name="connsiteX5" fmla="*/ 610553 w 632459"/>
                    <a:gd name="connsiteY5" fmla="*/ 0 h 43814"/>
                    <a:gd name="connsiteX6" fmla="*/ 632460 w 632459"/>
                    <a:gd name="connsiteY6" fmla="*/ 21907 h 43814"/>
                    <a:gd name="connsiteX7" fmla="*/ 632460 w 632459"/>
                    <a:gd name="connsiteY7" fmla="*/ 21907 h 43814"/>
                    <a:gd name="connsiteX8" fmla="*/ 610553 w 632459"/>
                    <a:gd name="connsiteY8" fmla="*/ 43815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3814">
                      <a:moveTo>
                        <a:pt x="610553" y="43815"/>
                      </a:moveTo>
                      <a:lnTo>
                        <a:pt x="21908" y="43815"/>
                      </a:lnTo>
                      <a:cubicBezTo>
                        <a:pt x="9525" y="43815"/>
                        <a:pt x="0" y="34290"/>
                        <a:pt x="0" y="21907"/>
                      </a:cubicBezTo>
                      <a:lnTo>
                        <a:pt x="0" y="21907"/>
                      </a:lnTo>
                      <a:cubicBezTo>
                        <a:pt x="0" y="9525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9525"/>
                        <a:pt x="632460" y="21907"/>
                      </a:cubicBezTo>
                      <a:lnTo>
                        <a:pt x="632460" y="21907"/>
                      </a:lnTo>
                      <a:cubicBezTo>
                        <a:pt x="632460" y="34290"/>
                        <a:pt x="622935" y="43815"/>
                        <a:pt x="610553" y="4381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E57D009B-D99F-8B47-59D1-70C302E091DF}"/>
                    </a:ext>
                  </a:extLst>
                </p:cNvPr>
                <p:cNvSpPr/>
                <p:nvPr/>
              </p:nvSpPr>
              <p:spPr>
                <a:xfrm>
                  <a:off x="7177816" y="1176629"/>
                  <a:ext cx="580072" cy="522922"/>
                </a:xfrm>
                <a:custGeom>
                  <a:avLst/>
                  <a:gdLst>
                    <a:gd name="connsiteX0" fmla="*/ 0 w 580072"/>
                    <a:gd name="connsiteY0" fmla="*/ 0 h 522922"/>
                    <a:gd name="connsiteX1" fmla="*/ 0 w 580072"/>
                    <a:gd name="connsiteY1" fmla="*/ 522923 h 522922"/>
                    <a:gd name="connsiteX2" fmla="*/ 580072 w 580072"/>
                    <a:gd name="connsiteY2" fmla="*/ 522923 h 522922"/>
                    <a:gd name="connsiteX3" fmla="*/ 580072 w 580072"/>
                    <a:gd name="connsiteY3" fmla="*/ 0 h 522922"/>
                    <a:gd name="connsiteX4" fmla="*/ 0 w 580072"/>
                    <a:gd name="connsiteY4" fmla="*/ 0 h 522922"/>
                    <a:gd name="connsiteX5" fmla="*/ 183832 w 580072"/>
                    <a:gd name="connsiteY5" fmla="*/ 459105 h 522922"/>
                    <a:gd name="connsiteX6" fmla="*/ 60007 w 580072"/>
                    <a:gd name="connsiteY6" fmla="*/ 459105 h 522922"/>
                    <a:gd name="connsiteX7" fmla="*/ 60007 w 580072"/>
                    <a:gd name="connsiteY7" fmla="*/ 130493 h 522922"/>
                    <a:gd name="connsiteX8" fmla="*/ 183832 w 580072"/>
                    <a:gd name="connsiteY8" fmla="*/ 130493 h 522922"/>
                    <a:gd name="connsiteX9" fmla="*/ 183832 w 580072"/>
                    <a:gd name="connsiteY9" fmla="*/ 459105 h 522922"/>
                    <a:gd name="connsiteX10" fmla="*/ 359093 w 580072"/>
                    <a:gd name="connsiteY10" fmla="*/ 459105 h 522922"/>
                    <a:gd name="connsiteX11" fmla="*/ 220980 w 580072"/>
                    <a:gd name="connsiteY11" fmla="*/ 459105 h 522922"/>
                    <a:gd name="connsiteX12" fmla="*/ 220980 w 580072"/>
                    <a:gd name="connsiteY12" fmla="*/ 130493 h 522922"/>
                    <a:gd name="connsiteX13" fmla="*/ 359093 w 580072"/>
                    <a:gd name="connsiteY13" fmla="*/ 130493 h 522922"/>
                    <a:gd name="connsiteX14" fmla="*/ 359093 w 580072"/>
                    <a:gd name="connsiteY14" fmla="*/ 459105 h 522922"/>
                    <a:gd name="connsiteX15" fmla="*/ 520065 w 580072"/>
                    <a:gd name="connsiteY15" fmla="*/ 459105 h 522922"/>
                    <a:gd name="connsiteX16" fmla="*/ 396240 w 580072"/>
                    <a:gd name="connsiteY16" fmla="*/ 459105 h 522922"/>
                    <a:gd name="connsiteX17" fmla="*/ 396240 w 580072"/>
                    <a:gd name="connsiteY17" fmla="*/ 130493 h 522922"/>
                    <a:gd name="connsiteX18" fmla="*/ 520065 w 580072"/>
                    <a:gd name="connsiteY18" fmla="*/ 130493 h 522922"/>
                    <a:gd name="connsiteX19" fmla="*/ 520065 w 580072"/>
                    <a:gd name="connsiteY19" fmla="*/ 459105 h 5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0072" h="522922">
                      <a:moveTo>
                        <a:pt x="0" y="0"/>
                      </a:moveTo>
                      <a:lnTo>
                        <a:pt x="0" y="522923"/>
                      </a:lnTo>
                      <a:lnTo>
                        <a:pt x="580072" y="522923"/>
                      </a:lnTo>
                      <a:lnTo>
                        <a:pt x="580072" y="0"/>
                      </a:lnTo>
                      <a:lnTo>
                        <a:pt x="0" y="0"/>
                      </a:lnTo>
                      <a:close/>
                      <a:moveTo>
                        <a:pt x="183832" y="459105"/>
                      </a:moveTo>
                      <a:lnTo>
                        <a:pt x="60007" y="459105"/>
                      </a:lnTo>
                      <a:lnTo>
                        <a:pt x="60007" y="130493"/>
                      </a:lnTo>
                      <a:cubicBezTo>
                        <a:pt x="60007" y="40958"/>
                        <a:pt x="183832" y="40958"/>
                        <a:pt x="183832" y="130493"/>
                      </a:cubicBezTo>
                      <a:lnTo>
                        <a:pt x="183832" y="459105"/>
                      </a:lnTo>
                      <a:close/>
                      <a:moveTo>
                        <a:pt x="359093" y="459105"/>
                      </a:moveTo>
                      <a:lnTo>
                        <a:pt x="220980" y="459105"/>
                      </a:lnTo>
                      <a:lnTo>
                        <a:pt x="220980" y="130493"/>
                      </a:lnTo>
                      <a:cubicBezTo>
                        <a:pt x="220980" y="40958"/>
                        <a:pt x="359093" y="40958"/>
                        <a:pt x="359093" y="130493"/>
                      </a:cubicBezTo>
                      <a:lnTo>
                        <a:pt x="359093" y="459105"/>
                      </a:lnTo>
                      <a:close/>
                      <a:moveTo>
                        <a:pt x="520065" y="459105"/>
                      </a:moveTo>
                      <a:lnTo>
                        <a:pt x="396240" y="459105"/>
                      </a:lnTo>
                      <a:lnTo>
                        <a:pt x="396240" y="130493"/>
                      </a:lnTo>
                      <a:cubicBezTo>
                        <a:pt x="396240" y="40958"/>
                        <a:pt x="520065" y="40958"/>
                        <a:pt x="520065" y="130493"/>
                      </a:cubicBezTo>
                      <a:lnTo>
                        <a:pt x="520065" y="459105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" name="Graphic 21">
                  <a:extLst>
                    <a:ext uri="{FF2B5EF4-FFF2-40B4-BE49-F238E27FC236}">
                      <a16:creationId xmlns:a16="http://schemas.microsoft.com/office/drawing/2014/main" id="{8D5366A2-3089-890D-9ACB-348D0CDDB168}"/>
                    </a:ext>
                  </a:extLst>
                </p:cNvPr>
                <p:cNvGrpSpPr/>
                <p:nvPr/>
              </p:nvGrpSpPr>
              <p:grpSpPr>
                <a:xfrm>
                  <a:off x="7132483" y="1790992"/>
                  <a:ext cx="669786" cy="286702"/>
                  <a:chOff x="7132483" y="1790992"/>
                  <a:chExt cx="669786" cy="286702"/>
                </a:xfrm>
              </p:grpSpPr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CDDE52A0-5AE3-36C2-2287-3D8556205977}"/>
                      </a:ext>
                    </a:extLst>
                  </p:cNvPr>
                  <p:cNvSpPr/>
                  <p:nvPr/>
                </p:nvSpPr>
                <p:spPr>
                  <a:xfrm>
                    <a:off x="7151146" y="1790992"/>
                    <a:ext cx="632459" cy="47625"/>
                  </a:xfrm>
                  <a:custGeom>
                    <a:avLst/>
                    <a:gdLst>
                      <a:gd name="connsiteX0" fmla="*/ 610553 w 632459"/>
                      <a:gd name="connsiteY0" fmla="*/ 47625 h 47625"/>
                      <a:gd name="connsiteX1" fmla="*/ 21908 w 632459"/>
                      <a:gd name="connsiteY1" fmla="*/ 47625 h 47625"/>
                      <a:gd name="connsiteX2" fmla="*/ 0 w 632459"/>
                      <a:gd name="connsiteY2" fmla="*/ 23813 h 47625"/>
                      <a:gd name="connsiteX3" fmla="*/ 0 w 632459"/>
                      <a:gd name="connsiteY3" fmla="*/ 23813 h 47625"/>
                      <a:gd name="connsiteX4" fmla="*/ 21908 w 632459"/>
                      <a:gd name="connsiteY4" fmla="*/ 0 h 47625"/>
                      <a:gd name="connsiteX5" fmla="*/ 610553 w 632459"/>
                      <a:gd name="connsiteY5" fmla="*/ 0 h 47625"/>
                      <a:gd name="connsiteX6" fmla="*/ 632460 w 632459"/>
                      <a:gd name="connsiteY6" fmla="*/ 23813 h 47625"/>
                      <a:gd name="connsiteX7" fmla="*/ 632460 w 632459"/>
                      <a:gd name="connsiteY7" fmla="*/ 23813 h 47625"/>
                      <a:gd name="connsiteX8" fmla="*/ 610553 w 632459"/>
                      <a:gd name="connsiteY8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59" h="47625">
                        <a:moveTo>
                          <a:pt x="610553" y="47625"/>
                        </a:moveTo>
                        <a:lnTo>
                          <a:pt x="21908" y="47625"/>
                        </a:lnTo>
                        <a:cubicBezTo>
                          <a:pt x="9525" y="47625"/>
                          <a:pt x="0" y="37148"/>
                          <a:pt x="0" y="23813"/>
                        </a:cubicBezTo>
                        <a:lnTo>
                          <a:pt x="0" y="23813"/>
                        </a:lnTo>
                        <a:cubicBezTo>
                          <a:pt x="0" y="10477"/>
                          <a:pt x="9525" y="0"/>
                          <a:pt x="21908" y="0"/>
                        </a:cubicBezTo>
                        <a:lnTo>
                          <a:pt x="610553" y="0"/>
                        </a:lnTo>
                        <a:cubicBezTo>
                          <a:pt x="622935" y="0"/>
                          <a:pt x="632460" y="10477"/>
                          <a:pt x="632460" y="23813"/>
                        </a:cubicBezTo>
                        <a:lnTo>
                          <a:pt x="632460" y="23813"/>
                        </a:lnTo>
                        <a:cubicBezTo>
                          <a:pt x="632460" y="37148"/>
                          <a:pt x="622935" y="47625"/>
                          <a:pt x="610553" y="47625"/>
                        </a:cubicBezTo>
                        <a:close/>
                      </a:path>
                    </a:pathLst>
                  </a:custGeom>
                  <a:solidFill>
                    <a:srgbClr val="B877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A959B418-CF57-19FE-25CB-4E5B5A6E1727}"/>
                      </a:ext>
                    </a:extLst>
                  </p:cNvPr>
                  <p:cNvSpPr/>
                  <p:nvPr/>
                </p:nvSpPr>
                <p:spPr>
                  <a:xfrm>
                    <a:off x="7132483" y="1838617"/>
                    <a:ext cx="669786" cy="239077"/>
                  </a:xfrm>
                  <a:custGeom>
                    <a:avLst/>
                    <a:gdLst>
                      <a:gd name="connsiteX0" fmla="*/ 629216 w 669786"/>
                      <a:gd name="connsiteY0" fmla="*/ 0 h 239077"/>
                      <a:gd name="connsiteX1" fmla="*/ 334893 w 669786"/>
                      <a:gd name="connsiteY1" fmla="*/ 0 h 239077"/>
                      <a:gd name="connsiteX2" fmla="*/ 40571 w 669786"/>
                      <a:gd name="connsiteY2" fmla="*/ 0 h 239077"/>
                      <a:gd name="connsiteX3" fmla="*/ 7233 w 669786"/>
                      <a:gd name="connsiteY3" fmla="*/ 41910 h 239077"/>
                      <a:gd name="connsiteX4" fmla="*/ 32951 w 669786"/>
                      <a:gd name="connsiteY4" fmla="*/ 95250 h 239077"/>
                      <a:gd name="connsiteX5" fmla="*/ 32951 w 669786"/>
                      <a:gd name="connsiteY5" fmla="*/ 95250 h 239077"/>
                      <a:gd name="connsiteX6" fmla="*/ 334893 w 669786"/>
                      <a:gd name="connsiteY6" fmla="*/ 239077 h 239077"/>
                      <a:gd name="connsiteX7" fmla="*/ 636836 w 669786"/>
                      <a:gd name="connsiteY7" fmla="*/ 95250 h 239077"/>
                      <a:gd name="connsiteX8" fmla="*/ 636836 w 669786"/>
                      <a:gd name="connsiteY8" fmla="*/ 95250 h 239077"/>
                      <a:gd name="connsiteX9" fmla="*/ 662553 w 669786"/>
                      <a:gd name="connsiteY9" fmla="*/ 41910 h 239077"/>
                      <a:gd name="connsiteX10" fmla="*/ 629216 w 669786"/>
                      <a:gd name="connsiteY10" fmla="*/ 0 h 239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9786" h="239077">
                        <a:moveTo>
                          <a:pt x="629216" y="0"/>
                        </a:moveTo>
                        <a:lnTo>
                          <a:pt x="334893" y="0"/>
                        </a:lnTo>
                        <a:lnTo>
                          <a:pt x="40571" y="0"/>
                        </a:lnTo>
                        <a:lnTo>
                          <a:pt x="7233" y="41910"/>
                        </a:lnTo>
                        <a:cubicBezTo>
                          <a:pt x="-9912" y="63818"/>
                          <a:pt x="5328" y="95250"/>
                          <a:pt x="32951" y="95250"/>
                        </a:cubicBezTo>
                        <a:lnTo>
                          <a:pt x="32951" y="95250"/>
                        </a:lnTo>
                        <a:cubicBezTo>
                          <a:pt x="259646" y="95250"/>
                          <a:pt x="142488" y="239077"/>
                          <a:pt x="334893" y="239077"/>
                        </a:cubicBezTo>
                        <a:cubicBezTo>
                          <a:pt x="527298" y="239077"/>
                          <a:pt x="410141" y="95250"/>
                          <a:pt x="636836" y="95250"/>
                        </a:cubicBezTo>
                        <a:lnTo>
                          <a:pt x="636836" y="95250"/>
                        </a:lnTo>
                        <a:cubicBezTo>
                          <a:pt x="664458" y="95250"/>
                          <a:pt x="679698" y="63818"/>
                          <a:pt x="662553" y="41910"/>
                        </a:cubicBezTo>
                        <a:lnTo>
                          <a:pt x="629216" y="0"/>
                        </a:lnTo>
                        <a:close/>
                      </a:path>
                    </a:pathLst>
                  </a:custGeom>
                  <a:solidFill>
                    <a:srgbClr val="DEAA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8FBB2200-7D44-AD8B-2664-D72B0E533DD9}"/>
                    </a:ext>
                  </a:extLst>
                </p:cNvPr>
                <p:cNvSpPr/>
                <p:nvPr/>
              </p:nvSpPr>
              <p:spPr>
                <a:xfrm>
                  <a:off x="7132483" y="887070"/>
                  <a:ext cx="669786" cy="154305"/>
                </a:xfrm>
                <a:custGeom>
                  <a:avLst/>
                  <a:gdLst>
                    <a:gd name="connsiteX0" fmla="*/ 629216 w 669786"/>
                    <a:gd name="connsiteY0" fmla="*/ 154305 h 154305"/>
                    <a:gd name="connsiteX1" fmla="*/ 334893 w 669786"/>
                    <a:gd name="connsiteY1" fmla="*/ 154305 h 154305"/>
                    <a:gd name="connsiteX2" fmla="*/ 40571 w 669786"/>
                    <a:gd name="connsiteY2" fmla="*/ 154305 h 154305"/>
                    <a:gd name="connsiteX3" fmla="*/ 7233 w 669786"/>
                    <a:gd name="connsiteY3" fmla="*/ 126682 h 154305"/>
                    <a:gd name="connsiteX4" fmla="*/ 32951 w 669786"/>
                    <a:gd name="connsiteY4" fmla="*/ 92392 h 154305"/>
                    <a:gd name="connsiteX5" fmla="*/ 32951 w 669786"/>
                    <a:gd name="connsiteY5" fmla="*/ 92392 h 154305"/>
                    <a:gd name="connsiteX6" fmla="*/ 334893 w 669786"/>
                    <a:gd name="connsiteY6" fmla="*/ 0 h 154305"/>
                    <a:gd name="connsiteX7" fmla="*/ 636836 w 669786"/>
                    <a:gd name="connsiteY7" fmla="*/ 92392 h 154305"/>
                    <a:gd name="connsiteX8" fmla="*/ 636836 w 669786"/>
                    <a:gd name="connsiteY8" fmla="*/ 92392 h 154305"/>
                    <a:gd name="connsiteX9" fmla="*/ 662553 w 669786"/>
                    <a:gd name="connsiteY9" fmla="*/ 126682 h 154305"/>
                    <a:gd name="connsiteX10" fmla="*/ 629216 w 669786"/>
                    <a:gd name="connsiteY10" fmla="*/ 154305 h 154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154305">
                      <a:moveTo>
                        <a:pt x="629216" y="154305"/>
                      </a:moveTo>
                      <a:lnTo>
                        <a:pt x="334893" y="154305"/>
                      </a:lnTo>
                      <a:lnTo>
                        <a:pt x="40571" y="154305"/>
                      </a:lnTo>
                      <a:lnTo>
                        <a:pt x="7233" y="126682"/>
                      </a:lnTo>
                      <a:cubicBezTo>
                        <a:pt x="-9912" y="112395"/>
                        <a:pt x="5328" y="92392"/>
                        <a:pt x="32951" y="92392"/>
                      </a:cubicBezTo>
                      <a:lnTo>
                        <a:pt x="32951" y="92392"/>
                      </a:lnTo>
                      <a:cubicBezTo>
                        <a:pt x="259646" y="92392"/>
                        <a:pt x="142488" y="0"/>
                        <a:pt x="334893" y="0"/>
                      </a:cubicBezTo>
                      <a:cubicBezTo>
                        <a:pt x="527298" y="0"/>
                        <a:pt x="410141" y="92392"/>
                        <a:pt x="636836" y="92392"/>
                      </a:cubicBezTo>
                      <a:lnTo>
                        <a:pt x="636836" y="92392"/>
                      </a:lnTo>
                      <a:cubicBezTo>
                        <a:pt x="664458" y="92392"/>
                        <a:pt x="679698" y="112395"/>
                        <a:pt x="662553" y="126682"/>
                      </a:cubicBezTo>
                      <a:lnTo>
                        <a:pt x="629216" y="154305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348D5D00-0C58-5AE3-8626-BB981E1FAEEA}"/>
                    </a:ext>
                  </a:extLst>
                </p:cNvPr>
                <p:cNvSpPr/>
                <p:nvPr/>
              </p:nvSpPr>
              <p:spPr>
                <a:xfrm>
                  <a:off x="7169244" y="1699552"/>
                  <a:ext cx="596264" cy="91439"/>
                </a:xfrm>
                <a:custGeom>
                  <a:avLst/>
                  <a:gdLst>
                    <a:gd name="connsiteX0" fmla="*/ 0 w 596264"/>
                    <a:gd name="connsiteY0" fmla="*/ 0 h 91439"/>
                    <a:gd name="connsiteX1" fmla="*/ 596265 w 596264"/>
                    <a:gd name="connsiteY1" fmla="*/ 0 h 91439"/>
                    <a:gd name="connsiteX2" fmla="*/ 596265 w 596264"/>
                    <a:gd name="connsiteY2" fmla="*/ 91440 h 91439"/>
                    <a:gd name="connsiteX3" fmla="*/ 0 w 596264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39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" name="Graphic 21">
                  <a:extLst>
                    <a:ext uri="{FF2B5EF4-FFF2-40B4-BE49-F238E27FC236}">
                      <a16:creationId xmlns:a16="http://schemas.microsoft.com/office/drawing/2014/main" id="{299E8548-EDFD-E249-9DAC-478B765F894C}"/>
                    </a:ext>
                  </a:extLst>
                </p:cNvPr>
                <p:cNvGrpSpPr/>
                <p:nvPr/>
              </p:nvGrpSpPr>
              <p:grpSpPr>
                <a:xfrm>
                  <a:off x="7204486" y="1709553"/>
                  <a:ext cx="527685" cy="70961"/>
                  <a:chOff x="7204486" y="1709553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FAB2BA38-97BE-0674-EB40-A2760D84C2F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4E5CEE88-762B-635A-0479-0777CD3F75A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AC0508AE-E938-F012-3EA2-C39374786BA6}"/>
                      </a:ext>
                    </a:extLst>
                  </p:cNvPr>
                  <p:cNvSpPr/>
                  <p:nvPr/>
                </p:nvSpPr>
                <p:spPr>
                  <a:xfrm>
                    <a:off x="7533099" y="1709553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263CA6EA-B0E4-A0A9-69F9-DA443B49D0A4}"/>
                      </a:ext>
                    </a:extLst>
                  </p:cNvPr>
                  <p:cNvSpPr/>
                  <p:nvPr/>
                </p:nvSpPr>
                <p:spPr>
                  <a:xfrm>
                    <a:off x="7451183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11B7FED4-77AA-8050-F5D8-50AF31340633}"/>
                      </a:ext>
                    </a:extLst>
                  </p:cNvPr>
                  <p:cNvSpPr/>
                  <p:nvPr/>
                </p:nvSpPr>
                <p:spPr>
                  <a:xfrm>
                    <a:off x="7369268" y="1709553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D2A6A3A5-6496-4589-64F5-74046A748B0A}"/>
                      </a:ext>
                    </a:extLst>
                  </p:cNvPr>
                  <p:cNvSpPr/>
                  <p:nvPr/>
                </p:nvSpPr>
                <p:spPr>
                  <a:xfrm>
                    <a:off x="7287354" y="1709553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D7019EF2-C540-C8DF-2D82-2C1904B828D9}"/>
                      </a:ext>
                    </a:extLst>
                  </p:cNvPr>
                  <p:cNvSpPr/>
                  <p:nvPr/>
                </p:nvSpPr>
                <p:spPr>
                  <a:xfrm>
                    <a:off x="7204486" y="1709553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60" name="Graphic 21">
                  <a:extLst>
                    <a:ext uri="{FF2B5EF4-FFF2-40B4-BE49-F238E27FC236}">
                      <a16:creationId xmlns:a16="http://schemas.microsoft.com/office/drawing/2014/main" id="{5A83D09A-5AD9-1608-C676-48777921F1A3}"/>
                    </a:ext>
                  </a:extLst>
                </p:cNvPr>
                <p:cNvGrpSpPr/>
                <p:nvPr/>
              </p:nvGrpSpPr>
              <p:grpSpPr>
                <a:xfrm>
                  <a:off x="7169244" y="1085190"/>
                  <a:ext cx="596264" cy="91440"/>
                  <a:chOff x="7169244" y="1085190"/>
                  <a:chExt cx="596264" cy="91440"/>
                </a:xfrm>
                <a:solidFill>
                  <a:srgbClr val="D49042"/>
                </a:solidFill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5ECC5B16-62E0-8B28-DA82-BD8A4FC17A31}"/>
                      </a:ext>
                    </a:extLst>
                  </p:cNvPr>
                  <p:cNvSpPr/>
                  <p:nvPr/>
                </p:nvSpPr>
                <p:spPr>
                  <a:xfrm>
                    <a:off x="7169244" y="1085190"/>
                    <a:ext cx="596264" cy="91440"/>
                  </a:xfrm>
                  <a:custGeom>
                    <a:avLst/>
                    <a:gdLst>
                      <a:gd name="connsiteX0" fmla="*/ 0 w 596264"/>
                      <a:gd name="connsiteY0" fmla="*/ 0 h 91440"/>
                      <a:gd name="connsiteX1" fmla="*/ 596265 w 596264"/>
                      <a:gd name="connsiteY1" fmla="*/ 0 h 91440"/>
                      <a:gd name="connsiteX2" fmla="*/ 596265 w 596264"/>
                      <a:gd name="connsiteY2" fmla="*/ 91440 h 91440"/>
                      <a:gd name="connsiteX3" fmla="*/ 0 w 596264"/>
                      <a:gd name="connsiteY3" fmla="*/ 9144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264" h="91440">
                        <a:moveTo>
                          <a:pt x="0" y="0"/>
                        </a:moveTo>
                        <a:lnTo>
                          <a:pt x="596265" y="0"/>
                        </a:lnTo>
                        <a:lnTo>
                          <a:pt x="596265" y="91440"/>
                        </a:lnTo>
                        <a:lnTo>
                          <a:pt x="0" y="91440"/>
                        </a:ln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62" name="Graphic 21">
                    <a:extLst>
                      <a:ext uri="{FF2B5EF4-FFF2-40B4-BE49-F238E27FC236}">
                        <a16:creationId xmlns:a16="http://schemas.microsoft.com/office/drawing/2014/main" id="{1B658529-8B52-4E75-3391-9501075B723B}"/>
                      </a:ext>
                    </a:extLst>
                  </p:cNvPr>
                  <p:cNvGrpSpPr/>
                  <p:nvPr/>
                </p:nvGrpSpPr>
                <p:grpSpPr>
                  <a:xfrm>
                    <a:off x="7204486" y="1095191"/>
                    <a:ext cx="527685" cy="70961"/>
                    <a:chOff x="7204486" y="1095191"/>
                    <a:chExt cx="527685" cy="70961"/>
                  </a:xfrm>
                  <a:solidFill>
                    <a:srgbClr val="D49042"/>
                  </a:solidFill>
                </p:grpSpPr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CB194023-35C0-410A-2C39-29E139828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7881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646BC779-561B-8CF8-EF8D-33D7C6FD6A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5966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5" name="Freeform: Shape 64">
                      <a:extLst>
                        <a:ext uri="{FF2B5EF4-FFF2-40B4-BE49-F238E27FC236}">
                          <a16:creationId xmlns:a16="http://schemas.microsoft.com/office/drawing/2014/main" id="{2D8AA859-C4AB-6CA6-6EAA-3EBDB01A8B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3099" y="1095191"/>
                      <a:ext cx="34289" cy="70961"/>
                    </a:xfrm>
                    <a:custGeom>
                      <a:avLst/>
                      <a:gdLst>
                        <a:gd name="connsiteX0" fmla="*/ 18098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8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559582A7-FF89-4B78-EF72-C4EA49624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183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7" name="Freeform: Shape 66">
                      <a:extLst>
                        <a:ext uri="{FF2B5EF4-FFF2-40B4-BE49-F238E27FC236}">
                          <a16:creationId xmlns:a16="http://schemas.microsoft.com/office/drawing/2014/main" id="{24FD8C7C-2809-3524-FAFC-7A31CEA46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9268" y="1095191"/>
                      <a:ext cx="34290" cy="70961"/>
                    </a:xfrm>
                    <a:custGeom>
                      <a:avLst/>
                      <a:gdLst>
                        <a:gd name="connsiteX0" fmla="*/ 18098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8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8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8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8" name="Freeform: Shape 67">
                      <a:extLst>
                        <a:ext uri="{FF2B5EF4-FFF2-40B4-BE49-F238E27FC236}">
                          <a16:creationId xmlns:a16="http://schemas.microsoft.com/office/drawing/2014/main" id="{8A8242D7-C2F7-ACC7-5B0E-251FE6937A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7354" y="1095191"/>
                      <a:ext cx="34289" cy="70961"/>
                    </a:xfrm>
                    <a:custGeom>
                      <a:avLst/>
                      <a:gdLst>
                        <a:gd name="connsiteX0" fmla="*/ 18097 w 34289"/>
                        <a:gd name="connsiteY0" fmla="*/ 1429 h 70961"/>
                        <a:gd name="connsiteX1" fmla="*/ 14288 w 34289"/>
                        <a:gd name="connsiteY1" fmla="*/ 1429 h 70961"/>
                        <a:gd name="connsiteX2" fmla="*/ 0 w 34289"/>
                        <a:gd name="connsiteY2" fmla="*/ 21431 h 70961"/>
                        <a:gd name="connsiteX3" fmla="*/ 0 w 34289"/>
                        <a:gd name="connsiteY3" fmla="*/ 70961 h 70961"/>
                        <a:gd name="connsiteX4" fmla="*/ 17145 w 34289"/>
                        <a:gd name="connsiteY4" fmla="*/ 70961 h 70961"/>
                        <a:gd name="connsiteX5" fmla="*/ 17145 w 34289"/>
                        <a:gd name="connsiteY5" fmla="*/ 70961 h 70961"/>
                        <a:gd name="connsiteX6" fmla="*/ 34290 w 34289"/>
                        <a:gd name="connsiteY6" fmla="*/ 70961 h 70961"/>
                        <a:gd name="connsiteX7" fmla="*/ 34290 w 34289"/>
                        <a:gd name="connsiteY7" fmla="*/ 21431 h 70961"/>
                        <a:gd name="connsiteX8" fmla="*/ 18097 w 34289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89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2385" y="8096"/>
                            <a:pt x="22860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69" name="Freeform: Shape 68">
                      <a:extLst>
                        <a:ext uri="{FF2B5EF4-FFF2-40B4-BE49-F238E27FC236}">
                          <a16:creationId xmlns:a16="http://schemas.microsoft.com/office/drawing/2014/main" id="{B41B5AB1-F243-6AB6-B8D3-4558A76CD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486" y="1095191"/>
                      <a:ext cx="34290" cy="70961"/>
                    </a:xfrm>
                    <a:custGeom>
                      <a:avLst/>
                      <a:gdLst>
                        <a:gd name="connsiteX0" fmla="*/ 18097 w 34290"/>
                        <a:gd name="connsiteY0" fmla="*/ 1429 h 70961"/>
                        <a:gd name="connsiteX1" fmla="*/ 14288 w 34290"/>
                        <a:gd name="connsiteY1" fmla="*/ 1429 h 70961"/>
                        <a:gd name="connsiteX2" fmla="*/ 0 w 34290"/>
                        <a:gd name="connsiteY2" fmla="*/ 21431 h 70961"/>
                        <a:gd name="connsiteX3" fmla="*/ 0 w 34290"/>
                        <a:gd name="connsiteY3" fmla="*/ 70961 h 70961"/>
                        <a:gd name="connsiteX4" fmla="*/ 17145 w 34290"/>
                        <a:gd name="connsiteY4" fmla="*/ 70961 h 70961"/>
                        <a:gd name="connsiteX5" fmla="*/ 17145 w 34290"/>
                        <a:gd name="connsiteY5" fmla="*/ 70961 h 70961"/>
                        <a:gd name="connsiteX6" fmla="*/ 34290 w 34290"/>
                        <a:gd name="connsiteY6" fmla="*/ 70961 h 70961"/>
                        <a:gd name="connsiteX7" fmla="*/ 34290 w 34290"/>
                        <a:gd name="connsiteY7" fmla="*/ 21431 h 70961"/>
                        <a:gd name="connsiteX8" fmla="*/ 18097 w 34290"/>
                        <a:gd name="connsiteY8" fmla="*/ 1429 h 70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290" h="70961">
                          <a:moveTo>
                            <a:pt x="18097" y="1429"/>
                          </a:moveTo>
                          <a:cubicBezTo>
                            <a:pt x="17145" y="-476"/>
                            <a:pt x="15240" y="-476"/>
                            <a:pt x="14288" y="1429"/>
                          </a:cubicBezTo>
                          <a:cubicBezTo>
                            <a:pt x="9525" y="11906"/>
                            <a:pt x="0" y="8096"/>
                            <a:pt x="0" y="21431"/>
                          </a:cubicBezTo>
                          <a:lnTo>
                            <a:pt x="0" y="70961"/>
                          </a:lnTo>
                          <a:lnTo>
                            <a:pt x="17145" y="70961"/>
                          </a:lnTo>
                          <a:lnTo>
                            <a:pt x="17145" y="70961"/>
                          </a:lnTo>
                          <a:lnTo>
                            <a:pt x="34290" y="70961"/>
                          </a:lnTo>
                          <a:lnTo>
                            <a:pt x="34290" y="21431"/>
                          </a:lnTo>
                          <a:cubicBezTo>
                            <a:pt x="33338" y="8096"/>
                            <a:pt x="23813" y="11906"/>
                            <a:pt x="18097" y="1429"/>
                          </a:cubicBezTo>
                          <a:close/>
                        </a:path>
                      </a:pathLst>
                    </a:custGeom>
                    <a:solidFill>
                      <a:srgbClr val="D49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1A6A7ECD-B8E6-EB7A-4CA1-A32D0F7DE1F1}"/>
                  </a:ext>
                </a:extLst>
              </p:cNvPr>
              <p:cNvCxnSpPr>
                <a:stCxn id="57" idx="6"/>
              </p:cNvCxnSpPr>
              <p:nvPr/>
            </p:nvCxnSpPr>
            <p:spPr>
              <a:xfrm flipH="1" flipV="1">
                <a:off x="7687690" y="0"/>
                <a:ext cx="9727" cy="1146266"/>
              </a:xfrm>
              <a:prstGeom prst="line">
                <a:avLst/>
              </a:prstGeom>
              <a:ln w="12700">
                <a:solidFill>
                  <a:schemeClr val="accent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9D890F7-750E-5567-4346-DBBB6DE443F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19" r="24919"/>
          <a:stretch>
            <a:fillRect/>
          </a:stretch>
        </p:blipFill>
        <p:spPr/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BC3C6400-9FCF-9B99-01D7-91CCD701C614}"/>
              </a:ext>
            </a:extLst>
          </p:cNvPr>
          <p:cNvGrpSpPr/>
          <p:nvPr/>
        </p:nvGrpSpPr>
        <p:grpSpPr>
          <a:xfrm>
            <a:off x="9728312" y="1707749"/>
            <a:ext cx="1552463" cy="1552463"/>
            <a:chOff x="6229350" y="2161808"/>
            <a:chExt cx="564832" cy="564832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F23F9E2-035B-49DF-0721-3DA75645F454}"/>
                </a:ext>
              </a:extLst>
            </p:cNvPr>
            <p:cNvSpPr/>
            <p:nvPr/>
          </p:nvSpPr>
          <p:spPr>
            <a:xfrm>
              <a:off x="6229350" y="2161808"/>
              <a:ext cx="564832" cy="564832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83" name="Graphic 79">
              <a:extLst>
                <a:ext uri="{FF2B5EF4-FFF2-40B4-BE49-F238E27FC236}">
                  <a16:creationId xmlns:a16="http://schemas.microsoft.com/office/drawing/2014/main" id="{B7935AD9-A463-FA45-27DF-33405B9A277A}"/>
                </a:ext>
              </a:extLst>
            </p:cNvPr>
            <p:cNvGrpSpPr/>
            <p:nvPr/>
          </p:nvGrpSpPr>
          <p:grpSpPr>
            <a:xfrm>
              <a:off x="6253162" y="2184668"/>
              <a:ext cx="517207" cy="518159"/>
              <a:chOff x="5838824" y="3170872"/>
              <a:chExt cx="517207" cy="518159"/>
            </a:xfrm>
            <a:solidFill>
              <a:srgbClr val="D1A74F"/>
            </a:solidFill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1F06A2A-8D46-91D3-45D9-B5FEA8F8D807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7672494-9E89-2FE8-54AA-861DCA2C1C0A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9A01BF-3C9B-43D0-00DB-3A826FF6FC50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D2898FB-6E58-1531-CB6F-DBECBFF6693D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A5E97EF-B9BA-6B91-EDC6-CD355F81905F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F34C760-AFFA-096C-D553-895285E0407D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9EE86C-7F3A-FECF-C00A-0AB0C2FB5EF6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C0BC564-A17F-BD0A-7C51-6DAF54CF888C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9415AA2-745E-EAA3-0150-6AF9C79244FC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5FD9319-AE9D-769A-9718-725A63345FC2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0CAFBAA-6296-DDCF-DE5B-7E95491BBDAA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1F97846-8A76-CF27-5CFF-6B3017AE1DEE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E4C0D9A-59CE-C8DA-E38A-9C7B136996AF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0697CEC4-84D2-33B6-993C-820FB13029A5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8FCB245-C75C-BF35-C661-8CDA47924C0E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E956A69-828D-51A0-010D-8BE84D2E68B6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solidFill>
                <a:srgbClr val="D1A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7181A29-0449-D71C-357A-D769B93E44F7}"/>
              </a:ext>
            </a:extLst>
          </p:cNvPr>
          <p:cNvSpPr txBox="1"/>
          <p:nvPr/>
        </p:nvSpPr>
        <p:spPr>
          <a:xfrm>
            <a:off x="1105328" y="1427503"/>
            <a:ext cx="4561725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0942004-BD65-FAEE-D2FD-97F057D3983B}"/>
              </a:ext>
            </a:extLst>
          </p:cNvPr>
          <p:cNvGrpSpPr/>
          <p:nvPr/>
        </p:nvGrpSpPr>
        <p:grpSpPr>
          <a:xfrm>
            <a:off x="4375914" y="3827864"/>
            <a:ext cx="941736" cy="941736"/>
            <a:chOff x="4375914" y="3827864"/>
            <a:chExt cx="941736" cy="941736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DC31E32A-0321-63AE-3294-82ECE9CA1C13}"/>
                </a:ext>
              </a:extLst>
            </p:cNvPr>
            <p:cNvGrpSpPr/>
            <p:nvPr/>
          </p:nvGrpSpPr>
          <p:grpSpPr>
            <a:xfrm>
              <a:off x="4375914" y="3827864"/>
              <a:ext cx="941736" cy="941736"/>
              <a:chOff x="4738757" y="3810612"/>
              <a:chExt cx="941736" cy="9417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0A5DA468-51CE-B116-52FB-0604AAD8D117}"/>
                  </a:ext>
                </a:extLst>
              </p:cNvPr>
              <p:cNvGrpSpPr/>
              <p:nvPr/>
            </p:nvGrpSpPr>
            <p:grpSpPr>
              <a:xfrm>
                <a:off x="4738757" y="3810612"/>
                <a:ext cx="941736" cy="941736"/>
                <a:chOff x="6229350" y="2161808"/>
                <a:chExt cx="564832" cy="564832"/>
              </a:xfrm>
            </p:grpSpPr>
            <p:sp>
              <p:nvSpPr>
                <p:cNvPr id="5" name="Freeform: Shape 4">
                  <a:extLst>
                    <a:ext uri="{FF2B5EF4-FFF2-40B4-BE49-F238E27FC236}">
                      <a16:creationId xmlns:a16="http://schemas.microsoft.com/office/drawing/2014/main" id="{B87B8308-67CC-E354-67C7-E45BCD079BB7}"/>
                    </a:ext>
                  </a:extLst>
                </p:cNvPr>
                <p:cNvSpPr/>
                <p:nvPr/>
              </p:nvSpPr>
              <p:spPr>
                <a:xfrm>
                  <a:off x="6229350" y="2161808"/>
                  <a:ext cx="564832" cy="564832"/>
                </a:xfrm>
                <a:custGeom>
                  <a:avLst/>
                  <a:gdLst>
                    <a:gd name="connsiteX0" fmla="*/ 399098 w 564832"/>
                    <a:gd name="connsiteY0" fmla="*/ 0 h 564832"/>
                    <a:gd name="connsiteX1" fmla="*/ 165735 w 564832"/>
                    <a:gd name="connsiteY1" fmla="*/ 0 h 564832"/>
                    <a:gd name="connsiteX2" fmla="*/ 0 w 564832"/>
                    <a:gd name="connsiteY2" fmla="*/ 165735 h 564832"/>
                    <a:gd name="connsiteX3" fmla="*/ 0 w 564832"/>
                    <a:gd name="connsiteY3" fmla="*/ 399098 h 564832"/>
                    <a:gd name="connsiteX4" fmla="*/ 165735 w 564832"/>
                    <a:gd name="connsiteY4" fmla="*/ 564833 h 564832"/>
                    <a:gd name="connsiteX5" fmla="*/ 399098 w 564832"/>
                    <a:gd name="connsiteY5" fmla="*/ 564833 h 564832"/>
                    <a:gd name="connsiteX6" fmla="*/ 564833 w 564832"/>
                    <a:gd name="connsiteY6" fmla="*/ 399098 h 564832"/>
                    <a:gd name="connsiteX7" fmla="*/ 564833 w 564832"/>
                    <a:gd name="connsiteY7" fmla="*/ 165735 h 56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832" h="564832">
                      <a:moveTo>
                        <a:pt x="399098" y="0"/>
                      </a:moveTo>
                      <a:lnTo>
                        <a:pt x="165735" y="0"/>
                      </a:lnTo>
                      <a:lnTo>
                        <a:pt x="0" y="165735"/>
                      </a:lnTo>
                      <a:lnTo>
                        <a:pt x="0" y="399098"/>
                      </a:lnTo>
                      <a:lnTo>
                        <a:pt x="165735" y="564833"/>
                      </a:lnTo>
                      <a:lnTo>
                        <a:pt x="399098" y="564833"/>
                      </a:lnTo>
                      <a:lnTo>
                        <a:pt x="564833" y="399098"/>
                      </a:lnTo>
                      <a:lnTo>
                        <a:pt x="564833" y="165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28575">
                  <a:noFill/>
                </a:ln>
                <a:effectLst>
                  <a:outerShdw blurRad="241300" dist="76200" dir="2700000" algn="t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 sz="2000" b="1">
                    <a:solidFill>
                      <a:schemeClr val="lt1"/>
                    </a:solidFill>
                    <a:latin typeface="+mj-lt"/>
                  </a:endParaRPr>
                </a:p>
              </p:txBody>
            </p:sp>
            <p:grpSp>
              <p:nvGrpSpPr>
                <p:cNvPr id="6" name="Graphic 79">
                  <a:extLst>
                    <a:ext uri="{FF2B5EF4-FFF2-40B4-BE49-F238E27FC236}">
                      <a16:creationId xmlns:a16="http://schemas.microsoft.com/office/drawing/2014/main" id="{6729CB6B-FA1E-9609-C2A1-FFCD6375B034}"/>
                    </a:ext>
                  </a:extLst>
                </p:cNvPr>
                <p:cNvGrpSpPr/>
                <p:nvPr/>
              </p:nvGrpSpPr>
              <p:grpSpPr>
                <a:xfrm>
                  <a:off x="6253162" y="2184668"/>
                  <a:ext cx="517207" cy="518159"/>
                  <a:chOff x="5838824" y="3170872"/>
                  <a:chExt cx="517207" cy="518159"/>
                </a:xfrm>
                <a:solidFill>
                  <a:srgbClr val="D1A74F"/>
                </a:solidFill>
              </p:grpSpPr>
              <p:sp>
                <p:nvSpPr>
                  <p:cNvPr id="7" name="Freeform: Shape 6">
                    <a:extLst>
                      <a:ext uri="{FF2B5EF4-FFF2-40B4-BE49-F238E27FC236}">
                        <a16:creationId xmlns:a16="http://schemas.microsoft.com/office/drawing/2014/main" id="{91BC6958-66CD-F2F2-E749-C7E5FB04320B}"/>
                      </a:ext>
                    </a:extLst>
                  </p:cNvPr>
                  <p:cNvSpPr/>
                  <p:nvPr/>
                </p:nvSpPr>
                <p:spPr>
                  <a:xfrm>
                    <a:off x="6115049" y="3230879"/>
                    <a:ext cx="181927" cy="181927"/>
                  </a:xfrm>
                  <a:custGeom>
                    <a:avLst/>
                    <a:gdLst>
                      <a:gd name="connsiteX0" fmla="*/ 0 w 181927"/>
                      <a:gd name="connsiteY0" fmla="*/ 171450 h 181927"/>
                      <a:gd name="connsiteX1" fmla="*/ 10477 w 181927"/>
                      <a:gd name="connsiteY1" fmla="*/ 181928 h 181927"/>
                      <a:gd name="connsiteX2" fmla="*/ 181927 w 181927"/>
                      <a:gd name="connsiteY2" fmla="*/ 33338 h 181927"/>
                      <a:gd name="connsiteX3" fmla="*/ 148590 w 181927"/>
                      <a:gd name="connsiteY3" fmla="*/ 0 h 181927"/>
                      <a:gd name="connsiteX4" fmla="*/ 0 w 181927"/>
                      <a:gd name="connsiteY4" fmla="*/ 171450 h 181927"/>
                      <a:gd name="connsiteX5" fmla="*/ 135255 w 181927"/>
                      <a:gd name="connsiteY5" fmla="*/ 82868 h 181927"/>
                      <a:gd name="connsiteX6" fmla="*/ 30480 w 181927"/>
                      <a:gd name="connsiteY6" fmla="*/ 151448 h 181927"/>
                      <a:gd name="connsiteX7" fmla="*/ 100013 w 181927"/>
                      <a:gd name="connsiteY7" fmla="*/ 45720 h 181927"/>
                      <a:gd name="connsiteX8" fmla="*/ 135255 w 181927"/>
                      <a:gd name="connsiteY8" fmla="*/ 82868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0" y="171450"/>
                        </a:moveTo>
                        <a:cubicBezTo>
                          <a:pt x="3810" y="174308"/>
                          <a:pt x="7620" y="177165"/>
                          <a:pt x="10477" y="181928"/>
                        </a:cubicBezTo>
                        <a:cubicBezTo>
                          <a:pt x="133350" y="130493"/>
                          <a:pt x="178118" y="69533"/>
                          <a:pt x="181927" y="33338"/>
                        </a:cubicBezTo>
                        <a:lnTo>
                          <a:pt x="148590" y="0"/>
                        </a:lnTo>
                        <a:cubicBezTo>
                          <a:pt x="107632" y="3810"/>
                          <a:pt x="47625" y="57150"/>
                          <a:pt x="0" y="171450"/>
                        </a:cubicBezTo>
                        <a:close/>
                        <a:moveTo>
                          <a:pt x="135255" y="82868"/>
                        </a:moveTo>
                        <a:cubicBezTo>
                          <a:pt x="120968" y="97155"/>
                          <a:pt x="91440" y="109538"/>
                          <a:pt x="30480" y="151448"/>
                        </a:cubicBezTo>
                        <a:cubicBezTo>
                          <a:pt x="73343" y="89535"/>
                          <a:pt x="85725" y="60008"/>
                          <a:pt x="100013" y="45720"/>
                        </a:cubicBezTo>
                        <a:cubicBezTo>
                          <a:pt x="138113" y="6667"/>
                          <a:pt x="174308" y="42863"/>
                          <a:pt x="135255" y="8286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" name="Freeform: Shape 7">
                    <a:extLst>
                      <a:ext uri="{FF2B5EF4-FFF2-40B4-BE49-F238E27FC236}">
                        <a16:creationId xmlns:a16="http://schemas.microsoft.com/office/drawing/2014/main" id="{A14D3C08-78E9-6E20-FC15-7D2011D5B90A}"/>
                      </a:ext>
                    </a:extLst>
                  </p:cNvPr>
                  <p:cNvSpPr/>
                  <p:nvPr/>
                </p:nvSpPr>
                <p:spPr>
                  <a:xfrm>
                    <a:off x="6054469" y="3170872"/>
                    <a:ext cx="84799" cy="226695"/>
                  </a:xfrm>
                  <a:custGeom>
                    <a:avLst/>
                    <a:gdLst>
                      <a:gd name="connsiteX0" fmla="*/ 35815 w 84799"/>
                      <a:gd name="connsiteY0" fmla="*/ 226695 h 226695"/>
                      <a:gd name="connsiteX1" fmla="*/ 42482 w 84799"/>
                      <a:gd name="connsiteY1" fmla="*/ 225743 h 226695"/>
                      <a:gd name="connsiteX2" fmla="*/ 49150 w 84799"/>
                      <a:gd name="connsiteY2" fmla="*/ 226695 h 226695"/>
                      <a:gd name="connsiteX3" fmla="*/ 69152 w 84799"/>
                      <a:gd name="connsiteY3" fmla="*/ 4763 h 226695"/>
                      <a:gd name="connsiteX4" fmla="*/ 65342 w 84799"/>
                      <a:gd name="connsiteY4" fmla="*/ 0 h 226695"/>
                      <a:gd name="connsiteX5" fmla="*/ 18670 w 84799"/>
                      <a:gd name="connsiteY5" fmla="*/ 0 h 226695"/>
                      <a:gd name="connsiteX6" fmla="*/ 14860 w 84799"/>
                      <a:gd name="connsiteY6" fmla="*/ 4763 h 226695"/>
                      <a:gd name="connsiteX7" fmla="*/ 35815 w 84799"/>
                      <a:gd name="connsiteY7" fmla="*/ 226695 h 226695"/>
                      <a:gd name="connsiteX8" fmla="*/ 68200 w 84799"/>
                      <a:gd name="connsiteY8" fmla="*/ 68580 h 226695"/>
                      <a:gd name="connsiteX9" fmla="*/ 42482 w 84799"/>
                      <a:gd name="connsiteY9" fmla="*/ 191453 h 226695"/>
                      <a:gd name="connsiteX10" fmla="*/ 16765 w 84799"/>
                      <a:gd name="connsiteY10" fmla="*/ 67628 h 226695"/>
                      <a:gd name="connsiteX11" fmla="*/ 68200 w 84799"/>
                      <a:gd name="connsiteY11" fmla="*/ 68580 h 22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4799" h="226695">
                        <a:moveTo>
                          <a:pt x="35815" y="226695"/>
                        </a:moveTo>
                        <a:cubicBezTo>
                          <a:pt x="37720" y="225743"/>
                          <a:pt x="40577" y="225743"/>
                          <a:pt x="42482" y="225743"/>
                        </a:cubicBezTo>
                        <a:cubicBezTo>
                          <a:pt x="45340" y="225743"/>
                          <a:pt x="47245" y="225743"/>
                          <a:pt x="49150" y="226695"/>
                        </a:cubicBezTo>
                        <a:cubicBezTo>
                          <a:pt x="95822" y="112395"/>
                          <a:pt x="90107" y="37148"/>
                          <a:pt x="69152" y="4763"/>
                        </a:cubicBezTo>
                        <a:cubicBezTo>
                          <a:pt x="68200" y="2857"/>
                          <a:pt x="66295" y="1905"/>
                          <a:pt x="65342" y="0"/>
                        </a:cubicBezTo>
                        <a:lnTo>
                          <a:pt x="18670" y="0"/>
                        </a:lnTo>
                        <a:cubicBezTo>
                          <a:pt x="17717" y="1905"/>
                          <a:pt x="15812" y="2857"/>
                          <a:pt x="14860" y="4763"/>
                        </a:cubicBezTo>
                        <a:cubicBezTo>
                          <a:pt x="-5143" y="37148"/>
                          <a:pt x="-10858" y="112395"/>
                          <a:pt x="35815" y="226695"/>
                        </a:cubicBezTo>
                        <a:close/>
                        <a:moveTo>
                          <a:pt x="68200" y="68580"/>
                        </a:moveTo>
                        <a:cubicBezTo>
                          <a:pt x="68200" y="88583"/>
                          <a:pt x="55817" y="118110"/>
                          <a:pt x="42482" y="191453"/>
                        </a:cubicBezTo>
                        <a:cubicBezTo>
                          <a:pt x="29147" y="118110"/>
                          <a:pt x="16765" y="88583"/>
                          <a:pt x="16765" y="67628"/>
                        </a:cubicBezTo>
                        <a:cubicBezTo>
                          <a:pt x="16765" y="12383"/>
                          <a:pt x="68200" y="13335"/>
                          <a:pt x="68200" y="6858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" name="Freeform: Shape 8">
                    <a:extLst>
                      <a:ext uri="{FF2B5EF4-FFF2-40B4-BE49-F238E27FC236}">
                        <a16:creationId xmlns:a16="http://schemas.microsoft.com/office/drawing/2014/main" id="{9D316563-FF6A-BAB4-C4FA-BA793B8BBB0F}"/>
                      </a:ext>
                    </a:extLst>
                  </p:cNvPr>
                  <p:cNvSpPr/>
                  <p:nvPr/>
                </p:nvSpPr>
                <p:spPr>
                  <a:xfrm>
                    <a:off x="5897879" y="3230879"/>
                    <a:ext cx="181927" cy="181927"/>
                  </a:xfrm>
                  <a:custGeom>
                    <a:avLst/>
                    <a:gdLst>
                      <a:gd name="connsiteX0" fmla="*/ 171450 w 181927"/>
                      <a:gd name="connsiteY0" fmla="*/ 181928 h 181927"/>
                      <a:gd name="connsiteX1" fmla="*/ 181928 w 181927"/>
                      <a:gd name="connsiteY1" fmla="*/ 171450 h 181927"/>
                      <a:gd name="connsiteX2" fmla="*/ 33338 w 181927"/>
                      <a:gd name="connsiteY2" fmla="*/ 0 h 181927"/>
                      <a:gd name="connsiteX3" fmla="*/ 0 w 181927"/>
                      <a:gd name="connsiteY3" fmla="*/ 33338 h 181927"/>
                      <a:gd name="connsiteX4" fmla="*/ 171450 w 181927"/>
                      <a:gd name="connsiteY4" fmla="*/ 181928 h 181927"/>
                      <a:gd name="connsiteX5" fmla="*/ 82868 w 181927"/>
                      <a:gd name="connsiteY5" fmla="*/ 45720 h 181927"/>
                      <a:gd name="connsiteX6" fmla="*/ 151448 w 181927"/>
                      <a:gd name="connsiteY6" fmla="*/ 151448 h 181927"/>
                      <a:gd name="connsiteX7" fmla="*/ 45720 w 181927"/>
                      <a:gd name="connsiteY7" fmla="*/ 81915 h 181927"/>
                      <a:gd name="connsiteX8" fmla="*/ 82868 w 181927"/>
                      <a:gd name="connsiteY8" fmla="*/ 45720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71450" y="181928"/>
                        </a:moveTo>
                        <a:cubicBezTo>
                          <a:pt x="174308" y="178118"/>
                          <a:pt x="177165" y="174308"/>
                          <a:pt x="181928" y="171450"/>
                        </a:cubicBezTo>
                        <a:cubicBezTo>
                          <a:pt x="134303" y="57150"/>
                          <a:pt x="74295" y="3810"/>
                          <a:pt x="33338" y="0"/>
                        </a:cubicBezTo>
                        <a:lnTo>
                          <a:pt x="0" y="33338"/>
                        </a:lnTo>
                        <a:cubicBezTo>
                          <a:pt x="3810" y="69533"/>
                          <a:pt x="48578" y="130493"/>
                          <a:pt x="171450" y="181928"/>
                        </a:cubicBezTo>
                        <a:close/>
                        <a:moveTo>
                          <a:pt x="82868" y="45720"/>
                        </a:moveTo>
                        <a:cubicBezTo>
                          <a:pt x="97155" y="60008"/>
                          <a:pt x="109538" y="89535"/>
                          <a:pt x="151448" y="151448"/>
                        </a:cubicBezTo>
                        <a:cubicBezTo>
                          <a:pt x="89535" y="108585"/>
                          <a:pt x="60008" y="96202"/>
                          <a:pt x="45720" y="81915"/>
                        </a:cubicBezTo>
                        <a:cubicBezTo>
                          <a:pt x="6667" y="42863"/>
                          <a:pt x="42863" y="7620"/>
                          <a:pt x="82868" y="4572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" name="Freeform: Shape 10">
                    <a:extLst>
                      <a:ext uri="{FF2B5EF4-FFF2-40B4-BE49-F238E27FC236}">
                        <a16:creationId xmlns:a16="http://schemas.microsoft.com/office/drawing/2014/main" id="{757650A7-A58A-7F56-85D9-61B3DFC6A3B0}"/>
                      </a:ext>
                    </a:extLst>
                  </p:cNvPr>
                  <p:cNvSpPr/>
                  <p:nvPr/>
                </p:nvSpPr>
                <p:spPr>
                  <a:xfrm>
                    <a:off x="6130289" y="3386137"/>
                    <a:ext cx="225742" cy="86677"/>
                  </a:xfrm>
                  <a:custGeom>
                    <a:avLst/>
                    <a:gdLst>
                      <a:gd name="connsiteX0" fmla="*/ 152400 w 225742"/>
                      <a:gd name="connsiteY0" fmla="*/ 86677 h 86677"/>
                      <a:gd name="connsiteX1" fmla="*/ 225743 w 225742"/>
                      <a:gd name="connsiteY1" fmla="*/ 66675 h 86677"/>
                      <a:gd name="connsiteX2" fmla="*/ 225743 w 225742"/>
                      <a:gd name="connsiteY2" fmla="*/ 20003 h 86677"/>
                      <a:gd name="connsiteX3" fmla="*/ 152400 w 225742"/>
                      <a:gd name="connsiteY3" fmla="*/ 0 h 86677"/>
                      <a:gd name="connsiteX4" fmla="*/ 0 w 225742"/>
                      <a:gd name="connsiteY4" fmla="*/ 36195 h 86677"/>
                      <a:gd name="connsiteX5" fmla="*/ 953 w 225742"/>
                      <a:gd name="connsiteY5" fmla="*/ 42863 h 86677"/>
                      <a:gd name="connsiteX6" fmla="*/ 0 w 225742"/>
                      <a:gd name="connsiteY6" fmla="*/ 49530 h 86677"/>
                      <a:gd name="connsiteX7" fmla="*/ 152400 w 225742"/>
                      <a:gd name="connsiteY7" fmla="*/ 86677 h 86677"/>
                      <a:gd name="connsiteX8" fmla="*/ 158115 w 225742"/>
                      <a:gd name="connsiteY8" fmla="*/ 18097 h 86677"/>
                      <a:gd name="connsiteX9" fmla="*/ 158115 w 225742"/>
                      <a:gd name="connsiteY9" fmla="*/ 69532 h 86677"/>
                      <a:gd name="connsiteX10" fmla="*/ 35243 w 225742"/>
                      <a:gd name="connsiteY10" fmla="*/ 43815 h 86677"/>
                      <a:gd name="connsiteX11" fmla="*/ 158115 w 225742"/>
                      <a:gd name="connsiteY11" fmla="*/ 1809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5742" h="86677">
                        <a:moveTo>
                          <a:pt x="152400" y="86677"/>
                        </a:moveTo>
                        <a:cubicBezTo>
                          <a:pt x="187643" y="86677"/>
                          <a:pt x="211455" y="78105"/>
                          <a:pt x="225743" y="66675"/>
                        </a:cubicBezTo>
                        <a:lnTo>
                          <a:pt x="225743" y="20003"/>
                        </a:lnTo>
                        <a:cubicBezTo>
                          <a:pt x="212408" y="8572"/>
                          <a:pt x="187643" y="0"/>
                          <a:pt x="152400" y="0"/>
                        </a:cubicBezTo>
                        <a:cubicBezTo>
                          <a:pt x="109538" y="0"/>
                          <a:pt x="57150" y="12382"/>
                          <a:pt x="0" y="36195"/>
                        </a:cubicBezTo>
                        <a:cubicBezTo>
                          <a:pt x="953" y="38100"/>
                          <a:pt x="953" y="40957"/>
                          <a:pt x="953" y="42863"/>
                        </a:cubicBezTo>
                        <a:cubicBezTo>
                          <a:pt x="953" y="45720"/>
                          <a:pt x="953" y="47625"/>
                          <a:pt x="0" y="49530"/>
                        </a:cubicBezTo>
                        <a:cubicBezTo>
                          <a:pt x="56198" y="74295"/>
                          <a:pt x="109538" y="86677"/>
                          <a:pt x="152400" y="86677"/>
                        </a:cubicBezTo>
                        <a:close/>
                        <a:moveTo>
                          <a:pt x="158115" y="18097"/>
                        </a:moveTo>
                        <a:cubicBezTo>
                          <a:pt x="213360" y="18097"/>
                          <a:pt x="212408" y="69532"/>
                          <a:pt x="158115" y="69532"/>
                        </a:cubicBezTo>
                        <a:cubicBezTo>
                          <a:pt x="138113" y="69532"/>
                          <a:pt x="108585" y="57150"/>
                          <a:pt x="35243" y="43815"/>
                        </a:cubicBezTo>
                        <a:cubicBezTo>
                          <a:pt x="108585" y="30480"/>
                          <a:pt x="138113" y="18097"/>
                          <a:pt x="158115" y="18097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" name="Freeform: Shape 11">
                    <a:extLst>
                      <a:ext uri="{FF2B5EF4-FFF2-40B4-BE49-F238E27FC236}">
                        <a16:creationId xmlns:a16="http://schemas.microsoft.com/office/drawing/2014/main" id="{383A795C-26E2-81A8-66DC-3AE6802EED30}"/>
                      </a:ext>
                    </a:extLst>
                  </p:cNvPr>
                  <p:cNvSpPr/>
                  <p:nvPr/>
                </p:nvSpPr>
                <p:spPr>
                  <a:xfrm>
                    <a:off x="6200774" y="3273741"/>
                    <a:ext cx="154305" cy="119062"/>
                  </a:xfrm>
                  <a:custGeom>
                    <a:avLst/>
                    <a:gdLst>
                      <a:gd name="connsiteX0" fmla="*/ 0 w 154305"/>
                      <a:gd name="connsiteY0" fmla="*/ 113348 h 119062"/>
                      <a:gd name="connsiteX1" fmla="*/ 80963 w 154305"/>
                      <a:gd name="connsiteY1" fmla="*/ 101918 h 119062"/>
                      <a:gd name="connsiteX2" fmla="*/ 154305 w 154305"/>
                      <a:gd name="connsiteY2" fmla="*/ 119063 h 119062"/>
                      <a:gd name="connsiteX3" fmla="*/ 154305 w 154305"/>
                      <a:gd name="connsiteY3" fmla="*/ 49530 h 119062"/>
                      <a:gd name="connsiteX4" fmla="*/ 104775 w 154305"/>
                      <a:gd name="connsiteY4" fmla="*/ 0 h 119062"/>
                      <a:gd name="connsiteX5" fmla="*/ 0 w 154305"/>
                      <a:gd name="connsiteY5" fmla="*/ 113348 h 119062"/>
                      <a:gd name="connsiteX6" fmla="*/ 124777 w 154305"/>
                      <a:gd name="connsiteY6" fmla="*/ 94298 h 119062"/>
                      <a:gd name="connsiteX7" fmla="*/ 76200 w 154305"/>
                      <a:gd name="connsiteY7" fmla="*/ 81915 h 119062"/>
                      <a:gd name="connsiteX8" fmla="*/ 101918 w 154305"/>
                      <a:gd name="connsiteY8" fmla="*/ 39052 h 119062"/>
                      <a:gd name="connsiteX9" fmla="*/ 138113 w 154305"/>
                      <a:gd name="connsiteY9" fmla="*/ 56198 h 119062"/>
                      <a:gd name="connsiteX10" fmla="*/ 124777 w 154305"/>
                      <a:gd name="connsiteY10" fmla="*/ 94298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0" y="113348"/>
                        </a:moveTo>
                        <a:cubicBezTo>
                          <a:pt x="29527" y="105727"/>
                          <a:pt x="57150" y="101918"/>
                          <a:pt x="80963" y="101918"/>
                        </a:cubicBezTo>
                        <a:cubicBezTo>
                          <a:pt x="114300" y="101918"/>
                          <a:pt x="138113" y="108585"/>
                          <a:pt x="154305" y="119063"/>
                        </a:cubicBezTo>
                        <a:lnTo>
                          <a:pt x="154305" y="49530"/>
                        </a:lnTo>
                        <a:lnTo>
                          <a:pt x="104775" y="0"/>
                        </a:lnTo>
                        <a:cubicBezTo>
                          <a:pt x="98107" y="33338"/>
                          <a:pt x="64770" y="74295"/>
                          <a:pt x="0" y="113348"/>
                        </a:cubicBezTo>
                        <a:close/>
                        <a:moveTo>
                          <a:pt x="124777" y="94298"/>
                        </a:moveTo>
                        <a:cubicBezTo>
                          <a:pt x="117157" y="84773"/>
                          <a:pt x="86677" y="86677"/>
                          <a:pt x="76200" y="81915"/>
                        </a:cubicBezTo>
                        <a:cubicBezTo>
                          <a:pt x="80010" y="72390"/>
                          <a:pt x="102870" y="51435"/>
                          <a:pt x="101918" y="39052"/>
                        </a:cubicBezTo>
                        <a:cubicBezTo>
                          <a:pt x="114300" y="41910"/>
                          <a:pt x="126682" y="47625"/>
                          <a:pt x="138113" y="56198"/>
                        </a:cubicBezTo>
                        <a:cubicBezTo>
                          <a:pt x="136208" y="70485"/>
                          <a:pt x="131445" y="83820"/>
                          <a:pt x="124777" y="9429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E3BC209E-0F9F-BEF1-8679-4A61B1C8E35D}"/>
                      </a:ext>
                    </a:extLst>
                  </p:cNvPr>
                  <p:cNvSpPr/>
                  <p:nvPr/>
                </p:nvSpPr>
                <p:spPr>
                  <a:xfrm>
                    <a:off x="6055586" y="3462337"/>
                    <a:ext cx="84799" cy="226694"/>
                  </a:xfrm>
                  <a:custGeom>
                    <a:avLst/>
                    <a:gdLst>
                      <a:gd name="connsiteX0" fmla="*/ 48985 w 84799"/>
                      <a:gd name="connsiteY0" fmla="*/ 0 h 226694"/>
                      <a:gd name="connsiteX1" fmla="*/ 42318 w 84799"/>
                      <a:gd name="connsiteY1" fmla="*/ 952 h 226694"/>
                      <a:gd name="connsiteX2" fmla="*/ 35650 w 84799"/>
                      <a:gd name="connsiteY2" fmla="*/ 0 h 226694"/>
                      <a:gd name="connsiteX3" fmla="*/ 15648 w 84799"/>
                      <a:gd name="connsiteY3" fmla="*/ 221933 h 226694"/>
                      <a:gd name="connsiteX4" fmla="*/ 19458 w 84799"/>
                      <a:gd name="connsiteY4" fmla="*/ 226695 h 226694"/>
                      <a:gd name="connsiteX5" fmla="*/ 66130 w 84799"/>
                      <a:gd name="connsiteY5" fmla="*/ 226695 h 226694"/>
                      <a:gd name="connsiteX6" fmla="*/ 69940 w 84799"/>
                      <a:gd name="connsiteY6" fmla="*/ 221933 h 226694"/>
                      <a:gd name="connsiteX7" fmla="*/ 48985 w 84799"/>
                      <a:gd name="connsiteY7" fmla="*/ 0 h 226694"/>
                      <a:gd name="connsiteX8" fmla="*/ 15648 w 84799"/>
                      <a:gd name="connsiteY8" fmla="*/ 159068 h 226694"/>
                      <a:gd name="connsiteX9" fmla="*/ 41365 w 84799"/>
                      <a:gd name="connsiteY9" fmla="*/ 36195 h 226694"/>
                      <a:gd name="connsiteX10" fmla="*/ 67083 w 84799"/>
                      <a:gd name="connsiteY10" fmla="*/ 160020 h 226694"/>
                      <a:gd name="connsiteX11" fmla="*/ 15648 w 84799"/>
                      <a:gd name="connsiteY11" fmla="*/ 159068 h 2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4799" h="226694">
                        <a:moveTo>
                          <a:pt x="48985" y="0"/>
                        </a:moveTo>
                        <a:cubicBezTo>
                          <a:pt x="47080" y="952"/>
                          <a:pt x="44223" y="952"/>
                          <a:pt x="42318" y="952"/>
                        </a:cubicBezTo>
                        <a:cubicBezTo>
                          <a:pt x="39460" y="952"/>
                          <a:pt x="37555" y="952"/>
                          <a:pt x="35650" y="0"/>
                        </a:cubicBezTo>
                        <a:cubicBezTo>
                          <a:pt x="-11022" y="114300"/>
                          <a:pt x="-5307" y="189548"/>
                          <a:pt x="15648" y="221933"/>
                        </a:cubicBezTo>
                        <a:cubicBezTo>
                          <a:pt x="16600" y="223838"/>
                          <a:pt x="18505" y="224790"/>
                          <a:pt x="19458" y="226695"/>
                        </a:cubicBezTo>
                        <a:lnTo>
                          <a:pt x="66130" y="226695"/>
                        </a:lnTo>
                        <a:cubicBezTo>
                          <a:pt x="67083" y="224790"/>
                          <a:pt x="68988" y="223838"/>
                          <a:pt x="69940" y="221933"/>
                        </a:cubicBezTo>
                        <a:cubicBezTo>
                          <a:pt x="89943" y="189548"/>
                          <a:pt x="95658" y="115252"/>
                          <a:pt x="48985" y="0"/>
                        </a:cubicBezTo>
                        <a:close/>
                        <a:moveTo>
                          <a:pt x="15648" y="159068"/>
                        </a:moveTo>
                        <a:cubicBezTo>
                          <a:pt x="15648" y="139065"/>
                          <a:pt x="28030" y="109538"/>
                          <a:pt x="41365" y="36195"/>
                        </a:cubicBezTo>
                        <a:cubicBezTo>
                          <a:pt x="54700" y="109538"/>
                          <a:pt x="67083" y="139065"/>
                          <a:pt x="67083" y="160020"/>
                        </a:cubicBezTo>
                        <a:cubicBezTo>
                          <a:pt x="67083" y="214313"/>
                          <a:pt x="16600" y="214313"/>
                          <a:pt x="15648" y="15906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12CCB1DB-AD2E-945D-1DA2-99383C3CB937}"/>
                      </a:ext>
                    </a:extLst>
                  </p:cNvPr>
                  <p:cNvSpPr/>
                  <p:nvPr/>
                </p:nvSpPr>
                <p:spPr>
                  <a:xfrm>
                    <a:off x="6114096" y="3448049"/>
                    <a:ext cx="181927" cy="181927"/>
                  </a:xfrm>
                  <a:custGeom>
                    <a:avLst/>
                    <a:gdLst>
                      <a:gd name="connsiteX0" fmla="*/ 10478 w 181927"/>
                      <a:gd name="connsiteY0" fmla="*/ 0 h 181927"/>
                      <a:gd name="connsiteX1" fmla="*/ 0 w 181927"/>
                      <a:gd name="connsiteY1" fmla="*/ 10477 h 181927"/>
                      <a:gd name="connsiteX2" fmla="*/ 148590 w 181927"/>
                      <a:gd name="connsiteY2" fmla="*/ 181927 h 181927"/>
                      <a:gd name="connsiteX3" fmla="*/ 181928 w 181927"/>
                      <a:gd name="connsiteY3" fmla="*/ 148590 h 181927"/>
                      <a:gd name="connsiteX4" fmla="*/ 10478 w 181927"/>
                      <a:gd name="connsiteY4" fmla="*/ 0 h 181927"/>
                      <a:gd name="connsiteX5" fmla="*/ 100013 w 181927"/>
                      <a:gd name="connsiteY5" fmla="*/ 135255 h 181927"/>
                      <a:gd name="connsiteX6" fmla="*/ 31433 w 181927"/>
                      <a:gd name="connsiteY6" fmla="*/ 30480 h 181927"/>
                      <a:gd name="connsiteX7" fmla="*/ 137160 w 181927"/>
                      <a:gd name="connsiteY7" fmla="*/ 100013 h 181927"/>
                      <a:gd name="connsiteX8" fmla="*/ 100013 w 181927"/>
                      <a:gd name="connsiteY8" fmla="*/ 135255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0478" y="0"/>
                        </a:moveTo>
                        <a:cubicBezTo>
                          <a:pt x="7620" y="3810"/>
                          <a:pt x="4763" y="7620"/>
                          <a:pt x="0" y="10477"/>
                        </a:cubicBezTo>
                        <a:cubicBezTo>
                          <a:pt x="47625" y="124777"/>
                          <a:pt x="107633" y="178118"/>
                          <a:pt x="148590" y="181927"/>
                        </a:cubicBezTo>
                        <a:lnTo>
                          <a:pt x="181928" y="148590"/>
                        </a:lnTo>
                        <a:cubicBezTo>
                          <a:pt x="178117" y="112395"/>
                          <a:pt x="133350" y="51435"/>
                          <a:pt x="10478" y="0"/>
                        </a:cubicBezTo>
                        <a:close/>
                        <a:moveTo>
                          <a:pt x="100013" y="135255"/>
                        </a:moveTo>
                        <a:cubicBezTo>
                          <a:pt x="85725" y="120968"/>
                          <a:pt x="73342" y="91440"/>
                          <a:pt x="31433" y="30480"/>
                        </a:cubicBezTo>
                        <a:cubicBezTo>
                          <a:pt x="93345" y="73343"/>
                          <a:pt x="122873" y="85725"/>
                          <a:pt x="137160" y="100013"/>
                        </a:cubicBezTo>
                        <a:cubicBezTo>
                          <a:pt x="175260" y="138113"/>
                          <a:pt x="139065" y="174308"/>
                          <a:pt x="100013" y="13525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19A517D6-135D-B4F1-285E-C72F3959F697}"/>
                      </a:ext>
                    </a:extLst>
                  </p:cNvPr>
                  <p:cNvSpPr/>
                  <p:nvPr/>
                </p:nvSpPr>
                <p:spPr>
                  <a:xfrm>
                    <a:off x="5838824" y="3387089"/>
                    <a:ext cx="225742" cy="85724"/>
                  </a:xfrm>
                  <a:custGeom>
                    <a:avLst/>
                    <a:gdLst>
                      <a:gd name="connsiteX0" fmla="*/ 73343 w 225742"/>
                      <a:gd name="connsiteY0" fmla="*/ 85725 h 85724"/>
                      <a:gd name="connsiteX1" fmla="*/ 225743 w 225742"/>
                      <a:gd name="connsiteY1" fmla="*/ 49530 h 85724"/>
                      <a:gd name="connsiteX2" fmla="*/ 224790 w 225742"/>
                      <a:gd name="connsiteY2" fmla="*/ 42863 h 85724"/>
                      <a:gd name="connsiteX3" fmla="*/ 225743 w 225742"/>
                      <a:gd name="connsiteY3" fmla="*/ 36195 h 85724"/>
                      <a:gd name="connsiteX4" fmla="*/ 73343 w 225742"/>
                      <a:gd name="connsiteY4" fmla="*/ 0 h 85724"/>
                      <a:gd name="connsiteX5" fmla="*/ 0 w 225742"/>
                      <a:gd name="connsiteY5" fmla="*/ 20003 h 85724"/>
                      <a:gd name="connsiteX6" fmla="*/ 0 w 225742"/>
                      <a:gd name="connsiteY6" fmla="*/ 66675 h 85724"/>
                      <a:gd name="connsiteX7" fmla="*/ 73343 w 225742"/>
                      <a:gd name="connsiteY7" fmla="*/ 85725 h 85724"/>
                      <a:gd name="connsiteX8" fmla="*/ 73343 w 225742"/>
                      <a:gd name="connsiteY8" fmla="*/ 85725 h 85724"/>
                      <a:gd name="connsiteX9" fmla="*/ 67628 w 225742"/>
                      <a:gd name="connsiteY9" fmla="*/ 17145 h 85724"/>
                      <a:gd name="connsiteX10" fmla="*/ 190500 w 225742"/>
                      <a:gd name="connsiteY10" fmla="*/ 42863 h 85724"/>
                      <a:gd name="connsiteX11" fmla="*/ 66675 w 225742"/>
                      <a:gd name="connsiteY11" fmla="*/ 68580 h 85724"/>
                      <a:gd name="connsiteX12" fmla="*/ 67628 w 225742"/>
                      <a:gd name="connsiteY12" fmla="*/ 17145 h 85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742" h="85724">
                        <a:moveTo>
                          <a:pt x="73343" y="85725"/>
                        </a:moveTo>
                        <a:cubicBezTo>
                          <a:pt x="116205" y="85725"/>
                          <a:pt x="168593" y="73342"/>
                          <a:pt x="225743" y="49530"/>
                        </a:cubicBezTo>
                        <a:cubicBezTo>
                          <a:pt x="224790" y="47625"/>
                          <a:pt x="224790" y="44767"/>
                          <a:pt x="224790" y="42863"/>
                        </a:cubicBezTo>
                        <a:cubicBezTo>
                          <a:pt x="224790" y="40005"/>
                          <a:pt x="224790" y="38100"/>
                          <a:pt x="225743" y="36195"/>
                        </a:cubicBezTo>
                        <a:cubicBezTo>
                          <a:pt x="168593" y="12382"/>
                          <a:pt x="115253" y="0"/>
                          <a:pt x="73343" y="0"/>
                        </a:cubicBezTo>
                        <a:cubicBezTo>
                          <a:pt x="40958" y="0"/>
                          <a:pt x="15240" y="7620"/>
                          <a:pt x="0" y="20003"/>
                        </a:cubicBezTo>
                        <a:lnTo>
                          <a:pt x="0" y="66675"/>
                        </a:lnTo>
                        <a:cubicBezTo>
                          <a:pt x="15240" y="79058"/>
                          <a:pt x="40958" y="85725"/>
                          <a:pt x="73343" y="85725"/>
                        </a:cubicBezTo>
                        <a:cubicBezTo>
                          <a:pt x="73343" y="85725"/>
                          <a:pt x="73343" y="85725"/>
                          <a:pt x="73343" y="85725"/>
                        </a:cubicBezTo>
                        <a:close/>
                        <a:moveTo>
                          <a:pt x="67628" y="17145"/>
                        </a:moveTo>
                        <a:cubicBezTo>
                          <a:pt x="87630" y="17145"/>
                          <a:pt x="117158" y="29528"/>
                          <a:pt x="190500" y="42863"/>
                        </a:cubicBezTo>
                        <a:cubicBezTo>
                          <a:pt x="117158" y="56197"/>
                          <a:pt x="87630" y="68580"/>
                          <a:pt x="66675" y="68580"/>
                        </a:cubicBezTo>
                        <a:cubicBezTo>
                          <a:pt x="11430" y="68580"/>
                          <a:pt x="12383" y="18097"/>
                          <a:pt x="67628" y="1714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3878C2C1-EADA-6D3E-A32E-F43F1C0EB700}"/>
                      </a:ext>
                    </a:extLst>
                  </p:cNvPr>
                  <p:cNvSpPr/>
                  <p:nvPr/>
                </p:nvSpPr>
                <p:spPr>
                  <a:xfrm>
                    <a:off x="6134099" y="3171824"/>
                    <a:ext cx="119062" cy="153352"/>
                  </a:xfrm>
                  <a:custGeom>
                    <a:avLst/>
                    <a:gdLst>
                      <a:gd name="connsiteX0" fmla="*/ 6668 w 119062"/>
                      <a:gd name="connsiteY0" fmla="*/ 153353 h 153352"/>
                      <a:gd name="connsiteX1" fmla="*/ 119063 w 119062"/>
                      <a:gd name="connsiteY1" fmla="*/ 49530 h 153352"/>
                      <a:gd name="connsiteX2" fmla="*/ 69532 w 119062"/>
                      <a:gd name="connsiteY2" fmla="*/ 0 h 153352"/>
                      <a:gd name="connsiteX3" fmla="*/ 0 w 119062"/>
                      <a:gd name="connsiteY3" fmla="*/ 0 h 153352"/>
                      <a:gd name="connsiteX4" fmla="*/ 6668 w 119062"/>
                      <a:gd name="connsiteY4" fmla="*/ 153353 h 153352"/>
                      <a:gd name="connsiteX5" fmla="*/ 62865 w 119062"/>
                      <a:gd name="connsiteY5" fmla="*/ 16192 h 153352"/>
                      <a:gd name="connsiteX6" fmla="*/ 80010 w 119062"/>
                      <a:gd name="connsiteY6" fmla="*/ 52388 h 153352"/>
                      <a:gd name="connsiteX7" fmla="*/ 37148 w 119062"/>
                      <a:gd name="connsiteY7" fmla="*/ 78105 h 153352"/>
                      <a:gd name="connsiteX8" fmla="*/ 24765 w 119062"/>
                      <a:gd name="connsiteY8" fmla="*/ 29528 h 153352"/>
                      <a:gd name="connsiteX9" fmla="*/ 62865 w 119062"/>
                      <a:gd name="connsiteY9" fmla="*/ 16192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6668" y="153353"/>
                        </a:moveTo>
                        <a:cubicBezTo>
                          <a:pt x="46673" y="86678"/>
                          <a:pt x="87630" y="56197"/>
                          <a:pt x="119063" y="49530"/>
                        </a:cubicBezTo>
                        <a:lnTo>
                          <a:pt x="69532" y="0"/>
                        </a:lnTo>
                        <a:lnTo>
                          <a:pt x="0" y="0"/>
                        </a:lnTo>
                        <a:cubicBezTo>
                          <a:pt x="10477" y="15240"/>
                          <a:pt x="29527" y="60960"/>
                          <a:pt x="6668" y="153353"/>
                        </a:cubicBezTo>
                        <a:close/>
                        <a:moveTo>
                          <a:pt x="62865" y="16192"/>
                        </a:moveTo>
                        <a:cubicBezTo>
                          <a:pt x="71438" y="27623"/>
                          <a:pt x="77152" y="40005"/>
                          <a:pt x="80010" y="52388"/>
                        </a:cubicBezTo>
                        <a:cubicBezTo>
                          <a:pt x="67627" y="51435"/>
                          <a:pt x="47625" y="74295"/>
                          <a:pt x="37148" y="78105"/>
                        </a:cubicBezTo>
                        <a:cubicBezTo>
                          <a:pt x="33338" y="68580"/>
                          <a:pt x="34290" y="38100"/>
                          <a:pt x="24765" y="29528"/>
                        </a:cubicBezTo>
                        <a:cubicBezTo>
                          <a:pt x="36195" y="23813"/>
                          <a:pt x="48577" y="18098"/>
                          <a:pt x="62865" y="1619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A5E5E357-019C-BC99-40C1-65981053D82A}"/>
                      </a:ext>
                    </a:extLst>
                  </p:cNvPr>
                  <p:cNvSpPr/>
                  <p:nvPr/>
                </p:nvSpPr>
                <p:spPr>
                  <a:xfrm>
                    <a:off x="5897879" y="3447096"/>
                    <a:ext cx="181927" cy="181927"/>
                  </a:xfrm>
                  <a:custGeom>
                    <a:avLst/>
                    <a:gdLst>
                      <a:gd name="connsiteX0" fmla="*/ 181928 w 181927"/>
                      <a:gd name="connsiteY0" fmla="*/ 10478 h 181927"/>
                      <a:gd name="connsiteX1" fmla="*/ 171450 w 181927"/>
                      <a:gd name="connsiteY1" fmla="*/ 0 h 181927"/>
                      <a:gd name="connsiteX2" fmla="*/ 0 w 181927"/>
                      <a:gd name="connsiteY2" fmla="*/ 148590 h 181927"/>
                      <a:gd name="connsiteX3" fmla="*/ 33338 w 181927"/>
                      <a:gd name="connsiteY3" fmla="*/ 181928 h 181927"/>
                      <a:gd name="connsiteX4" fmla="*/ 181928 w 181927"/>
                      <a:gd name="connsiteY4" fmla="*/ 10478 h 181927"/>
                      <a:gd name="connsiteX5" fmla="*/ 45720 w 181927"/>
                      <a:gd name="connsiteY5" fmla="*/ 100013 h 181927"/>
                      <a:gd name="connsiteX6" fmla="*/ 150495 w 181927"/>
                      <a:gd name="connsiteY6" fmla="*/ 31433 h 181927"/>
                      <a:gd name="connsiteX7" fmla="*/ 80963 w 181927"/>
                      <a:gd name="connsiteY7" fmla="*/ 137160 h 181927"/>
                      <a:gd name="connsiteX8" fmla="*/ 45720 w 181927"/>
                      <a:gd name="connsiteY8" fmla="*/ 100013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81928" y="10478"/>
                        </a:moveTo>
                        <a:cubicBezTo>
                          <a:pt x="178118" y="7620"/>
                          <a:pt x="174308" y="4763"/>
                          <a:pt x="171450" y="0"/>
                        </a:cubicBezTo>
                        <a:cubicBezTo>
                          <a:pt x="48578" y="51435"/>
                          <a:pt x="3810" y="112395"/>
                          <a:pt x="0" y="148590"/>
                        </a:cubicBezTo>
                        <a:lnTo>
                          <a:pt x="33338" y="181928"/>
                        </a:lnTo>
                        <a:cubicBezTo>
                          <a:pt x="73343" y="178117"/>
                          <a:pt x="133350" y="124778"/>
                          <a:pt x="181928" y="10478"/>
                        </a:cubicBezTo>
                        <a:close/>
                        <a:moveTo>
                          <a:pt x="45720" y="100013"/>
                        </a:moveTo>
                        <a:cubicBezTo>
                          <a:pt x="60008" y="85725"/>
                          <a:pt x="89535" y="73342"/>
                          <a:pt x="150495" y="31433"/>
                        </a:cubicBezTo>
                        <a:cubicBezTo>
                          <a:pt x="107633" y="93345"/>
                          <a:pt x="95250" y="122873"/>
                          <a:pt x="80963" y="137160"/>
                        </a:cubicBezTo>
                        <a:cubicBezTo>
                          <a:pt x="42863" y="175260"/>
                          <a:pt x="7620" y="139065"/>
                          <a:pt x="45720" y="100013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A4AEA343-B373-6DA8-B28C-BA27007B15FD}"/>
                      </a:ext>
                    </a:extLst>
                  </p:cNvPr>
                  <p:cNvSpPr/>
                  <p:nvPr/>
                </p:nvSpPr>
                <p:spPr>
                  <a:xfrm>
                    <a:off x="6135051" y="3534726"/>
                    <a:ext cx="119062" cy="153352"/>
                  </a:xfrm>
                  <a:custGeom>
                    <a:avLst/>
                    <a:gdLst>
                      <a:gd name="connsiteX0" fmla="*/ 5715 w 119062"/>
                      <a:gd name="connsiteY0" fmla="*/ 0 h 153352"/>
                      <a:gd name="connsiteX1" fmla="*/ 0 w 119062"/>
                      <a:gd name="connsiteY1" fmla="*/ 153353 h 153352"/>
                      <a:gd name="connsiteX2" fmla="*/ 69533 w 119062"/>
                      <a:gd name="connsiteY2" fmla="*/ 153353 h 153352"/>
                      <a:gd name="connsiteX3" fmla="*/ 119063 w 119062"/>
                      <a:gd name="connsiteY3" fmla="*/ 103823 h 153352"/>
                      <a:gd name="connsiteX4" fmla="*/ 5715 w 119062"/>
                      <a:gd name="connsiteY4" fmla="*/ 0 h 153352"/>
                      <a:gd name="connsiteX5" fmla="*/ 61913 w 119062"/>
                      <a:gd name="connsiteY5" fmla="*/ 137160 h 153352"/>
                      <a:gd name="connsiteX6" fmla="*/ 23813 w 119062"/>
                      <a:gd name="connsiteY6" fmla="*/ 122873 h 153352"/>
                      <a:gd name="connsiteX7" fmla="*/ 36195 w 119062"/>
                      <a:gd name="connsiteY7" fmla="*/ 74295 h 153352"/>
                      <a:gd name="connsiteX8" fmla="*/ 79058 w 119062"/>
                      <a:gd name="connsiteY8" fmla="*/ 100013 h 153352"/>
                      <a:gd name="connsiteX9" fmla="*/ 61913 w 119062"/>
                      <a:gd name="connsiteY9" fmla="*/ 137160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5715" y="0"/>
                        </a:moveTo>
                        <a:cubicBezTo>
                          <a:pt x="28575" y="92393"/>
                          <a:pt x="9525" y="138113"/>
                          <a:pt x="0" y="153353"/>
                        </a:cubicBezTo>
                        <a:lnTo>
                          <a:pt x="69533" y="153353"/>
                        </a:lnTo>
                        <a:lnTo>
                          <a:pt x="119063" y="103823"/>
                        </a:lnTo>
                        <a:cubicBezTo>
                          <a:pt x="86678" y="97155"/>
                          <a:pt x="45720" y="66675"/>
                          <a:pt x="5715" y="0"/>
                        </a:cubicBezTo>
                        <a:close/>
                        <a:moveTo>
                          <a:pt x="61913" y="137160"/>
                        </a:moveTo>
                        <a:cubicBezTo>
                          <a:pt x="47625" y="135255"/>
                          <a:pt x="34290" y="130493"/>
                          <a:pt x="23813" y="122873"/>
                        </a:cubicBezTo>
                        <a:cubicBezTo>
                          <a:pt x="33338" y="115253"/>
                          <a:pt x="31433" y="84773"/>
                          <a:pt x="36195" y="74295"/>
                        </a:cubicBezTo>
                        <a:cubicBezTo>
                          <a:pt x="45720" y="78105"/>
                          <a:pt x="66675" y="100965"/>
                          <a:pt x="79058" y="100013"/>
                        </a:cubicBezTo>
                        <a:cubicBezTo>
                          <a:pt x="76200" y="113348"/>
                          <a:pt x="71438" y="125730"/>
                          <a:pt x="61913" y="13716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B7F5FE86-75AF-68FA-9B41-197EFC72DB87}"/>
                      </a:ext>
                    </a:extLst>
                  </p:cNvPr>
                  <p:cNvSpPr/>
                  <p:nvPr/>
                </p:nvSpPr>
                <p:spPr>
                  <a:xfrm>
                    <a:off x="5838824" y="3273741"/>
                    <a:ext cx="154305" cy="119062"/>
                  </a:xfrm>
                  <a:custGeom>
                    <a:avLst/>
                    <a:gdLst>
                      <a:gd name="connsiteX0" fmla="*/ 73343 w 154305"/>
                      <a:gd name="connsiteY0" fmla="*/ 101918 h 119062"/>
                      <a:gd name="connsiteX1" fmla="*/ 154305 w 154305"/>
                      <a:gd name="connsiteY1" fmla="*/ 113348 h 119062"/>
                      <a:gd name="connsiteX2" fmla="*/ 49530 w 154305"/>
                      <a:gd name="connsiteY2" fmla="*/ 0 h 119062"/>
                      <a:gd name="connsiteX3" fmla="*/ 0 w 154305"/>
                      <a:gd name="connsiteY3" fmla="*/ 49530 h 119062"/>
                      <a:gd name="connsiteX4" fmla="*/ 0 w 154305"/>
                      <a:gd name="connsiteY4" fmla="*/ 119063 h 119062"/>
                      <a:gd name="connsiteX5" fmla="*/ 73343 w 154305"/>
                      <a:gd name="connsiteY5" fmla="*/ 101918 h 119062"/>
                      <a:gd name="connsiteX6" fmla="*/ 52388 w 154305"/>
                      <a:gd name="connsiteY6" fmla="*/ 39052 h 119062"/>
                      <a:gd name="connsiteX7" fmla="*/ 78105 w 154305"/>
                      <a:gd name="connsiteY7" fmla="*/ 81915 h 119062"/>
                      <a:gd name="connsiteX8" fmla="*/ 29528 w 154305"/>
                      <a:gd name="connsiteY8" fmla="*/ 94298 h 119062"/>
                      <a:gd name="connsiteX9" fmla="*/ 15240 w 154305"/>
                      <a:gd name="connsiteY9" fmla="*/ 56198 h 119062"/>
                      <a:gd name="connsiteX10" fmla="*/ 52388 w 154305"/>
                      <a:gd name="connsiteY10" fmla="*/ 39052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73343" y="101918"/>
                        </a:moveTo>
                        <a:cubicBezTo>
                          <a:pt x="98108" y="101918"/>
                          <a:pt x="124778" y="105727"/>
                          <a:pt x="154305" y="113348"/>
                        </a:cubicBezTo>
                        <a:cubicBezTo>
                          <a:pt x="90488" y="74295"/>
                          <a:pt x="57150" y="33338"/>
                          <a:pt x="49530" y="0"/>
                        </a:cubicBezTo>
                        <a:lnTo>
                          <a:pt x="0" y="49530"/>
                        </a:lnTo>
                        <a:lnTo>
                          <a:pt x="0" y="119063"/>
                        </a:lnTo>
                        <a:cubicBezTo>
                          <a:pt x="17145" y="108585"/>
                          <a:pt x="42863" y="101918"/>
                          <a:pt x="73343" y="101918"/>
                        </a:cubicBezTo>
                        <a:close/>
                        <a:moveTo>
                          <a:pt x="52388" y="39052"/>
                        </a:moveTo>
                        <a:cubicBezTo>
                          <a:pt x="51435" y="51435"/>
                          <a:pt x="74295" y="71438"/>
                          <a:pt x="78105" y="81915"/>
                        </a:cubicBezTo>
                        <a:cubicBezTo>
                          <a:pt x="68580" y="85725"/>
                          <a:pt x="38100" y="84773"/>
                          <a:pt x="29528" y="94298"/>
                        </a:cubicBezTo>
                        <a:cubicBezTo>
                          <a:pt x="22860" y="83820"/>
                          <a:pt x="18098" y="70485"/>
                          <a:pt x="15240" y="56198"/>
                        </a:cubicBezTo>
                        <a:cubicBezTo>
                          <a:pt x="27623" y="47625"/>
                          <a:pt x="40958" y="41910"/>
                          <a:pt x="52388" y="3905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983B8485-530B-7F92-90C2-B7AEBB62A06C}"/>
                      </a:ext>
                    </a:extLst>
                  </p:cNvPr>
                  <p:cNvSpPr/>
                  <p:nvPr/>
                </p:nvSpPr>
                <p:spPr>
                  <a:xfrm>
                    <a:off x="5838824" y="3468051"/>
                    <a:ext cx="154305" cy="118110"/>
                  </a:xfrm>
                  <a:custGeom>
                    <a:avLst/>
                    <a:gdLst>
                      <a:gd name="connsiteX0" fmla="*/ 154305 w 154305"/>
                      <a:gd name="connsiteY0" fmla="*/ 5715 h 118110"/>
                      <a:gd name="connsiteX1" fmla="*/ 73343 w 154305"/>
                      <a:gd name="connsiteY1" fmla="*/ 17145 h 118110"/>
                      <a:gd name="connsiteX2" fmla="*/ 73343 w 154305"/>
                      <a:gd name="connsiteY2" fmla="*/ 17145 h 118110"/>
                      <a:gd name="connsiteX3" fmla="*/ 0 w 154305"/>
                      <a:gd name="connsiteY3" fmla="*/ 0 h 118110"/>
                      <a:gd name="connsiteX4" fmla="*/ 0 w 154305"/>
                      <a:gd name="connsiteY4" fmla="*/ 69533 h 118110"/>
                      <a:gd name="connsiteX5" fmla="*/ 49530 w 154305"/>
                      <a:gd name="connsiteY5" fmla="*/ 118110 h 118110"/>
                      <a:gd name="connsiteX6" fmla="*/ 154305 w 154305"/>
                      <a:gd name="connsiteY6" fmla="*/ 5715 h 118110"/>
                      <a:gd name="connsiteX7" fmla="*/ 30480 w 154305"/>
                      <a:gd name="connsiteY7" fmla="*/ 24765 h 118110"/>
                      <a:gd name="connsiteX8" fmla="*/ 79058 w 154305"/>
                      <a:gd name="connsiteY8" fmla="*/ 37148 h 118110"/>
                      <a:gd name="connsiteX9" fmla="*/ 53340 w 154305"/>
                      <a:gd name="connsiteY9" fmla="*/ 80010 h 118110"/>
                      <a:gd name="connsiteX10" fmla="*/ 17145 w 154305"/>
                      <a:gd name="connsiteY10" fmla="*/ 62865 h 118110"/>
                      <a:gd name="connsiteX11" fmla="*/ 30480 w 154305"/>
                      <a:gd name="connsiteY11" fmla="*/ 24765 h 118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4305" h="118110">
                        <a:moveTo>
                          <a:pt x="154305" y="5715"/>
                        </a:moveTo>
                        <a:cubicBezTo>
                          <a:pt x="124778" y="13335"/>
                          <a:pt x="97155" y="17145"/>
                          <a:pt x="73343" y="17145"/>
                        </a:cubicBezTo>
                        <a:cubicBezTo>
                          <a:pt x="73343" y="17145"/>
                          <a:pt x="73343" y="17145"/>
                          <a:pt x="73343" y="17145"/>
                        </a:cubicBezTo>
                        <a:cubicBezTo>
                          <a:pt x="42863" y="17145"/>
                          <a:pt x="17145" y="10478"/>
                          <a:pt x="0" y="0"/>
                        </a:cubicBezTo>
                        <a:lnTo>
                          <a:pt x="0" y="69533"/>
                        </a:lnTo>
                        <a:lnTo>
                          <a:pt x="49530" y="118110"/>
                        </a:lnTo>
                        <a:cubicBezTo>
                          <a:pt x="57150" y="85725"/>
                          <a:pt x="90488" y="43815"/>
                          <a:pt x="154305" y="5715"/>
                        </a:cubicBezTo>
                        <a:close/>
                        <a:moveTo>
                          <a:pt x="30480" y="24765"/>
                        </a:moveTo>
                        <a:cubicBezTo>
                          <a:pt x="38100" y="34290"/>
                          <a:pt x="68580" y="32385"/>
                          <a:pt x="79058" y="37148"/>
                        </a:cubicBezTo>
                        <a:cubicBezTo>
                          <a:pt x="75248" y="46673"/>
                          <a:pt x="52388" y="67628"/>
                          <a:pt x="53340" y="80010"/>
                        </a:cubicBezTo>
                        <a:cubicBezTo>
                          <a:pt x="40958" y="77153"/>
                          <a:pt x="28575" y="71438"/>
                          <a:pt x="17145" y="62865"/>
                        </a:cubicBezTo>
                        <a:cubicBezTo>
                          <a:pt x="18098" y="47625"/>
                          <a:pt x="23813" y="35243"/>
                          <a:pt x="30480" y="2476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29D20122-1EEB-D3C2-1A5C-5DCF66F19CDE}"/>
                      </a:ext>
                    </a:extLst>
                  </p:cNvPr>
                  <p:cNvSpPr/>
                  <p:nvPr/>
                </p:nvSpPr>
                <p:spPr>
                  <a:xfrm>
                    <a:off x="5941694" y="3534726"/>
                    <a:ext cx="119062" cy="153352"/>
                  </a:xfrm>
                  <a:custGeom>
                    <a:avLst/>
                    <a:gdLst>
                      <a:gd name="connsiteX0" fmla="*/ 112395 w 119062"/>
                      <a:gd name="connsiteY0" fmla="*/ 0 h 153352"/>
                      <a:gd name="connsiteX1" fmla="*/ 0 w 119062"/>
                      <a:gd name="connsiteY1" fmla="*/ 103823 h 153352"/>
                      <a:gd name="connsiteX2" fmla="*/ 49530 w 119062"/>
                      <a:gd name="connsiteY2" fmla="*/ 153353 h 153352"/>
                      <a:gd name="connsiteX3" fmla="*/ 119062 w 119062"/>
                      <a:gd name="connsiteY3" fmla="*/ 153353 h 153352"/>
                      <a:gd name="connsiteX4" fmla="*/ 112395 w 119062"/>
                      <a:gd name="connsiteY4" fmla="*/ 0 h 153352"/>
                      <a:gd name="connsiteX5" fmla="*/ 55245 w 119062"/>
                      <a:gd name="connsiteY5" fmla="*/ 137160 h 153352"/>
                      <a:gd name="connsiteX6" fmla="*/ 38100 w 119062"/>
                      <a:gd name="connsiteY6" fmla="*/ 100965 h 153352"/>
                      <a:gd name="connsiteX7" fmla="*/ 80962 w 119062"/>
                      <a:gd name="connsiteY7" fmla="*/ 75248 h 153352"/>
                      <a:gd name="connsiteX8" fmla="*/ 93345 w 119062"/>
                      <a:gd name="connsiteY8" fmla="*/ 123825 h 153352"/>
                      <a:gd name="connsiteX9" fmla="*/ 55245 w 119062"/>
                      <a:gd name="connsiteY9" fmla="*/ 137160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112395" y="0"/>
                        </a:moveTo>
                        <a:cubicBezTo>
                          <a:pt x="72390" y="66675"/>
                          <a:pt x="31433" y="97155"/>
                          <a:pt x="0" y="103823"/>
                        </a:cubicBezTo>
                        <a:lnTo>
                          <a:pt x="49530" y="153353"/>
                        </a:lnTo>
                        <a:lnTo>
                          <a:pt x="119062" y="153353"/>
                        </a:lnTo>
                        <a:cubicBezTo>
                          <a:pt x="108585" y="138113"/>
                          <a:pt x="88583" y="92393"/>
                          <a:pt x="112395" y="0"/>
                        </a:cubicBezTo>
                        <a:close/>
                        <a:moveTo>
                          <a:pt x="55245" y="137160"/>
                        </a:moveTo>
                        <a:cubicBezTo>
                          <a:pt x="46673" y="125730"/>
                          <a:pt x="40958" y="113348"/>
                          <a:pt x="38100" y="100965"/>
                        </a:cubicBezTo>
                        <a:cubicBezTo>
                          <a:pt x="50483" y="101918"/>
                          <a:pt x="70485" y="79058"/>
                          <a:pt x="80962" y="75248"/>
                        </a:cubicBezTo>
                        <a:cubicBezTo>
                          <a:pt x="84773" y="84773"/>
                          <a:pt x="83820" y="115253"/>
                          <a:pt x="93345" y="123825"/>
                        </a:cubicBezTo>
                        <a:cubicBezTo>
                          <a:pt x="82868" y="130493"/>
                          <a:pt x="69533" y="135255"/>
                          <a:pt x="55245" y="13716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5D41ADC0-CA20-46C9-78F1-5553F493C370}"/>
                      </a:ext>
                    </a:extLst>
                  </p:cNvPr>
                  <p:cNvSpPr/>
                  <p:nvPr/>
                </p:nvSpPr>
                <p:spPr>
                  <a:xfrm>
                    <a:off x="6201726" y="3467099"/>
                    <a:ext cx="154305" cy="119062"/>
                  </a:xfrm>
                  <a:custGeom>
                    <a:avLst/>
                    <a:gdLst>
                      <a:gd name="connsiteX0" fmla="*/ 80963 w 154305"/>
                      <a:gd name="connsiteY0" fmla="*/ 17145 h 119062"/>
                      <a:gd name="connsiteX1" fmla="*/ 0 w 154305"/>
                      <a:gd name="connsiteY1" fmla="*/ 5715 h 119062"/>
                      <a:gd name="connsiteX2" fmla="*/ 104775 w 154305"/>
                      <a:gd name="connsiteY2" fmla="*/ 119063 h 119062"/>
                      <a:gd name="connsiteX3" fmla="*/ 154305 w 154305"/>
                      <a:gd name="connsiteY3" fmla="*/ 69532 h 119062"/>
                      <a:gd name="connsiteX4" fmla="*/ 154305 w 154305"/>
                      <a:gd name="connsiteY4" fmla="*/ 0 h 119062"/>
                      <a:gd name="connsiteX5" fmla="*/ 80963 w 154305"/>
                      <a:gd name="connsiteY5" fmla="*/ 17145 h 119062"/>
                      <a:gd name="connsiteX6" fmla="*/ 100965 w 154305"/>
                      <a:gd name="connsiteY6" fmla="*/ 80010 h 119062"/>
                      <a:gd name="connsiteX7" fmla="*/ 75248 w 154305"/>
                      <a:gd name="connsiteY7" fmla="*/ 37148 h 119062"/>
                      <a:gd name="connsiteX8" fmla="*/ 123825 w 154305"/>
                      <a:gd name="connsiteY8" fmla="*/ 24765 h 119062"/>
                      <a:gd name="connsiteX9" fmla="*/ 138113 w 154305"/>
                      <a:gd name="connsiteY9" fmla="*/ 62865 h 119062"/>
                      <a:gd name="connsiteX10" fmla="*/ 100965 w 154305"/>
                      <a:gd name="connsiteY10" fmla="*/ 80010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80963" y="17145"/>
                        </a:moveTo>
                        <a:cubicBezTo>
                          <a:pt x="56198" y="17145"/>
                          <a:pt x="29528" y="13335"/>
                          <a:pt x="0" y="5715"/>
                        </a:cubicBezTo>
                        <a:cubicBezTo>
                          <a:pt x="63818" y="43815"/>
                          <a:pt x="97155" y="85725"/>
                          <a:pt x="104775" y="119063"/>
                        </a:cubicBezTo>
                        <a:lnTo>
                          <a:pt x="154305" y="69532"/>
                        </a:lnTo>
                        <a:lnTo>
                          <a:pt x="154305" y="0"/>
                        </a:lnTo>
                        <a:cubicBezTo>
                          <a:pt x="138113" y="10477"/>
                          <a:pt x="113348" y="17145"/>
                          <a:pt x="80963" y="17145"/>
                        </a:cubicBezTo>
                        <a:close/>
                        <a:moveTo>
                          <a:pt x="100965" y="80010"/>
                        </a:moveTo>
                        <a:cubicBezTo>
                          <a:pt x="101918" y="67627"/>
                          <a:pt x="79058" y="47625"/>
                          <a:pt x="75248" y="37148"/>
                        </a:cubicBezTo>
                        <a:cubicBezTo>
                          <a:pt x="84773" y="33338"/>
                          <a:pt x="115253" y="35243"/>
                          <a:pt x="123825" y="24765"/>
                        </a:cubicBezTo>
                        <a:cubicBezTo>
                          <a:pt x="130493" y="35243"/>
                          <a:pt x="135255" y="48577"/>
                          <a:pt x="138113" y="62865"/>
                        </a:cubicBezTo>
                        <a:cubicBezTo>
                          <a:pt x="125730" y="72390"/>
                          <a:pt x="113348" y="77152"/>
                          <a:pt x="100965" y="8001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A591AC5D-3283-697B-F1C9-02F40214DD9F}"/>
                      </a:ext>
                    </a:extLst>
                  </p:cNvPr>
                  <p:cNvSpPr/>
                  <p:nvPr/>
                </p:nvSpPr>
                <p:spPr>
                  <a:xfrm>
                    <a:off x="5940741" y="3171824"/>
                    <a:ext cx="119062" cy="153352"/>
                  </a:xfrm>
                  <a:custGeom>
                    <a:avLst/>
                    <a:gdLst>
                      <a:gd name="connsiteX0" fmla="*/ 113348 w 119062"/>
                      <a:gd name="connsiteY0" fmla="*/ 153353 h 153352"/>
                      <a:gd name="connsiteX1" fmla="*/ 119063 w 119062"/>
                      <a:gd name="connsiteY1" fmla="*/ 0 h 153352"/>
                      <a:gd name="connsiteX2" fmla="*/ 49530 w 119062"/>
                      <a:gd name="connsiteY2" fmla="*/ 0 h 153352"/>
                      <a:gd name="connsiteX3" fmla="*/ 0 w 119062"/>
                      <a:gd name="connsiteY3" fmla="*/ 49530 h 153352"/>
                      <a:gd name="connsiteX4" fmla="*/ 113348 w 119062"/>
                      <a:gd name="connsiteY4" fmla="*/ 153353 h 153352"/>
                      <a:gd name="connsiteX5" fmla="*/ 56198 w 119062"/>
                      <a:gd name="connsiteY5" fmla="*/ 16192 h 153352"/>
                      <a:gd name="connsiteX6" fmla="*/ 94298 w 119062"/>
                      <a:gd name="connsiteY6" fmla="*/ 30480 h 153352"/>
                      <a:gd name="connsiteX7" fmla="*/ 81915 w 119062"/>
                      <a:gd name="connsiteY7" fmla="*/ 79058 h 153352"/>
                      <a:gd name="connsiteX8" fmla="*/ 39052 w 119062"/>
                      <a:gd name="connsiteY8" fmla="*/ 53340 h 153352"/>
                      <a:gd name="connsiteX9" fmla="*/ 56198 w 119062"/>
                      <a:gd name="connsiteY9" fmla="*/ 16192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113348" y="153353"/>
                        </a:moveTo>
                        <a:cubicBezTo>
                          <a:pt x="90488" y="60960"/>
                          <a:pt x="109538" y="15240"/>
                          <a:pt x="119063" y="0"/>
                        </a:cubicBezTo>
                        <a:lnTo>
                          <a:pt x="49530" y="0"/>
                        </a:lnTo>
                        <a:lnTo>
                          <a:pt x="0" y="49530"/>
                        </a:lnTo>
                        <a:cubicBezTo>
                          <a:pt x="31433" y="56197"/>
                          <a:pt x="73343" y="87630"/>
                          <a:pt x="113348" y="153353"/>
                        </a:cubicBezTo>
                        <a:close/>
                        <a:moveTo>
                          <a:pt x="56198" y="16192"/>
                        </a:moveTo>
                        <a:cubicBezTo>
                          <a:pt x="70485" y="18098"/>
                          <a:pt x="83820" y="22860"/>
                          <a:pt x="94298" y="30480"/>
                        </a:cubicBezTo>
                        <a:cubicBezTo>
                          <a:pt x="84773" y="38100"/>
                          <a:pt x="86677" y="68580"/>
                          <a:pt x="81915" y="79058"/>
                        </a:cubicBezTo>
                        <a:cubicBezTo>
                          <a:pt x="72390" y="75248"/>
                          <a:pt x="51435" y="52388"/>
                          <a:pt x="39052" y="53340"/>
                        </a:cubicBezTo>
                        <a:cubicBezTo>
                          <a:pt x="41910" y="40958"/>
                          <a:pt x="47625" y="27623"/>
                          <a:pt x="56198" y="1619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413D3684-C5EF-A5C6-FCD8-B54DAC4A6285}"/>
                  </a:ext>
                </a:extLst>
              </p:cNvPr>
              <p:cNvSpPr/>
              <p:nvPr/>
            </p:nvSpPr>
            <p:spPr>
              <a:xfrm>
                <a:off x="4947888" y="4015697"/>
                <a:ext cx="531566" cy="531566"/>
              </a:xfrm>
              <a:prstGeom prst="ellipse">
                <a:avLst/>
              </a:prstGeom>
              <a:solidFill>
                <a:srgbClr val="0DAC4F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0" name="Google Shape;1248;p76">
              <a:extLst>
                <a:ext uri="{FF2B5EF4-FFF2-40B4-BE49-F238E27FC236}">
                  <a16:creationId xmlns:a16="http://schemas.microsoft.com/office/drawing/2014/main" id="{0430ACF7-60F5-9BC5-9771-F8EE07DC223B}"/>
                </a:ext>
              </a:extLst>
            </p:cNvPr>
            <p:cNvGrpSpPr/>
            <p:nvPr/>
          </p:nvGrpSpPr>
          <p:grpSpPr>
            <a:xfrm>
              <a:off x="4683727" y="4100965"/>
              <a:ext cx="358760" cy="350141"/>
              <a:chOff x="4624950" y="4029625"/>
              <a:chExt cx="443300" cy="432650"/>
            </a:xfrm>
            <a:solidFill>
              <a:schemeClr val="tx1"/>
            </a:solidFill>
          </p:grpSpPr>
          <p:sp>
            <p:nvSpPr>
              <p:cNvPr id="191" name="Google Shape;1249;p76">
                <a:extLst>
                  <a:ext uri="{FF2B5EF4-FFF2-40B4-BE49-F238E27FC236}">
                    <a16:creationId xmlns:a16="http://schemas.microsoft.com/office/drawing/2014/main" id="{13E8EFA1-9B75-9B51-B862-7BC72841A871}"/>
                  </a:ext>
                </a:extLst>
              </p:cNvPr>
              <p:cNvSpPr/>
              <p:nvPr/>
            </p:nvSpPr>
            <p:spPr>
              <a:xfrm>
                <a:off x="4624950" y="4076900"/>
                <a:ext cx="443300" cy="385375"/>
              </a:xfrm>
              <a:custGeom>
                <a:avLst/>
                <a:gdLst/>
                <a:ahLst/>
                <a:cxnLst/>
                <a:rect l="l" t="t" r="r" b="b"/>
                <a:pathLst>
                  <a:path w="17732" h="15415" extrusionOk="0">
                    <a:moveTo>
                      <a:pt x="10613" y="517"/>
                    </a:moveTo>
                    <a:cubicBezTo>
                      <a:pt x="11005" y="517"/>
                      <a:pt x="11370" y="776"/>
                      <a:pt x="11566" y="1150"/>
                    </a:cubicBezTo>
                    <a:lnTo>
                      <a:pt x="8931" y="2578"/>
                    </a:lnTo>
                    <a:cubicBezTo>
                      <a:pt x="8762" y="2331"/>
                      <a:pt x="8710" y="2033"/>
                      <a:pt x="8788" y="1747"/>
                    </a:cubicBezTo>
                    <a:cubicBezTo>
                      <a:pt x="8853" y="1501"/>
                      <a:pt x="9009" y="1293"/>
                      <a:pt x="9242" y="1163"/>
                    </a:cubicBezTo>
                    <a:lnTo>
                      <a:pt x="10151" y="644"/>
                    </a:lnTo>
                    <a:cubicBezTo>
                      <a:pt x="10304" y="556"/>
                      <a:pt x="10461" y="517"/>
                      <a:pt x="10613" y="517"/>
                    </a:cubicBezTo>
                    <a:close/>
                    <a:moveTo>
                      <a:pt x="11825" y="1591"/>
                    </a:moveTo>
                    <a:lnTo>
                      <a:pt x="11825" y="1591"/>
                    </a:lnTo>
                    <a:cubicBezTo>
                      <a:pt x="12435" y="2539"/>
                      <a:pt x="12228" y="3811"/>
                      <a:pt x="11215" y="4395"/>
                    </a:cubicBezTo>
                    <a:cubicBezTo>
                      <a:pt x="11052" y="4489"/>
                      <a:pt x="10873" y="4538"/>
                      <a:pt x="10691" y="4538"/>
                    </a:cubicBezTo>
                    <a:cubicBezTo>
                      <a:pt x="10597" y="4538"/>
                      <a:pt x="10503" y="4525"/>
                      <a:pt x="10411" y="4499"/>
                    </a:cubicBezTo>
                    <a:cubicBezTo>
                      <a:pt x="10125" y="4434"/>
                      <a:pt x="9891" y="4252"/>
                      <a:pt x="9762" y="4006"/>
                    </a:cubicBezTo>
                    <a:lnTo>
                      <a:pt x="9190" y="3032"/>
                    </a:lnTo>
                    <a:lnTo>
                      <a:pt x="11825" y="1591"/>
                    </a:lnTo>
                    <a:close/>
                    <a:moveTo>
                      <a:pt x="7179" y="6160"/>
                    </a:moveTo>
                    <a:cubicBezTo>
                      <a:pt x="7464" y="6459"/>
                      <a:pt x="7828" y="6666"/>
                      <a:pt x="8230" y="6757"/>
                    </a:cubicBezTo>
                    <a:lnTo>
                      <a:pt x="8035" y="7328"/>
                    </a:lnTo>
                    <a:lnTo>
                      <a:pt x="7321" y="6666"/>
                    </a:lnTo>
                    <a:cubicBezTo>
                      <a:pt x="7218" y="6563"/>
                      <a:pt x="7166" y="6420"/>
                      <a:pt x="7179" y="6277"/>
                    </a:cubicBezTo>
                    <a:lnTo>
                      <a:pt x="7179" y="6277"/>
                    </a:lnTo>
                    <a:lnTo>
                      <a:pt x="7166" y="6290"/>
                    </a:lnTo>
                    <a:lnTo>
                      <a:pt x="7166" y="6290"/>
                    </a:lnTo>
                    <a:lnTo>
                      <a:pt x="7179" y="6160"/>
                    </a:lnTo>
                    <a:close/>
                    <a:moveTo>
                      <a:pt x="3882" y="10690"/>
                    </a:moveTo>
                    <a:lnTo>
                      <a:pt x="4622" y="11378"/>
                    </a:lnTo>
                    <a:lnTo>
                      <a:pt x="3129" y="11378"/>
                    </a:lnTo>
                    <a:lnTo>
                      <a:pt x="3882" y="10690"/>
                    </a:lnTo>
                    <a:close/>
                    <a:moveTo>
                      <a:pt x="12453" y="3990"/>
                    </a:moveTo>
                    <a:cubicBezTo>
                      <a:pt x="13265" y="3990"/>
                      <a:pt x="13902" y="4362"/>
                      <a:pt x="14421" y="5005"/>
                    </a:cubicBezTo>
                    <a:cubicBezTo>
                      <a:pt x="15057" y="5797"/>
                      <a:pt x="15395" y="6783"/>
                      <a:pt x="15395" y="7783"/>
                    </a:cubicBezTo>
                    <a:lnTo>
                      <a:pt x="15395" y="9418"/>
                    </a:lnTo>
                    <a:lnTo>
                      <a:pt x="12591" y="9418"/>
                    </a:lnTo>
                    <a:cubicBezTo>
                      <a:pt x="12254" y="9418"/>
                      <a:pt x="12254" y="9937"/>
                      <a:pt x="12591" y="9937"/>
                    </a:cubicBezTo>
                    <a:lnTo>
                      <a:pt x="15395" y="9937"/>
                    </a:lnTo>
                    <a:lnTo>
                      <a:pt x="15395" y="11897"/>
                    </a:lnTo>
                    <a:cubicBezTo>
                      <a:pt x="15395" y="12494"/>
                      <a:pt x="15005" y="13014"/>
                      <a:pt x="14447" y="13195"/>
                    </a:cubicBezTo>
                    <a:lnTo>
                      <a:pt x="14175" y="12481"/>
                    </a:lnTo>
                    <a:cubicBezTo>
                      <a:pt x="14032" y="12118"/>
                      <a:pt x="13681" y="11884"/>
                      <a:pt x="13305" y="11884"/>
                    </a:cubicBezTo>
                    <a:lnTo>
                      <a:pt x="12760" y="11884"/>
                    </a:lnTo>
                    <a:cubicBezTo>
                      <a:pt x="12773" y="11612"/>
                      <a:pt x="12552" y="11391"/>
                      <a:pt x="12280" y="11391"/>
                    </a:cubicBezTo>
                    <a:lnTo>
                      <a:pt x="9489" y="11391"/>
                    </a:lnTo>
                    <a:cubicBezTo>
                      <a:pt x="9151" y="11391"/>
                      <a:pt x="9151" y="11897"/>
                      <a:pt x="9489" y="11897"/>
                    </a:cubicBezTo>
                    <a:lnTo>
                      <a:pt x="12280" y="11897"/>
                    </a:lnTo>
                    <a:lnTo>
                      <a:pt x="12280" y="13260"/>
                    </a:lnTo>
                    <a:lnTo>
                      <a:pt x="7983" y="13260"/>
                    </a:lnTo>
                    <a:cubicBezTo>
                      <a:pt x="7451" y="13260"/>
                      <a:pt x="7036" y="12832"/>
                      <a:pt x="7036" y="12313"/>
                    </a:cubicBezTo>
                    <a:lnTo>
                      <a:pt x="7023" y="10872"/>
                    </a:lnTo>
                    <a:cubicBezTo>
                      <a:pt x="7010" y="10353"/>
                      <a:pt x="7438" y="9937"/>
                      <a:pt x="7957" y="9937"/>
                    </a:cubicBezTo>
                    <a:lnTo>
                      <a:pt x="11397" y="9937"/>
                    </a:lnTo>
                    <a:cubicBezTo>
                      <a:pt x="11540" y="9937"/>
                      <a:pt x="11657" y="9821"/>
                      <a:pt x="11657" y="9678"/>
                    </a:cubicBezTo>
                    <a:lnTo>
                      <a:pt x="11657" y="9301"/>
                    </a:lnTo>
                    <a:cubicBezTo>
                      <a:pt x="12163" y="9301"/>
                      <a:pt x="12617" y="8990"/>
                      <a:pt x="12799" y="8510"/>
                    </a:cubicBezTo>
                    <a:lnTo>
                      <a:pt x="13707" y="6069"/>
                    </a:lnTo>
                    <a:cubicBezTo>
                      <a:pt x="13798" y="5823"/>
                      <a:pt x="13798" y="5537"/>
                      <a:pt x="13681" y="5291"/>
                    </a:cubicBezTo>
                    <a:cubicBezTo>
                      <a:pt x="13635" y="5175"/>
                      <a:pt x="13546" y="5127"/>
                      <a:pt x="13457" y="5127"/>
                    </a:cubicBezTo>
                    <a:cubicBezTo>
                      <a:pt x="13295" y="5127"/>
                      <a:pt x="13131" y="5285"/>
                      <a:pt x="13214" y="5485"/>
                    </a:cubicBezTo>
                    <a:cubicBezTo>
                      <a:pt x="13266" y="5615"/>
                      <a:pt x="13266" y="5758"/>
                      <a:pt x="13214" y="5901"/>
                    </a:cubicBezTo>
                    <a:lnTo>
                      <a:pt x="12306" y="8328"/>
                    </a:lnTo>
                    <a:cubicBezTo>
                      <a:pt x="12194" y="8612"/>
                      <a:pt x="11924" y="8785"/>
                      <a:pt x="11637" y="8785"/>
                    </a:cubicBezTo>
                    <a:cubicBezTo>
                      <a:pt x="11557" y="8785"/>
                      <a:pt x="11476" y="8772"/>
                      <a:pt x="11397" y="8743"/>
                    </a:cubicBezTo>
                    <a:lnTo>
                      <a:pt x="8451" y="7640"/>
                    </a:lnTo>
                    <a:lnTo>
                      <a:pt x="8801" y="6692"/>
                    </a:lnTo>
                    <a:cubicBezTo>
                      <a:pt x="8812" y="6650"/>
                      <a:pt x="8840" y="6608"/>
                      <a:pt x="8885" y="6608"/>
                    </a:cubicBezTo>
                    <a:cubicBezTo>
                      <a:pt x="8895" y="6608"/>
                      <a:pt x="8906" y="6610"/>
                      <a:pt x="8918" y="6615"/>
                    </a:cubicBezTo>
                    <a:lnTo>
                      <a:pt x="11150" y="7445"/>
                    </a:lnTo>
                    <a:cubicBezTo>
                      <a:pt x="11178" y="7456"/>
                      <a:pt x="11206" y="7461"/>
                      <a:pt x="11234" y="7461"/>
                    </a:cubicBezTo>
                    <a:cubicBezTo>
                      <a:pt x="11337" y="7461"/>
                      <a:pt x="11434" y="7392"/>
                      <a:pt x="11475" y="7289"/>
                    </a:cubicBezTo>
                    <a:lnTo>
                      <a:pt x="12150" y="5511"/>
                    </a:lnTo>
                    <a:cubicBezTo>
                      <a:pt x="12202" y="5368"/>
                      <a:pt x="12306" y="5265"/>
                      <a:pt x="12435" y="5200"/>
                    </a:cubicBezTo>
                    <a:cubicBezTo>
                      <a:pt x="12706" y="5076"/>
                      <a:pt x="12584" y="4706"/>
                      <a:pt x="12334" y="4706"/>
                    </a:cubicBezTo>
                    <a:cubicBezTo>
                      <a:pt x="12297" y="4706"/>
                      <a:pt x="12257" y="4714"/>
                      <a:pt x="12215" y="4732"/>
                    </a:cubicBezTo>
                    <a:cubicBezTo>
                      <a:pt x="11942" y="4862"/>
                      <a:pt x="11734" y="5109"/>
                      <a:pt x="11631" y="5407"/>
                    </a:cubicBezTo>
                    <a:lnTo>
                      <a:pt x="11631" y="4745"/>
                    </a:lnTo>
                    <a:cubicBezTo>
                      <a:pt x="11916" y="4551"/>
                      <a:pt x="12150" y="4291"/>
                      <a:pt x="12332" y="3993"/>
                    </a:cubicBezTo>
                    <a:cubicBezTo>
                      <a:pt x="12373" y="3991"/>
                      <a:pt x="12413" y="3990"/>
                      <a:pt x="12453" y="3990"/>
                    </a:cubicBezTo>
                    <a:close/>
                    <a:moveTo>
                      <a:pt x="13305" y="12391"/>
                    </a:moveTo>
                    <a:cubicBezTo>
                      <a:pt x="13474" y="12391"/>
                      <a:pt x="13630" y="12494"/>
                      <a:pt x="13694" y="12663"/>
                    </a:cubicBezTo>
                    <a:lnTo>
                      <a:pt x="14149" y="13831"/>
                    </a:lnTo>
                    <a:lnTo>
                      <a:pt x="13707" y="13831"/>
                    </a:lnTo>
                    <a:lnTo>
                      <a:pt x="13266" y="13338"/>
                    </a:lnTo>
                    <a:cubicBezTo>
                      <a:pt x="13214" y="13273"/>
                      <a:pt x="13149" y="13247"/>
                      <a:pt x="13071" y="13247"/>
                    </a:cubicBezTo>
                    <a:lnTo>
                      <a:pt x="12773" y="13247"/>
                    </a:lnTo>
                    <a:lnTo>
                      <a:pt x="12773" y="12391"/>
                    </a:lnTo>
                    <a:close/>
                    <a:moveTo>
                      <a:pt x="16355" y="11897"/>
                    </a:moveTo>
                    <a:cubicBezTo>
                      <a:pt x="16498" y="11897"/>
                      <a:pt x="16615" y="12001"/>
                      <a:pt x="16654" y="12144"/>
                    </a:cubicBezTo>
                    <a:lnTo>
                      <a:pt x="17108" y="14558"/>
                    </a:lnTo>
                    <a:cubicBezTo>
                      <a:pt x="17121" y="14649"/>
                      <a:pt x="17108" y="14740"/>
                      <a:pt x="17043" y="14818"/>
                    </a:cubicBezTo>
                    <a:lnTo>
                      <a:pt x="17043" y="14805"/>
                    </a:lnTo>
                    <a:cubicBezTo>
                      <a:pt x="16991" y="14883"/>
                      <a:pt x="16900" y="14922"/>
                      <a:pt x="16810" y="14922"/>
                    </a:cubicBezTo>
                    <a:lnTo>
                      <a:pt x="896" y="14922"/>
                    </a:lnTo>
                    <a:cubicBezTo>
                      <a:pt x="805" y="14922"/>
                      <a:pt x="715" y="14883"/>
                      <a:pt x="663" y="14805"/>
                    </a:cubicBezTo>
                    <a:cubicBezTo>
                      <a:pt x="598" y="14727"/>
                      <a:pt x="572" y="14636"/>
                      <a:pt x="598" y="14545"/>
                    </a:cubicBezTo>
                    <a:lnTo>
                      <a:pt x="1065" y="12131"/>
                    </a:lnTo>
                    <a:cubicBezTo>
                      <a:pt x="1091" y="12001"/>
                      <a:pt x="1221" y="11897"/>
                      <a:pt x="1364" y="11897"/>
                    </a:cubicBezTo>
                    <a:lnTo>
                      <a:pt x="6504" y="11897"/>
                    </a:lnTo>
                    <a:lnTo>
                      <a:pt x="6504" y="12313"/>
                    </a:lnTo>
                    <a:cubicBezTo>
                      <a:pt x="6504" y="13117"/>
                      <a:pt x="7153" y="13766"/>
                      <a:pt x="7957" y="13766"/>
                    </a:cubicBezTo>
                    <a:lnTo>
                      <a:pt x="12955" y="13766"/>
                    </a:lnTo>
                    <a:lnTo>
                      <a:pt x="13318" y="14195"/>
                    </a:lnTo>
                    <a:cubicBezTo>
                      <a:pt x="13409" y="14299"/>
                      <a:pt x="13526" y="14350"/>
                      <a:pt x="13668" y="14350"/>
                    </a:cubicBezTo>
                    <a:lnTo>
                      <a:pt x="14227" y="14350"/>
                    </a:lnTo>
                    <a:cubicBezTo>
                      <a:pt x="14603" y="14350"/>
                      <a:pt x="14759" y="13974"/>
                      <a:pt x="14642" y="13675"/>
                    </a:cubicBezTo>
                    <a:cubicBezTo>
                      <a:pt x="15408" y="13416"/>
                      <a:pt x="15914" y="12702"/>
                      <a:pt x="15927" y="11897"/>
                    </a:cubicBezTo>
                    <a:close/>
                    <a:moveTo>
                      <a:pt x="10620" y="0"/>
                    </a:moveTo>
                    <a:cubicBezTo>
                      <a:pt x="10373" y="0"/>
                      <a:pt x="10123" y="61"/>
                      <a:pt x="9891" y="190"/>
                    </a:cubicBezTo>
                    <a:lnTo>
                      <a:pt x="8970" y="722"/>
                    </a:lnTo>
                    <a:cubicBezTo>
                      <a:pt x="8269" y="1124"/>
                      <a:pt x="8022" y="2033"/>
                      <a:pt x="8425" y="2747"/>
                    </a:cubicBezTo>
                    <a:lnTo>
                      <a:pt x="9320" y="4265"/>
                    </a:lnTo>
                    <a:cubicBezTo>
                      <a:pt x="9608" y="4758"/>
                      <a:pt x="10139" y="5056"/>
                      <a:pt x="10696" y="5056"/>
                    </a:cubicBezTo>
                    <a:cubicBezTo>
                      <a:pt x="10843" y="5056"/>
                      <a:pt x="10991" y="5035"/>
                      <a:pt x="11137" y="4992"/>
                    </a:cubicBezTo>
                    <a:lnTo>
                      <a:pt x="11137" y="6770"/>
                    </a:lnTo>
                    <a:lnTo>
                      <a:pt x="11111" y="6861"/>
                    </a:lnTo>
                    <a:lnTo>
                      <a:pt x="9126" y="6121"/>
                    </a:lnTo>
                    <a:cubicBezTo>
                      <a:pt x="9055" y="6094"/>
                      <a:pt x="8981" y="6081"/>
                      <a:pt x="8909" y="6081"/>
                    </a:cubicBezTo>
                    <a:cubicBezTo>
                      <a:pt x="8743" y="6081"/>
                      <a:pt x="8581" y="6150"/>
                      <a:pt x="8464" y="6277"/>
                    </a:cubicBezTo>
                    <a:cubicBezTo>
                      <a:pt x="8035" y="6147"/>
                      <a:pt x="7659" y="5914"/>
                      <a:pt x="7347" y="5589"/>
                    </a:cubicBezTo>
                    <a:cubicBezTo>
                      <a:pt x="7274" y="5516"/>
                      <a:pt x="7176" y="5475"/>
                      <a:pt x="7075" y="5475"/>
                    </a:cubicBezTo>
                    <a:cubicBezTo>
                      <a:pt x="7031" y="5475"/>
                      <a:pt x="6988" y="5483"/>
                      <a:pt x="6945" y="5498"/>
                    </a:cubicBezTo>
                    <a:cubicBezTo>
                      <a:pt x="6685" y="5602"/>
                      <a:pt x="6659" y="5991"/>
                      <a:pt x="6659" y="6225"/>
                    </a:cubicBezTo>
                    <a:cubicBezTo>
                      <a:pt x="6633" y="6524"/>
                      <a:pt x="6737" y="6822"/>
                      <a:pt x="6958" y="7030"/>
                    </a:cubicBezTo>
                    <a:cubicBezTo>
                      <a:pt x="7269" y="7315"/>
                      <a:pt x="7646" y="7874"/>
                      <a:pt x="8048" y="8016"/>
                    </a:cubicBezTo>
                    <a:lnTo>
                      <a:pt x="11150" y="9185"/>
                    </a:lnTo>
                    <a:lnTo>
                      <a:pt x="11150" y="9405"/>
                    </a:lnTo>
                    <a:lnTo>
                      <a:pt x="7970" y="9405"/>
                    </a:lnTo>
                    <a:cubicBezTo>
                      <a:pt x="7166" y="9405"/>
                      <a:pt x="6517" y="10067"/>
                      <a:pt x="6517" y="10872"/>
                    </a:cubicBezTo>
                    <a:lnTo>
                      <a:pt x="6517" y="11365"/>
                    </a:lnTo>
                    <a:lnTo>
                      <a:pt x="5400" y="11365"/>
                    </a:lnTo>
                    <a:lnTo>
                      <a:pt x="4271" y="10340"/>
                    </a:lnTo>
                    <a:lnTo>
                      <a:pt x="5478" y="9249"/>
                    </a:lnTo>
                    <a:cubicBezTo>
                      <a:pt x="5671" y="9066"/>
                      <a:pt x="5498" y="8788"/>
                      <a:pt x="5296" y="8788"/>
                    </a:cubicBezTo>
                    <a:cubicBezTo>
                      <a:pt x="5240" y="8788"/>
                      <a:pt x="5181" y="8809"/>
                      <a:pt x="5128" y="8860"/>
                    </a:cubicBezTo>
                    <a:lnTo>
                      <a:pt x="3895" y="9989"/>
                    </a:lnTo>
                    <a:lnTo>
                      <a:pt x="2649" y="8860"/>
                    </a:lnTo>
                    <a:cubicBezTo>
                      <a:pt x="2594" y="8806"/>
                      <a:pt x="2534" y="8783"/>
                      <a:pt x="2476" y="8783"/>
                    </a:cubicBezTo>
                    <a:cubicBezTo>
                      <a:pt x="2273" y="8783"/>
                      <a:pt x="2099" y="9067"/>
                      <a:pt x="2311" y="9249"/>
                    </a:cubicBezTo>
                    <a:lnTo>
                      <a:pt x="3505" y="10340"/>
                    </a:lnTo>
                    <a:lnTo>
                      <a:pt x="2376" y="11365"/>
                    </a:lnTo>
                    <a:lnTo>
                      <a:pt x="1377" y="11365"/>
                    </a:lnTo>
                    <a:cubicBezTo>
                      <a:pt x="987" y="11365"/>
                      <a:pt x="650" y="11638"/>
                      <a:pt x="572" y="12014"/>
                    </a:cubicBezTo>
                    <a:lnTo>
                      <a:pt x="105" y="14428"/>
                    </a:lnTo>
                    <a:cubicBezTo>
                      <a:pt x="1" y="14935"/>
                      <a:pt x="390" y="15415"/>
                      <a:pt x="922" y="15415"/>
                    </a:cubicBezTo>
                    <a:lnTo>
                      <a:pt x="16823" y="15415"/>
                    </a:lnTo>
                    <a:cubicBezTo>
                      <a:pt x="17342" y="15415"/>
                      <a:pt x="17731" y="14935"/>
                      <a:pt x="17640" y="14428"/>
                    </a:cubicBezTo>
                    <a:lnTo>
                      <a:pt x="17640" y="14428"/>
                    </a:lnTo>
                    <a:lnTo>
                      <a:pt x="17627" y="14441"/>
                    </a:lnTo>
                    <a:lnTo>
                      <a:pt x="17173" y="12027"/>
                    </a:lnTo>
                    <a:cubicBezTo>
                      <a:pt x="17082" y="11651"/>
                      <a:pt x="16745" y="11378"/>
                      <a:pt x="16355" y="11378"/>
                    </a:cubicBezTo>
                    <a:lnTo>
                      <a:pt x="15927" y="11378"/>
                    </a:lnTo>
                    <a:lnTo>
                      <a:pt x="15927" y="7783"/>
                    </a:lnTo>
                    <a:cubicBezTo>
                      <a:pt x="15927" y="6653"/>
                      <a:pt x="15551" y="5550"/>
                      <a:pt x="14850" y="4668"/>
                    </a:cubicBezTo>
                    <a:cubicBezTo>
                      <a:pt x="14298" y="3975"/>
                      <a:pt x="13532" y="3460"/>
                      <a:pt x="12625" y="3460"/>
                    </a:cubicBezTo>
                    <a:cubicBezTo>
                      <a:pt x="12614" y="3460"/>
                      <a:pt x="12602" y="3460"/>
                      <a:pt x="12591" y="3460"/>
                    </a:cubicBezTo>
                    <a:cubicBezTo>
                      <a:pt x="12799" y="2811"/>
                      <a:pt x="12721" y="2098"/>
                      <a:pt x="12383" y="1513"/>
                    </a:cubicBezTo>
                    <a:lnTo>
                      <a:pt x="11929" y="774"/>
                    </a:lnTo>
                    <a:cubicBezTo>
                      <a:pt x="11655" y="279"/>
                      <a:pt x="11146" y="0"/>
                      <a:pt x="106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50;p76">
                <a:extLst>
                  <a:ext uri="{FF2B5EF4-FFF2-40B4-BE49-F238E27FC236}">
                    <a16:creationId xmlns:a16="http://schemas.microsoft.com/office/drawing/2014/main" id="{4C22F5AA-CB45-DF36-545E-3BC9FF9D0AE2}"/>
                  </a:ext>
                </a:extLst>
              </p:cNvPr>
              <p:cNvSpPr/>
              <p:nvPr/>
            </p:nvSpPr>
            <p:spPr>
              <a:xfrm>
                <a:off x="4639225" y="4029625"/>
                <a:ext cx="165850" cy="16122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449" extrusionOk="0">
                    <a:moveTo>
                      <a:pt x="3311" y="1535"/>
                    </a:moveTo>
                    <a:cubicBezTo>
                      <a:pt x="4245" y="1535"/>
                      <a:pt x="5011" y="2301"/>
                      <a:pt x="5011" y="3249"/>
                    </a:cubicBezTo>
                    <a:cubicBezTo>
                      <a:pt x="5011" y="4183"/>
                      <a:pt x="4245" y="4949"/>
                      <a:pt x="3311" y="4949"/>
                    </a:cubicBezTo>
                    <a:cubicBezTo>
                      <a:pt x="2363" y="4949"/>
                      <a:pt x="1610" y="4183"/>
                      <a:pt x="1610" y="3249"/>
                    </a:cubicBezTo>
                    <a:cubicBezTo>
                      <a:pt x="1610" y="2301"/>
                      <a:pt x="2363" y="1535"/>
                      <a:pt x="3311" y="1535"/>
                    </a:cubicBezTo>
                    <a:close/>
                    <a:moveTo>
                      <a:pt x="3311" y="1"/>
                    </a:moveTo>
                    <a:cubicBezTo>
                      <a:pt x="3181" y="1"/>
                      <a:pt x="3051" y="88"/>
                      <a:pt x="3051" y="263"/>
                    </a:cubicBezTo>
                    <a:lnTo>
                      <a:pt x="3051" y="1042"/>
                    </a:lnTo>
                    <a:cubicBezTo>
                      <a:pt x="2649" y="1094"/>
                      <a:pt x="2259" y="1250"/>
                      <a:pt x="1948" y="1496"/>
                    </a:cubicBezTo>
                    <a:lnTo>
                      <a:pt x="1390" y="951"/>
                    </a:lnTo>
                    <a:cubicBezTo>
                      <a:pt x="1335" y="893"/>
                      <a:pt x="1272" y="869"/>
                      <a:pt x="1211" y="869"/>
                    </a:cubicBezTo>
                    <a:cubicBezTo>
                      <a:pt x="1014" y="869"/>
                      <a:pt x="838" y="1126"/>
                      <a:pt x="1026" y="1315"/>
                    </a:cubicBezTo>
                    <a:lnTo>
                      <a:pt x="1584" y="1860"/>
                    </a:lnTo>
                    <a:cubicBezTo>
                      <a:pt x="1325" y="2184"/>
                      <a:pt x="1156" y="2561"/>
                      <a:pt x="1104" y="2976"/>
                    </a:cubicBezTo>
                    <a:lnTo>
                      <a:pt x="338" y="2976"/>
                    </a:lnTo>
                    <a:cubicBezTo>
                      <a:pt x="1" y="2976"/>
                      <a:pt x="1" y="3482"/>
                      <a:pt x="338" y="3482"/>
                    </a:cubicBezTo>
                    <a:lnTo>
                      <a:pt x="1104" y="3482"/>
                    </a:lnTo>
                    <a:cubicBezTo>
                      <a:pt x="1143" y="3898"/>
                      <a:pt x="1299" y="4287"/>
                      <a:pt x="1558" y="4612"/>
                    </a:cubicBezTo>
                    <a:lnTo>
                      <a:pt x="1026" y="5144"/>
                    </a:lnTo>
                    <a:cubicBezTo>
                      <a:pt x="870" y="5300"/>
                      <a:pt x="974" y="5585"/>
                      <a:pt x="1208" y="5585"/>
                    </a:cubicBezTo>
                    <a:cubicBezTo>
                      <a:pt x="1273" y="5585"/>
                      <a:pt x="1338" y="5559"/>
                      <a:pt x="1390" y="5507"/>
                    </a:cubicBezTo>
                    <a:lnTo>
                      <a:pt x="1922" y="4975"/>
                    </a:lnTo>
                    <a:cubicBezTo>
                      <a:pt x="2246" y="5235"/>
                      <a:pt x="2636" y="5403"/>
                      <a:pt x="3051" y="5455"/>
                    </a:cubicBezTo>
                    <a:lnTo>
                      <a:pt x="3051" y="6195"/>
                    </a:lnTo>
                    <a:cubicBezTo>
                      <a:pt x="3051" y="6364"/>
                      <a:pt x="3181" y="6448"/>
                      <a:pt x="3311" y="6448"/>
                    </a:cubicBezTo>
                    <a:cubicBezTo>
                      <a:pt x="3440" y="6448"/>
                      <a:pt x="3570" y="6364"/>
                      <a:pt x="3570" y="6195"/>
                    </a:cubicBezTo>
                    <a:lnTo>
                      <a:pt x="3570" y="5455"/>
                    </a:lnTo>
                    <a:cubicBezTo>
                      <a:pt x="3986" y="5403"/>
                      <a:pt x="4388" y="5235"/>
                      <a:pt x="4713" y="4975"/>
                    </a:cubicBezTo>
                    <a:lnTo>
                      <a:pt x="5232" y="5507"/>
                    </a:lnTo>
                    <a:cubicBezTo>
                      <a:pt x="5290" y="5565"/>
                      <a:pt x="5354" y="5589"/>
                      <a:pt x="5416" y="5589"/>
                    </a:cubicBezTo>
                    <a:cubicBezTo>
                      <a:pt x="5616" y="5589"/>
                      <a:pt x="5787" y="5332"/>
                      <a:pt x="5608" y="5144"/>
                    </a:cubicBezTo>
                    <a:lnTo>
                      <a:pt x="5076" y="4612"/>
                    </a:lnTo>
                    <a:cubicBezTo>
                      <a:pt x="5323" y="4287"/>
                      <a:pt x="5478" y="3898"/>
                      <a:pt x="5530" y="3482"/>
                    </a:cubicBezTo>
                    <a:lnTo>
                      <a:pt x="6283" y="3482"/>
                    </a:lnTo>
                    <a:cubicBezTo>
                      <a:pt x="6634" y="3482"/>
                      <a:pt x="6634" y="2976"/>
                      <a:pt x="6283" y="2976"/>
                    </a:cubicBezTo>
                    <a:lnTo>
                      <a:pt x="5517" y="2976"/>
                    </a:lnTo>
                    <a:cubicBezTo>
                      <a:pt x="5465" y="2561"/>
                      <a:pt x="5297" y="2184"/>
                      <a:pt x="5037" y="1860"/>
                    </a:cubicBezTo>
                    <a:lnTo>
                      <a:pt x="5595" y="1315"/>
                    </a:lnTo>
                    <a:cubicBezTo>
                      <a:pt x="5774" y="1126"/>
                      <a:pt x="5603" y="869"/>
                      <a:pt x="5403" y="869"/>
                    </a:cubicBezTo>
                    <a:cubicBezTo>
                      <a:pt x="5341" y="869"/>
                      <a:pt x="5277" y="893"/>
                      <a:pt x="5219" y="951"/>
                    </a:cubicBezTo>
                    <a:lnTo>
                      <a:pt x="4674" y="1496"/>
                    </a:lnTo>
                    <a:cubicBezTo>
                      <a:pt x="4349" y="1250"/>
                      <a:pt x="3973" y="1094"/>
                      <a:pt x="3570" y="1042"/>
                    </a:cubicBezTo>
                    <a:lnTo>
                      <a:pt x="3570" y="263"/>
                    </a:lnTo>
                    <a:cubicBezTo>
                      <a:pt x="3570" y="88"/>
                      <a:pt x="3440" y="1"/>
                      <a:pt x="33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0BAEFEC-FBDC-7B9E-27B7-97D8CF2C9792}"/>
              </a:ext>
            </a:extLst>
          </p:cNvPr>
          <p:cNvGrpSpPr/>
          <p:nvPr/>
        </p:nvGrpSpPr>
        <p:grpSpPr>
          <a:xfrm>
            <a:off x="2008202" y="3862368"/>
            <a:ext cx="941736" cy="941736"/>
            <a:chOff x="2008202" y="3862368"/>
            <a:chExt cx="941736" cy="941736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09EC5073-50B1-D63F-5674-B4EAF8A2173B}"/>
                </a:ext>
              </a:extLst>
            </p:cNvPr>
            <p:cNvGrpSpPr/>
            <p:nvPr/>
          </p:nvGrpSpPr>
          <p:grpSpPr>
            <a:xfrm>
              <a:off x="2008202" y="3862368"/>
              <a:ext cx="941736" cy="941736"/>
              <a:chOff x="4738757" y="3810612"/>
              <a:chExt cx="941736" cy="941736"/>
            </a:xfrm>
          </p:grpSpPr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A45858A-0F07-4071-8F94-924684EAB9A0}"/>
                  </a:ext>
                </a:extLst>
              </p:cNvPr>
              <p:cNvGrpSpPr/>
              <p:nvPr/>
            </p:nvGrpSpPr>
            <p:grpSpPr>
              <a:xfrm>
                <a:off x="4738757" y="3810612"/>
                <a:ext cx="941736" cy="941736"/>
                <a:chOff x="6229350" y="2161808"/>
                <a:chExt cx="564832" cy="564832"/>
              </a:xfrm>
            </p:grpSpPr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7D4FB371-EEBC-2CB7-5F4D-16F8EC344F87}"/>
                    </a:ext>
                  </a:extLst>
                </p:cNvPr>
                <p:cNvSpPr/>
                <p:nvPr/>
              </p:nvSpPr>
              <p:spPr>
                <a:xfrm>
                  <a:off x="6229350" y="2161808"/>
                  <a:ext cx="564832" cy="564832"/>
                </a:xfrm>
                <a:custGeom>
                  <a:avLst/>
                  <a:gdLst>
                    <a:gd name="connsiteX0" fmla="*/ 399098 w 564832"/>
                    <a:gd name="connsiteY0" fmla="*/ 0 h 564832"/>
                    <a:gd name="connsiteX1" fmla="*/ 165735 w 564832"/>
                    <a:gd name="connsiteY1" fmla="*/ 0 h 564832"/>
                    <a:gd name="connsiteX2" fmla="*/ 0 w 564832"/>
                    <a:gd name="connsiteY2" fmla="*/ 165735 h 564832"/>
                    <a:gd name="connsiteX3" fmla="*/ 0 w 564832"/>
                    <a:gd name="connsiteY3" fmla="*/ 399098 h 564832"/>
                    <a:gd name="connsiteX4" fmla="*/ 165735 w 564832"/>
                    <a:gd name="connsiteY4" fmla="*/ 564833 h 564832"/>
                    <a:gd name="connsiteX5" fmla="*/ 399098 w 564832"/>
                    <a:gd name="connsiteY5" fmla="*/ 564833 h 564832"/>
                    <a:gd name="connsiteX6" fmla="*/ 564833 w 564832"/>
                    <a:gd name="connsiteY6" fmla="*/ 399098 h 564832"/>
                    <a:gd name="connsiteX7" fmla="*/ 564833 w 564832"/>
                    <a:gd name="connsiteY7" fmla="*/ 165735 h 56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832" h="564832">
                      <a:moveTo>
                        <a:pt x="399098" y="0"/>
                      </a:moveTo>
                      <a:lnTo>
                        <a:pt x="165735" y="0"/>
                      </a:lnTo>
                      <a:lnTo>
                        <a:pt x="0" y="165735"/>
                      </a:lnTo>
                      <a:lnTo>
                        <a:pt x="0" y="399098"/>
                      </a:lnTo>
                      <a:lnTo>
                        <a:pt x="165735" y="564833"/>
                      </a:lnTo>
                      <a:lnTo>
                        <a:pt x="399098" y="564833"/>
                      </a:lnTo>
                      <a:lnTo>
                        <a:pt x="564833" y="399098"/>
                      </a:lnTo>
                      <a:lnTo>
                        <a:pt x="564833" y="165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28575">
                  <a:noFill/>
                </a:ln>
                <a:effectLst>
                  <a:outerShdw blurRad="241300" dist="76200" dir="2700000" algn="t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 sz="2000" b="1">
                    <a:solidFill>
                      <a:schemeClr val="lt1"/>
                    </a:solidFill>
                    <a:latin typeface="+mj-lt"/>
                  </a:endParaRPr>
                </a:p>
              </p:txBody>
            </p:sp>
            <p:grpSp>
              <p:nvGrpSpPr>
                <p:cNvPr id="151" name="Graphic 79">
                  <a:extLst>
                    <a:ext uri="{FF2B5EF4-FFF2-40B4-BE49-F238E27FC236}">
                      <a16:creationId xmlns:a16="http://schemas.microsoft.com/office/drawing/2014/main" id="{73CB3D0B-D67D-5261-C190-DE51F1897039}"/>
                    </a:ext>
                  </a:extLst>
                </p:cNvPr>
                <p:cNvGrpSpPr/>
                <p:nvPr/>
              </p:nvGrpSpPr>
              <p:grpSpPr>
                <a:xfrm>
                  <a:off x="6253162" y="2184668"/>
                  <a:ext cx="517207" cy="518159"/>
                  <a:chOff x="5838824" y="3170872"/>
                  <a:chExt cx="517207" cy="518159"/>
                </a:xfrm>
                <a:solidFill>
                  <a:srgbClr val="D1A74F"/>
                </a:solidFill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AC74E604-42CF-B85C-87C7-2FC0C8995BE8}"/>
                      </a:ext>
                    </a:extLst>
                  </p:cNvPr>
                  <p:cNvSpPr/>
                  <p:nvPr/>
                </p:nvSpPr>
                <p:spPr>
                  <a:xfrm>
                    <a:off x="6115049" y="3230879"/>
                    <a:ext cx="181927" cy="181927"/>
                  </a:xfrm>
                  <a:custGeom>
                    <a:avLst/>
                    <a:gdLst>
                      <a:gd name="connsiteX0" fmla="*/ 0 w 181927"/>
                      <a:gd name="connsiteY0" fmla="*/ 171450 h 181927"/>
                      <a:gd name="connsiteX1" fmla="*/ 10477 w 181927"/>
                      <a:gd name="connsiteY1" fmla="*/ 181928 h 181927"/>
                      <a:gd name="connsiteX2" fmla="*/ 181927 w 181927"/>
                      <a:gd name="connsiteY2" fmla="*/ 33338 h 181927"/>
                      <a:gd name="connsiteX3" fmla="*/ 148590 w 181927"/>
                      <a:gd name="connsiteY3" fmla="*/ 0 h 181927"/>
                      <a:gd name="connsiteX4" fmla="*/ 0 w 181927"/>
                      <a:gd name="connsiteY4" fmla="*/ 171450 h 181927"/>
                      <a:gd name="connsiteX5" fmla="*/ 135255 w 181927"/>
                      <a:gd name="connsiteY5" fmla="*/ 82868 h 181927"/>
                      <a:gd name="connsiteX6" fmla="*/ 30480 w 181927"/>
                      <a:gd name="connsiteY6" fmla="*/ 151448 h 181927"/>
                      <a:gd name="connsiteX7" fmla="*/ 100013 w 181927"/>
                      <a:gd name="connsiteY7" fmla="*/ 45720 h 181927"/>
                      <a:gd name="connsiteX8" fmla="*/ 135255 w 181927"/>
                      <a:gd name="connsiteY8" fmla="*/ 82868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0" y="171450"/>
                        </a:moveTo>
                        <a:cubicBezTo>
                          <a:pt x="3810" y="174308"/>
                          <a:pt x="7620" y="177165"/>
                          <a:pt x="10477" y="181928"/>
                        </a:cubicBezTo>
                        <a:cubicBezTo>
                          <a:pt x="133350" y="130493"/>
                          <a:pt x="178118" y="69533"/>
                          <a:pt x="181927" y="33338"/>
                        </a:cubicBezTo>
                        <a:lnTo>
                          <a:pt x="148590" y="0"/>
                        </a:lnTo>
                        <a:cubicBezTo>
                          <a:pt x="107632" y="3810"/>
                          <a:pt x="47625" y="57150"/>
                          <a:pt x="0" y="171450"/>
                        </a:cubicBezTo>
                        <a:close/>
                        <a:moveTo>
                          <a:pt x="135255" y="82868"/>
                        </a:moveTo>
                        <a:cubicBezTo>
                          <a:pt x="120968" y="97155"/>
                          <a:pt x="91440" y="109538"/>
                          <a:pt x="30480" y="151448"/>
                        </a:cubicBezTo>
                        <a:cubicBezTo>
                          <a:pt x="73343" y="89535"/>
                          <a:pt x="85725" y="60008"/>
                          <a:pt x="100013" y="45720"/>
                        </a:cubicBezTo>
                        <a:cubicBezTo>
                          <a:pt x="138113" y="6667"/>
                          <a:pt x="174308" y="42863"/>
                          <a:pt x="135255" y="8286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C7D72AC7-0733-94C9-56C1-6B890257DDC4}"/>
                      </a:ext>
                    </a:extLst>
                  </p:cNvPr>
                  <p:cNvSpPr/>
                  <p:nvPr/>
                </p:nvSpPr>
                <p:spPr>
                  <a:xfrm>
                    <a:off x="6054469" y="3170872"/>
                    <a:ext cx="84799" cy="226695"/>
                  </a:xfrm>
                  <a:custGeom>
                    <a:avLst/>
                    <a:gdLst>
                      <a:gd name="connsiteX0" fmla="*/ 35815 w 84799"/>
                      <a:gd name="connsiteY0" fmla="*/ 226695 h 226695"/>
                      <a:gd name="connsiteX1" fmla="*/ 42482 w 84799"/>
                      <a:gd name="connsiteY1" fmla="*/ 225743 h 226695"/>
                      <a:gd name="connsiteX2" fmla="*/ 49150 w 84799"/>
                      <a:gd name="connsiteY2" fmla="*/ 226695 h 226695"/>
                      <a:gd name="connsiteX3" fmla="*/ 69152 w 84799"/>
                      <a:gd name="connsiteY3" fmla="*/ 4763 h 226695"/>
                      <a:gd name="connsiteX4" fmla="*/ 65342 w 84799"/>
                      <a:gd name="connsiteY4" fmla="*/ 0 h 226695"/>
                      <a:gd name="connsiteX5" fmla="*/ 18670 w 84799"/>
                      <a:gd name="connsiteY5" fmla="*/ 0 h 226695"/>
                      <a:gd name="connsiteX6" fmla="*/ 14860 w 84799"/>
                      <a:gd name="connsiteY6" fmla="*/ 4763 h 226695"/>
                      <a:gd name="connsiteX7" fmla="*/ 35815 w 84799"/>
                      <a:gd name="connsiteY7" fmla="*/ 226695 h 226695"/>
                      <a:gd name="connsiteX8" fmla="*/ 68200 w 84799"/>
                      <a:gd name="connsiteY8" fmla="*/ 68580 h 226695"/>
                      <a:gd name="connsiteX9" fmla="*/ 42482 w 84799"/>
                      <a:gd name="connsiteY9" fmla="*/ 191453 h 226695"/>
                      <a:gd name="connsiteX10" fmla="*/ 16765 w 84799"/>
                      <a:gd name="connsiteY10" fmla="*/ 67628 h 226695"/>
                      <a:gd name="connsiteX11" fmla="*/ 68200 w 84799"/>
                      <a:gd name="connsiteY11" fmla="*/ 68580 h 22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4799" h="226695">
                        <a:moveTo>
                          <a:pt x="35815" y="226695"/>
                        </a:moveTo>
                        <a:cubicBezTo>
                          <a:pt x="37720" y="225743"/>
                          <a:pt x="40577" y="225743"/>
                          <a:pt x="42482" y="225743"/>
                        </a:cubicBezTo>
                        <a:cubicBezTo>
                          <a:pt x="45340" y="225743"/>
                          <a:pt x="47245" y="225743"/>
                          <a:pt x="49150" y="226695"/>
                        </a:cubicBezTo>
                        <a:cubicBezTo>
                          <a:pt x="95822" y="112395"/>
                          <a:pt x="90107" y="37148"/>
                          <a:pt x="69152" y="4763"/>
                        </a:cubicBezTo>
                        <a:cubicBezTo>
                          <a:pt x="68200" y="2857"/>
                          <a:pt x="66295" y="1905"/>
                          <a:pt x="65342" y="0"/>
                        </a:cubicBezTo>
                        <a:lnTo>
                          <a:pt x="18670" y="0"/>
                        </a:lnTo>
                        <a:cubicBezTo>
                          <a:pt x="17717" y="1905"/>
                          <a:pt x="15812" y="2857"/>
                          <a:pt x="14860" y="4763"/>
                        </a:cubicBezTo>
                        <a:cubicBezTo>
                          <a:pt x="-5143" y="37148"/>
                          <a:pt x="-10858" y="112395"/>
                          <a:pt x="35815" y="226695"/>
                        </a:cubicBezTo>
                        <a:close/>
                        <a:moveTo>
                          <a:pt x="68200" y="68580"/>
                        </a:moveTo>
                        <a:cubicBezTo>
                          <a:pt x="68200" y="88583"/>
                          <a:pt x="55817" y="118110"/>
                          <a:pt x="42482" y="191453"/>
                        </a:cubicBezTo>
                        <a:cubicBezTo>
                          <a:pt x="29147" y="118110"/>
                          <a:pt x="16765" y="88583"/>
                          <a:pt x="16765" y="67628"/>
                        </a:cubicBezTo>
                        <a:cubicBezTo>
                          <a:pt x="16765" y="12383"/>
                          <a:pt x="68200" y="13335"/>
                          <a:pt x="68200" y="6858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8AEFBA2F-132A-8771-7EE9-523F68F94C2D}"/>
                      </a:ext>
                    </a:extLst>
                  </p:cNvPr>
                  <p:cNvSpPr/>
                  <p:nvPr/>
                </p:nvSpPr>
                <p:spPr>
                  <a:xfrm>
                    <a:off x="5897879" y="3230879"/>
                    <a:ext cx="181927" cy="181927"/>
                  </a:xfrm>
                  <a:custGeom>
                    <a:avLst/>
                    <a:gdLst>
                      <a:gd name="connsiteX0" fmla="*/ 171450 w 181927"/>
                      <a:gd name="connsiteY0" fmla="*/ 181928 h 181927"/>
                      <a:gd name="connsiteX1" fmla="*/ 181928 w 181927"/>
                      <a:gd name="connsiteY1" fmla="*/ 171450 h 181927"/>
                      <a:gd name="connsiteX2" fmla="*/ 33338 w 181927"/>
                      <a:gd name="connsiteY2" fmla="*/ 0 h 181927"/>
                      <a:gd name="connsiteX3" fmla="*/ 0 w 181927"/>
                      <a:gd name="connsiteY3" fmla="*/ 33338 h 181927"/>
                      <a:gd name="connsiteX4" fmla="*/ 171450 w 181927"/>
                      <a:gd name="connsiteY4" fmla="*/ 181928 h 181927"/>
                      <a:gd name="connsiteX5" fmla="*/ 82868 w 181927"/>
                      <a:gd name="connsiteY5" fmla="*/ 45720 h 181927"/>
                      <a:gd name="connsiteX6" fmla="*/ 151448 w 181927"/>
                      <a:gd name="connsiteY6" fmla="*/ 151448 h 181927"/>
                      <a:gd name="connsiteX7" fmla="*/ 45720 w 181927"/>
                      <a:gd name="connsiteY7" fmla="*/ 81915 h 181927"/>
                      <a:gd name="connsiteX8" fmla="*/ 82868 w 181927"/>
                      <a:gd name="connsiteY8" fmla="*/ 45720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71450" y="181928"/>
                        </a:moveTo>
                        <a:cubicBezTo>
                          <a:pt x="174308" y="178118"/>
                          <a:pt x="177165" y="174308"/>
                          <a:pt x="181928" y="171450"/>
                        </a:cubicBezTo>
                        <a:cubicBezTo>
                          <a:pt x="134303" y="57150"/>
                          <a:pt x="74295" y="3810"/>
                          <a:pt x="33338" y="0"/>
                        </a:cubicBezTo>
                        <a:lnTo>
                          <a:pt x="0" y="33338"/>
                        </a:lnTo>
                        <a:cubicBezTo>
                          <a:pt x="3810" y="69533"/>
                          <a:pt x="48578" y="130493"/>
                          <a:pt x="171450" y="181928"/>
                        </a:cubicBezTo>
                        <a:close/>
                        <a:moveTo>
                          <a:pt x="82868" y="45720"/>
                        </a:moveTo>
                        <a:cubicBezTo>
                          <a:pt x="97155" y="60008"/>
                          <a:pt x="109538" y="89535"/>
                          <a:pt x="151448" y="151448"/>
                        </a:cubicBezTo>
                        <a:cubicBezTo>
                          <a:pt x="89535" y="108585"/>
                          <a:pt x="60008" y="96202"/>
                          <a:pt x="45720" y="81915"/>
                        </a:cubicBezTo>
                        <a:cubicBezTo>
                          <a:pt x="6667" y="42863"/>
                          <a:pt x="42863" y="7620"/>
                          <a:pt x="82868" y="4572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A4DF50A3-D9D0-85CD-24DE-7430E2186678}"/>
                      </a:ext>
                    </a:extLst>
                  </p:cNvPr>
                  <p:cNvSpPr/>
                  <p:nvPr/>
                </p:nvSpPr>
                <p:spPr>
                  <a:xfrm>
                    <a:off x="6130289" y="3386137"/>
                    <a:ext cx="225742" cy="86677"/>
                  </a:xfrm>
                  <a:custGeom>
                    <a:avLst/>
                    <a:gdLst>
                      <a:gd name="connsiteX0" fmla="*/ 152400 w 225742"/>
                      <a:gd name="connsiteY0" fmla="*/ 86677 h 86677"/>
                      <a:gd name="connsiteX1" fmla="*/ 225743 w 225742"/>
                      <a:gd name="connsiteY1" fmla="*/ 66675 h 86677"/>
                      <a:gd name="connsiteX2" fmla="*/ 225743 w 225742"/>
                      <a:gd name="connsiteY2" fmla="*/ 20003 h 86677"/>
                      <a:gd name="connsiteX3" fmla="*/ 152400 w 225742"/>
                      <a:gd name="connsiteY3" fmla="*/ 0 h 86677"/>
                      <a:gd name="connsiteX4" fmla="*/ 0 w 225742"/>
                      <a:gd name="connsiteY4" fmla="*/ 36195 h 86677"/>
                      <a:gd name="connsiteX5" fmla="*/ 953 w 225742"/>
                      <a:gd name="connsiteY5" fmla="*/ 42863 h 86677"/>
                      <a:gd name="connsiteX6" fmla="*/ 0 w 225742"/>
                      <a:gd name="connsiteY6" fmla="*/ 49530 h 86677"/>
                      <a:gd name="connsiteX7" fmla="*/ 152400 w 225742"/>
                      <a:gd name="connsiteY7" fmla="*/ 86677 h 86677"/>
                      <a:gd name="connsiteX8" fmla="*/ 158115 w 225742"/>
                      <a:gd name="connsiteY8" fmla="*/ 18097 h 86677"/>
                      <a:gd name="connsiteX9" fmla="*/ 158115 w 225742"/>
                      <a:gd name="connsiteY9" fmla="*/ 69532 h 86677"/>
                      <a:gd name="connsiteX10" fmla="*/ 35243 w 225742"/>
                      <a:gd name="connsiteY10" fmla="*/ 43815 h 86677"/>
                      <a:gd name="connsiteX11" fmla="*/ 158115 w 225742"/>
                      <a:gd name="connsiteY11" fmla="*/ 1809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5742" h="86677">
                        <a:moveTo>
                          <a:pt x="152400" y="86677"/>
                        </a:moveTo>
                        <a:cubicBezTo>
                          <a:pt x="187643" y="86677"/>
                          <a:pt x="211455" y="78105"/>
                          <a:pt x="225743" y="66675"/>
                        </a:cubicBezTo>
                        <a:lnTo>
                          <a:pt x="225743" y="20003"/>
                        </a:lnTo>
                        <a:cubicBezTo>
                          <a:pt x="212408" y="8572"/>
                          <a:pt x="187643" y="0"/>
                          <a:pt x="152400" y="0"/>
                        </a:cubicBezTo>
                        <a:cubicBezTo>
                          <a:pt x="109538" y="0"/>
                          <a:pt x="57150" y="12382"/>
                          <a:pt x="0" y="36195"/>
                        </a:cubicBezTo>
                        <a:cubicBezTo>
                          <a:pt x="953" y="38100"/>
                          <a:pt x="953" y="40957"/>
                          <a:pt x="953" y="42863"/>
                        </a:cubicBezTo>
                        <a:cubicBezTo>
                          <a:pt x="953" y="45720"/>
                          <a:pt x="953" y="47625"/>
                          <a:pt x="0" y="49530"/>
                        </a:cubicBezTo>
                        <a:cubicBezTo>
                          <a:pt x="56198" y="74295"/>
                          <a:pt x="109538" y="86677"/>
                          <a:pt x="152400" y="86677"/>
                        </a:cubicBezTo>
                        <a:close/>
                        <a:moveTo>
                          <a:pt x="158115" y="18097"/>
                        </a:moveTo>
                        <a:cubicBezTo>
                          <a:pt x="213360" y="18097"/>
                          <a:pt x="212408" y="69532"/>
                          <a:pt x="158115" y="69532"/>
                        </a:cubicBezTo>
                        <a:cubicBezTo>
                          <a:pt x="138113" y="69532"/>
                          <a:pt x="108585" y="57150"/>
                          <a:pt x="35243" y="43815"/>
                        </a:cubicBezTo>
                        <a:cubicBezTo>
                          <a:pt x="108585" y="30480"/>
                          <a:pt x="138113" y="18097"/>
                          <a:pt x="158115" y="18097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4C76C9BA-CD8E-0F50-2EA3-466A24B502AA}"/>
                      </a:ext>
                    </a:extLst>
                  </p:cNvPr>
                  <p:cNvSpPr/>
                  <p:nvPr/>
                </p:nvSpPr>
                <p:spPr>
                  <a:xfrm>
                    <a:off x="6200774" y="3273741"/>
                    <a:ext cx="154305" cy="119062"/>
                  </a:xfrm>
                  <a:custGeom>
                    <a:avLst/>
                    <a:gdLst>
                      <a:gd name="connsiteX0" fmla="*/ 0 w 154305"/>
                      <a:gd name="connsiteY0" fmla="*/ 113348 h 119062"/>
                      <a:gd name="connsiteX1" fmla="*/ 80963 w 154305"/>
                      <a:gd name="connsiteY1" fmla="*/ 101918 h 119062"/>
                      <a:gd name="connsiteX2" fmla="*/ 154305 w 154305"/>
                      <a:gd name="connsiteY2" fmla="*/ 119063 h 119062"/>
                      <a:gd name="connsiteX3" fmla="*/ 154305 w 154305"/>
                      <a:gd name="connsiteY3" fmla="*/ 49530 h 119062"/>
                      <a:gd name="connsiteX4" fmla="*/ 104775 w 154305"/>
                      <a:gd name="connsiteY4" fmla="*/ 0 h 119062"/>
                      <a:gd name="connsiteX5" fmla="*/ 0 w 154305"/>
                      <a:gd name="connsiteY5" fmla="*/ 113348 h 119062"/>
                      <a:gd name="connsiteX6" fmla="*/ 124777 w 154305"/>
                      <a:gd name="connsiteY6" fmla="*/ 94298 h 119062"/>
                      <a:gd name="connsiteX7" fmla="*/ 76200 w 154305"/>
                      <a:gd name="connsiteY7" fmla="*/ 81915 h 119062"/>
                      <a:gd name="connsiteX8" fmla="*/ 101918 w 154305"/>
                      <a:gd name="connsiteY8" fmla="*/ 39052 h 119062"/>
                      <a:gd name="connsiteX9" fmla="*/ 138113 w 154305"/>
                      <a:gd name="connsiteY9" fmla="*/ 56198 h 119062"/>
                      <a:gd name="connsiteX10" fmla="*/ 124777 w 154305"/>
                      <a:gd name="connsiteY10" fmla="*/ 94298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0" y="113348"/>
                        </a:moveTo>
                        <a:cubicBezTo>
                          <a:pt x="29527" y="105727"/>
                          <a:pt x="57150" y="101918"/>
                          <a:pt x="80963" y="101918"/>
                        </a:cubicBezTo>
                        <a:cubicBezTo>
                          <a:pt x="114300" y="101918"/>
                          <a:pt x="138113" y="108585"/>
                          <a:pt x="154305" y="119063"/>
                        </a:cubicBezTo>
                        <a:lnTo>
                          <a:pt x="154305" y="49530"/>
                        </a:lnTo>
                        <a:lnTo>
                          <a:pt x="104775" y="0"/>
                        </a:lnTo>
                        <a:cubicBezTo>
                          <a:pt x="98107" y="33338"/>
                          <a:pt x="64770" y="74295"/>
                          <a:pt x="0" y="113348"/>
                        </a:cubicBezTo>
                        <a:close/>
                        <a:moveTo>
                          <a:pt x="124777" y="94298"/>
                        </a:moveTo>
                        <a:cubicBezTo>
                          <a:pt x="117157" y="84773"/>
                          <a:pt x="86677" y="86677"/>
                          <a:pt x="76200" y="81915"/>
                        </a:cubicBezTo>
                        <a:cubicBezTo>
                          <a:pt x="80010" y="72390"/>
                          <a:pt x="102870" y="51435"/>
                          <a:pt x="101918" y="39052"/>
                        </a:cubicBezTo>
                        <a:cubicBezTo>
                          <a:pt x="114300" y="41910"/>
                          <a:pt x="126682" y="47625"/>
                          <a:pt x="138113" y="56198"/>
                        </a:cubicBezTo>
                        <a:cubicBezTo>
                          <a:pt x="136208" y="70485"/>
                          <a:pt x="131445" y="83820"/>
                          <a:pt x="124777" y="9429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4F61BA39-5EBD-3D95-9163-377CC304C67A}"/>
                      </a:ext>
                    </a:extLst>
                  </p:cNvPr>
                  <p:cNvSpPr/>
                  <p:nvPr/>
                </p:nvSpPr>
                <p:spPr>
                  <a:xfrm>
                    <a:off x="6055586" y="3462337"/>
                    <a:ext cx="84799" cy="226694"/>
                  </a:xfrm>
                  <a:custGeom>
                    <a:avLst/>
                    <a:gdLst>
                      <a:gd name="connsiteX0" fmla="*/ 48985 w 84799"/>
                      <a:gd name="connsiteY0" fmla="*/ 0 h 226694"/>
                      <a:gd name="connsiteX1" fmla="*/ 42318 w 84799"/>
                      <a:gd name="connsiteY1" fmla="*/ 952 h 226694"/>
                      <a:gd name="connsiteX2" fmla="*/ 35650 w 84799"/>
                      <a:gd name="connsiteY2" fmla="*/ 0 h 226694"/>
                      <a:gd name="connsiteX3" fmla="*/ 15648 w 84799"/>
                      <a:gd name="connsiteY3" fmla="*/ 221933 h 226694"/>
                      <a:gd name="connsiteX4" fmla="*/ 19458 w 84799"/>
                      <a:gd name="connsiteY4" fmla="*/ 226695 h 226694"/>
                      <a:gd name="connsiteX5" fmla="*/ 66130 w 84799"/>
                      <a:gd name="connsiteY5" fmla="*/ 226695 h 226694"/>
                      <a:gd name="connsiteX6" fmla="*/ 69940 w 84799"/>
                      <a:gd name="connsiteY6" fmla="*/ 221933 h 226694"/>
                      <a:gd name="connsiteX7" fmla="*/ 48985 w 84799"/>
                      <a:gd name="connsiteY7" fmla="*/ 0 h 226694"/>
                      <a:gd name="connsiteX8" fmla="*/ 15648 w 84799"/>
                      <a:gd name="connsiteY8" fmla="*/ 159068 h 226694"/>
                      <a:gd name="connsiteX9" fmla="*/ 41365 w 84799"/>
                      <a:gd name="connsiteY9" fmla="*/ 36195 h 226694"/>
                      <a:gd name="connsiteX10" fmla="*/ 67083 w 84799"/>
                      <a:gd name="connsiteY10" fmla="*/ 160020 h 226694"/>
                      <a:gd name="connsiteX11" fmla="*/ 15648 w 84799"/>
                      <a:gd name="connsiteY11" fmla="*/ 159068 h 2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4799" h="226694">
                        <a:moveTo>
                          <a:pt x="48985" y="0"/>
                        </a:moveTo>
                        <a:cubicBezTo>
                          <a:pt x="47080" y="952"/>
                          <a:pt x="44223" y="952"/>
                          <a:pt x="42318" y="952"/>
                        </a:cubicBezTo>
                        <a:cubicBezTo>
                          <a:pt x="39460" y="952"/>
                          <a:pt x="37555" y="952"/>
                          <a:pt x="35650" y="0"/>
                        </a:cubicBezTo>
                        <a:cubicBezTo>
                          <a:pt x="-11022" y="114300"/>
                          <a:pt x="-5307" y="189548"/>
                          <a:pt x="15648" y="221933"/>
                        </a:cubicBezTo>
                        <a:cubicBezTo>
                          <a:pt x="16600" y="223838"/>
                          <a:pt x="18505" y="224790"/>
                          <a:pt x="19458" y="226695"/>
                        </a:cubicBezTo>
                        <a:lnTo>
                          <a:pt x="66130" y="226695"/>
                        </a:lnTo>
                        <a:cubicBezTo>
                          <a:pt x="67083" y="224790"/>
                          <a:pt x="68988" y="223838"/>
                          <a:pt x="69940" y="221933"/>
                        </a:cubicBezTo>
                        <a:cubicBezTo>
                          <a:pt x="89943" y="189548"/>
                          <a:pt x="95658" y="115252"/>
                          <a:pt x="48985" y="0"/>
                        </a:cubicBezTo>
                        <a:close/>
                        <a:moveTo>
                          <a:pt x="15648" y="159068"/>
                        </a:moveTo>
                        <a:cubicBezTo>
                          <a:pt x="15648" y="139065"/>
                          <a:pt x="28030" y="109538"/>
                          <a:pt x="41365" y="36195"/>
                        </a:cubicBezTo>
                        <a:cubicBezTo>
                          <a:pt x="54700" y="109538"/>
                          <a:pt x="67083" y="139065"/>
                          <a:pt x="67083" y="160020"/>
                        </a:cubicBezTo>
                        <a:cubicBezTo>
                          <a:pt x="67083" y="214313"/>
                          <a:pt x="16600" y="214313"/>
                          <a:pt x="15648" y="159068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75A6A8AC-68CF-4DEB-0C2E-CB17CEE626CA}"/>
                      </a:ext>
                    </a:extLst>
                  </p:cNvPr>
                  <p:cNvSpPr/>
                  <p:nvPr/>
                </p:nvSpPr>
                <p:spPr>
                  <a:xfrm>
                    <a:off x="6114096" y="3448049"/>
                    <a:ext cx="181927" cy="181927"/>
                  </a:xfrm>
                  <a:custGeom>
                    <a:avLst/>
                    <a:gdLst>
                      <a:gd name="connsiteX0" fmla="*/ 10478 w 181927"/>
                      <a:gd name="connsiteY0" fmla="*/ 0 h 181927"/>
                      <a:gd name="connsiteX1" fmla="*/ 0 w 181927"/>
                      <a:gd name="connsiteY1" fmla="*/ 10477 h 181927"/>
                      <a:gd name="connsiteX2" fmla="*/ 148590 w 181927"/>
                      <a:gd name="connsiteY2" fmla="*/ 181927 h 181927"/>
                      <a:gd name="connsiteX3" fmla="*/ 181928 w 181927"/>
                      <a:gd name="connsiteY3" fmla="*/ 148590 h 181927"/>
                      <a:gd name="connsiteX4" fmla="*/ 10478 w 181927"/>
                      <a:gd name="connsiteY4" fmla="*/ 0 h 181927"/>
                      <a:gd name="connsiteX5" fmla="*/ 100013 w 181927"/>
                      <a:gd name="connsiteY5" fmla="*/ 135255 h 181927"/>
                      <a:gd name="connsiteX6" fmla="*/ 31433 w 181927"/>
                      <a:gd name="connsiteY6" fmla="*/ 30480 h 181927"/>
                      <a:gd name="connsiteX7" fmla="*/ 137160 w 181927"/>
                      <a:gd name="connsiteY7" fmla="*/ 100013 h 181927"/>
                      <a:gd name="connsiteX8" fmla="*/ 100013 w 181927"/>
                      <a:gd name="connsiteY8" fmla="*/ 135255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0478" y="0"/>
                        </a:moveTo>
                        <a:cubicBezTo>
                          <a:pt x="7620" y="3810"/>
                          <a:pt x="4763" y="7620"/>
                          <a:pt x="0" y="10477"/>
                        </a:cubicBezTo>
                        <a:cubicBezTo>
                          <a:pt x="47625" y="124777"/>
                          <a:pt x="107633" y="178118"/>
                          <a:pt x="148590" y="181927"/>
                        </a:cubicBezTo>
                        <a:lnTo>
                          <a:pt x="181928" y="148590"/>
                        </a:lnTo>
                        <a:cubicBezTo>
                          <a:pt x="178117" y="112395"/>
                          <a:pt x="133350" y="51435"/>
                          <a:pt x="10478" y="0"/>
                        </a:cubicBezTo>
                        <a:close/>
                        <a:moveTo>
                          <a:pt x="100013" y="135255"/>
                        </a:moveTo>
                        <a:cubicBezTo>
                          <a:pt x="85725" y="120968"/>
                          <a:pt x="73342" y="91440"/>
                          <a:pt x="31433" y="30480"/>
                        </a:cubicBezTo>
                        <a:cubicBezTo>
                          <a:pt x="93345" y="73343"/>
                          <a:pt x="122873" y="85725"/>
                          <a:pt x="137160" y="100013"/>
                        </a:cubicBezTo>
                        <a:cubicBezTo>
                          <a:pt x="175260" y="138113"/>
                          <a:pt x="139065" y="174308"/>
                          <a:pt x="100013" y="13525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CA440D5F-DB06-FDEB-CFB0-354D5EB8F460}"/>
                      </a:ext>
                    </a:extLst>
                  </p:cNvPr>
                  <p:cNvSpPr/>
                  <p:nvPr/>
                </p:nvSpPr>
                <p:spPr>
                  <a:xfrm>
                    <a:off x="5838824" y="3387089"/>
                    <a:ext cx="225742" cy="85724"/>
                  </a:xfrm>
                  <a:custGeom>
                    <a:avLst/>
                    <a:gdLst>
                      <a:gd name="connsiteX0" fmla="*/ 73343 w 225742"/>
                      <a:gd name="connsiteY0" fmla="*/ 85725 h 85724"/>
                      <a:gd name="connsiteX1" fmla="*/ 225743 w 225742"/>
                      <a:gd name="connsiteY1" fmla="*/ 49530 h 85724"/>
                      <a:gd name="connsiteX2" fmla="*/ 224790 w 225742"/>
                      <a:gd name="connsiteY2" fmla="*/ 42863 h 85724"/>
                      <a:gd name="connsiteX3" fmla="*/ 225743 w 225742"/>
                      <a:gd name="connsiteY3" fmla="*/ 36195 h 85724"/>
                      <a:gd name="connsiteX4" fmla="*/ 73343 w 225742"/>
                      <a:gd name="connsiteY4" fmla="*/ 0 h 85724"/>
                      <a:gd name="connsiteX5" fmla="*/ 0 w 225742"/>
                      <a:gd name="connsiteY5" fmla="*/ 20003 h 85724"/>
                      <a:gd name="connsiteX6" fmla="*/ 0 w 225742"/>
                      <a:gd name="connsiteY6" fmla="*/ 66675 h 85724"/>
                      <a:gd name="connsiteX7" fmla="*/ 73343 w 225742"/>
                      <a:gd name="connsiteY7" fmla="*/ 85725 h 85724"/>
                      <a:gd name="connsiteX8" fmla="*/ 73343 w 225742"/>
                      <a:gd name="connsiteY8" fmla="*/ 85725 h 85724"/>
                      <a:gd name="connsiteX9" fmla="*/ 67628 w 225742"/>
                      <a:gd name="connsiteY9" fmla="*/ 17145 h 85724"/>
                      <a:gd name="connsiteX10" fmla="*/ 190500 w 225742"/>
                      <a:gd name="connsiteY10" fmla="*/ 42863 h 85724"/>
                      <a:gd name="connsiteX11" fmla="*/ 66675 w 225742"/>
                      <a:gd name="connsiteY11" fmla="*/ 68580 h 85724"/>
                      <a:gd name="connsiteX12" fmla="*/ 67628 w 225742"/>
                      <a:gd name="connsiteY12" fmla="*/ 17145 h 85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742" h="85724">
                        <a:moveTo>
                          <a:pt x="73343" y="85725"/>
                        </a:moveTo>
                        <a:cubicBezTo>
                          <a:pt x="116205" y="85725"/>
                          <a:pt x="168593" y="73342"/>
                          <a:pt x="225743" y="49530"/>
                        </a:cubicBezTo>
                        <a:cubicBezTo>
                          <a:pt x="224790" y="47625"/>
                          <a:pt x="224790" y="44767"/>
                          <a:pt x="224790" y="42863"/>
                        </a:cubicBezTo>
                        <a:cubicBezTo>
                          <a:pt x="224790" y="40005"/>
                          <a:pt x="224790" y="38100"/>
                          <a:pt x="225743" y="36195"/>
                        </a:cubicBezTo>
                        <a:cubicBezTo>
                          <a:pt x="168593" y="12382"/>
                          <a:pt x="115253" y="0"/>
                          <a:pt x="73343" y="0"/>
                        </a:cubicBezTo>
                        <a:cubicBezTo>
                          <a:pt x="40958" y="0"/>
                          <a:pt x="15240" y="7620"/>
                          <a:pt x="0" y="20003"/>
                        </a:cubicBezTo>
                        <a:lnTo>
                          <a:pt x="0" y="66675"/>
                        </a:lnTo>
                        <a:cubicBezTo>
                          <a:pt x="15240" y="79058"/>
                          <a:pt x="40958" y="85725"/>
                          <a:pt x="73343" y="85725"/>
                        </a:cubicBezTo>
                        <a:cubicBezTo>
                          <a:pt x="73343" y="85725"/>
                          <a:pt x="73343" y="85725"/>
                          <a:pt x="73343" y="85725"/>
                        </a:cubicBezTo>
                        <a:close/>
                        <a:moveTo>
                          <a:pt x="67628" y="17145"/>
                        </a:moveTo>
                        <a:cubicBezTo>
                          <a:pt x="87630" y="17145"/>
                          <a:pt x="117158" y="29528"/>
                          <a:pt x="190500" y="42863"/>
                        </a:cubicBezTo>
                        <a:cubicBezTo>
                          <a:pt x="117158" y="56197"/>
                          <a:pt x="87630" y="68580"/>
                          <a:pt x="66675" y="68580"/>
                        </a:cubicBezTo>
                        <a:cubicBezTo>
                          <a:pt x="11430" y="68580"/>
                          <a:pt x="12383" y="18097"/>
                          <a:pt x="67628" y="1714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E0B2C700-38FD-5180-E564-8124F17C2996}"/>
                      </a:ext>
                    </a:extLst>
                  </p:cNvPr>
                  <p:cNvSpPr/>
                  <p:nvPr/>
                </p:nvSpPr>
                <p:spPr>
                  <a:xfrm>
                    <a:off x="6134099" y="3171824"/>
                    <a:ext cx="119062" cy="153352"/>
                  </a:xfrm>
                  <a:custGeom>
                    <a:avLst/>
                    <a:gdLst>
                      <a:gd name="connsiteX0" fmla="*/ 6668 w 119062"/>
                      <a:gd name="connsiteY0" fmla="*/ 153353 h 153352"/>
                      <a:gd name="connsiteX1" fmla="*/ 119063 w 119062"/>
                      <a:gd name="connsiteY1" fmla="*/ 49530 h 153352"/>
                      <a:gd name="connsiteX2" fmla="*/ 69532 w 119062"/>
                      <a:gd name="connsiteY2" fmla="*/ 0 h 153352"/>
                      <a:gd name="connsiteX3" fmla="*/ 0 w 119062"/>
                      <a:gd name="connsiteY3" fmla="*/ 0 h 153352"/>
                      <a:gd name="connsiteX4" fmla="*/ 6668 w 119062"/>
                      <a:gd name="connsiteY4" fmla="*/ 153353 h 153352"/>
                      <a:gd name="connsiteX5" fmla="*/ 62865 w 119062"/>
                      <a:gd name="connsiteY5" fmla="*/ 16192 h 153352"/>
                      <a:gd name="connsiteX6" fmla="*/ 80010 w 119062"/>
                      <a:gd name="connsiteY6" fmla="*/ 52388 h 153352"/>
                      <a:gd name="connsiteX7" fmla="*/ 37148 w 119062"/>
                      <a:gd name="connsiteY7" fmla="*/ 78105 h 153352"/>
                      <a:gd name="connsiteX8" fmla="*/ 24765 w 119062"/>
                      <a:gd name="connsiteY8" fmla="*/ 29528 h 153352"/>
                      <a:gd name="connsiteX9" fmla="*/ 62865 w 119062"/>
                      <a:gd name="connsiteY9" fmla="*/ 16192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6668" y="153353"/>
                        </a:moveTo>
                        <a:cubicBezTo>
                          <a:pt x="46673" y="86678"/>
                          <a:pt x="87630" y="56197"/>
                          <a:pt x="119063" y="49530"/>
                        </a:cubicBezTo>
                        <a:lnTo>
                          <a:pt x="69532" y="0"/>
                        </a:lnTo>
                        <a:lnTo>
                          <a:pt x="0" y="0"/>
                        </a:lnTo>
                        <a:cubicBezTo>
                          <a:pt x="10477" y="15240"/>
                          <a:pt x="29527" y="60960"/>
                          <a:pt x="6668" y="153353"/>
                        </a:cubicBezTo>
                        <a:close/>
                        <a:moveTo>
                          <a:pt x="62865" y="16192"/>
                        </a:moveTo>
                        <a:cubicBezTo>
                          <a:pt x="71438" y="27623"/>
                          <a:pt x="77152" y="40005"/>
                          <a:pt x="80010" y="52388"/>
                        </a:cubicBezTo>
                        <a:cubicBezTo>
                          <a:pt x="67627" y="51435"/>
                          <a:pt x="47625" y="74295"/>
                          <a:pt x="37148" y="78105"/>
                        </a:cubicBezTo>
                        <a:cubicBezTo>
                          <a:pt x="33338" y="68580"/>
                          <a:pt x="34290" y="38100"/>
                          <a:pt x="24765" y="29528"/>
                        </a:cubicBezTo>
                        <a:cubicBezTo>
                          <a:pt x="36195" y="23813"/>
                          <a:pt x="48577" y="18098"/>
                          <a:pt x="62865" y="1619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EB88F7D8-A7E5-C731-31FD-0DA06046DD29}"/>
                      </a:ext>
                    </a:extLst>
                  </p:cNvPr>
                  <p:cNvSpPr/>
                  <p:nvPr/>
                </p:nvSpPr>
                <p:spPr>
                  <a:xfrm>
                    <a:off x="5897879" y="3447096"/>
                    <a:ext cx="181927" cy="181927"/>
                  </a:xfrm>
                  <a:custGeom>
                    <a:avLst/>
                    <a:gdLst>
                      <a:gd name="connsiteX0" fmla="*/ 181928 w 181927"/>
                      <a:gd name="connsiteY0" fmla="*/ 10478 h 181927"/>
                      <a:gd name="connsiteX1" fmla="*/ 171450 w 181927"/>
                      <a:gd name="connsiteY1" fmla="*/ 0 h 181927"/>
                      <a:gd name="connsiteX2" fmla="*/ 0 w 181927"/>
                      <a:gd name="connsiteY2" fmla="*/ 148590 h 181927"/>
                      <a:gd name="connsiteX3" fmla="*/ 33338 w 181927"/>
                      <a:gd name="connsiteY3" fmla="*/ 181928 h 181927"/>
                      <a:gd name="connsiteX4" fmla="*/ 181928 w 181927"/>
                      <a:gd name="connsiteY4" fmla="*/ 10478 h 181927"/>
                      <a:gd name="connsiteX5" fmla="*/ 45720 w 181927"/>
                      <a:gd name="connsiteY5" fmla="*/ 100013 h 181927"/>
                      <a:gd name="connsiteX6" fmla="*/ 150495 w 181927"/>
                      <a:gd name="connsiteY6" fmla="*/ 31433 h 181927"/>
                      <a:gd name="connsiteX7" fmla="*/ 80963 w 181927"/>
                      <a:gd name="connsiteY7" fmla="*/ 137160 h 181927"/>
                      <a:gd name="connsiteX8" fmla="*/ 45720 w 181927"/>
                      <a:gd name="connsiteY8" fmla="*/ 100013 h 18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27" h="181927">
                        <a:moveTo>
                          <a:pt x="181928" y="10478"/>
                        </a:moveTo>
                        <a:cubicBezTo>
                          <a:pt x="178118" y="7620"/>
                          <a:pt x="174308" y="4763"/>
                          <a:pt x="171450" y="0"/>
                        </a:cubicBezTo>
                        <a:cubicBezTo>
                          <a:pt x="48578" y="51435"/>
                          <a:pt x="3810" y="112395"/>
                          <a:pt x="0" y="148590"/>
                        </a:cubicBezTo>
                        <a:lnTo>
                          <a:pt x="33338" y="181928"/>
                        </a:lnTo>
                        <a:cubicBezTo>
                          <a:pt x="73343" y="178117"/>
                          <a:pt x="133350" y="124778"/>
                          <a:pt x="181928" y="10478"/>
                        </a:cubicBezTo>
                        <a:close/>
                        <a:moveTo>
                          <a:pt x="45720" y="100013"/>
                        </a:moveTo>
                        <a:cubicBezTo>
                          <a:pt x="60008" y="85725"/>
                          <a:pt x="89535" y="73342"/>
                          <a:pt x="150495" y="31433"/>
                        </a:cubicBezTo>
                        <a:cubicBezTo>
                          <a:pt x="107633" y="93345"/>
                          <a:pt x="95250" y="122873"/>
                          <a:pt x="80963" y="137160"/>
                        </a:cubicBezTo>
                        <a:cubicBezTo>
                          <a:pt x="42863" y="175260"/>
                          <a:pt x="7620" y="139065"/>
                          <a:pt x="45720" y="100013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CF02D08D-DF19-B479-F5C8-1737725295D8}"/>
                      </a:ext>
                    </a:extLst>
                  </p:cNvPr>
                  <p:cNvSpPr/>
                  <p:nvPr/>
                </p:nvSpPr>
                <p:spPr>
                  <a:xfrm>
                    <a:off x="6135051" y="3534726"/>
                    <a:ext cx="119062" cy="153352"/>
                  </a:xfrm>
                  <a:custGeom>
                    <a:avLst/>
                    <a:gdLst>
                      <a:gd name="connsiteX0" fmla="*/ 5715 w 119062"/>
                      <a:gd name="connsiteY0" fmla="*/ 0 h 153352"/>
                      <a:gd name="connsiteX1" fmla="*/ 0 w 119062"/>
                      <a:gd name="connsiteY1" fmla="*/ 153353 h 153352"/>
                      <a:gd name="connsiteX2" fmla="*/ 69533 w 119062"/>
                      <a:gd name="connsiteY2" fmla="*/ 153353 h 153352"/>
                      <a:gd name="connsiteX3" fmla="*/ 119063 w 119062"/>
                      <a:gd name="connsiteY3" fmla="*/ 103823 h 153352"/>
                      <a:gd name="connsiteX4" fmla="*/ 5715 w 119062"/>
                      <a:gd name="connsiteY4" fmla="*/ 0 h 153352"/>
                      <a:gd name="connsiteX5" fmla="*/ 61913 w 119062"/>
                      <a:gd name="connsiteY5" fmla="*/ 137160 h 153352"/>
                      <a:gd name="connsiteX6" fmla="*/ 23813 w 119062"/>
                      <a:gd name="connsiteY6" fmla="*/ 122873 h 153352"/>
                      <a:gd name="connsiteX7" fmla="*/ 36195 w 119062"/>
                      <a:gd name="connsiteY7" fmla="*/ 74295 h 153352"/>
                      <a:gd name="connsiteX8" fmla="*/ 79058 w 119062"/>
                      <a:gd name="connsiteY8" fmla="*/ 100013 h 153352"/>
                      <a:gd name="connsiteX9" fmla="*/ 61913 w 119062"/>
                      <a:gd name="connsiteY9" fmla="*/ 137160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5715" y="0"/>
                        </a:moveTo>
                        <a:cubicBezTo>
                          <a:pt x="28575" y="92393"/>
                          <a:pt x="9525" y="138113"/>
                          <a:pt x="0" y="153353"/>
                        </a:cubicBezTo>
                        <a:lnTo>
                          <a:pt x="69533" y="153353"/>
                        </a:lnTo>
                        <a:lnTo>
                          <a:pt x="119063" y="103823"/>
                        </a:lnTo>
                        <a:cubicBezTo>
                          <a:pt x="86678" y="97155"/>
                          <a:pt x="45720" y="66675"/>
                          <a:pt x="5715" y="0"/>
                        </a:cubicBezTo>
                        <a:close/>
                        <a:moveTo>
                          <a:pt x="61913" y="137160"/>
                        </a:moveTo>
                        <a:cubicBezTo>
                          <a:pt x="47625" y="135255"/>
                          <a:pt x="34290" y="130493"/>
                          <a:pt x="23813" y="122873"/>
                        </a:cubicBezTo>
                        <a:cubicBezTo>
                          <a:pt x="33338" y="115253"/>
                          <a:pt x="31433" y="84773"/>
                          <a:pt x="36195" y="74295"/>
                        </a:cubicBezTo>
                        <a:cubicBezTo>
                          <a:pt x="45720" y="78105"/>
                          <a:pt x="66675" y="100965"/>
                          <a:pt x="79058" y="100013"/>
                        </a:cubicBezTo>
                        <a:cubicBezTo>
                          <a:pt x="76200" y="113348"/>
                          <a:pt x="71438" y="125730"/>
                          <a:pt x="61913" y="13716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05A67538-CFE8-8564-3DD7-58C2E53895F3}"/>
                      </a:ext>
                    </a:extLst>
                  </p:cNvPr>
                  <p:cNvSpPr/>
                  <p:nvPr/>
                </p:nvSpPr>
                <p:spPr>
                  <a:xfrm>
                    <a:off x="5838824" y="3273741"/>
                    <a:ext cx="154305" cy="119062"/>
                  </a:xfrm>
                  <a:custGeom>
                    <a:avLst/>
                    <a:gdLst>
                      <a:gd name="connsiteX0" fmla="*/ 73343 w 154305"/>
                      <a:gd name="connsiteY0" fmla="*/ 101918 h 119062"/>
                      <a:gd name="connsiteX1" fmla="*/ 154305 w 154305"/>
                      <a:gd name="connsiteY1" fmla="*/ 113348 h 119062"/>
                      <a:gd name="connsiteX2" fmla="*/ 49530 w 154305"/>
                      <a:gd name="connsiteY2" fmla="*/ 0 h 119062"/>
                      <a:gd name="connsiteX3" fmla="*/ 0 w 154305"/>
                      <a:gd name="connsiteY3" fmla="*/ 49530 h 119062"/>
                      <a:gd name="connsiteX4" fmla="*/ 0 w 154305"/>
                      <a:gd name="connsiteY4" fmla="*/ 119063 h 119062"/>
                      <a:gd name="connsiteX5" fmla="*/ 73343 w 154305"/>
                      <a:gd name="connsiteY5" fmla="*/ 101918 h 119062"/>
                      <a:gd name="connsiteX6" fmla="*/ 52388 w 154305"/>
                      <a:gd name="connsiteY6" fmla="*/ 39052 h 119062"/>
                      <a:gd name="connsiteX7" fmla="*/ 78105 w 154305"/>
                      <a:gd name="connsiteY7" fmla="*/ 81915 h 119062"/>
                      <a:gd name="connsiteX8" fmla="*/ 29528 w 154305"/>
                      <a:gd name="connsiteY8" fmla="*/ 94298 h 119062"/>
                      <a:gd name="connsiteX9" fmla="*/ 15240 w 154305"/>
                      <a:gd name="connsiteY9" fmla="*/ 56198 h 119062"/>
                      <a:gd name="connsiteX10" fmla="*/ 52388 w 154305"/>
                      <a:gd name="connsiteY10" fmla="*/ 39052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73343" y="101918"/>
                        </a:moveTo>
                        <a:cubicBezTo>
                          <a:pt x="98108" y="101918"/>
                          <a:pt x="124778" y="105727"/>
                          <a:pt x="154305" y="113348"/>
                        </a:cubicBezTo>
                        <a:cubicBezTo>
                          <a:pt x="90488" y="74295"/>
                          <a:pt x="57150" y="33338"/>
                          <a:pt x="49530" y="0"/>
                        </a:cubicBezTo>
                        <a:lnTo>
                          <a:pt x="0" y="49530"/>
                        </a:lnTo>
                        <a:lnTo>
                          <a:pt x="0" y="119063"/>
                        </a:lnTo>
                        <a:cubicBezTo>
                          <a:pt x="17145" y="108585"/>
                          <a:pt x="42863" y="101918"/>
                          <a:pt x="73343" y="101918"/>
                        </a:cubicBezTo>
                        <a:close/>
                        <a:moveTo>
                          <a:pt x="52388" y="39052"/>
                        </a:moveTo>
                        <a:cubicBezTo>
                          <a:pt x="51435" y="51435"/>
                          <a:pt x="74295" y="71438"/>
                          <a:pt x="78105" y="81915"/>
                        </a:cubicBezTo>
                        <a:cubicBezTo>
                          <a:pt x="68580" y="85725"/>
                          <a:pt x="38100" y="84773"/>
                          <a:pt x="29528" y="94298"/>
                        </a:cubicBezTo>
                        <a:cubicBezTo>
                          <a:pt x="22860" y="83820"/>
                          <a:pt x="18098" y="70485"/>
                          <a:pt x="15240" y="56198"/>
                        </a:cubicBezTo>
                        <a:cubicBezTo>
                          <a:pt x="27623" y="47625"/>
                          <a:pt x="40958" y="41910"/>
                          <a:pt x="52388" y="3905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8F49390F-520D-3829-5588-7526656E3575}"/>
                      </a:ext>
                    </a:extLst>
                  </p:cNvPr>
                  <p:cNvSpPr/>
                  <p:nvPr/>
                </p:nvSpPr>
                <p:spPr>
                  <a:xfrm>
                    <a:off x="5838824" y="3468051"/>
                    <a:ext cx="154305" cy="118110"/>
                  </a:xfrm>
                  <a:custGeom>
                    <a:avLst/>
                    <a:gdLst>
                      <a:gd name="connsiteX0" fmla="*/ 154305 w 154305"/>
                      <a:gd name="connsiteY0" fmla="*/ 5715 h 118110"/>
                      <a:gd name="connsiteX1" fmla="*/ 73343 w 154305"/>
                      <a:gd name="connsiteY1" fmla="*/ 17145 h 118110"/>
                      <a:gd name="connsiteX2" fmla="*/ 73343 w 154305"/>
                      <a:gd name="connsiteY2" fmla="*/ 17145 h 118110"/>
                      <a:gd name="connsiteX3" fmla="*/ 0 w 154305"/>
                      <a:gd name="connsiteY3" fmla="*/ 0 h 118110"/>
                      <a:gd name="connsiteX4" fmla="*/ 0 w 154305"/>
                      <a:gd name="connsiteY4" fmla="*/ 69533 h 118110"/>
                      <a:gd name="connsiteX5" fmla="*/ 49530 w 154305"/>
                      <a:gd name="connsiteY5" fmla="*/ 118110 h 118110"/>
                      <a:gd name="connsiteX6" fmla="*/ 154305 w 154305"/>
                      <a:gd name="connsiteY6" fmla="*/ 5715 h 118110"/>
                      <a:gd name="connsiteX7" fmla="*/ 30480 w 154305"/>
                      <a:gd name="connsiteY7" fmla="*/ 24765 h 118110"/>
                      <a:gd name="connsiteX8" fmla="*/ 79058 w 154305"/>
                      <a:gd name="connsiteY8" fmla="*/ 37148 h 118110"/>
                      <a:gd name="connsiteX9" fmla="*/ 53340 w 154305"/>
                      <a:gd name="connsiteY9" fmla="*/ 80010 h 118110"/>
                      <a:gd name="connsiteX10" fmla="*/ 17145 w 154305"/>
                      <a:gd name="connsiteY10" fmla="*/ 62865 h 118110"/>
                      <a:gd name="connsiteX11" fmla="*/ 30480 w 154305"/>
                      <a:gd name="connsiteY11" fmla="*/ 24765 h 118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4305" h="118110">
                        <a:moveTo>
                          <a:pt x="154305" y="5715"/>
                        </a:moveTo>
                        <a:cubicBezTo>
                          <a:pt x="124778" y="13335"/>
                          <a:pt x="97155" y="17145"/>
                          <a:pt x="73343" y="17145"/>
                        </a:cubicBezTo>
                        <a:cubicBezTo>
                          <a:pt x="73343" y="17145"/>
                          <a:pt x="73343" y="17145"/>
                          <a:pt x="73343" y="17145"/>
                        </a:cubicBezTo>
                        <a:cubicBezTo>
                          <a:pt x="42863" y="17145"/>
                          <a:pt x="17145" y="10478"/>
                          <a:pt x="0" y="0"/>
                        </a:cubicBezTo>
                        <a:lnTo>
                          <a:pt x="0" y="69533"/>
                        </a:lnTo>
                        <a:lnTo>
                          <a:pt x="49530" y="118110"/>
                        </a:lnTo>
                        <a:cubicBezTo>
                          <a:pt x="57150" y="85725"/>
                          <a:pt x="90488" y="43815"/>
                          <a:pt x="154305" y="5715"/>
                        </a:cubicBezTo>
                        <a:close/>
                        <a:moveTo>
                          <a:pt x="30480" y="24765"/>
                        </a:moveTo>
                        <a:cubicBezTo>
                          <a:pt x="38100" y="34290"/>
                          <a:pt x="68580" y="32385"/>
                          <a:pt x="79058" y="37148"/>
                        </a:cubicBezTo>
                        <a:cubicBezTo>
                          <a:pt x="75248" y="46673"/>
                          <a:pt x="52388" y="67628"/>
                          <a:pt x="53340" y="80010"/>
                        </a:cubicBezTo>
                        <a:cubicBezTo>
                          <a:pt x="40958" y="77153"/>
                          <a:pt x="28575" y="71438"/>
                          <a:pt x="17145" y="62865"/>
                        </a:cubicBezTo>
                        <a:cubicBezTo>
                          <a:pt x="18098" y="47625"/>
                          <a:pt x="23813" y="35243"/>
                          <a:pt x="30480" y="24765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C4770DAA-0AE2-7DD8-6632-DD9ACE62E72D}"/>
                      </a:ext>
                    </a:extLst>
                  </p:cNvPr>
                  <p:cNvSpPr/>
                  <p:nvPr/>
                </p:nvSpPr>
                <p:spPr>
                  <a:xfrm>
                    <a:off x="5941694" y="3534726"/>
                    <a:ext cx="119062" cy="153352"/>
                  </a:xfrm>
                  <a:custGeom>
                    <a:avLst/>
                    <a:gdLst>
                      <a:gd name="connsiteX0" fmla="*/ 112395 w 119062"/>
                      <a:gd name="connsiteY0" fmla="*/ 0 h 153352"/>
                      <a:gd name="connsiteX1" fmla="*/ 0 w 119062"/>
                      <a:gd name="connsiteY1" fmla="*/ 103823 h 153352"/>
                      <a:gd name="connsiteX2" fmla="*/ 49530 w 119062"/>
                      <a:gd name="connsiteY2" fmla="*/ 153353 h 153352"/>
                      <a:gd name="connsiteX3" fmla="*/ 119062 w 119062"/>
                      <a:gd name="connsiteY3" fmla="*/ 153353 h 153352"/>
                      <a:gd name="connsiteX4" fmla="*/ 112395 w 119062"/>
                      <a:gd name="connsiteY4" fmla="*/ 0 h 153352"/>
                      <a:gd name="connsiteX5" fmla="*/ 55245 w 119062"/>
                      <a:gd name="connsiteY5" fmla="*/ 137160 h 153352"/>
                      <a:gd name="connsiteX6" fmla="*/ 38100 w 119062"/>
                      <a:gd name="connsiteY6" fmla="*/ 100965 h 153352"/>
                      <a:gd name="connsiteX7" fmla="*/ 80962 w 119062"/>
                      <a:gd name="connsiteY7" fmla="*/ 75248 h 153352"/>
                      <a:gd name="connsiteX8" fmla="*/ 93345 w 119062"/>
                      <a:gd name="connsiteY8" fmla="*/ 123825 h 153352"/>
                      <a:gd name="connsiteX9" fmla="*/ 55245 w 119062"/>
                      <a:gd name="connsiteY9" fmla="*/ 137160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112395" y="0"/>
                        </a:moveTo>
                        <a:cubicBezTo>
                          <a:pt x="72390" y="66675"/>
                          <a:pt x="31433" y="97155"/>
                          <a:pt x="0" y="103823"/>
                        </a:cubicBezTo>
                        <a:lnTo>
                          <a:pt x="49530" y="153353"/>
                        </a:lnTo>
                        <a:lnTo>
                          <a:pt x="119062" y="153353"/>
                        </a:lnTo>
                        <a:cubicBezTo>
                          <a:pt x="108585" y="138113"/>
                          <a:pt x="88583" y="92393"/>
                          <a:pt x="112395" y="0"/>
                        </a:cubicBezTo>
                        <a:close/>
                        <a:moveTo>
                          <a:pt x="55245" y="137160"/>
                        </a:moveTo>
                        <a:cubicBezTo>
                          <a:pt x="46673" y="125730"/>
                          <a:pt x="40958" y="113348"/>
                          <a:pt x="38100" y="100965"/>
                        </a:cubicBezTo>
                        <a:cubicBezTo>
                          <a:pt x="50483" y="101918"/>
                          <a:pt x="70485" y="79058"/>
                          <a:pt x="80962" y="75248"/>
                        </a:cubicBezTo>
                        <a:cubicBezTo>
                          <a:pt x="84773" y="84773"/>
                          <a:pt x="83820" y="115253"/>
                          <a:pt x="93345" y="123825"/>
                        </a:cubicBezTo>
                        <a:cubicBezTo>
                          <a:pt x="82868" y="130493"/>
                          <a:pt x="69533" y="135255"/>
                          <a:pt x="55245" y="13716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3F2F9A9F-1D75-2C31-4600-701409CCCB21}"/>
                      </a:ext>
                    </a:extLst>
                  </p:cNvPr>
                  <p:cNvSpPr/>
                  <p:nvPr/>
                </p:nvSpPr>
                <p:spPr>
                  <a:xfrm>
                    <a:off x="6201726" y="3467099"/>
                    <a:ext cx="154305" cy="119062"/>
                  </a:xfrm>
                  <a:custGeom>
                    <a:avLst/>
                    <a:gdLst>
                      <a:gd name="connsiteX0" fmla="*/ 80963 w 154305"/>
                      <a:gd name="connsiteY0" fmla="*/ 17145 h 119062"/>
                      <a:gd name="connsiteX1" fmla="*/ 0 w 154305"/>
                      <a:gd name="connsiteY1" fmla="*/ 5715 h 119062"/>
                      <a:gd name="connsiteX2" fmla="*/ 104775 w 154305"/>
                      <a:gd name="connsiteY2" fmla="*/ 119063 h 119062"/>
                      <a:gd name="connsiteX3" fmla="*/ 154305 w 154305"/>
                      <a:gd name="connsiteY3" fmla="*/ 69532 h 119062"/>
                      <a:gd name="connsiteX4" fmla="*/ 154305 w 154305"/>
                      <a:gd name="connsiteY4" fmla="*/ 0 h 119062"/>
                      <a:gd name="connsiteX5" fmla="*/ 80963 w 154305"/>
                      <a:gd name="connsiteY5" fmla="*/ 17145 h 119062"/>
                      <a:gd name="connsiteX6" fmla="*/ 100965 w 154305"/>
                      <a:gd name="connsiteY6" fmla="*/ 80010 h 119062"/>
                      <a:gd name="connsiteX7" fmla="*/ 75248 w 154305"/>
                      <a:gd name="connsiteY7" fmla="*/ 37148 h 119062"/>
                      <a:gd name="connsiteX8" fmla="*/ 123825 w 154305"/>
                      <a:gd name="connsiteY8" fmla="*/ 24765 h 119062"/>
                      <a:gd name="connsiteX9" fmla="*/ 138113 w 154305"/>
                      <a:gd name="connsiteY9" fmla="*/ 62865 h 119062"/>
                      <a:gd name="connsiteX10" fmla="*/ 100965 w 154305"/>
                      <a:gd name="connsiteY10" fmla="*/ 80010 h 119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4305" h="119062">
                        <a:moveTo>
                          <a:pt x="80963" y="17145"/>
                        </a:moveTo>
                        <a:cubicBezTo>
                          <a:pt x="56198" y="17145"/>
                          <a:pt x="29528" y="13335"/>
                          <a:pt x="0" y="5715"/>
                        </a:cubicBezTo>
                        <a:cubicBezTo>
                          <a:pt x="63818" y="43815"/>
                          <a:pt x="97155" y="85725"/>
                          <a:pt x="104775" y="119063"/>
                        </a:cubicBezTo>
                        <a:lnTo>
                          <a:pt x="154305" y="69532"/>
                        </a:lnTo>
                        <a:lnTo>
                          <a:pt x="154305" y="0"/>
                        </a:lnTo>
                        <a:cubicBezTo>
                          <a:pt x="138113" y="10477"/>
                          <a:pt x="113348" y="17145"/>
                          <a:pt x="80963" y="17145"/>
                        </a:cubicBezTo>
                        <a:close/>
                        <a:moveTo>
                          <a:pt x="100965" y="80010"/>
                        </a:moveTo>
                        <a:cubicBezTo>
                          <a:pt x="101918" y="67627"/>
                          <a:pt x="79058" y="47625"/>
                          <a:pt x="75248" y="37148"/>
                        </a:cubicBezTo>
                        <a:cubicBezTo>
                          <a:pt x="84773" y="33338"/>
                          <a:pt x="115253" y="35243"/>
                          <a:pt x="123825" y="24765"/>
                        </a:cubicBezTo>
                        <a:cubicBezTo>
                          <a:pt x="130493" y="35243"/>
                          <a:pt x="135255" y="48577"/>
                          <a:pt x="138113" y="62865"/>
                        </a:cubicBezTo>
                        <a:cubicBezTo>
                          <a:pt x="125730" y="72390"/>
                          <a:pt x="113348" y="77152"/>
                          <a:pt x="100965" y="80010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F44ABF28-15A6-0C99-0C3D-08D1A45C8971}"/>
                      </a:ext>
                    </a:extLst>
                  </p:cNvPr>
                  <p:cNvSpPr/>
                  <p:nvPr/>
                </p:nvSpPr>
                <p:spPr>
                  <a:xfrm>
                    <a:off x="5940741" y="3171824"/>
                    <a:ext cx="119062" cy="153352"/>
                  </a:xfrm>
                  <a:custGeom>
                    <a:avLst/>
                    <a:gdLst>
                      <a:gd name="connsiteX0" fmla="*/ 113348 w 119062"/>
                      <a:gd name="connsiteY0" fmla="*/ 153353 h 153352"/>
                      <a:gd name="connsiteX1" fmla="*/ 119063 w 119062"/>
                      <a:gd name="connsiteY1" fmla="*/ 0 h 153352"/>
                      <a:gd name="connsiteX2" fmla="*/ 49530 w 119062"/>
                      <a:gd name="connsiteY2" fmla="*/ 0 h 153352"/>
                      <a:gd name="connsiteX3" fmla="*/ 0 w 119062"/>
                      <a:gd name="connsiteY3" fmla="*/ 49530 h 153352"/>
                      <a:gd name="connsiteX4" fmla="*/ 113348 w 119062"/>
                      <a:gd name="connsiteY4" fmla="*/ 153353 h 153352"/>
                      <a:gd name="connsiteX5" fmla="*/ 56198 w 119062"/>
                      <a:gd name="connsiteY5" fmla="*/ 16192 h 153352"/>
                      <a:gd name="connsiteX6" fmla="*/ 94298 w 119062"/>
                      <a:gd name="connsiteY6" fmla="*/ 30480 h 153352"/>
                      <a:gd name="connsiteX7" fmla="*/ 81915 w 119062"/>
                      <a:gd name="connsiteY7" fmla="*/ 79058 h 153352"/>
                      <a:gd name="connsiteX8" fmla="*/ 39052 w 119062"/>
                      <a:gd name="connsiteY8" fmla="*/ 53340 h 153352"/>
                      <a:gd name="connsiteX9" fmla="*/ 56198 w 119062"/>
                      <a:gd name="connsiteY9" fmla="*/ 16192 h 15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9062" h="153352">
                        <a:moveTo>
                          <a:pt x="113348" y="153353"/>
                        </a:moveTo>
                        <a:cubicBezTo>
                          <a:pt x="90488" y="60960"/>
                          <a:pt x="109538" y="15240"/>
                          <a:pt x="119063" y="0"/>
                        </a:cubicBezTo>
                        <a:lnTo>
                          <a:pt x="49530" y="0"/>
                        </a:lnTo>
                        <a:lnTo>
                          <a:pt x="0" y="49530"/>
                        </a:lnTo>
                        <a:cubicBezTo>
                          <a:pt x="31433" y="56197"/>
                          <a:pt x="73343" y="87630"/>
                          <a:pt x="113348" y="153353"/>
                        </a:cubicBezTo>
                        <a:close/>
                        <a:moveTo>
                          <a:pt x="56198" y="16192"/>
                        </a:moveTo>
                        <a:cubicBezTo>
                          <a:pt x="70485" y="18098"/>
                          <a:pt x="83820" y="22860"/>
                          <a:pt x="94298" y="30480"/>
                        </a:cubicBezTo>
                        <a:cubicBezTo>
                          <a:pt x="84773" y="38100"/>
                          <a:pt x="86677" y="68580"/>
                          <a:pt x="81915" y="79058"/>
                        </a:cubicBezTo>
                        <a:cubicBezTo>
                          <a:pt x="72390" y="75248"/>
                          <a:pt x="51435" y="52388"/>
                          <a:pt x="39052" y="53340"/>
                        </a:cubicBezTo>
                        <a:cubicBezTo>
                          <a:pt x="41910" y="40958"/>
                          <a:pt x="47625" y="27623"/>
                          <a:pt x="56198" y="16192"/>
                        </a:cubicBezTo>
                        <a:close/>
                      </a:path>
                    </a:pathLst>
                  </a:custGeom>
                  <a:solidFill>
                    <a:srgbClr val="D1A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9C0F7E26-560E-4C39-2211-6CA4E246357B}"/>
                  </a:ext>
                </a:extLst>
              </p:cNvPr>
              <p:cNvSpPr/>
              <p:nvPr/>
            </p:nvSpPr>
            <p:spPr>
              <a:xfrm>
                <a:off x="4947888" y="4015697"/>
                <a:ext cx="531566" cy="531566"/>
              </a:xfrm>
              <a:prstGeom prst="ellipse">
                <a:avLst/>
              </a:prstGeom>
              <a:solidFill>
                <a:srgbClr val="0DAC4F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3" name="Google Shape;1288;p76">
              <a:extLst>
                <a:ext uri="{FF2B5EF4-FFF2-40B4-BE49-F238E27FC236}">
                  <a16:creationId xmlns:a16="http://schemas.microsoft.com/office/drawing/2014/main" id="{4B2DE8F2-2832-AAF5-5840-31E50894E7C0}"/>
                </a:ext>
              </a:extLst>
            </p:cNvPr>
            <p:cNvGrpSpPr/>
            <p:nvPr/>
          </p:nvGrpSpPr>
          <p:grpSpPr>
            <a:xfrm>
              <a:off x="2337676" y="4132970"/>
              <a:ext cx="286267" cy="355138"/>
              <a:chOff x="3182250" y="4028975"/>
              <a:chExt cx="353725" cy="438825"/>
            </a:xfrm>
            <a:solidFill>
              <a:schemeClr val="tx1"/>
            </a:solidFill>
          </p:grpSpPr>
          <p:sp>
            <p:nvSpPr>
              <p:cNvPr id="194" name="Google Shape;1289;p76">
                <a:extLst>
                  <a:ext uri="{FF2B5EF4-FFF2-40B4-BE49-F238E27FC236}">
                    <a16:creationId xmlns:a16="http://schemas.microsoft.com/office/drawing/2014/main" id="{2C2D434F-F2B6-3EAD-30AC-3B0BAA63F1AD}"/>
                  </a:ext>
                </a:extLst>
              </p:cNvPr>
              <p:cNvSpPr/>
              <p:nvPr/>
            </p:nvSpPr>
            <p:spPr>
              <a:xfrm>
                <a:off x="3182250" y="4028975"/>
                <a:ext cx="353725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4149" h="17553" extrusionOk="0">
                    <a:moveTo>
                      <a:pt x="7088" y="2756"/>
                    </a:moveTo>
                    <a:cubicBezTo>
                      <a:pt x="7529" y="2756"/>
                      <a:pt x="7892" y="3119"/>
                      <a:pt x="7892" y="3560"/>
                    </a:cubicBezTo>
                    <a:lnTo>
                      <a:pt x="7892" y="3807"/>
                    </a:lnTo>
                    <a:lnTo>
                      <a:pt x="5880" y="3807"/>
                    </a:lnTo>
                    <a:lnTo>
                      <a:pt x="5880" y="3560"/>
                    </a:lnTo>
                    <a:cubicBezTo>
                      <a:pt x="5880" y="3119"/>
                      <a:pt x="6231" y="2756"/>
                      <a:pt x="6672" y="2756"/>
                    </a:cubicBezTo>
                    <a:close/>
                    <a:moveTo>
                      <a:pt x="11020" y="4547"/>
                    </a:moveTo>
                    <a:lnTo>
                      <a:pt x="11020" y="5092"/>
                    </a:lnTo>
                    <a:lnTo>
                      <a:pt x="10475" y="5092"/>
                    </a:lnTo>
                    <a:lnTo>
                      <a:pt x="10475" y="4547"/>
                    </a:lnTo>
                    <a:close/>
                    <a:moveTo>
                      <a:pt x="7892" y="4313"/>
                    </a:moveTo>
                    <a:lnTo>
                      <a:pt x="7892" y="5403"/>
                    </a:lnTo>
                    <a:cubicBezTo>
                      <a:pt x="7892" y="5702"/>
                      <a:pt x="7646" y="5949"/>
                      <a:pt x="7347" y="5949"/>
                    </a:cubicBezTo>
                    <a:lnTo>
                      <a:pt x="6413" y="5949"/>
                    </a:lnTo>
                    <a:cubicBezTo>
                      <a:pt x="6114" y="5949"/>
                      <a:pt x="5880" y="5702"/>
                      <a:pt x="5880" y="5403"/>
                    </a:cubicBezTo>
                    <a:lnTo>
                      <a:pt x="5880" y="4313"/>
                    </a:lnTo>
                    <a:close/>
                    <a:moveTo>
                      <a:pt x="11215" y="5598"/>
                    </a:moveTo>
                    <a:lnTo>
                      <a:pt x="11215" y="8532"/>
                    </a:lnTo>
                    <a:cubicBezTo>
                      <a:pt x="11215" y="8700"/>
                      <a:pt x="11072" y="8830"/>
                      <a:pt x="10917" y="8830"/>
                    </a:cubicBezTo>
                    <a:lnTo>
                      <a:pt x="9073" y="8830"/>
                    </a:lnTo>
                    <a:lnTo>
                      <a:pt x="9073" y="7221"/>
                    </a:lnTo>
                    <a:lnTo>
                      <a:pt x="10358" y="8064"/>
                    </a:lnTo>
                    <a:cubicBezTo>
                      <a:pt x="10407" y="8099"/>
                      <a:pt x="10456" y="8114"/>
                      <a:pt x="10502" y="8114"/>
                    </a:cubicBezTo>
                    <a:cubicBezTo>
                      <a:pt x="10715" y="8114"/>
                      <a:pt x="10868" y="7796"/>
                      <a:pt x="10644" y="7636"/>
                    </a:cubicBezTo>
                    <a:lnTo>
                      <a:pt x="10294" y="7415"/>
                    </a:lnTo>
                    <a:lnTo>
                      <a:pt x="10294" y="5598"/>
                    </a:lnTo>
                    <a:close/>
                    <a:moveTo>
                      <a:pt x="7814" y="6455"/>
                    </a:moveTo>
                    <a:lnTo>
                      <a:pt x="8567" y="6883"/>
                    </a:lnTo>
                    <a:lnTo>
                      <a:pt x="8567" y="11725"/>
                    </a:lnTo>
                    <a:lnTo>
                      <a:pt x="8554" y="11725"/>
                    </a:lnTo>
                    <a:cubicBezTo>
                      <a:pt x="8197" y="11205"/>
                      <a:pt x="7636" y="10946"/>
                      <a:pt x="7075" y="10946"/>
                    </a:cubicBezTo>
                    <a:cubicBezTo>
                      <a:pt x="6513" y="10946"/>
                      <a:pt x="5952" y="11205"/>
                      <a:pt x="5595" y="11725"/>
                    </a:cubicBezTo>
                    <a:lnTo>
                      <a:pt x="5335" y="11725"/>
                    </a:lnTo>
                    <a:lnTo>
                      <a:pt x="5335" y="8220"/>
                    </a:lnTo>
                    <a:cubicBezTo>
                      <a:pt x="5348" y="8038"/>
                      <a:pt x="5212" y="7947"/>
                      <a:pt x="5076" y="7947"/>
                    </a:cubicBezTo>
                    <a:cubicBezTo>
                      <a:pt x="4939" y="7947"/>
                      <a:pt x="4803" y="8038"/>
                      <a:pt x="4816" y="8220"/>
                    </a:cubicBezTo>
                    <a:lnTo>
                      <a:pt x="4816" y="11725"/>
                    </a:lnTo>
                    <a:lnTo>
                      <a:pt x="3908" y="11725"/>
                    </a:lnTo>
                    <a:lnTo>
                      <a:pt x="3908" y="8947"/>
                    </a:lnTo>
                    <a:cubicBezTo>
                      <a:pt x="3908" y="8246"/>
                      <a:pt x="4258" y="7584"/>
                      <a:pt x="4842" y="7195"/>
                    </a:cubicBezTo>
                    <a:lnTo>
                      <a:pt x="6075" y="6455"/>
                    </a:lnTo>
                    <a:lnTo>
                      <a:pt x="6698" y="6455"/>
                    </a:lnTo>
                    <a:lnTo>
                      <a:pt x="6698" y="8272"/>
                    </a:lnTo>
                    <a:cubicBezTo>
                      <a:pt x="6705" y="8434"/>
                      <a:pt x="6825" y="8515"/>
                      <a:pt x="6946" y="8515"/>
                    </a:cubicBezTo>
                    <a:cubicBezTo>
                      <a:pt x="7068" y="8515"/>
                      <a:pt x="7191" y="8434"/>
                      <a:pt x="7204" y="8272"/>
                    </a:cubicBezTo>
                    <a:lnTo>
                      <a:pt x="7204" y="6455"/>
                    </a:lnTo>
                    <a:close/>
                    <a:moveTo>
                      <a:pt x="5348" y="12231"/>
                    </a:moveTo>
                    <a:cubicBezTo>
                      <a:pt x="5244" y="12581"/>
                      <a:pt x="5257" y="12958"/>
                      <a:pt x="5374" y="13308"/>
                    </a:cubicBezTo>
                    <a:lnTo>
                      <a:pt x="987" y="13308"/>
                    </a:lnTo>
                    <a:cubicBezTo>
                      <a:pt x="740" y="13308"/>
                      <a:pt x="533" y="13100"/>
                      <a:pt x="533" y="12854"/>
                    </a:cubicBezTo>
                    <a:cubicBezTo>
                      <a:pt x="507" y="12555"/>
                      <a:pt x="637" y="12231"/>
                      <a:pt x="987" y="12231"/>
                    </a:cubicBezTo>
                    <a:close/>
                    <a:moveTo>
                      <a:pt x="13175" y="12231"/>
                    </a:moveTo>
                    <a:cubicBezTo>
                      <a:pt x="13526" y="12231"/>
                      <a:pt x="13655" y="12555"/>
                      <a:pt x="13629" y="12854"/>
                    </a:cubicBezTo>
                    <a:lnTo>
                      <a:pt x="13616" y="12854"/>
                    </a:lnTo>
                    <a:cubicBezTo>
                      <a:pt x="13616" y="13100"/>
                      <a:pt x="13422" y="13308"/>
                      <a:pt x="13162" y="13308"/>
                    </a:cubicBezTo>
                    <a:lnTo>
                      <a:pt x="8775" y="13308"/>
                    </a:lnTo>
                    <a:cubicBezTo>
                      <a:pt x="8905" y="12932"/>
                      <a:pt x="8814" y="12568"/>
                      <a:pt x="8827" y="12231"/>
                    </a:cubicBezTo>
                    <a:close/>
                    <a:moveTo>
                      <a:pt x="7087" y="11452"/>
                    </a:moveTo>
                    <a:cubicBezTo>
                      <a:pt x="7402" y="11452"/>
                      <a:pt x="7723" y="11568"/>
                      <a:pt x="7983" y="11828"/>
                    </a:cubicBezTo>
                    <a:cubicBezTo>
                      <a:pt x="8788" y="12633"/>
                      <a:pt x="8217" y="14022"/>
                      <a:pt x="7075" y="14022"/>
                    </a:cubicBezTo>
                    <a:cubicBezTo>
                      <a:pt x="6374" y="14022"/>
                      <a:pt x="5790" y="13451"/>
                      <a:pt x="5790" y="12737"/>
                    </a:cubicBezTo>
                    <a:cubicBezTo>
                      <a:pt x="5790" y="11964"/>
                      <a:pt x="6426" y="11452"/>
                      <a:pt x="7087" y="11452"/>
                    </a:cubicBezTo>
                    <a:close/>
                    <a:moveTo>
                      <a:pt x="1701" y="13827"/>
                    </a:moveTo>
                    <a:lnTo>
                      <a:pt x="2571" y="15398"/>
                    </a:lnTo>
                    <a:lnTo>
                      <a:pt x="2571" y="17033"/>
                    </a:lnTo>
                    <a:lnTo>
                      <a:pt x="1558" y="17033"/>
                    </a:lnTo>
                    <a:cubicBezTo>
                      <a:pt x="1402" y="17033"/>
                      <a:pt x="1273" y="16903"/>
                      <a:pt x="1273" y="16748"/>
                    </a:cubicBezTo>
                    <a:lnTo>
                      <a:pt x="1286" y="16748"/>
                    </a:lnTo>
                    <a:lnTo>
                      <a:pt x="1286" y="13827"/>
                    </a:lnTo>
                    <a:close/>
                    <a:moveTo>
                      <a:pt x="3959" y="15580"/>
                    </a:moveTo>
                    <a:lnTo>
                      <a:pt x="3959" y="17033"/>
                    </a:lnTo>
                    <a:lnTo>
                      <a:pt x="3077" y="17033"/>
                    </a:lnTo>
                    <a:lnTo>
                      <a:pt x="3077" y="15580"/>
                    </a:lnTo>
                    <a:close/>
                    <a:moveTo>
                      <a:pt x="11864" y="13814"/>
                    </a:moveTo>
                    <a:lnTo>
                      <a:pt x="11176" y="15060"/>
                    </a:lnTo>
                    <a:lnTo>
                      <a:pt x="8957" y="15060"/>
                    </a:lnTo>
                    <a:cubicBezTo>
                      <a:pt x="8948" y="15060"/>
                      <a:pt x="8940" y="15059"/>
                      <a:pt x="8932" y="15059"/>
                    </a:cubicBezTo>
                    <a:cubicBezTo>
                      <a:pt x="8588" y="15059"/>
                      <a:pt x="8588" y="15580"/>
                      <a:pt x="8932" y="15580"/>
                    </a:cubicBezTo>
                    <a:cubicBezTo>
                      <a:pt x="8940" y="15580"/>
                      <a:pt x="8948" y="15580"/>
                      <a:pt x="8957" y="15580"/>
                    </a:cubicBezTo>
                    <a:lnTo>
                      <a:pt x="9671" y="15580"/>
                    </a:lnTo>
                    <a:lnTo>
                      <a:pt x="9671" y="17033"/>
                    </a:lnTo>
                    <a:lnTo>
                      <a:pt x="4479" y="17033"/>
                    </a:lnTo>
                    <a:lnTo>
                      <a:pt x="4479" y="15580"/>
                    </a:lnTo>
                    <a:lnTo>
                      <a:pt x="7698" y="15580"/>
                    </a:lnTo>
                    <a:cubicBezTo>
                      <a:pt x="8009" y="15554"/>
                      <a:pt x="8009" y="15086"/>
                      <a:pt x="7698" y="15060"/>
                    </a:cubicBezTo>
                    <a:lnTo>
                      <a:pt x="2973" y="15060"/>
                    </a:lnTo>
                    <a:lnTo>
                      <a:pt x="2298" y="13814"/>
                    </a:lnTo>
                    <a:lnTo>
                      <a:pt x="5647" y="13814"/>
                    </a:lnTo>
                    <a:cubicBezTo>
                      <a:pt x="6004" y="14288"/>
                      <a:pt x="6539" y="14525"/>
                      <a:pt x="7075" y="14525"/>
                    </a:cubicBezTo>
                    <a:cubicBezTo>
                      <a:pt x="7610" y="14525"/>
                      <a:pt x="8145" y="14288"/>
                      <a:pt x="8502" y="13814"/>
                    </a:cubicBezTo>
                    <a:close/>
                    <a:moveTo>
                      <a:pt x="11085" y="15580"/>
                    </a:moveTo>
                    <a:lnTo>
                      <a:pt x="11098" y="17033"/>
                    </a:lnTo>
                    <a:lnTo>
                      <a:pt x="10190" y="17033"/>
                    </a:lnTo>
                    <a:lnTo>
                      <a:pt x="10190" y="15580"/>
                    </a:lnTo>
                    <a:close/>
                    <a:moveTo>
                      <a:pt x="12877" y="13827"/>
                    </a:moveTo>
                    <a:lnTo>
                      <a:pt x="12877" y="16748"/>
                    </a:lnTo>
                    <a:cubicBezTo>
                      <a:pt x="12877" y="16903"/>
                      <a:pt x="12747" y="17033"/>
                      <a:pt x="12591" y="17033"/>
                    </a:cubicBezTo>
                    <a:lnTo>
                      <a:pt x="11605" y="17033"/>
                    </a:lnTo>
                    <a:lnTo>
                      <a:pt x="11592" y="15398"/>
                    </a:lnTo>
                    <a:lnTo>
                      <a:pt x="12448" y="13827"/>
                    </a:lnTo>
                    <a:close/>
                    <a:moveTo>
                      <a:pt x="7075" y="1"/>
                    </a:moveTo>
                    <a:cubicBezTo>
                      <a:pt x="6776" y="1"/>
                      <a:pt x="6478" y="75"/>
                      <a:pt x="6205" y="224"/>
                    </a:cubicBezTo>
                    <a:lnTo>
                      <a:pt x="3064" y="1964"/>
                    </a:lnTo>
                    <a:cubicBezTo>
                      <a:pt x="1636" y="2756"/>
                      <a:pt x="766" y="4092"/>
                      <a:pt x="766" y="5520"/>
                    </a:cubicBezTo>
                    <a:lnTo>
                      <a:pt x="766" y="6104"/>
                    </a:lnTo>
                    <a:cubicBezTo>
                      <a:pt x="766" y="6182"/>
                      <a:pt x="805" y="6247"/>
                      <a:pt x="857" y="6299"/>
                    </a:cubicBezTo>
                    <a:cubicBezTo>
                      <a:pt x="1571" y="6896"/>
                      <a:pt x="1571" y="8012"/>
                      <a:pt x="857" y="8609"/>
                    </a:cubicBezTo>
                    <a:cubicBezTo>
                      <a:pt x="805" y="8661"/>
                      <a:pt x="766" y="8726"/>
                      <a:pt x="766" y="8804"/>
                    </a:cubicBezTo>
                    <a:lnTo>
                      <a:pt x="766" y="10764"/>
                    </a:lnTo>
                    <a:cubicBezTo>
                      <a:pt x="779" y="10920"/>
                      <a:pt x="903" y="10998"/>
                      <a:pt x="1026" y="10998"/>
                    </a:cubicBezTo>
                    <a:cubicBezTo>
                      <a:pt x="1149" y="10998"/>
                      <a:pt x="1273" y="10920"/>
                      <a:pt x="1286" y="10764"/>
                    </a:cubicBezTo>
                    <a:lnTo>
                      <a:pt x="1286" y="8908"/>
                    </a:lnTo>
                    <a:cubicBezTo>
                      <a:pt x="2116" y="8116"/>
                      <a:pt x="2116" y="6792"/>
                      <a:pt x="1286" y="6000"/>
                    </a:cubicBezTo>
                    <a:lnTo>
                      <a:pt x="1286" y="5520"/>
                    </a:lnTo>
                    <a:cubicBezTo>
                      <a:pt x="1286" y="4274"/>
                      <a:pt x="2051" y="3106"/>
                      <a:pt x="3323" y="2405"/>
                    </a:cubicBezTo>
                    <a:lnTo>
                      <a:pt x="6452" y="666"/>
                    </a:lnTo>
                    <a:cubicBezTo>
                      <a:pt x="6646" y="562"/>
                      <a:pt x="6860" y="510"/>
                      <a:pt x="7075" y="510"/>
                    </a:cubicBezTo>
                    <a:cubicBezTo>
                      <a:pt x="7289" y="510"/>
                      <a:pt x="7503" y="562"/>
                      <a:pt x="7698" y="666"/>
                    </a:cubicBezTo>
                    <a:lnTo>
                      <a:pt x="10826" y="2405"/>
                    </a:lnTo>
                    <a:cubicBezTo>
                      <a:pt x="12111" y="3106"/>
                      <a:pt x="12864" y="4274"/>
                      <a:pt x="12864" y="5520"/>
                    </a:cubicBezTo>
                    <a:lnTo>
                      <a:pt x="12864" y="6000"/>
                    </a:lnTo>
                    <a:cubicBezTo>
                      <a:pt x="12046" y="6792"/>
                      <a:pt x="12046" y="8116"/>
                      <a:pt x="12864" y="8908"/>
                    </a:cubicBezTo>
                    <a:lnTo>
                      <a:pt x="12864" y="11725"/>
                    </a:lnTo>
                    <a:lnTo>
                      <a:pt x="11423" y="11725"/>
                    </a:lnTo>
                    <a:lnTo>
                      <a:pt x="11423" y="10777"/>
                    </a:lnTo>
                    <a:cubicBezTo>
                      <a:pt x="11423" y="10712"/>
                      <a:pt x="11397" y="10634"/>
                      <a:pt x="11345" y="10595"/>
                    </a:cubicBezTo>
                    <a:lnTo>
                      <a:pt x="10670" y="9920"/>
                    </a:lnTo>
                    <a:cubicBezTo>
                      <a:pt x="10615" y="9862"/>
                      <a:pt x="10553" y="9838"/>
                      <a:pt x="10493" y="9838"/>
                    </a:cubicBezTo>
                    <a:cubicBezTo>
                      <a:pt x="10299" y="9838"/>
                      <a:pt x="10128" y="10095"/>
                      <a:pt x="10307" y="10284"/>
                    </a:cubicBezTo>
                    <a:lnTo>
                      <a:pt x="10917" y="10881"/>
                    </a:lnTo>
                    <a:lnTo>
                      <a:pt x="10917" y="11725"/>
                    </a:lnTo>
                    <a:lnTo>
                      <a:pt x="9073" y="11725"/>
                    </a:lnTo>
                    <a:lnTo>
                      <a:pt x="9073" y="9349"/>
                    </a:lnTo>
                    <a:lnTo>
                      <a:pt x="10917" y="9349"/>
                    </a:lnTo>
                    <a:cubicBezTo>
                      <a:pt x="11358" y="9349"/>
                      <a:pt x="11721" y="8986"/>
                      <a:pt x="11721" y="8532"/>
                    </a:cubicBezTo>
                    <a:lnTo>
                      <a:pt x="11721" y="5546"/>
                    </a:lnTo>
                    <a:cubicBezTo>
                      <a:pt x="11721" y="5403"/>
                      <a:pt x="11656" y="5261"/>
                      <a:pt x="11527" y="5170"/>
                    </a:cubicBezTo>
                    <a:lnTo>
                      <a:pt x="11527" y="4521"/>
                    </a:lnTo>
                    <a:cubicBezTo>
                      <a:pt x="11527" y="4261"/>
                      <a:pt x="11306" y="4041"/>
                      <a:pt x="11046" y="4041"/>
                    </a:cubicBezTo>
                    <a:lnTo>
                      <a:pt x="10475" y="4041"/>
                    </a:lnTo>
                    <a:lnTo>
                      <a:pt x="10475" y="3599"/>
                    </a:lnTo>
                    <a:cubicBezTo>
                      <a:pt x="10488" y="3411"/>
                      <a:pt x="10352" y="3317"/>
                      <a:pt x="10216" y="3317"/>
                    </a:cubicBezTo>
                    <a:cubicBezTo>
                      <a:pt x="10079" y="3317"/>
                      <a:pt x="9943" y="3411"/>
                      <a:pt x="9956" y="3599"/>
                    </a:cubicBezTo>
                    <a:lnTo>
                      <a:pt x="9956" y="5196"/>
                    </a:lnTo>
                    <a:cubicBezTo>
                      <a:pt x="9852" y="5287"/>
                      <a:pt x="9787" y="5416"/>
                      <a:pt x="9787" y="5559"/>
                    </a:cubicBezTo>
                    <a:lnTo>
                      <a:pt x="9787" y="7078"/>
                    </a:lnTo>
                    <a:lnTo>
                      <a:pt x="8165" y="6078"/>
                    </a:lnTo>
                    <a:cubicBezTo>
                      <a:pt x="8321" y="5897"/>
                      <a:pt x="8399" y="5650"/>
                      <a:pt x="8399" y="5416"/>
                    </a:cubicBezTo>
                    <a:lnTo>
                      <a:pt x="8399" y="3560"/>
                    </a:lnTo>
                    <a:cubicBezTo>
                      <a:pt x="8399" y="2833"/>
                      <a:pt x="7814" y="2236"/>
                      <a:pt x="7088" y="2236"/>
                    </a:cubicBezTo>
                    <a:lnTo>
                      <a:pt x="6685" y="2236"/>
                    </a:lnTo>
                    <a:cubicBezTo>
                      <a:pt x="5945" y="2236"/>
                      <a:pt x="5361" y="2833"/>
                      <a:pt x="5361" y="3560"/>
                    </a:cubicBezTo>
                    <a:lnTo>
                      <a:pt x="5361" y="5403"/>
                    </a:lnTo>
                    <a:cubicBezTo>
                      <a:pt x="5361" y="5663"/>
                      <a:pt x="5465" y="5923"/>
                      <a:pt x="5647" y="6117"/>
                    </a:cubicBezTo>
                    <a:lnTo>
                      <a:pt x="4569" y="6766"/>
                    </a:lnTo>
                    <a:cubicBezTo>
                      <a:pt x="3830" y="7247"/>
                      <a:pt x="3388" y="8064"/>
                      <a:pt x="3401" y="8947"/>
                    </a:cubicBezTo>
                    <a:lnTo>
                      <a:pt x="3401" y="11712"/>
                    </a:lnTo>
                    <a:lnTo>
                      <a:pt x="987" y="11712"/>
                    </a:lnTo>
                    <a:cubicBezTo>
                      <a:pt x="351" y="11712"/>
                      <a:pt x="1" y="12270"/>
                      <a:pt x="14" y="12854"/>
                    </a:cubicBezTo>
                    <a:cubicBezTo>
                      <a:pt x="14" y="13308"/>
                      <a:pt x="325" y="13697"/>
                      <a:pt x="779" y="13801"/>
                    </a:cubicBezTo>
                    <a:lnTo>
                      <a:pt x="779" y="16761"/>
                    </a:lnTo>
                    <a:cubicBezTo>
                      <a:pt x="779" y="17202"/>
                      <a:pt x="1130" y="17552"/>
                      <a:pt x="1571" y="17552"/>
                    </a:cubicBezTo>
                    <a:lnTo>
                      <a:pt x="12578" y="17552"/>
                    </a:lnTo>
                    <a:cubicBezTo>
                      <a:pt x="13019" y="17552"/>
                      <a:pt x="13383" y="17202"/>
                      <a:pt x="13383" y="16761"/>
                    </a:cubicBezTo>
                    <a:lnTo>
                      <a:pt x="13383" y="13801"/>
                    </a:lnTo>
                    <a:cubicBezTo>
                      <a:pt x="13824" y="13697"/>
                      <a:pt x="14136" y="13308"/>
                      <a:pt x="14136" y="12854"/>
                    </a:cubicBezTo>
                    <a:cubicBezTo>
                      <a:pt x="14149" y="12348"/>
                      <a:pt x="13915" y="11867"/>
                      <a:pt x="13383" y="11750"/>
                    </a:cubicBezTo>
                    <a:lnTo>
                      <a:pt x="13383" y="8804"/>
                    </a:lnTo>
                    <a:cubicBezTo>
                      <a:pt x="13383" y="8726"/>
                      <a:pt x="13344" y="8661"/>
                      <a:pt x="13305" y="8609"/>
                    </a:cubicBezTo>
                    <a:cubicBezTo>
                      <a:pt x="12578" y="7999"/>
                      <a:pt x="12578" y="6896"/>
                      <a:pt x="13305" y="6299"/>
                    </a:cubicBezTo>
                    <a:cubicBezTo>
                      <a:pt x="13344" y="6247"/>
                      <a:pt x="13383" y="6182"/>
                      <a:pt x="13383" y="6104"/>
                    </a:cubicBezTo>
                    <a:lnTo>
                      <a:pt x="13383" y="5520"/>
                    </a:lnTo>
                    <a:cubicBezTo>
                      <a:pt x="13383" y="4092"/>
                      <a:pt x="12526" y="2769"/>
                      <a:pt x="11085" y="1964"/>
                    </a:cubicBezTo>
                    <a:lnTo>
                      <a:pt x="7944" y="224"/>
                    </a:lnTo>
                    <a:cubicBezTo>
                      <a:pt x="7672" y="75"/>
                      <a:pt x="7373" y="1"/>
                      <a:pt x="707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290;p76">
                <a:extLst>
                  <a:ext uri="{FF2B5EF4-FFF2-40B4-BE49-F238E27FC236}">
                    <a16:creationId xmlns:a16="http://schemas.microsoft.com/office/drawing/2014/main" id="{55CC80F7-DFED-A362-0B0C-3911B1381717}"/>
                  </a:ext>
                </a:extLst>
              </p:cNvPr>
              <p:cNvSpPr/>
              <p:nvPr/>
            </p:nvSpPr>
            <p:spPr>
              <a:xfrm>
                <a:off x="3342100" y="4341175"/>
                <a:ext cx="32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510" extrusionOk="0">
                    <a:moveTo>
                      <a:pt x="333" y="0"/>
                    </a:moveTo>
                    <a:cubicBezTo>
                      <a:pt x="1" y="0"/>
                      <a:pt x="5" y="509"/>
                      <a:pt x="345" y="509"/>
                    </a:cubicBezTo>
                    <a:cubicBezTo>
                      <a:pt x="353" y="509"/>
                      <a:pt x="361" y="509"/>
                      <a:pt x="369" y="509"/>
                    </a:cubicBezTo>
                    <a:lnTo>
                      <a:pt x="1005" y="509"/>
                    </a:lnTo>
                    <a:cubicBezTo>
                      <a:pt x="1317" y="483"/>
                      <a:pt x="1317" y="15"/>
                      <a:pt x="1005" y="2"/>
                    </a:cubicBezTo>
                    <a:lnTo>
                      <a:pt x="369" y="2"/>
                    </a:lnTo>
                    <a:cubicBezTo>
                      <a:pt x="357" y="1"/>
                      <a:pt x="345" y="0"/>
                      <a:pt x="3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0" name="TextBox 199">
            <a:extLst>
              <a:ext uri="{FF2B5EF4-FFF2-40B4-BE49-F238E27FC236}">
                <a16:creationId xmlns:a16="http://schemas.microsoft.com/office/drawing/2014/main" id="{649669F0-E94E-F350-C582-1B31B1E54BA9}"/>
              </a:ext>
            </a:extLst>
          </p:cNvPr>
          <p:cNvSpPr txBox="1"/>
          <p:nvPr/>
        </p:nvSpPr>
        <p:spPr>
          <a:xfrm>
            <a:off x="3795537" y="4679546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46540ACF-51A7-48C0-CC27-01241E71A083}"/>
              </a:ext>
            </a:extLst>
          </p:cNvPr>
          <p:cNvSpPr txBox="1"/>
          <p:nvPr/>
        </p:nvSpPr>
        <p:spPr>
          <a:xfrm>
            <a:off x="1367116" y="4648719"/>
            <a:ext cx="2094670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ctr" rtl="1">
              <a:lnSpc>
                <a:spcPct val="25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9118727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75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" grpId="0"/>
      <p:bldP spid="200" grpId="0"/>
      <p:bldP spid="20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8">
            <a:extLst>
              <a:ext uri="{FF2B5EF4-FFF2-40B4-BE49-F238E27FC236}">
                <a16:creationId xmlns:a16="http://schemas.microsoft.com/office/drawing/2014/main" id="{88C32B74-0099-8131-AD52-CAE50CE1660C}"/>
              </a:ext>
            </a:extLst>
          </p:cNvPr>
          <p:cNvSpPr/>
          <p:nvPr/>
        </p:nvSpPr>
        <p:spPr>
          <a:xfrm>
            <a:off x="5000626" y="1939242"/>
            <a:ext cx="3095624" cy="5059274"/>
          </a:xfrm>
          <a:custGeom>
            <a:avLst/>
            <a:gdLst>
              <a:gd name="connsiteX0" fmla="*/ 4508500 w 4508500"/>
              <a:gd name="connsiteY0" fmla="*/ 6264741 h 6264740"/>
              <a:gd name="connsiteX1" fmla="*/ 4508500 w 4508500"/>
              <a:gd name="connsiteY1" fmla="*/ 2827716 h 6264740"/>
              <a:gd name="connsiteX2" fmla="*/ 3762428 w 4508500"/>
              <a:gd name="connsiteY2" fmla="*/ 2056178 h 6264740"/>
              <a:gd name="connsiteX3" fmla="*/ 3802986 w 4508500"/>
              <a:gd name="connsiteY3" fmla="*/ 1832639 h 6264740"/>
              <a:gd name="connsiteX4" fmla="*/ 2254250 w 4508500"/>
              <a:gd name="connsiteY4" fmla="*/ 0 h 6264740"/>
              <a:gd name="connsiteX5" fmla="*/ 706457 w 4508500"/>
              <a:gd name="connsiteY5" fmla="*/ 1832639 h 6264740"/>
              <a:gd name="connsiteX6" fmla="*/ 747015 w 4508500"/>
              <a:gd name="connsiteY6" fmla="*/ 2056178 h 6264740"/>
              <a:gd name="connsiteX7" fmla="*/ 0 w 4508500"/>
              <a:gd name="connsiteY7" fmla="*/ 2827716 h 6264740"/>
              <a:gd name="connsiteX8" fmla="*/ 0 w 4508500"/>
              <a:gd name="connsiteY8" fmla="*/ 6263797 h 6264740"/>
              <a:gd name="connsiteX9" fmla="*/ 4508500 w 4508500"/>
              <a:gd name="connsiteY9" fmla="*/ 6263797 h 626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08500" h="6264740">
                <a:moveTo>
                  <a:pt x="4508500" y="6264741"/>
                </a:moveTo>
                <a:lnTo>
                  <a:pt x="4508500" y="2827716"/>
                </a:lnTo>
                <a:cubicBezTo>
                  <a:pt x="4508500" y="2429686"/>
                  <a:pt x="4182153" y="2105225"/>
                  <a:pt x="3762428" y="2056178"/>
                </a:cubicBezTo>
                <a:cubicBezTo>
                  <a:pt x="3787895" y="1984495"/>
                  <a:pt x="3802986" y="1909039"/>
                  <a:pt x="3802986" y="1832639"/>
                </a:cubicBezTo>
                <a:cubicBezTo>
                  <a:pt x="3802043" y="802664"/>
                  <a:pt x="2336309" y="828130"/>
                  <a:pt x="2254250" y="0"/>
                </a:cubicBezTo>
                <a:cubicBezTo>
                  <a:pt x="2182567" y="828130"/>
                  <a:pt x="706457" y="802664"/>
                  <a:pt x="706457" y="1832639"/>
                </a:cubicBezTo>
                <a:cubicBezTo>
                  <a:pt x="706457" y="1909982"/>
                  <a:pt x="721549" y="1984495"/>
                  <a:pt x="747015" y="2056178"/>
                </a:cubicBezTo>
                <a:cubicBezTo>
                  <a:pt x="326347" y="2105225"/>
                  <a:pt x="0" y="2429686"/>
                  <a:pt x="0" y="2827716"/>
                </a:cubicBezTo>
                <a:lnTo>
                  <a:pt x="0" y="6263797"/>
                </a:lnTo>
                <a:lnTo>
                  <a:pt x="4508500" y="6263797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C26A49B-69F6-067F-955E-B09850847493}"/>
              </a:ext>
            </a:extLst>
          </p:cNvPr>
          <p:cNvGrpSpPr/>
          <p:nvPr/>
        </p:nvGrpSpPr>
        <p:grpSpPr>
          <a:xfrm>
            <a:off x="8651875" y="2765743"/>
            <a:ext cx="262881" cy="2528927"/>
            <a:chOff x="8651875" y="2838728"/>
            <a:chExt cx="262881" cy="252892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8A6A703-F31F-35ED-9BD1-976524A0950D}"/>
                </a:ext>
              </a:extLst>
            </p:cNvPr>
            <p:cNvGrpSpPr/>
            <p:nvPr/>
          </p:nvGrpSpPr>
          <p:grpSpPr>
            <a:xfrm>
              <a:off x="8651875" y="2838728"/>
              <a:ext cx="262881" cy="262556"/>
              <a:chOff x="542021" y="2164485"/>
              <a:chExt cx="262881" cy="262556"/>
            </a:xfrm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754BD81B-8AB7-6AD9-91C1-E25C1FD3AC41}"/>
                  </a:ext>
                </a:extLst>
              </p:cNvPr>
              <p:cNvSpPr/>
              <p:nvPr/>
            </p:nvSpPr>
            <p:spPr>
              <a:xfrm>
                <a:off x="542021" y="2164485"/>
                <a:ext cx="262881" cy="262556"/>
              </a:xfrm>
              <a:prstGeom prst="roundRect">
                <a:avLst/>
              </a:prstGeom>
              <a:solidFill>
                <a:schemeClr val="bg1"/>
              </a:solidFill>
              <a:ln w="28575">
                <a:noFill/>
              </a:ln>
              <a:effectLst>
                <a:outerShdw blurRad="241300" dist="762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+mj-lt"/>
                </a:endParaRPr>
              </a:p>
            </p:txBody>
          </p:sp>
          <p:cxnSp>
            <p:nvCxnSpPr>
              <p:cNvPr id="23" name="Straight Arrow Connector 22">
                <a:extLst>
                  <a:ext uri="{FF2B5EF4-FFF2-40B4-BE49-F238E27FC236}">
                    <a16:creationId xmlns:a16="http://schemas.microsoft.com/office/drawing/2014/main" id="{3750E14C-D1F5-EA8A-C324-5E1E8F9D47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6451" y="2295763"/>
                <a:ext cx="114021" cy="0"/>
              </a:xfrm>
              <a:prstGeom prst="straightConnector1">
                <a:avLst/>
              </a:prstGeom>
              <a:ln w="15875">
                <a:solidFill>
                  <a:schemeClr val="accent2"/>
                </a:solidFill>
                <a:prstDash val="solid"/>
                <a:tailEnd type="arrow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480E3A55-D14F-3AA0-F949-18F3EBCF339C}"/>
                </a:ext>
              </a:extLst>
            </p:cNvPr>
            <p:cNvGrpSpPr/>
            <p:nvPr/>
          </p:nvGrpSpPr>
          <p:grpSpPr>
            <a:xfrm>
              <a:off x="8651875" y="3971913"/>
              <a:ext cx="262881" cy="262556"/>
              <a:chOff x="542021" y="2164485"/>
              <a:chExt cx="262881" cy="262556"/>
            </a:xfrm>
          </p:grpSpPr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2AD00FFF-51D7-E42B-DC42-6B0D4097FBC5}"/>
                  </a:ext>
                </a:extLst>
              </p:cNvPr>
              <p:cNvSpPr/>
              <p:nvPr/>
            </p:nvSpPr>
            <p:spPr>
              <a:xfrm>
                <a:off x="542021" y="2164485"/>
                <a:ext cx="262881" cy="262556"/>
              </a:xfrm>
              <a:prstGeom prst="roundRect">
                <a:avLst/>
              </a:prstGeom>
              <a:solidFill>
                <a:schemeClr val="bg1"/>
              </a:solidFill>
              <a:ln w="28575">
                <a:noFill/>
              </a:ln>
              <a:effectLst>
                <a:outerShdw blurRad="241300" dist="762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+mj-lt"/>
                </a:endParaRPr>
              </a:p>
            </p:txBody>
          </p:sp>
          <p:cxnSp>
            <p:nvCxnSpPr>
              <p:cNvPr id="28" name="Straight Arrow Connector 27">
                <a:extLst>
                  <a:ext uri="{FF2B5EF4-FFF2-40B4-BE49-F238E27FC236}">
                    <a16:creationId xmlns:a16="http://schemas.microsoft.com/office/drawing/2014/main" id="{6C157463-ABB7-C221-216B-4019376B1E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6451" y="2295763"/>
                <a:ext cx="114021" cy="0"/>
              </a:xfrm>
              <a:prstGeom prst="straightConnector1">
                <a:avLst/>
              </a:prstGeom>
              <a:ln w="15875">
                <a:solidFill>
                  <a:schemeClr val="accent2"/>
                </a:solidFill>
                <a:prstDash val="solid"/>
                <a:tailEnd type="arrow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908667B-90E2-F047-C37F-1E50F6E59759}"/>
                </a:ext>
              </a:extLst>
            </p:cNvPr>
            <p:cNvGrpSpPr/>
            <p:nvPr/>
          </p:nvGrpSpPr>
          <p:grpSpPr>
            <a:xfrm>
              <a:off x="8651875" y="5105099"/>
              <a:ext cx="262881" cy="262556"/>
              <a:chOff x="542021" y="2164485"/>
              <a:chExt cx="262881" cy="262556"/>
            </a:xfrm>
          </p:grpSpPr>
          <p:sp>
            <p:nvSpPr>
              <p:cNvPr id="34" name="Rectangle: Rounded Corners 33">
                <a:extLst>
                  <a:ext uri="{FF2B5EF4-FFF2-40B4-BE49-F238E27FC236}">
                    <a16:creationId xmlns:a16="http://schemas.microsoft.com/office/drawing/2014/main" id="{7D63E25D-E376-E79C-5B7C-368B237C61E7}"/>
                  </a:ext>
                </a:extLst>
              </p:cNvPr>
              <p:cNvSpPr/>
              <p:nvPr/>
            </p:nvSpPr>
            <p:spPr>
              <a:xfrm>
                <a:off x="542021" y="2164485"/>
                <a:ext cx="262881" cy="262556"/>
              </a:xfrm>
              <a:prstGeom prst="roundRect">
                <a:avLst/>
              </a:prstGeom>
              <a:solidFill>
                <a:schemeClr val="bg1"/>
              </a:solidFill>
              <a:ln w="28575">
                <a:noFill/>
              </a:ln>
              <a:effectLst>
                <a:outerShdw blurRad="241300" dist="762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+mj-lt"/>
                </a:endParaRP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CA83D4EB-542C-7743-AA9F-F3FE7F281F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6451" y="2295763"/>
                <a:ext cx="114021" cy="0"/>
              </a:xfrm>
              <a:prstGeom prst="straightConnector1">
                <a:avLst/>
              </a:prstGeom>
              <a:ln w="15875">
                <a:solidFill>
                  <a:schemeClr val="accent2"/>
                </a:solidFill>
                <a:prstDash val="solid"/>
                <a:tailEnd type="arrow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3D9B7DA-D5E1-37AE-775A-CB874AF30BDC}"/>
              </a:ext>
            </a:extLst>
          </p:cNvPr>
          <p:cNvGrpSpPr/>
          <p:nvPr/>
        </p:nvGrpSpPr>
        <p:grpSpPr>
          <a:xfrm>
            <a:off x="1550860" y="-8235"/>
            <a:ext cx="402311" cy="1861422"/>
            <a:chOff x="7496261" y="0"/>
            <a:chExt cx="402311" cy="1861422"/>
          </a:xfrm>
        </p:grpSpPr>
        <p:grpSp>
          <p:nvGrpSpPr>
            <p:cNvPr id="38" name="Graphic 21">
              <a:extLst>
                <a:ext uri="{FF2B5EF4-FFF2-40B4-BE49-F238E27FC236}">
                  <a16:creationId xmlns:a16="http://schemas.microsoft.com/office/drawing/2014/main" id="{F583C511-291C-95DF-CDCD-9525EF4BE12B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DBEF602-C003-C5E6-2312-31D4B75C4D49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099F808-D41B-7AB2-0513-9BD7F6302A03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C27A6B2-538F-8EA1-6700-CB9A4D2952B2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97CB094-E6AE-F972-688C-6DBE54927C7E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" name="Graphic 21">
                <a:extLst>
                  <a:ext uri="{FF2B5EF4-FFF2-40B4-BE49-F238E27FC236}">
                    <a16:creationId xmlns:a16="http://schemas.microsoft.com/office/drawing/2014/main" id="{810F54C8-B4C8-0873-CC69-C1C9ED86C920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2A096F37-E220-A081-D60E-F5A80C5FED8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8CE70D48-B876-C3B4-CDF7-9449B1A41789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7A9CC9C-F687-0464-4253-D4C1738387BA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C485FC7-43F8-FB67-4E89-71116267E623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" name="Graphic 21">
                <a:extLst>
                  <a:ext uri="{FF2B5EF4-FFF2-40B4-BE49-F238E27FC236}">
                    <a16:creationId xmlns:a16="http://schemas.microsoft.com/office/drawing/2014/main" id="{28E24298-A7FE-CE94-11CA-549D262C334D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37FAAF62-55AB-1120-61DC-353F68A0F50F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73F31470-134F-55FD-E7F6-450BEF85E869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1A81E68-533D-D5C1-90C9-A1AB27B2C9D0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0DFA9EE7-74ED-BAFB-BFE3-A287DC213D8F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0BC87934-FEA5-4F45-7FB0-B1A087564B15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51DC7254-F0D2-8B23-2E09-9BCEEB221F36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00DDB8A9-A3DF-453D-6082-C8F429ED6FFA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8" name="Graphic 21">
                <a:extLst>
                  <a:ext uri="{FF2B5EF4-FFF2-40B4-BE49-F238E27FC236}">
                    <a16:creationId xmlns:a16="http://schemas.microsoft.com/office/drawing/2014/main" id="{B22ED954-D59B-AB01-042E-BC872814AEC2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C7023DD5-C156-F395-9011-34045FE0EFC2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0" name="Graphic 21">
                  <a:extLst>
                    <a:ext uri="{FF2B5EF4-FFF2-40B4-BE49-F238E27FC236}">
                      <a16:creationId xmlns:a16="http://schemas.microsoft.com/office/drawing/2014/main" id="{461D5A6A-5DC8-BF10-5068-9C728A2947EC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B4555B9D-92A8-10EE-0CAE-F4A1332710F5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BD6EB093-C570-69AF-BE26-31F99885723D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75E932D8-D84F-8806-890E-737F4D2F5C7D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5ED4263F-7414-D856-274C-96F817DFCBD9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94F0BA59-ADF2-1893-4D40-6431C8232B95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4554D8D2-5F5B-A3D8-BB57-A4C2C2740849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0C3EAE37-617E-F078-7157-EC60F968747C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41F8919E-169D-3F25-D724-6AC51C237F40}"/>
                </a:ext>
              </a:extLst>
            </p:cNvPr>
            <p:cNvCxnSpPr>
              <a:stCxn id="45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9E77147B-57D2-ACB5-3624-3ACE635F4516}"/>
              </a:ext>
            </a:extLst>
          </p:cNvPr>
          <p:cNvGrpSpPr/>
          <p:nvPr/>
        </p:nvGrpSpPr>
        <p:grpSpPr>
          <a:xfrm>
            <a:off x="10935062" y="-630707"/>
            <a:ext cx="402311" cy="1861422"/>
            <a:chOff x="7496261" y="0"/>
            <a:chExt cx="402311" cy="1861422"/>
          </a:xfrm>
        </p:grpSpPr>
        <p:grpSp>
          <p:nvGrpSpPr>
            <p:cNvPr id="68" name="Graphic 21">
              <a:extLst>
                <a:ext uri="{FF2B5EF4-FFF2-40B4-BE49-F238E27FC236}">
                  <a16:creationId xmlns:a16="http://schemas.microsoft.com/office/drawing/2014/main" id="{69621DB1-5257-41D7-2EBD-C77615FC2C6F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2627E9C-5F1B-8E19-2BA4-6D9550B09D72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51AD4E8-09B6-5E46-19E1-4AC9F278E89F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F4E309A-D469-459C-A2D4-001A655D6B32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86CF5E2-35D9-B893-3892-A7304A454811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4" name="Graphic 21">
                <a:extLst>
                  <a:ext uri="{FF2B5EF4-FFF2-40B4-BE49-F238E27FC236}">
                    <a16:creationId xmlns:a16="http://schemas.microsoft.com/office/drawing/2014/main" id="{15C28DCE-3964-393F-A2E0-9134152294BA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39CF1FC8-47EB-DD9D-F8DC-99900DF43148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5BFB4661-2BAE-A371-3DBC-46992D6061B8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5B0678E-B7C5-E580-F0E2-27DE429FBE3E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41C9579-7626-6471-5784-916721F79C1B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" name="Graphic 21">
                <a:extLst>
                  <a:ext uri="{FF2B5EF4-FFF2-40B4-BE49-F238E27FC236}">
                    <a16:creationId xmlns:a16="http://schemas.microsoft.com/office/drawing/2014/main" id="{D15ADF47-5C88-CAD4-B275-AB7A631600BC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19F3C1EE-3388-B0E7-2F01-C92D7581A184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77B4916A-222B-B2DC-3D5B-65119A22B50B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7B3E5FF7-3DD2-276B-7D64-20DBB1D4AE9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FB0E4D57-0C63-5DC3-728E-D8A1A4FB7107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8474AAEE-C32F-AC68-36D4-BF6256197C7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003FD51-2650-8CB4-2904-4779C8ED94E5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C6249F16-5930-21EC-C7AA-4C7F0D720A73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8" name="Graphic 21">
                <a:extLst>
                  <a:ext uri="{FF2B5EF4-FFF2-40B4-BE49-F238E27FC236}">
                    <a16:creationId xmlns:a16="http://schemas.microsoft.com/office/drawing/2014/main" id="{E73B7243-D1D4-5837-F5C4-7FE54B4DEC78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5099FC9E-EDF9-6FBB-8A07-1F24D08F13D2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0" name="Graphic 21">
                  <a:extLst>
                    <a:ext uri="{FF2B5EF4-FFF2-40B4-BE49-F238E27FC236}">
                      <a16:creationId xmlns:a16="http://schemas.microsoft.com/office/drawing/2014/main" id="{425B14A7-8733-44C8-FF9A-7713B7B0D32E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8805812-FF79-AF42-525A-61AE1AF29976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938182B-1D28-8AB5-43C0-669C60337ABE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58A53614-FC76-ECBA-73AC-6C875842E84D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A32FB3A1-A2E4-1B81-F87A-C89ECA4A3C96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D6756AB4-DF4C-FE4B-0AB3-F94C099197E3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9195A4F2-84DA-CB00-6DB2-85520D33253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9480E242-556D-0F69-EDA3-22E31793AA16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14483F92-6AAF-605B-1457-C4591910D55B}"/>
                </a:ext>
              </a:extLst>
            </p:cNvPr>
            <p:cNvCxnSpPr>
              <a:stCxn id="75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006CB980-E7D9-82AB-128D-866BCDA6FCE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8" r="8178"/>
          <a:stretch>
            <a:fillRect/>
          </a:stretch>
        </p:blipFill>
        <p:spPr/>
      </p:pic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86B5F2-493A-35D9-1532-CBF6D21FDEDE}"/>
              </a:ext>
            </a:extLst>
          </p:cNvPr>
          <p:cNvGrpSpPr/>
          <p:nvPr/>
        </p:nvGrpSpPr>
        <p:grpSpPr>
          <a:xfrm>
            <a:off x="4486276" y="5387975"/>
            <a:ext cx="1028700" cy="1028700"/>
            <a:chOff x="4486276" y="5387975"/>
            <a:chExt cx="1028700" cy="1028700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85190CD-7088-992F-BC4C-78DEB07E6FCE}"/>
                </a:ext>
              </a:extLst>
            </p:cNvPr>
            <p:cNvSpPr/>
            <p:nvPr/>
          </p:nvSpPr>
          <p:spPr>
            <a:xfrm>
              <a:off x="4486276" y="5387975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99" name="Graphic 79">
              <a:extLst>
                <a:ext uri="{FF2B5EF4-FFF2-40B4-BE49-F238E27FC236}">
                  <a16:creationId xmlns:a16="http://schemas.microsoft.com/office/drawing/2014/main" id="{B8EB538A-0E94-9477-3812-A6E2BE4E5B40}"/>
                </a:ext>
              </a:extLst>
            </p:cNvPr>
            <p:cNvGrpSpPr/>
            <p:nvPr/>
          </p:nvGrpSpPr>
          <p:grpSpPr>
            <a:xfrm>
              <a:off x="4529644" y="5429609"/>
              <a:ext cx="941963" cy="943697"/>
              <a:chOff x="5838824" y="3170872"/>
              <a:chExt cx="517207" cy="518159"/>
            </a:xfrm>
            <a:solidFill>
              <a:schemeClr val="accent5"/>
            </a:solidFill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37AAC33-8A74-A298-1E61-4F886A60A04B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BDBA2DD-7909-87C4-37DD-D4C32E6AFFE3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2F92F96-3724-F680-7A67-FB25D3FD8C5D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0A08223-61DB-37FD-9603-803DD9E12D63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D8A05AE-9141-6E44-44E7-83C9A6A51C95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3D43B20E-CA36-6B95-8E86-8DD1C768F80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E8BD153-4738-3C6C-BB82-7A33F1A93643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5FCA4D0-3EF3-8B00-A81A-4F26F3D01971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E737FAB-58C2-8ABF-3F6F-6065814D5B97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601E434-83EF-2137-DF2C-FA23823ECDFD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FE3F5F6-EC09-A9F8-CAE0-CBA35896FEF7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29A5D59B-6D81-3C2B-46C1-DF0EE3B76195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DD8E932-2449-AA97-927A-319F99105171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CF03FC4-4428-BB43-CE8D-3072E079B347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4A65938-CF21-C6A9-7E1F-6DA0F646C1BB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D67F2D8-CF22-6375-737D-D76AA4EE55AB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4504A77-0ED1-BE23-323E-3196683F9DF7}"/>
              </a:ext>
            </a:extLst>
          </p:cNvPr>
          <p:cNvGrpSpPr/>
          <p:nvPr/>
        </p:nvGrpSpPr>
        <p:grpSpPr>
          <a:xfrm>
            <a:off x="7294419" y="3137142"/>
            <a:ext cx="760411" cy="760411"/>
            <a:chOff x="6623257" y="4804174"/>
            <a:chExt cx="1028700" cy="1028700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56B0C5E-4DC4-2F53-CF8D-9AB3C1E50DB7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118" name="Graphic 79">
              <a:extLst>
                <a:ext uri="{FF2B5EF4-FFF2-40B4-BE49-F238E27FC236}">
                  <a16:creationId xmlns:a16="http://schemas.microsoft.com/office/drawing/2014/main" id="{D0C491F1-5ABC-3D37-6D69-DA7B59ED8290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19C61A1-6017-F8E5-2B21-B8E6D78BDC6E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E7CEE88-3C53-AA70-6A92-B869E9D64AA5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C2B1E56-4AD4-D940-7655-604ECA35E8D9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6D6C3C5-AC91-E092-227D-AAEFD0E87206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1BFDEE3-04A4-475F-9D07-4D36751DCA74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BEB9EB6-EA79-9D06-EEE2-D98FCFE4E856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AE761FC-AC2F-EEB7-BEF9-DF166870EE81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5D0A83B-9A82-E19B-1FB6-3F01AB08E102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78145D5-5311-ECEA-509F-9177CC6A3AC7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A768C2B-EBD6-34D3-2110-4CAD19660758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CBEE43F-34BA-6826-3665-ED361CD8887C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111FF17-C0E7-E509-2230-BC43D2FA6A63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6CFCE75-D51A-5260-84DA-CAF2EDE000AF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14EEB11-BD20-030A-31A7-51E9E345274A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8EE0FB5-F2DC-4FF1-3129-F49503AA4FC9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D31875-C086-F981-54C2-F3906DC97F77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42C4FBE-5C78-A456-1753-AF46E0C1E3BD}"/>
              </a:ext>
            </a:extLst>
          </p:cNvPr>
          <p:cNvSpPr txBox="1"/>
          <p:nvPr/>
        </p:nvSpPr>
        <p:spPr>
          <a:xfrm>
            <a:off x="2614751" y="598972"/>
            <a:ext cx="791875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60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60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F4EC94-75D7-CE20-5030-9016F9DA3233}"/>
              </a:ext>
            </a:extLst>
          </p:cNvPr>
          <p:cNvSpPr txBox="1"/>
          <p:nvPr/>
        </p:nvSpPr>
        <p:spPr>
          <a:xfrm>
            <a:off x="1028372" y="2869382"/>
            <a:ext cx="3600503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A77CDB-9FBA-2714-A7B4-1A64D555E093}"/>
              </a:ext>
            </a:extLst>
          </p:cNvPr>
          <p:cNvSpPr txBox="1"/>
          <p:nvPr/>
        </p:nvSpPr>
        <p:spPr>
          <a:xfrm>
            <a:off x="8989186" y="2084552"/>
            <a:ext cx="2647268" cy="12234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2B771D0-496D-2187-3DE2-EC80F7A5ADCB}"/>
              </a:ext>
            </a:extLst>
          </p:cNvPr>
          <p:cNvSpPr txBox="1"/>
          <p:nvPr/>
        </p:nvSpPr>
        <p:spPr>
          <a:xfrm>
            <a:off x="8989186" y="3373179"/>
            <a:ext cx="2647268" cy="12234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684E4ED-CD9F-A4E4-2C0B-8887FBCE286E}"/>
              </a:ext>
            </a:extLst>
          </p:cNvPr>
          <p:cNvSpPr txBox="1"/>
          <p:nvPr/>
        </p:nvSpPr>
        <p:spPr>
          <a:xfrm>
            <a:off x="8989186" y="4661807"/>
            <a:ext cx="2647268" cy="12234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Shabnam" panose="020B0603030804020204" pitchFamily="34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364148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75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25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75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10" grpId="0"/>
      <p:bldP spid="11" grpId="0"/>
      <p:bldP spid="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14">
            <a:extLst>
              <a:ext uri="{FF2B5EF4-FFF2-40B4-BE49-F238E27FC236}">
                <a16:creationId xmlns:a16="http://schemas.microsoft.com/office/drawing/2014/main" id="{1ACF13D9-78B1-5701-9B79-B594BA843A3B}"/>
              </a:ext>
            </a:extLst>
          </p:cNvPr>
          <p:cNvSpPr/>
          <p:nvPr/>
        </p:nvSpPr>
        <p:spPr>
          <a:xfrm rot="16200000" flipV="1">
            <a:off x="4650554" y="1113087"/>
            <a:ext cx="2827296" cy="7459123"/>
          </a:xfrm>
          <a:custGeom>
            <a:avLst/>
            <a:gdLst>
              <a:gd name="connsiteX0" fmla="*/ 58382 w 762101"/>
              <a:gd name="connsiteY0" fmla="*/ 150331 h 1217426"/>
              <a:gd name="connsiteX1" fmla="*/ 84201 w 762101"/>
              <a:gd name="connsiteY1" fmla="*/ 120753 h 1217426"/>
              <a:gd name="connsiteX2" fmla="*/ 260338 w 762101"/>
              <a:gd name="connsiteY2" fmla="*/ 27852 h 1217426"/>
              <a:gd name="connsiteX3" fmla="*/ 373405 w 762101"/>
              <a:gd name="connsiteY3" fmla="*/ 1348 h 1217426"/>
              <a:gd name="connsiteX4" fmla="*/ 381051 w 762101"/>
              <a:gd name="connsiteY4" fmla="*/ -1205 h 1217426"/>
              <a:gd name="connsiteX5" fmla="*/ 388696 w 762101"/>
              <a:gd name="connsiteY5" fmla="*/ 1348 h 1217426"/>
              <a:gd name="connsiteX6" fmla="*/ 501777 w 762101"/>
              <a:gd name="connsiteY6" fmla="*/ 27852 h 1217426"/>
              <a:gd name="connsiteX7" fmla="*/ 677901 w 762101"/>
              <a:gd name="connsiteY7" fmla="*/ 120753 h 1217426"/>
              <a:gd name="connsiteX8" fmla="*/ 703732 w 762101"/>
              <a:gd name="connsiteY8" fmla="*/ 150331 h 1217426"/>
              <a:gd name="connsiteX9" fmla="*/ 762102 w 762101"/>
              <a:gd name="connsiteY9" fmla="*/ 255246 h 1217426"/>
              <a:gd name="connsiteX10" fmla="*/ 762102 w 762101"/>
              <a:gd name="connsiteY10" fmla="*/ 959791 h 1217426"/>
              <a:gd name="connsiteX11" fmla="*/ 703732 w 762101"/>
              <a:gd name="connsiteY11" fmla="*/ 1064706 h 1217426"/>
              <a:gd name="connsiteX12" fmla="*/ 677901 w 762101"/>
              <a:gd name="connsiteY12" fmla="*/ 1094284 h 1217426"/>
              <a:gd name="connsiteX13" fmla="*/ 501777 w 762101"/>
              <a:gd name="connsiteY13" fmla="*/ 1187185 h 1217426"/>
              <a:gd name="connsiteX14" fmla="*/ 388658 w 762101"/>
              <a:gd name="connsiteY14" fmla="*/ 1213703 h 1217426"/>
              <a:gd name="connsiteX15" fmla="*/ 373444 w 762101"/>
              <a:gd name="connsiteY15" fmla="*/ 1213703 h 1217426"/>
              <a:gd name="connsiteX16" fmla="*/ 260338 w 762101"/>
              <a:gd name="connsiteY16" fmla="*/ 1187185 h 1217426"/>
              <a:gd name="connsiteX17" fmla="*/ 84201 w 762101"/>
              <a:gd name="connsiteY17" fmla="*/ 1094284 h 1217426"/>
              <a:gd name="connsiteX18" fmla="*/ 58382 w 762101"/>
              <a:gd name="connsiteY18" fmla="*/ 1064706 h 1217426"/>
              <a:gd name="connsiteX19" fmla="*/ 0 w 762101"/>
              <a:gd name="connsiteY19" fmla="*/ 959791 h 1217426"/>
              <a:gd name="connsiteX20" fmla="*/ 0 w 762101"/>
              <a:gd name="connsiteY20" fmla="*/ 255246 h 1217426"/>
              <a:gd name="connsiteX21" fmla="*/ 58382 w 762101"/>
              <a:gd name="connsiteY21" fmla="*/ 150331 h 121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62101" h="1217426">
                <a:moveTo>
                  <a:pt x="58382" y="150331"/>
                </a:moveTo>
                <a:cubicBezTo>
                  <a:pt x="74397" y="145302"/>
                  <a:pt x="82436" y="142775"/>
                  <a:pt x="84201" y="120753"/>
                </a:cubicBezTo>
                <a:cubicBezTo>
                  <a:pt x="89573" y="53507"/>
                  <a:pt x="153784" y="19623"/>
                  <a:pt x="260338" y="27852"/>
                </a:cubicBezTo>
                <a:cubicBezTo>
                  <a:pt x="329654" y="33174"/>
                  <a:pt x="373025" y="1640"/>
                  <a:pt x="373405" y="1348"/>
                </a:cubicBezTo>
                <a:cubicBezTo>
                  <a:pt x="375679" y="-354"/>
                  <a:pt x="378358" y="-1205"/>
                  <a:pt x="381051" y="-1205"/>
                </a:cubicBezTo>
                <a:cubicBezTo>
                  <a:pt x="383743" y="-1205"/>
                  <a:pt x="386423" y="-354"/>
                  <a:pt x="388696" y="1348"/>
                </a:cubicBezTo>
                <a:cubicBezTo>
                  <a:pt x="389115" y="1665"/>
                  <a:pt x="431826" y="33225"/>
                  <a:pt x="501777" y="27852"/>
                </a:cubicBezTo>
                <a:cubicBezTo>
                  <a:pt x="608394" y="19610"/>
                  <a:pt x="672529" y="53519"/>
                  <a:pt x="677901" y="120753"/>
                </a:cubicBezTo>
                <a:cubicBezTo>
                  <a:pt x="679666" y="142775"/>
                  <a:pt x="687705" y="145302"/>
                  <a:pt x="703732" y="150331"/>
                </a:cubicBezTo>
                <a:cubicBezTo>
                  <a:pt x="734492" y="159996"/>
                  <a:pt x="762102" y="175299"/>
                  <a:pt x="762102" y="255246"/>
                </a:cubicBezTo>
                <a:lnTo>
                  <a:pt x="762102" y="959791"/>
                </a:lnTo>
                <a:cubicBezTo>
                  <a:pt x="762102" y="1039750"/>
                  <a:pt x="734492" y="1055041"/>
                  <a:pt x="703732" y="1064706"/>
                </a:cubicBezTo>
                <a:cubicBezTo>
                  <a:pt x="687705" y="1069735"/>
                  <a:pt x="679666" y="1072262"/>
                  <a:pt x="677901" y="1094284"/>
                </a:cubicBezTo>
                <a:cubicBezTo>
                  <a:pt x="672529" y="1161531"/>
                  <a:pt x="608330" y="1195401"/>
                  <a:pt x="501777" y="1187185"/>
                </a:cubicBezTo>
                <a:cubicBezTo>
                  <a:pt x="432677" y="1181863"/>
                  <a:pt x="389319" y="1213220"/>
                  <a:pt x="388658" y="1213703"/>
                </a:cubicBezTo>
                <a:cubicBezTo>
                  <a:pt x="384175" y="1217067"/>
                  <a:pt x="377965" y="1217055"/>
                  <a:pt x="373444" y="1213703"/>
                </a:cubicBezTo>
                <a:cubicBezTo>
                  <a:pt x="373025" y="1213385"/>
                  <a:pt x="329578" y="1181838"/>
                  <a:pt x="260338" y="1187185"/>
                </a:cubicBezTo>
                <a:cubicBezTo>
                  <a:pt x="153810" y="1195389"/>
                  <a:pt x="89573" y="1161531"/>
                  <a:pt x="84201" y="1094284"/>
                </a:cubicBezTo>
                <a:cubicBezTo>
                  <a:pt x="82436" y="1072262"/>
                  <a:pt x="74397" y="1069735"/>
                  <a:pt x="58382" y="1064706"/>
                </a:cubicBezTo>
                <a:cubicBezTo>
                  <a:pt x="27610" y="1055041"/>
                  <a:pt x="0" y="1039750"/>
                  <a:pt x="0" y="959791"/>
                </a:cubicBezTo>
                <a:lnTo>
                  <a:pt x="0" y="255246"/>
                </a:lnTo>
                <a:cubicBezTo>
                  <a:pt x="0" y="175299"/>
                  <a:pt x="27610" y="159996"/>
                  <a:pt x="58382" y="150331"/>
                </a:cubicBezTo>
                <a:close/>
              </a:path>
            </a:pathLst>
          </a:custGeom>
          <a:solidFill>
            <a:srgbClr val="0DAC4F"/>
          </a:solidFill>
          <a:ln>
            <a:noFill/>
          </a:ln>
          <a:effectLst>
            <a:outerShdw blurRad="635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>
              <a:solidFill>
                <a:schemeClr val="lt1"/>
              </a:solidFill>
            </a:endParaRPr>
          </a:p>
        </p:txBody>
      </p:sp>
      <p:sp>
        <p:nvSpPr>
          <p:cNvPr id="10" name="Graphic 8">
            <a:extLst>
              <a:ext uri="{FF2B5EF4-FFF2-40B4-BE49-F238E27FC236}">
                <a16:creationId xmlns:a16="http://schemas.microsoft.com/office/drawing/2014/main" id="{4697C6E3-B34D-5A00-27CC-2205D5016A10}"/>
              </a:ext>
            </a:extLst>
          </p:cNvPr>
          <p:cNvSpPr/>
          <p:nvPr/>
        </p:nvSpPr>
        <p:spPr>
          <a:xfrm>
            <a:off x="7778750" y="-2122346"/>
            <a:ext cx="7283450" cy="10120640"/>
          </a:xfrm>
          <a:custGeom>
            <a:avLst/>
            <a:gdLst>
              <a:gd name="connsiteX0" fmla="*/ 4508500 w 4508500"/>
              <a:gd name="connsiteY0" fmla="*/ 6264741 h 6264740"/>
              <a:gd name="connsiteX1" fmla="*/ 4508500 w 4508500"/>
              <a:gd name="connsiteY1" fmla="*/ 2827716 h 6264740"/>
              <a:gd name="connsiteX2" fmla="*/ 3762428 w 4508500"/>
              <a:gd name="connsiteY2" fmla="*/ 2056178 h 6264740"/>
              <a:gd name="connsiteX3" fmla="*/ 3802986 w 4508500"/>
              <a:gd name="connsiteY3" fmla="*/ 1832639 h 6264740"/>
              <a:gd name="connsiteX4" fmla="*/ 2254250 w 4508500"/>
              <a:gd name="connsiteY4" fmla="*/ 0 h 6264740"/>
              <a:gd name="connsiteX5" fmla="*/ 706457 w 4508500"/>
              <a:gd name="connsiteY5" fmla="*/ 1832639 h 6264740"/>
              <a:gd name="connsiteX6" fmla="*/ 747015 w 4508500"/>
              <a:gd name="connsiteY6" fmla="*/ 2056178 h 6264740"/>
              <a:gd name="connsiteX7" fmla="*/ 0 w 4508500"/>
              <a:gd name="connsiteY7" fmla="*/ 2827716 h 6264740"/>
              <a:gd name="connsiteX8" fmla="*/ 0 w 4508500"/>
              <a:gd name="connsiteY8" fmla="*/ 6263797 h 6264740"/>
              <a:gd name="connsiteX9" fmla="*/ 4508500 w 4508500"/>
              <a:gd name="connsiteY9" fmla="*/ 6263797 h 626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08500" h="6264740">
                <a:moveTo>
                  <a:pt x="4508500" y="6264741"/>
                </a:moveTo>
                <a:lnTo>
                  <a:pt x="4508500" y="2827716"/>
                </a:lnTo>
                <a:cubicBezTo>
                  <a:pt x="4508500" y="2429686"/>
                  <a:pt x="4182153" y="2105225"/>
                  <a:pt x="3762428" y="2056178"/>
                </a:cubicBezTo>
                <a:cubicBezTo>
                  <a:pt x="3787895" y="1984495"/>
                  <a:pt x="3802986" y="1909039"/>
                  <a:pt x="3802986" y="1832639"/>
                </a:cubicBezTo>
                <a:cubicBezTo>
                  <a:pt x="3802043" y="802664"/>
                  <a:pt x="2336309" y="828130"/>
                  <a:pt x="2254250" y="0"/>
                </a:cubicBezTo>
                <a:cubicBezTo>
                  <a:pt x="2182567" y="828130"/>
                  <a:pt x="706457" y="802664"/>
                  <a:pt x="706457" y="1832639"/>
                </a:cubicBezTo>
                <a:cubicBezTo>
                  <a:pt x="706457" y="1909982"/>
                  <a:pt x="721549" y="1984495"/>
                  <a:pt x="747015" y="2056178"/>
                </a:cubicBezTo>
                <a:cubicBezTo>
                  <a:pt x="326347" y="2105225"/>
                  <a:pt x="0" y="2429686"/>
                  <a:pt x="0" y="2827716"/>
                </a:cubicBezTo>
                <a:lnTo>
                  <a:pt x="0" y="6263797"/>
                </a:lnTo>
                <a:lnTo>
                  <a:pt x="4508500" y="6263797"/>
                </a:lnTo>
                <a:close/>
              </a:path>
            </a:pathLst>
          </a:custGeom>
          <a:noFill/>
          <a:ln w="41275" cap="flat">
            <a:solidFill>
              <a:srgbClr val="0DAC4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E72569D-8DC5-0BC6-ACB0-70871FF1689D}"/>
              </a:ext>
            </a:extLst>
          </p:cNvPr>
          <p:cNvGrpSpPr/>
          <p:nvPr/>
        </p:nvGrpSpPr>
        <p:grpSpPr>
          <a:xfrm>
            <a:off x="6955895" y="-162572"/>
            <a:ext cx="402311" cy="1861422"/>
            <a:chOff x="7496261" y="0"/>
            <a:chExt cx="402311" cy="1861422"/>
          </a:xfrm>
        </p:grpSpPr>
        <p:grpSp>
          <p:nvGrpSpPr>
            <p:cNvPr id="39" name="Graphic 21">
              <a:extLst>
                <a:ext uri="{FF2B5EF4-FFF2-40B4-BE49-F238E27FC236}">
                  <a16:creationId xmlns:a16="http://schemas.microsoft.com/office/drawing/2014/main" id="{2746331E-35B2-36DA-5D2D-3D0C17E1A45F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4E39726-3BC6-1EA3-17BF-D6AF58892AEA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351DE3F-83E7-811B-F90D-1D5087672217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7BA17B5-E8CC-F163-7B6B-F5B262042AE7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527C27B-9367-784D-420D-2E0C78BBBA90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" name="Graphic 21">
                <a:extLst>
                  <a:ext uri="{FF2B5EF4-FFF2-40B4-BE49-F238E27FC236}">
                    <a16:creationId xmlns:a16="http://schemas.microsoft.com/office/drawing/2014/main" id="{B3C69E84-35F9-E1C5-00E1-BE520FF57B76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B3AB76F5-05D3-2396-66B9-6A4CBD6002E3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BBD147B6-6810-AA46-63C4-D453A03E3247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DA6E476-B558-DE8E-8333-F8C1A07AF082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53D6AC6-04EA-7076-CA16-385BE40E418B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" name="Graphic 21">
                <a:extLst>
                  <a:ext uri="{FF2B5EF4-FFF2-40B4-BE49-F238E27FC236}">
                    <a16:creationId xmlns:a16="http://schemas.microsoft.com/office/drawing/2014/main" id="{07F89B88-56DE-5360-280B-CFDF9B388341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55A12A2-1BA3-969F-912B-D5D56DE2A218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13ADE1D9-D6FB-F3EA-AFC7-790AB5E22B64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FAADB850-3DC8-B5A1-9A3E-AF6D958132EB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CD304CB3-250E-E909-EA89-16A89A76F6CB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6CB0552D-71A5-9BCE-EDF4-3233AB781F76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A6FCE2D7-89D2-B106-D397-CF30F3B78F2F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35F9142-3C25-73E4-5284-3941DF19338B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9" name="Graphic 21">
                <a:extLst>
                  <a:ext uri="{FF2B5EF4-FFF2-40B4-BE49-F238E27FC236}">
                    <a16:creationId xmlns:a16="http://schemas.microsoft.com/office/drawing/2014/main" id="{28998B9B-86A3-3B7E-799F-8B0C9D28182B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C603B39D-4F9F-7F41-56AD-345149605229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1" name="Graphic 21">
                  <a:extLst>
                    <a:ext uri="{FF2B5EF4-FFF2-40B4-BE49-F238E27FC236}">
                      <a16:creationId xmlns:a16="http://schemas.microsoft.com/office/drawing/2014/main" id="{61E428A5-84FE-36EA-62B6-9FA55DFACCFF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9AC4AF4-12F4-71B2-D519-E015670BC988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4C6EA27-9663-EDFA-83AA-C480C708B619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FA6A22A2-F5A1-2113-B164-5AA03213CD77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6DDF4C2C-2BC1-BE54-1CF1-B7662C24102B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A7B9DDA9-19F2-691F-40E4-19FCAC9D797B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3A799A2B-C106-05D9-843C-41DD17D6469B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FF700B3B-B45D-A23B-B9DE-FD746F5CB94A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ADACF5CA-DA41-9BCD-6D7E-75C01AACB7C9}"/>
                </a:ext>
              </a:extLst>
            </p:cNvPr>
            <p:cNvCxnSpPr>
              <a:stCxn id="46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0BCAB4-C20C-C337-257E-C82F6FAF739B}"/>
              </a:ext>
            </a:extLst>
          </p:cNvPr>
          <p:cNvGrpSpPr/>
          <p:nvPr/>
        </p:nvGrpSpPr>
        <p:grpSpPr>
          <a:xfrm>
            <a:off x="5844044" y="-826928"/>
            <a:ext cx="402311" cy="1861422"/>
            <a:chOff x="7496261" y="0"/>
            <a:chExt cx="402311" cy="1861422"/>
          </a:xfrm>
        </p:grpSpPr>
        <p:grpSp>
          <p:nvGrpSpPr>
            <p:cNvPr id="69" name="Graphic 21">
              <a:extLst>
                <a:ext uri="{FF2B5EF4-FFF2-40B4-BE49-F238E27FC236}">
                  <a16:creationId xmlns:a16="http://schemas.microsoft.com/office/drawing/2014/main" id="{8EB9B2A6-476E-42AD-B673-9DAFF0F641B1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6634596-6D63-2038-37AC-213D31C63C64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B77B907-FF54-1F55-A509-FFB46C215383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2651533-5E55-B0A4-DBE9-044F27709A6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2BD731F-C7F2-11C7-74F4-0126AE0AD96F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5" name="Graphic 21">
                <a:extLst>
                  <a:ext uri="{FF2B5EF4-FFF2-40B4-BE49-F238E27FC236}">
                    <a16:creationId xmlns:a16="http://schemas.microsoft.com/office/drawing/2014/main" id="{39C32D37-0DE0-4A28-BF49-2B99C8D2B45A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0CA3DAD8-2FA4-23C5-7029-28CFD0E76BC7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0E8BCFCE-5E57-D85A-DCD3-6BE2CA620531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1ADF61E-8314-916C-B676-9E963D70F683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000D044-4466-7BCC-E4D0-C400461029EF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" name="Graphic 21">
                <a:extLst>
                  <a:ext uri="{FF2B5EF4-FFF2-40B4-BE49-F238E27FC236}">
                    <a16:creationId xmlns:a16="http://schemas.microsoft.com/office/drawing/2014/main" id="{40F95EE4-6B9B-4471-785D-927274DB79B5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8E633ED-5CEE-D34A-D0EA-60C82C5BC494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A4BD8B2-148B-8181-B2B4-B4898B8F44DD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0C2BE502-D559-187F-0758-6E9B771B713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81BEC740-3EEF-503E-FD9F-9626169E03DC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CEDAD764-B8EE-5A7E-4970-AFAC3F47F6E4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5506ADD9-E203-CEED-FC21-4C1D93B3DD38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D30984C1-BCA8-5495-51AF-BDD4BE462EAA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9" name="Graphic 21">
                <a:extLst>
                  <a:ext uri="{FF2B5EF4-FFF2-40B4-BE49-F238E27FC236}">
                    <a16:creationId xmlns:a16="http://schemas.microsoft.com/office/drawing/2014/main" id="{10FAFAAA-8412-4481-1F2B-AC9F3BEF2FA4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C891579A-50E7-2014-AB20-DF15CA17643B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" name="Graphic 21">
                  <a:extLst>
                    <a:ext uri="{FF2B5EF4-FFF2-40B4-BE49-F238E27FC236}">
                      <a16:creationId xmlns:a16="http://schemas.microsoft.com/office/drawing/2014/main" id="{7E547E78-4B95-9E6F-ED4C-E74D0BE8F720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622CDE8-C960-E539-622C-E39A7034CD2D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121DCFA4-E403-B6DC-98FF-0AB7E0E6B811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45536A7E-F419-0C64-0697-4207F2AE192D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F7588A05-8081-9A84-2C22-F87687F3ABBD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63BBC049-6649-B330-3BFB-C13C8C96A036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1C209F3E-2163-AD01-985E-5CB1AF09AB94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1D6BE804-0595-668F-D889-FE26FA52820C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D7229AAD-FD13-EEE6-EF93-A523EF9E25CA}"/>
                </a:ext>
              </a:extLst>
            </p:cNvPr>
            <p:cNvCxnSpPr>
              <a:stCxn id="76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AFEB2724-A7B1-5770-4B4D-F52F890B054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65" r="29065"/>
          <a:stretch>
            <a:fillRect/>
          </a:stretch>
        </p:blipFill>
        <p:spPr/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FF21DDE2-DF78-26D7-2771-F942C0201494}"/>
              </a:ext>
            </a:extLst>
          </p:cNvPr>
          <p:cNvGrpSpPr/>
          <p:nvPr/>
        </p:nvGrpSpPr>
        <p:grpSpPr>
          <a:xfrm>
            <a:off x="8006323" y="441325"/>
            <a:ext cx="1457180" cy="1457180"/>
            <a:chOff x="6623257" y="4804174"/>
            <a:chExt cx="1028700" cy="10287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F1A0FE0-F16C-86B3-0A13-DAD95922C282}"/>
                </a:ext>
              </a:extLst>
            </p:cNvPr>
            <p:cNvSpPr/>
            <p:nvPr/>
          </p:nvSpPr>
          <p:spPr>
            <a:xfrm>
              <a:off x="6623257" y="4804174"/>
              <a:ext cx="1028700" cy="1028700"/>
            </a:xfrm>
            <a:custGeom>
              <a:avLst/>
              <a:gdLst>
                <a:gd name="connsiteX0" fmla="*/ 399098 w 564832"/>
                <a:gd name="connsiteY0" fmla="*/ 0 h 564832"/>
                <a:gd name="connsiteX1" fmla="*/ 165735 w 564832"/>
                <a:gd name="connsiteY1" fmla="*/ 0 h 564832"/>
                <a:gd name="connsiteX2" fmla="*/ 0 w 564832"/>
                <a:gd name="connsiteY2" fmla="*/ 165735 h 564832"/>
                <a:gd name="connsiteX3" fmla="*/ 0 w 564832"/>
                <a:gd name="connsiteY3" fmla="*/ 399098 h 564832"/>
                <a:gd name="connsiteX4" fmla="*/ 165735 w 564832"/>
                <a:gd name="connsiteY4" fmla="*/ 564833 h 564832"/>
                <a:gd name="connsiteX5" fmla="*/ 399098 w 564832"/>
                <a:gd name="connsiteY5" fmla="*/ 564833 h 564832"/>
                <a:gd name="connsiteX6" fmla="*/ 564833 w 564832"/>
                <a:gd name="connsiteY6" fmla="*/ 399098 h 564832"/>
                <a:gd name="connsiteX7" fmla="*/ 564833 w 564832"/>
                <a:gd name="connsiteY7" fmla="*/ 165735 h 5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832" h="564832">
                  <a:moveTo>
                    <a:pt x="399098" y="0"/>
                  </a:moveTo>
                  <a:lnTo>
                    <a:pt x="165735" y="0"/>
                  </a:lnTo>
                  <a:lnTo>
                    <a:pt x="0" y="165735"/>
                  </a:lnTo>
                  <a:lnTo>
                    <a:pt x="0" y="399098"/>
                  </a:lnTo>
                  <a:lnTo>
                    <a:pt x="165735" y="564833"/>
                  </a:lnTo>
                  <a:lnTo>
                    <a:pt x="399098" y="564833"/>
                  </a:lnTo>
                  <a:lnTo>
                    <a:pt x="564833" y="399098"/>
                  </a:lnTo>
                  <a:lnTo>
                    <a:pt x="564833" y="16573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  <a:effectLst>
              <a:outerShdw blurRad="2413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2000" b="1" dirty="0">
                <a:solidFill>
                  <a:schemeClr val="lt1"/>
                </a:solidFill>
                <a:latin typeface="+mj-lt"/>
              </a:endParaRPr>
            </a:p>
          </p:txBody>
        </p:sp>
        <p:grpSp>
          <p:nvGrpSpPr>
            <p:cNvPr id="21" name="Graphic 79">
              <a:extLst>
                <a:ext uri="{FF2B5EF4-FFF2-40B4-BE49-F238E27FC236}">
                  <a16:creationId xmlns:a16="http://schemas.microsoft.com/office/drawing/2014/main" id="{57D60758-C31D-4C98-F10F-25BD5C4BC776}"/>
                </a:ext>
              </a:extLst>
            </p:cNvPr>
            <p:cNvGrpSpPr/>
            <p:nvPr/>
          </p:nvGrpSpPr>
          <p:grpSpPr>
            <a:xfrm>
              <a:off x="6666625" y="4845808"/>
              <a:ext cx="941963" cy="943697"/>
              <a:chOff x="5838824" y="3170872"/>
              <a:chExt cx="517207" cy="518159"/>
            </a:xfrm>
            <a:solidFill>
              <a:schemeClr val="accent6"/>
            </a:solidFill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C1DF08A-5FA1-FF75-F2A9-C5DA42872C1D}"/>
                  </a:ext>
                </a:extLst>
              </p:cNvPr>
              <p:cNvSpPr/>
              <p:nvPr/>
            </p:nvSpPr>
            <p:spPr>
              <a:xfrm>
                <a:off x="6115049" y="3230879"/>
                <a:ext cx="181927" cy="181927"/>
              </a:xfrm>
              <a:custGeom>
                <a:avLst/>
                <a:gdLst>
                  <a:gd name="connsiteX0" fmla="*/ 0 w 181927"/>
                  <a:gd name="connsiteY0" fmla="*/ 171450 h 181927"/>
                  <a:gd name="connsiteX1" fmla="*/ 10477 w 181927"/>
                  <a:gd name="connsiteY1" fmla="*/ 181928 h 181927"/>
                  <a:gd name="connsiteX2" fmla="*/ 181927 w 181927"/>
                  <a:gd name="connsiteY2" fmla="*/ 33338 h 181927"/>
                  <a:gd name="connsiteX3" fmla="*/ 148590 w 181927"/>
                  <a:gd name="connsiteY3" fmla="*/ 0 h 181927"/>
                  <a:gd name="connsiteX4" fmla="*/ 0 w 181927"/>
                  <a:gd name="connsiteY4" fmla="*/ 171450 h 181927"/>
                  <a:gd name="connsiteX5" fmla="*/ 135255 w 181927"/>
                  <a:gd name="connsiteY5" fmla="*/ 82868 h 181927"/>
                  <a:gd name="connsiteX6" fmla="*/ 30480 w 181927"/>
                  <a:gd name="connsiteY6" fmla="*/ 151448 h 181927"/>
                  <a:gd name="connsiteX7" fmla="*/ 100013 w 181927"/>
                  <a:gd name="connsiteY7" fmla="*/ 45720 h 181927"/>
                  <a:gd name="connsiteX8" fmla="*/ 135255 w 181927"/>
                  <a:gd name="connsiteY8" fmla="*/ 82868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0" y="171450"/>
                    </a:moveTo>
                    <a:cubicBezTo>
                      <a:pt x="3810" y="174308"/>
                      <a:pt x="7620" y="177165"/>
                      <a:pt x="10477" y="181928"/>
                    </a:cubicBezTo>
                    <a:cubicBezTo>
                      <a:pt x="133350" y="130493"/>
                      <a:pt x="178118" y="69533"/>
                      <a:pt x="181927" y="33338"/>
                    </a:cubicBezTo>
                    <a:lnTo>
                      <a:pt x="148590" y="0"/>
                    </a:lnTo>
                    <a:cubicBezTo>
                      <a:pt x="107632" y="3810"/>
                      <a:pt x="47625" y="57150"/>
                      <a:pt x="0" y="171450"/>
                    </a:cubicBezTo>
                    <a:close/>
                    <a:moveTo>
                      <a:pt x="135255" y="82868"/>
                    </a:moveTo>
                    <a:cubicBezTo>
                      <a:pt x="120968" y="97155"/>
                      <a:pt x="91440" y="109538"/>
                      <a:pt x="30480" y="151448"/>
                    </a:cubicBezTo>
                    <a:cubicBezTo>
                      <a:pt x="73343" y="89535"/>
                      <a:pt x="85725" y="60008"/>
                      <a:pt x="100013" y="45720"/>
                    </a:cubicBezTo>
                    <a:cubicBezTo>
                      <a:pt x="138113" y="6667"/>
                      <a:pt x="174308" y="42863"/>
                      <a:pt x="135255" y="82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FA25A7C-6753-911A-2D58-16F4168A4CAD}"/>
                  </a:ext>
                </a:extLst>
              </p:cNvPr>
              <p:cNvSpPr/>
              <p:nvPr/>
            </p:nvSpPr>
            <p:spPr>
              <a:xfrm>
                <a:off x="6054469" y="3170872"/>
                <a:ext cx="84799" cy="226695"/>
              </a:xfrm>
              <a:custGeom>
                <a:avLst/>
                <a:gdLst>
                  <a:gd name="connsiteX0" fmla="*/ 35815 w 84799"/>
                  <a:gd name="connsiteY0" fmla="*/ 226695 h 226695"/>
                  <a:gd name="connsiteX1" fmla="*/ 42482 w 84799"/>
                  <a:gd name="connsiteY1" fmla="*/ 225743 h 226695"/>
                  <a:gd name="connsiteX2" fmla="*/ 49150 w 84799"/>
                  <a:gd name="connsiteY2" fmla="*/ 226695 h 226695"/>
                  <a:gd name="connsiteX3" fmla="*/ 69152 w 84799"/>
                  <a:gd name="connsiteY3" fmla="*/ 4763 h 226695"/>
                  <a:gd name="connsiteX4" fmla="*/ 65342 w 84799"/>
                  <a:gd name="connsiteY4" fmla="*/ 0 h 226695"/>
                  <a:gd name="connsiteX5" fmla="*/ 18670 w 84799"/>
                  <a:gd name="connsiteY5" fmla="*/ 0 h 226695"/>
                  <a:gd name="connsiteX6" fmla="*/ 14860 w 84799"/>
                  <a:gd name="connsiteY6" fmla="*/ 4763 h 226695"/>
                  <a:gd name="connsiteX7" fmla="*/ 35815 w 84799"/>
                  <a:gd name="connsiteY7" fmla="*/ 226695 h 226695"/>
                  <a:gd name="connsiteX8" fmla="*/ 68200 w 84799"/>
                  <a:gd name="connsiteY8" fmla="*/ 68580 h 226695"/>
                  <a:gd name="connsiteX9" fmla="*/ 42482 w 84799"/>
                  <a:gd name="connsiteY9" fmla="*/ 191453 h 226695"/>
                  <a:gd name="connsiteX10" fmla="*/ 16765 w 84799"/>
                  <a:gd name="connsiteY10" fmla="*/ 67628 h 226695"/>
                  <a:gd name="connsiteX11" fmla="*/ 68200 w 84799"/>
                  <a:gd name="connsiteY11" fmla="*/ 68580 h 22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5">
                    <a:moveTo>
                      <a:pt x="35815" y="226695"/>
                    </a:moveTo>
                    <a:cubicBezTo>
                      <a:pt x="37720" y="225743"/>
                      <a:pt x="40577" y="225743"/>
                      <a:pt x="42482" y="225743"/>
                    </a:cubicBezTo>
                    <a:cubicBezTo>
                      <a:pt x="45340" y="225743"/>
                      <a:pt x="47245" y="225743"/>
                      <a:pt x="49150" y="226695"/>
                    </a:cubicBezTo>
                    <a:cubicBezTo>
                      <a:pt x="95822" y="112395"/>
                      <a:pt x="90107" y="37148"/>
                      <a:pt x="69152" y="4763"/>
                    </a:cubicBezTo>
                    <a:cubicBezTo>
                      <a:pt x="68200" y="2857"/>
                      <a:pt x="66295" y="1905"/>
                      <a:pt x="65342" y="0"/>
                    </a:cubicBezTo>
                    <a:lnTo>
                      <a:pt x="18670" y="0"/>
                    </a:lnTo>
                    <a:cubicBezTo>
                      <a:pt x="17717" y="1905"/>
                      <a:pt x="15812" y="2857"/>
                      <a:pt x="14860" y="4763"/>
                    </a:cubicBezTo>
                    <a:cubicBezTo>
                      <a:pt x="-5143" y="37148"/>
                      <a:pt x="-10858" y="112395"/>
                      <a:pt x="35815" y="226695"/>
                    </a:cubicBezTo>
                    <a:close/>
                    <a:moveTo>
                      <a:pt x="68200" y="68580"/>
                    </a:moveTo>
                    <a:cubicBezTo>
                      <a:pt x="68200" y="88583"/>
                      <a:pt x="55817" y="118110"/>
                      <a:pt x="42482" y="191453"/>
                    </a:cubicBezTo>
                    <a:cubicBezTo>
                      <a:pt x="29147" y="118110"/>
                      <a:pt x="16765" y="88583"/>
                      <a:pt x="16765" y="67628"/>
                    </a:cubicBezTo>
                    <a:cubicBezTo>
                      <a:pt x="16765" y="12383"/>
                      <a:pt x="68200" y="13335"/>
                      <a:pt x="68200" y="685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56BBE22-86D3-AF01-A07E-1F16F5C9CB44}"/>
                  </a:ext>
                </a:extLst>
              </p:cNvPr>
              <p:cNvSpPr/>
              <p:nvPr/>
            </p:nvSpPr>
            <p:spPr>
              <a:xfrm>
                <a:off x="5897879" y="3230879"/>
                <a:ext cx="181927" cy="181927"/>
              </a:xfrm>
              <a:custGeom>
                <a:avLst/>
                <a:gdLst>
                  <a:gd name="connsiteX0" fmla="*/ 171450 w 181927"/>
                  <a:gd name="connsiteY0" fmla="*/ 181928 h 181927"/>
                  <a:gd name="connsiteX1" fmla="*/ 181928 w 181927"/>
                  <a:gd name="connsiteY1" fmla="*/ 171450 h 181927"/>
                  <a:gd name="connsiteX2" fmla="*/ 33338 w 181927"/>
                  <a:gd name="connsiteY2" fmla="*/ 0 h 181927"/>
                  <a:gd name="connsiteX3" fmla="*/ 0 w 181927"/>
                  <a:gd name="connsiteY3" fmla="*/ 33338 h 181927"/>
                  <a:gd name="connsiteX4" fmla="*/ 171450 w 181927"/>
                  <a:gd name="connsiteY4" fmla="*/ 181928 h 181927"/>
                  <a:gd name="connsiteX5" fmla="*/ 82868 w 181927"/>
                  <a:gd name="connsiteY5" fmla="*/ 45720 h 181927"/>
                  <a:gd name="connsiteX6" fmla="*/ 151448 w 181927"/>
                  <a:gd name="connsiteY6" fmla="*/ 151448 h 181927"/>
                  <a:gd name="connsiteX7" fmla="*/ 45720 w 181927"/>
                  <a:gd name="connsiteY7" fmla="*/ 81915 h 181927"/>
                  <a:gd name="connsiteX8" fmla="*/ 82868 w 181927"/>
                  <a:gd name="connsiteY8" fmla="*/ 4572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71450" y="181928"/>
                    </a:moveTo>
                    <a:cubicBezTo>
                      <a:pt x="174308" y="178118"/>
                      <a:pt x="177165" y="174308"/>
                      <a:pt x="181928" y="171450"/>
                    </a:cubicBezTo>
                    <a:cubicBezTo>
                      <a:pt x="134303" y="57150"/>
                      <a:pt x="74295" y="3810"/>
                      <a:pt x="33338" y="0"/>
                    </a:cubicBezTo>
                    <a:lnTo>
                      <a:pt x="0" y="33338"/>
                    </a:lnTo>
                    <a:cubicBezTo>
                      <a:pt x="3810" y="69533"/>
                      <a:pt x="48578" y="130493"/>
                      <a:pt x="171450" y="181928"/>
                    </a:cubicBezTo>
                    <a:close/>
                    <a:moveTo>
                      <a:pt x="82868" y="45720"/>
                    </a:moveTo>
                    <a:cubicBezTo>
                      <a:pt x="97155" y="60008"/>
                      <a:pt x="109538" y="89535"/>
                      <a:pt x="151448" y="151448"/>
                    </a:cubicBezTo>
                    <a:cubicBezTo>
                      <a:pt x="89535" y="108585"/>
                      <a:pt x="60008" y="96202"/>
                      <a:pt x="45720" y="81915"/>
                    </a:cubicBezTo>
                    <a:cubicBezTo>
                      <a:pt x="6667" y="42863"/>
                      <a:pt x="42863" y="7620"/>
                      <a:pt x="8286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F6D3544-440B-B9E4-97CF-13AAE1BA76FE}"/>
                  </a:ext>
                </a:extLst>
              </p:cNvPr>
              <p:cNvSpPr/>
              <p:nvPr/>
            </p:nvSpPr>
            <p:spPr>
              <a:xfrm>
                <a:off x="6130289" y="3386137"/>
                <a:ext cx="225742" cy="86677"/>
              </a:xfrm>
              <a:custGeom>
                <a:avLst/>
                <a:gdLst>
                  <a:gd name="connsiteX0" fmla="*/ 152400 w 225742"/>
                  <a:gd name="connsiteY0" fmla="*/ 86677 h 86677"/>
                  <a:gd name="connsiteX1" fmla="*/ 225743 w 225742"/>
                  <a:gd name="connsiteY1" fmla="*/ 66675 h 86677"/>
                  <a:gd name="connsiteX2" fmla="*/ 225743 w 225742"/>
                  <a:gd name="connsiteY2" fmla="*/ 20003 h 86677"/>
                  <a:gd name="connsiteX3" fmla="*/ 152400 w 225742"/>
                  <a:gd name="connsiteY3" fmla="*/ 0 h 86677"/>
                  <a:gd name="connsiteX4" fmla="*/ 0 w 225742"/>
                  <a:gd name="connsiteY4" fmla="*/ 36195 h 86677"/>
                  <a:gd name="connsiteX5" fmla="*/ 953 w 225742"/>
                  <a:gd name="connsiteY5" fmla="*/ 42863 h 86677"/>
                  <a:gd name="connsiteX6" fmla="*/ 0 w 225742"/>
                  <a:gd name="connsiteY6" fmla="*/ 49530 h 86677"/>
                  <a:gd name="connsiteX7" fmla="*/ 152400 w 225742"/>
                  <a:gd name="connsiteY7" fmla="*/ 86677 h 86677"/>
                  <a:gd name="connsiteX8" fmla="*/ 158115 w 225742"/>
                  <a:gd name="connsiteY8" fmla="*/ 18097 h 86677"/>
                  <a:gd name="connsiteX9" fmla="*/ 158115 w 225742"/>
                  <a:gd name="connsiteY9" fmla="*/ 69532 h 86677"/>
                  <a:gd name="connsiteX10" fmla="*/ 35243 w 225742"/>
                  <a:gd name="connsiteY10" fmla="*/ 43815 h 86677"/>
                  <a:gd name="connsiteX11" fmla="*/ 158115 w 225742"/>
                  <a:gd name="connsiteY11" fmla="*/ 18097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2" h="86677">
                    <a:moveTo>
                      <a:pt x="152400" y="86677"/>
                    </a:moveTo>
                    <a:cubicBezTo>
                      <a:pt x="187643" y="86677"/>
                      <a:pt x="211455" y="78105"/>
                      <a:pt x="225743" y="66675"/>
                    </a:cubicBezTo>
                    <a:lnTo>
                      <a:pt x="225743" y="20003"/>
                    </a:lnTo>
                    <a:cubicBezTo>
                      <a:pt x="212408" y="8572"/>
                      <a:pt x="187643" y="0"/>
                      <a:pt x="152400" y="0"/>
                    </a:cubicBezTo>
                    <a:cubicBezTo>
                      <a:pt x="109538" y="0"/>
                      <a:pt x="57150" y="12382"/>
                      <a:pt x="0" y="36195"/>
                    </a:cubicBezTo>
                    <a:cubicBezTo>
                      <a:pt x="953" y="38100"/>
                      <a:pt x="953" y="40957"/>
                      <a:pt x="953" y="42863"/>
                    </a:cubicBezTo>
                    <a:cubicBezTo>
                      <a:pt x="953" y="45720"/>
                      <a:pt x="953" y="47625"/>
                      <a:pt x="0" y="49530"/>
                    </a:cubicBezTo>
                    <a:cubicBezTo>
                      <a:pt x="56198" y="74295"/>
                      <a:pt x="109538" y="86677"/>
                      <a:pt x="152400" y="86677"/>
                    </a:cubicBezTo>
                    <a:close/>
                    <a:moveTo>
                      <a:pt x="158115" y="18097"/>
                    </a:moveTo>
                    <a:cubicBezTo>
                      <a:pt x="213360" y="18097"/>
                      <a:pt x="212408" y="69532"/>
                      <a:pt x="158115" y="69532"/>
                    </a:cubicBezTo>
                    <a:cubicBezTo>
                      <a:pt x="138113" y="69532"/>
                      <a:pt x="108585" y="57150"/>
                      <a:pt x="35243" y="43815"/>
                    </a:cubicBezTo>
                    <a:cubicBezTo>
                      <a:pt x="108585" y="30480"/>
                      <a:pt x="138113" y="18097"/>
                      <a:pt x="158115" y="18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FB905D65-8D64-BAA0-1E54-95C8D883266F}"/>
                  </a:ext>
                </a:extLst>
              </p:cNvPr>
              <p:cNvSpPr/>
              <p:nvPr/>
            </p:nvSpPr>
            <p:spPr>
              <a:xfrm>
                <a:off x="6200774" y="3273741"/>
                <a:ext cx="154305" cy="119062"/>
              </a:xfrm>
              <a:custGeom>
                <a:avLst/>
                <a:gdLst>
                  <a:gd name="connsiteX0" fmla="*/ 0 w 154305"/>
                  <a:gd name="connsiteY0" fmla="*/ 113348 h 119062"/>
                  <a:gd name="connsiteX1" fmla="*/ 80963 w 154305"/>
                  <a:gd name="connsiteY1" fmla="*/ 101918 h 119062"/>
                  <a:gd name="connsiteX2" fmla="*/ 154305 w 154305"/>
                  <a:gd name="connsiteY2" fmla="*/ 119063 h 119062"/>
                  <a:gd name="connsiteX3" fmla="*/ 154305 w 154305"/>
                  <a:gd name="connsiteY3" fmla="*/ 49530 h 119062"/>
                  <a:gd name="connsiteX4" fmla="*/ 104775 w 154305"/>
                  <a:gd name="connsiteY4" fmla="*/ 0 h 119062"/>
                  <a:gd name="connsiteX5" fmla="*/ 0 w 154305"/>
                  <a:gd name="connsiteY5" fmla="*/ 113348 h 119062"/>
                  <a:gd name="connsiteX6" fmla="*/ 124777 w 154305"/>
                  <a:gd name="connsiteY6" fmla="*/ 94298 h 119062"/>
                  <a:gd name="connsiteX7" fmla="*/ 76200 w 154305"/>
                  <a:gd name="connsiteY7" fmla="*/ 81915 h 119062"/>
                  <a:gd name="connsiteX8" fmla="*/ 101918 w 154305"/>
                  <a:gd name="connsiteY8" fmla="*/ 39052 h 119062"/>
                  <a:gd name="connsiteX9" fmla="*/ 138113 w 154305"/>
                  <a:gd name="connsiteY9" fmla="*/ 56198 h 119062"/>
                  <a:gd name="connsiteX10" fmla="*/ 124777 w 154305"/>
                  <a:gd name="connsiteY10" fmla="*/ 94298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0" y="113348"/>
                    </a:moveTo>
                    <a:cubicBezTo>
                      <a:pt x="29527" y="105727"/>
                      <a:pt x="57150" y="101918"/>
                      <a:pt x="80963" y="101918"/>
                    </a:cubicBezTo>
                    <a:cubicBezTo>
                      <a:pt x="114300" y="101918"/>
                      <a:pt x="138113" y="108585"/>
                      <a:pt x="154305" y="119063"/>
                    </a:cubicBezTo>
                    <a:lnTo>
                      <a:pt x="154305" y="49530"/>
                    </a:lnTo>
                    <a:lnTo>
                      <a:pt x="104775" y="0"/>
                    </a:lnTo>
                    <a:cubicBezTo>
                      <a:pt x="98107" y="33338"/>
                      <a:pt x="64770" y="74295"/>
                      <a:pt x="0" y="113348"/>
                    </a:cubicBezTo>
                    <a:close/>
                    <a:moveTo>
                      <a:pt x="124777" y="94298"/>
                    </a:moveTo>
                    <a:cubicBezTo>
                      <a:pt x="117157" y="84773"/>
                      <a:pt x="86677" y="86677"/>
                      <a:pt x="76200" y="81915"/>
                    </a:cubicBezTo>
                    <a:cubicBezTo>
                      <a:pt x="80010" y="72390"/>
                      <a:pt x="102870" y="51435"/>
                      <a:pt x="101918" y="39052"/>
                    </a:cubicBezTo>
                    <a:cubicBezTo>
                      <a:pt x="114300" y="41910"/>
                      <a:pt x="126682" y="47625"/>
                      <a:pt x="138113" y="56198"/>
                    </a:cubicBezTo>
                    <a:cubicBezTo>
                      <a:pt x="136208" y="70485"/>
                      <a:pt x="131445" y="83820"/>
                      <a:pt x="124777" y="942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6C98E57-3C45-6884-2A9C-6320155C5AD8}"/>
                  </a:ext>
                </a:extLst>
              </p:cNvPr>
              <p:cNvSpPr/>
              <p:nvPr/>
            </p:nvSpPr>
            <p:spPr>
              <a:xfrm>
                <a:off x="6055586" y="3462337"/>
                <a:ext cx="84799" cy="226694"/>
              </a:xfrm>
              <a:custGeom>
                <a:avLst/>
                <a:gdLst>
                  <a:gd name="connsiteX0" fmla="*/ 48985 w 84799"/>
                  <a:gd name="connsiteY0" fmla="*/ 0 h 226694"/>
                  <a:gd name="connsiteX1" fmla="*/ 42318 w 84799"/>
                  <a:gd name="connsiteY1" fmla="*/ 952 h 226694"/>
                  <a:gd name="connsiteX2" fmla="*/ 35650 w 84799"/>
                  <a:gd name="connsiteY2" fmla="*/ 0 h 226694"/>
                  <a:gd name="connsiteX3" fmla="*/ 15648 w 84799"/>
                  <a:gd name="connsiteY3" fmla="*/ 221933 h 226694"/>
                  <a:gd name="connsiteX4" fmla="*/ 19458 w 84799"/>
                  <a:gd name="connsiteY4" fmla="*/ 226695 h 226694"/>
                  <a:gd name="connsiteX5" fmla="*/ 66130 w 84799"/>
                  <a:gd name="connsiteY5" fmla="*/ 226695 h 226694"/>
                  <a:gd name="connsiteX6" fmla="*/ 69940 w 84799"/>
                  <a:gd name="connsiteY6" fmla="*/ 221933 h 226694"/>
                  <a:gd name="connsiteX7" fmla="*/ 48985 w 84799"/>
                  <a:gd name="connsiteY7" fmla="*/ 0 h 226694"/>
                  <a:gd name="connsiteX8" fmla="*/ 15648 w 84799"/>
                  <a:gd name="connsiteY8" fmla="*/ 159068 h 226694"/>
                  <a:gd name="connsiteX9" fmla="*/ 41365 w 84799"/>
                  <a:gd name="connsiteY9" fmla="*/ 36195 h 226694"/>
                  <a:gd name="connsiteX10" fmla="*/ 67083 w 84799"/>
                  <a:gd name="connsiteY10" fmla="*/ 160020 h 226694"/>
                  <a:gd name="connsiteX11" fmla="*/ 15648 w 84799"/>
                  <a:gd name="connsiteY11" fmla="*/ 159068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99" h="226694">
                    <a:moveTo>
                      <a:pt x="48985" y="0"/>
                    </a:moveTo>
                    <a:cubicBezTo>
                      <a:pt x="47080" y="952"/>
                      <a:pt x="44223" y="952"/>
                      <a:pt x="42318" y="952"/>
                    </a:cubicBezTo>
                    <a:cubicBezTo>
                      <a:pt x="39460" y="952"/>
                      <a:pt x="37555" y="952"/>
                      <a:pt x="35650" y="0"/>
                    </a:cubicBezTo>
                    <a:cubicBezTo>
                      <a:pt x="-11022" y="114300"/>
                      <a:pt x="-5307" y="189548"/>
                      <a:pt x="15648" y="221933"/>
                    </a:cubicBezTo>
                    <a:cubicBezTo>
                      <a:pt x="16600" y="223838"/>
                      <a:pt x="18505" y="224790"/>
                      <a:pt x="19458" y="226695"/>
                    </a:cubicBezTo>
                    <a:lnTo>
                      <a:pt x="66130" y="226695"/>
                    </a:lnTo>
                    <a:cubicBezTo>
                      <a:pt x="67083" y="224790"/>
                      <a:pt x="68988" y="223838"/>
                      <a:pt x="69940" y="221933"/>
                    </a:cubicBezTo>
                    <a:cubicBezTo>
                      <a:pt x="89943" y="189548"/>
                      <a:pt x="95658" y="115252"/>
                      <a:pt x="48985" y="0"/>
                    </a:cubicBezTo>
                    <a:close/>
                    <a:moveTo>
                      <a:pt x="15648" y="159068"/>
                    </a:moveTo>
                    <a:cubicBezTo>
                      <a:pt x="15648" y="139065"/>
                      <a:pt x="28030" y="109538"/>
                      <a:pt x="41365" y="36195"/>
                    </a:cubicBezTo>
                    <a:cubicBezTo>
                      <a:pt x="54700" y="109538"/>
                      <a:pt x="67083" y="139065"/>
                      <a:pt x="67083" y="160020"/>
                    </a:cubicBezTo>
                    <a:cubicBezTo>
                      <a:pt x="67083" y="214313"/>
                      <a:pt x="16600" y="214313"/>
                      <a:pt x="15648" y="159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2008A89-EB54-E41A-1228-1D070CB96308}"/>
                  </a:ext>
                </a:extLst>
              </p:cNvPr>
              <p:cNvSpPr/>
              <p:nvPr/>
            </p:nvSpPr>
            <p:spPr>
              <a:xfrm>
                <a:off x="6114096" y="3448049"/>
                <a:ext cx="181927" cy="181927"/>
              </a:xfrm>
              <a:custGeom>
                <a:avLst/>
                <a:gdLst>
                  <a:gd name="connsiteX0" fmla="*/ 10478 w 181927"/>
                  <a:gd name="connsiteY0" fmla="*/ 0 h 181927"/>
                  <a:gd name="connsiteX1" fmla="*/ 0 w 181927"/>
                  <a:gd name="connsiteY1" fmla="*/ 10477 h 181927"/>
                  <a:gd name="connsiteX2" fmla="*/ 148590 w 181927"/>
                  <a:gd name="connsiteY2" fmla="*/ 181927 h 181927"/>
                  <a:gd name="connsiteX3" fmla="*/ 181928 w 181927"/>
                  <a:gd name="connsiteY3" fmla="*/ 148590 h 181927"/>
                  <a:gd name="connsiteX4" fmla="*/ 10478 w 181927"/>
                  <a:gd name="connsiteY4" fmla="*/ 0 h 181927"/>
                  <a:gd name="connsiteX5" fmla="*/ 100013 w 181927"/>
                  <a:gd name="connsiteY5" fmla="*/ 135255 h 181927"/>
                  <a:gd name="connsiteX6" fmla="*/ 31433 w 181927"/>
                  <a:gd name="connsiteY6" fmla="*/ 30480 h 181927"/>
                  <a:gd name="connsiteX7" fmla="*/ 137160 w 181927"/>
                  <a:gd name="connsiteY7" fmla="*/ 100013 h 181927"/>
                  <a:gd name="connsiteX8" fmla="*/ 100013 w 181927"/>
                  <a:gd name="connsiteY8" fmla="*/ 135255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0478" y="0"/>
                    </a:moveTo>
                    <a:cubicBezTo>
                      <a:pt x="7620" y="3810"/>
                      <a:pt x="4763" y="7620"/>
                      <a:pt x="0" y="10477"/>
                    </a:cubicBezTo>
                    <a:cubicBezTo>
                      <a:pt x="47625" y="124777"/>
                      <a:pt x="107633" y="178118"/>
                      <a:pt x="148590" y="181927"/>
                    </a:cubicBezTo>
                    <a:lnTo>
                      <a:pt x="181928" y="148590"/>
                    </a:lnTo>
                    <a:cubicBezTo>
                      <a:pt x="178117" y="112395"/>
                      <a:pt x="133350" y="51435"/>
                      <a:pt x="10478" y="0"/>
                    </a:cubicBezTo>
                    <a:close/>
                    <a:moveTo>
                      <a:pt x="100013" y="135255"/>
                    </a:moveTo>
                    <a:cubicBezTo>
                      <a:pt x="85725" y="120968"/>
                      <a:pt x="73342" y="91440"/>
                      <a:pt x="31433" y="30480"/>
                    </a:cubicBezTo>
                    <a:cubicBezTo>
                      <a:pt x="93345" y="73343"/>
                      <a:pt x="122873" y="85725"/>
                      <a:pt x="137160" y="100013"/>
                    </a:cubicBezTo>
                    <a:cubicBezTo>
                      <a:pt x="175260" y="138113"/>
                      <a:pt x="139065" y="174308"/>
                      <a:pt x="100013" y="1352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5B26301-7E64-E6A1-6ADF-1970F5DE563F}"/>
                  </a:ext>
                </a:extLst>
              </p:cNvPr>
              <p:cNvSpPr/>
              <p:nvPr/>
            </p:nvSpPr>
            <p:spPr>
              <a:xfrm>
                <a:off x="5838824" y="3387089"/>
                <a:ext cx="225742" cy="85724"/>
              </a:xfrm>
              <a:custGeom>
                <a:avLst/>
                <a:gdLst>
                  <a:gd name="connsiteX0" fmla="*/ 73343 w 225742"/>
                  <a:gd name="connsiteY0" fmla="*/ 85725 h 85724"/>
                  <a:gd name="connsiteX1" fmla="*/ 225743 w 225742"/>
                  <a:gd name="connsiteY1" fmla="*/ 49530 h 85724"/>
                  <a:gd name="connsiteX2" fmla="*/ 224790 w 225742"/>
                  <a:gd name="connsiteY2" fmla="*/ 42863 h 85724"/>
                  <a:gd name="connsiteX3" fmla="*/ 225743 w 225742"/>
                  <a:gd name="connsiteY3" fmla="*/ 36195 h 85724"/>
                  <a:gd name="connsiteX4" fmla="*/ 73343 w 225742"/>
                  <a:gd name="connsiteY4" fmla="*/ 0 h 85724"/>
                  <a:gd name="connsiteX5" fmla="*/ 0 w 225742"/>
                  <a:gd name="connsiteY5" fmla="*/ 20003 h 85724"/>
                  <a:gd name="connsiteX6" fmla="*/ 0 w 225742"/>
                  <a:gd name="connsiteY6" fmla="*/ 66675 h 85724"/>
                  <a:gd name="connsiteX7" fmla="*/ 73343 w 225742"/>
                  <a:gd name="connsiteY7" fmla="*/ 85725 h 85724"/>
                  <a:gd name="connsiteX8" fmla="*/ 73343 w 225742"/>
                  <a:gd name="connsiteY8" fmla="*/ 85725 h 85724"/>
                  <a:gd name="connsiteX9" fmla="*/ 67628 w 225742"/>
                  <a:gd name="connsiteY9" fmla="*/ 17145 h 85724"/>
                  <a:gd name="connsiteX10" fmla="*/ 190500 w 225742"/>
                  <a:gd name="connsiteY10" fmla="*/ 42863 h 85724"/>
                  <a:gd name="connsiteX11" fmla="*/ 66675 w 225742"/>
                  <a:gd name="connsiteY11" fmla="*/ 68580 h 85724"/>
                  <a:gd name="connsiteX12" fmla="*/ 67628 w 225742"/>
                  <a:gd name="connsiteY12" fmla="*/ 17145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42" h="85724">
                    <a:moveTo>
                      <a:pt x="73343" y="85725"/>
                    </a:moveTo>
                    <a:cubicBezTo>
                      <a:pt x="116205" y="85725"/>
                      <a:pt x="168593" y="73342"/>
                      <a:pt x="225743" y="49530"/>
                    </a:cubicBezTo>
                    <a:cubicBezTo>
                      <a:pt x="224790" y="47625"/>
                      <a:pt x="224790" y="44767"/>
                      <a:pt x="224790" y="42863"/>
                    </a:cubicBezTo>
                    <a:cubicBezTo>
                      <a:pt x="224790" y="40005"/>
                      <a:pt x="224790" y="38100"/>
                      <a:pt x="225743" y="36195"/>
                    </a:cubicBezTo>
                    <a:cubicBezTo>
                      <a:pt x="168593" y="12382"/>
                      <a:pt x="115253" y="0"/>
                      <a:pt x="73343" y="0"/>
                    </a:cubicBezTo>
                    <a:cubicBezTo>
                      <a:pt x="40958" y="0"/>
                      <a:pt x="15240" y="7620"/>
                      <a:pt x="0" y="20003"/>
                    </a:cubicBezTo>
                    <a:lnTo>
                      <a:pt x="0" y="66675"/>
                    </a:lnTo>
                    <a:cubicBezTo>
                      <a:pt x="15240" y="79058"/>
                      <a:pt x="40958" y="85725"/>
                      <a:pt x="73343" y="85725"/>
                    </a:cubicBezTo>
                    <a:cubicBezTo>
                      <a:pt x="73343" y="85725"/>
                      <a:pt x="73343" y="85725"/>
                      <a:pt x="73343" y="85725"/>
                    </a:cubicBezTo>
                    <a:close/>
                    <a:moveTo>
                      <a:pt x="67628" y="17145"/>
                    </a:moveTo>
                    <a:cubicBezTo>
                      <a:pt x="87630" y="17145"/>
                      <a:pt x="117158" y="29528"/>
                      <a:pt x="190500" y="42863"/>
                    </a:cubicBezTo>
                    <a:cubicBezTo>
                      <a:pt x="117158" y="56197"/>
                      <a:pt x="87630" y="68580"/>
                      <a:pt x="66675" y="68580"/>
                    </a:cubicBezTo>
                    <a:cubicBezTo>
                      <a:pt x="11430" y="68580"/>
                      <a:pt x="12383" y="18097"/>
                      <a:pt x="67628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812D736-3A83-318D-4DB9-B138E95A3999}"/>
                  </a:ext>
                </a:extLst>
              </p:cNvPr>
              <p:cNvSpPr/>
              <p:nvPr/>
            </p:nvSpPr>
            <p:spPr>
              <a:xfrm>
                <a:off x="6134099" y="3171824"/>
                <a:ext cx="119062" cy="153352"/>
              </a:xfrm>
              <a:custGeom>
                <a:avLst/>
                <a:gdLst>
                  <a:gd name="connsiteX0" fmla="*/ 6668 w 119062"/>
                  <a:gd name="connsiteY0" fmla="*/ 153353 h 153352"/>
                  <a:gd name="connsiteX1" fmla="*/ 119063 w 119062"/>
                  <a:gd name="connsiteY1" fmla="*/ 49530 h 153352"/>
                  <a:gd name="connsiteX2" fmla="*/ 69532 w 119062"/>
                  <a:gd name="connsiteY2" fmla="*/ 0 h 153352"/>
                  <a:gd name="connsiteX3" fmla="*/ 0 w 119062"/>
                  <a:gd name="connsiteY3" fmla="*/ 0 h 153352"/>
                  <a:gd name="connsiteX4" fmla="*/ 6668 w 119062"/>
                  <a:gd name="connsiteY4" fmla="*/ 153353 h 153352"/>
                  <a:gd name="connsiteX5" fmla="*/ 62865 w 119062"/>
                  <a:gd name="connsiteY5" fmla="*/ 16192 h 153352"/>
                  <a:gd name="connsiteX6" fmla="*/ 80010 w 119062"/>
                  <a:gd name="connsiteY6" fmla="*/ 52388 h 153352"/>
                  <a:gd name="connsiteX7" fmla="*/ 37148 w 119062"/>
                  <a:gd name="connsiteY7" fmla="*/ 78105 h 153352"/>
                  <a:gd name="connsiteX8" fmla="*/ 24765 w 119062"/>
                  <a:gd name="connsiteY8" fmla="*/ 29528 h 153352"/>
                  <a:gd name="connsiteX9" fmla="*/ 62865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6668" y="153353"/>
                    </a:moveTo>
                    <a:cubicBezTo>
                      <a:pt x="46673" y="86678"/>
                      <a:pt x="87630" y="56197"/>
                      <a:pt x="119063" y="49530"/>
                    </a:cubicBezTo>
                    <a:lnTo>
                      <a:pt x="69532" y="0"/>
                    </a:lnTo>
                    <a:lnTo>
                      <a:pt x="0" y="0"/>
                    </a:lnTo>
                    <a:cubicBezTo>
                      <a:pt x="10477" y="15240"/>
                      <a:pt x="29527" y="60960"/>
                      <a:pt x="6668" y="153353"/>
                    </a:cubicBezTo>
                    <a:close/>
                    <a:moveTo>
                      <a:pt x="62865" y="16192"/>
                    </a:moveTo>
                    <a:cubicBezTo>
                      <a:pt x="71438" y="27623"/>
                      <a:pt x="77152" y="40005"/>
                      <a:pt x="80010" y="52388"/>
                    </a:cubicBezTo>
                    <a:cubicBezTo>
                      <a:pt x="67627" y="51435"/>
                      <a:pt x="47625" y="74295"/>
                      <a:pt x="37148" y="78105"/>
                    </a:cubicBezTo>
                    <a:cubicBezTo>
                      <a:pt x="33338" y="68580"/>
                      <a:pt x="34290" y="38100"/>
                      <a:pt x="24765" y="29528"/>
                    </a:cubicBezTo>
                    <a:cubicBezTo>
                      <a:pt x="36195" y="23813"/>
                      <a:pt x="48577" y="18098"/>
                      <a:pt x="62865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0A9A45E-87C4-3877-5A72-D939B6224935}"/>
                  </a:ext>
                </a:extLst>
              </p:cNvPr>
              <p:cNvSpPr/>
              <p:nvPr/>
            </p:nvSpPr>
            <p:spPr>
              <a:xfrm>
                <a:off x="5897879" y="3447096"/>
                <a:ext cx="181927" cy="181927"/>
              </a:xfrm>
              <a:custGeom>
                <a:avLst/>
                <a:gdLst>
                  <a:gd name="connsiteX0" fmla="*/ 181928 w 181927"/>
                  <a:gd name="connsiteY0" fmla="*/ 10478 h 181927"/>
                  <a:gd name="connsiteX1" fmla="*/ 171450 w 181927"/>
                  <a:gd name="connsiteY1" fmla="*/ 0 h 181927"/>
                  <a:gd name="connsiteX2" fmla="*/ 0 w 181927"/>
                  <a:gd name="connsiteY2" fmla="*/ 148590 h 181927"/>
                  <a:gd name="connsiteX3" fmla="*/ 33338 w 181927"/>
                  <a:gd name="connsiteY3" fmla="*/ 181928 h 181927"/>
                  <a:gd name="connsiteX4" fmla="*/ 181928 w 181927"/>
                  <a:gd name="connsiteY4" fmla="*/ 10478 h 181927"/>
                  <a:gd name="connsiteX5" fmla="*/ 45720 w 181927"/>
                  <a:gd name="connsiteY5" fmla="*/ 100013 h 181927"/>
                  <a:gd name="connsiteX6" fmla="*/ 150495 w 181927"/>
                  <a:gd name="connsiteY6" fmla="*/ 31433 h 181927"/>
                  <a:gd name="connsiteX7" fmla="*/ 80963 w 181927"/>
                  <a:gd name="connsiteY7" fmla="*/ 137160 h 181927"/>
                  <a:gd name="connsiteX8" fmla="*/ 45720 w 181927"/>
                  <a:gd name="connsiteY8" fmla="*/ 10001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27" h="181927">
                    <a:moveTo>
                      <a:pt x="181928" y="10478"/>
                    </a:moveTo>
                    <a:cubicBezTo>
                      <a:pt x="178118" y="7620"/>
                      <a:pt x="174308" y="4763"/>
                      <a:pt x="171450" y="0"/>
                    </a:cubicBezTo>
                    <a:cubicBezTo>
                      <a:pt x="48578" y="51435"/>
                      <a:pt x="3810" y="112395"/>
                      <a:pt x="0" y="148590"/>
                    </a:cubicBezTo>
                    <a:lnTo>
                      <a:pt x="33338" y="181928"/>
                    </a:lnTo>
                    <a:cubicBezTo>
                      <a:pt x="73343" y="178117"/>
                      <a:pt x="133350" y="124778"/>
                      <a:pt x="181928" y="10478"/>
                    </a:cubicBezTo>
                    <a:close/>
                    <a:moveTo>
                      <a:pt x="45720" y="100013"/>
                    </a:moveTo>
                    <a:cubicBezTo>
                      <a:pt x="60008" y="85725"/>
                      <a:pt x="89535" y="73342"/>
                      <a:pt x="150495" y="31433"/>
                    </a:cubicBezTo>
                    <a:cubicBezTo>
                      <a:pt x="107633" y="93345"/>
                      <a:pt x="95250" y="122873"/>
                      <a:pt x="80963" y="137160"/>
                    </a:cubicBezTo>
                    <a:cubicBezTo>
                      <a:pt x="42863" y="175260"/>
                      <a:pt x="7620" y="139065"/>
                      <a:pt x="45720" y="1000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0EF4812-6913-14DA-CDDF-C131E4E4F0DF}"/>
                  </a:ext>
                </a:extLst>
              </p:cNvPr>
              <p:cNvSpPr/>
              <p:nvPr/>
            </p:nvSpPr>
            <p:spPr>
              <a:xfrm>
                <a:off x="6135051" y="3534726"/>
                <a:ext cx="119062" cy="153352"/>
              </a:xfrm>
              <a:custGeom>
                <a:avLst/>
                <a:gdLst>
                  <a:gd name="connsiteX0" fmla="*/ 5715 w 119062"/>
                  <a:gd name="connsiteY0" fmla="*/ 0 h 153352"/>
                  <a:gd name="connsiteX1" fmla="*/ 0 w 119062"/>
                  <a:gd name="connsiteY1" fmla="*/ 153353 h 153352"/>
                  <a:gd name="connsiteX2" fmla="*/ 69533 w 119062"/>
                  <a:gd name="connsiteY2" fmla="*/ 153353 h 153352"/>
                  <a:gd name="connsiteX3" fmla="*/ 119063 w 119062"/>
                  <a:gd name="connsiteY3" fmla="*/ 103823 h 153352"/>
                  <a:gd name="connsiteX4" fmla="*/ 5715 w 119062"/>
                  <a:gd name="connsiteY4" fmla="*/ 0 h 153352"/>
                  <a:gd name="connsiteX5" fmla="*/ 61913 w 119062"/>
                  <a:gd name="connsiteY5" fmla="*/ 137160 h 153352"/>
                  <a:gd name="connsiteX6" fmla="*/ 23813 w 119062"/>
                  <a:gd name="connsiteY6" fmla="*/ 122873 h 153352"/>
                  <a:gd name="connsiteX7" fmla="*/ 36195 w 119062"/>
                  <a:gd name="connsiteY7" fmla="*/ 74295 h 153352"/>
                  <a:gd name="connsiteX8" fmla="*/ 79058 w 119062"/>
                  <a:gd name="connsiteY8" fmla="*/ 100013 h 153352"/>
                  <a:gd name="connsiteX9" fmla="*/ 61913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5715" y="0"/>
                    </a:moveTo>
                    <a:cubicBezTo>
                      <a:pt x="28575" y="92393"/>
                      <a:pt x="9525" y="138113"/>
                      <a:pt x="0" y="153353"/>
                    </a:cubicBezTo>
                    <a:lnTo>
                      <a:pt x="69533" y="153353"/>
                    </a:lnTo>
                    <a:lnTo>
                      <a:pt x="119063" y="103823"/>
                    </a:lnTo>
                    <a:cubicBezTo>
                      <a:pt x="86678" y="97155"/>
                      <a:pt x="45720" y="66675"/>
                      <a:pt x="5715" y="0"/>
                    </a:cubicBezTo>
                    <a:close/>
                    <a:moveTo>
                      <a:pt x="61913" y="137160"/>
                    </a:moveTo>
                    <a:cubicBezTo>
                      <a:pt x="47625" y="135255"/>
                      <a:pt x="34290" y="130493"/>
                      <a:pt x="23813" y="122873"/>
                    </a:cubicBezTo>
                    <a:cubicBezTo>
                      <a:pt x="33338" y="115253"/>
                      <a:pt x="31433" y="84773"/>
                      <a:pt x="36195" y="74295"/>
                    </a:cubicBezTo>
                    <a:cubicBezTo>
                      <a:pt x="45720" y="78105"/>
                      <a:pt x="66675" y="100965"/>
                      <a:pt x="79058" y="100013"/>
                    </a:cubicBezTo>
                    <a:cubicBezTo>
                      <a:pt x="76200" y="113348"/>
                      <a:pt x="71438" y="125730"/>
                      <a:pt x="61913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EBAB5B7-0E77-014E-4942-DF3BA1EA54E7}"/>
                  </a:ext>
                </a:extLst>
              </p:cNvPr>
              <p:cNvSpPr/>
              <p:nvPr/>
            </p:nvSpPr>
            <p:spPr>
              <a:xfrm>
                <a:off x="5838824" y="3273741"/>
                <a:ext cx="154305" cy="119062"/>
              </a:xfrm>
              <a:custGeom>
                <a:avLst/>
                <a:gdLst>
                  <a:gd name="connsiteX0" fmla="*/ 73343 w 154305"/>
                  <a:gd name="connsiteY0" fmla="*/ 101918 h 119062"/>
                  <a:gd name="connsiteX1" fmla="*/ 154305 w 154305"/>
                  <a:gd name="connsiteY1" fmla="*/ 113348 h 119062"/>
                  <a:gd name="connsiteX2" fmla="*/ 49530 w 154305"/>
                  <a:gd name="connsiteY2" fmla="*/ 0 h 119062"/>
                  <a:gd name="connsiteX3" fmla="*/ 0 w 154305"/>
                  <a:gd name="connsiteY3" fmla="*/ 49530 h 119062"/>
                  <a:gd name="connsiteX4" fmla="*/ 0 w 154305"/>
                  <a:gd name="connsiteY4" fmla="*/ 119063 h 119062"/>
                  <a:gd name="connsiteX5" fmla="*/ 73343 w 154305"/>
                  <a:gd name="connsiteY5" fmla="*/ 101918 h 119062"/>
                  <a:gd name="connsiteX6" fmla="*/ 52388 w 154305"/>
                  <a:gd name="connsiteY6" fmla="*/ 39052 h 119062"/>
                  <a:gd name="connsiteX7" fmla="*/ 78105 w 154305"/>
                  <a:gd name="connsiteY7" fmla="*/ 81915 h 119062"/>
                  <a:gd name="connsiteX8" fmla="*/ 29528 w 154305"/>
                  <a:gd name="connsiteY8" fmla="*/ 94298 h 119062"/>
                  <a:gd name="connsiteX9" fmla="*/ 15240 w 154305"/>
                  <a:gd name="connsiteY9" fmla="*/ 56198 h 119062"/>
                  <a:gd name="connsiteX10" fmla="*/ 52388 w 154305"/>
                  <a:gd name="connsiteY10" fmla="*/ 39052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73343" y="101918"/>
                    </a:moveTo>
                    <a:cubicBezTo>
                      <a:pt x="98108" y="101918"/>
                      <a:pt x="124778" y="105727"/>
                      <a:pt x="154305" y="113348"/>
                    </a:cubicBezTo>
                    <a:cubicBezTo>
                      <a:pt x="90488" y="74295"/>
                      <a:pt x="57150" y="33338"/>
                      <a:pt x="49530" y="0"/>
                    </a:cubicBezTo>
                    <a:lnTo>
                      <a:pt x="0" y="49530"/>
                    </a:lnTo>
                    <a:lnTo>
                      <a:pt x="0" y="119063"/>
                    </a:lnTo>
                    <a:cubicBezTo>
                      <a:pt x="17145" y="108585"/>
                      <a:pt x="42863" y="101918"/>
                      <a:pt x="73343" y="101918"/>
                    </a:cubicBezTo>
                    <a:close/>
                    <a:moveTo>
                      <a:pt x="52388" y="39052"/>
                    </a:moveTo>
                    <a:cubicBezTo>
                      <a:pt x="51435" y="51435"/>
                      <a:pt x="74295" y="71438"/>
                      <a:pt x="78105" y="81915"/>
                    </a:cubicBezTo>
                    <a:cubicBezTo>
                      <a:pt x="68580" y="85725"/>
                      <a:pt x="38100" y="84773"/>
                      <a:pt x="29528" y="94298"/>
                    </a:cubicBezTo>
                    <a:cubicBezTo>
                      <a:pt x="22860" y="83820"/>
                      <a:pt x="18098" y="70485"/>
                      <a:pt x="15240" y="56198"/>
                    </a:cubicBezTo>
                    <a:cubicBezTo>
                      <a:pt x="27623" y="47625"/>
                      <a:pt x="40958" y="41910"/>
                      <a:pt x="52388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00736A3-700C-C5D8-809A-C44C6B5BB5B0}"/>
                  </a:ext>
                </a:extLst>
              </p:cNvPr>
              <p:cNvSpPr/>
              <p:nvPr/>
            </p:nvSpPr>
            <p:spPr>
              <a:xfrm>
                <a:off x="5838824" y="3468051"/>
                <a:ext cx="154305" cy="118110"/>
              </a:xfrm>
              <a:custGeom>
                <a:avLst/>
                <a:gdLst>
                  <a:gd name="connsiteX0" fmla="*/ 154305 w 154305"/>
                  <a:gd name="connsiteY0" fmla="*/ 5715 h 118110"/>
                  <a:gd name="connsiteX1" fmla="*/ 73343 w 154305"/>
                  <a:gd name="connsiteY1" fmla="*/ 17145 h 118110"/>
                  <a:gd name="connsiteX2" fmla="*/ 73343 w 154305"/>
                  <a:gd name="connsiteY2" fmla="*/ 17145 h 118110"/>
                  <a:gd name="connsiteX3" fmla="*/ 0 w 154305"/>
                  <a:gd name="connsiteY3" fmla="*/ 0 h 118110"/>
                  <a:gd name="connsiteX4" fmla="*/ 0 w 154305"/>
                  <a:gd name="connsiteY4" fmla="*/ 69533 h 118110"/>
                  <a:gd name="connsiteX5" fmla="*/ 49530 w 154305"/>
                  <a:gd name="connsiteY5" fmla="*/ 118110 h 118110"/>
                  <a:gd name="connsiteX6" fmla="*/ 154305 w 154305"/>
                  <a:gd name="connsiteY6" fmla="*/ 5715 h 118110"/>
                  <a:gd name="connsiteX7" fmla="*/ 30480 w 154305"/>
                  <a:gd name="connsiteY7" fmla="*/ 24765 h 118110"/>
                  <a:gd name="connsiteX8" fmla="*/ 79058 w 154305"/>
                  <a:gd name="connsiteY8" fmla="*/ 37148 h 118110"/>
                  <a:gd name="connsiteX9" fmla="*/ 53340 w 154305"/>
                  <a:gd name="connsiteY9" fmla="*/ 80010 h 118110"/>
                  <a:gd name="connsiteX10" fmla="*/ 17145 w 154305"/>
                  <a:gd name="connsiteY10" fmla="*/ 62865 h 118110"/>
                  <a:gd name="connsiteX11" fmla="*/ 30480 w 154305"/>
                  <a:gd name="connsiteY11" fmla="*/ 2476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305" h="118110">
                    <a:moveTo>
                      <a:pt x="154305" y="5715"/>
                    </a:moveTo>
                    <a:cubicBezTo>
                      <a:pt x="124778" y="13335"/>
                      <a:pt x="97155" y="17145"/>
                      <a:pt x="73343" y="17145"/>
                    </a:cubicBezTo>
                    <a:cubicBezTo>
                      <a:pt x="73343" y="17145"/>
                      <a:pt x="73343" y="17145"/>
                      <a:pt x="73343" y="17145"/>
                    </a:cubicBezTo>
                    <a:cubicBezTo>
                      <a:pt x="42863" y="17145"/>
                      <a:pt x="17145" y="10478"/>
                      <a:pt x="0" y="0"/>
                    </a:cubicBezTo>
                    <a:lnTo>
                      <a:pt x="0" y="69533"/>
                    </a:lnTo>
                    <a:lnTo>
                      <a:pt x="49530" y="118110"/>
                    </a:lnTo>
                    <a:cubicBezTo>
                      <a:pt x="57150" y="85725"/>
                      <a:pt x="90488" y="43815"/>
                      <a:pt x="154305" y="5715"/>
                    </a:cubicBezTo>
                    <a:close/>
                    <a:moveTo>
                      <a:pt x="30480" y="24765"/>
                    </a:moveTo>
                    <a:cubicBezTo>
                      <a:pt x="38100" y="34290"/>
                      <a:pt x="68580" y="32385"/>
                      <a:pt x="79058" y="37148"/>
                    </a:cubicBezTo>
                    <a:cubicBezTo>
                      <a:pt x="75248" y="46673"/>
                      <a:pt x="52388" y="67628"/>
                      <a:pt x="53340" y="80010"/>
                    </a:cubicBezTo>
                    <a:cubicBezTo>
                      <a:pt x="40958" y="77153"/>
                      <a:pt x="28575" y="71438"/>
                      <a:pt x="17145" y="62865"/>
                    </a:cubicBezTo>
                    <a:cubicBezTo>
                      <a:pt x="18098" y="47625"/>
                      <a:pt x="23813" y="35243"/>
                      <a:pt x="30480" y="247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E14C141-4B42-BDF7-1941-69265B806E60}"/>
                  </a:ext>
                </a:extLst>
              </p:cNvPr>
              <p:cNvSpPr/>
              <p:nvPr/>
            </p:nvSpPr>
            <p:spPr>
              <a:xfrm>
                <a:off x="5941694" y="3534726"/>
                <a:ext cx="119062" cy="153352"/>
              </a:xfrm>
              <a:custGeom>
                <a:avLst/>
                <a:gdLst>
                  <a:gd name="connsiteX0" fmla="*/ 112395 w 119062"/>
                  <a:gd name="connsiteY0" fmla="*/ 0 h 153352"/>
                  <a:gd name="connsiteX1" fmla="*/ 0 w 119062"/>
                  <a:gd name="connsiteY1" fmla="*/ 103823 h 153352"/>
                  <a:gd name="connsiteX2" fmla="*/ 49530 w 119062"/>
                  <a:gd name="connsiteY2" fmla="*/ 153353 h 153352"/>
                  <a:gd name="connsiteX3" fmla="*/ 119062 w 119062"/>
                  <a:gd name="connsiteY3" fmla="*/ 153353 h 153352"/>
                  <a:gd name="connsiteX4" fmla="*/ 112395 w 119062"/>
                  <a:gd name="connsiteY4" fmla="*/ 0 h 153352"/>
                  <a:gd name="connsiteX5" fmla="*/ 55245 w 119062"/>
                  <a:gd name="connsiteY5" fmla="*/ 137160 h 153352"/>
                  <a:gd name="connsiteX6" fmla="*/ 38100 w 119062"/>
                  <a:gd name="connsiteY6" fmla="*/ 100965 h 153352"/>
                  <a:gd name="connsiteX7" fmla="*/ 80962 w 119062"/>
                  <a:gd name="connsiteY7" fmla="*/ 75248 h 153352"/>
                  <a:gd name="connsiteX8" fmla="*/ 93345 w 119062"/>
                  <a:gd name="connsiteY8" fmla="*/ 123825 h 153352"/>
                  <a:gd name="connsiteX9" fmla="*/ 55245 w 119062"/>
                  <a:gd name="connsiteY9" fmla="*/ 137160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2395" y="0"/>
                    </a:moveTo>
                    <a:cubicBezTo>
                      <a:pt x="72390" y="66675"/>
                      <a:pt x="31433" y="97155"/>
                      <a:pt x="0" y="103823"/>
                    </a:cubicBezTo>
                    <a:lnTo>
                      <a:pt x="49530" y="153353"/>
                    </a:lnTo>
                    <a:lnTo>
                      <a:pt x="119062" y="153353"/>
                    </a:lnTo>
                    <a:cubicBezTo>
                      <a:pt x="108585" y="138113"/>
                      <a:pt x="88583" y="92393"/>
                      <a:pt x="112395" y="0"/>
                    </a:cubicBezTo>
                    <a:close/>
                    <a:moveTo>
                      <a:pt x="55245" y="137160"/>
                    </a:moveTo>
                    <a:cubicBezTo>
                      <a:pt x="46673" y="125730"/>
                      <a:pt x="40958" y="113348"/>
                      <a:pt x="38100" y="100965"/>
                    </a:cubicBezTo>
                    <a:cubicBezTo>
                      <a:pt x="50483" y="101918"/>
                      <a:pt x="70485" y="79058"/>
                      <a:pt x="80962" y="75248"/>
                    </a:cubicBezTo>
                    <a:cubicBezTo>
                      <a:pt x="84773" y="84773"/>
                      <a:pt x="83820" y="115253"/>
                      <a:pt x="93345" y="123825"/>
                    </a:cubicBezTo>
                    <a:cubicBezTo>
                      <a:pt x="82868" y="130493"/>
                      <a:pt x="69533" y="135255"/>
                      <a:pt x="55245" y="137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E591E96-CAC6-945E-DE55-4A805CBF0C45}"/>
                  </a:ext>
                </a:extLst>
              </p:cNvPr>
              <p:cNvSpPr/>
              <p:nvPr/>
            </p:nvSpPr>
            <p:spPr>
              <a:xfrm>
                <a:off x="6201726" y="3467099"/>
                <a:ext cx="154305" cy="119062"/>
              </a:xfrm>
              <a:custGeom>
                <a:avLst/>
                <a:gdLst>
                  <a:gd name="connsiteX0" fmla="*/ 80963 w 154305"/>
                  <a:gd name="connsiteY0" fmla="*/ 17145 h 119062"/>
                  <a:gd name="connsiteX1" fmla="*/ 0 w 154305"/>
                  <a:gd name="connsiteY1" fmla="*/ 5715 h 119062"/>
                  <a:gd name="connsiteX2" fmla="*/ 104775 w 154305"/>
                  <a:gd name="connsiteY2" fmla="*/ 119063 h 119062"/>
                  <a:gd name="connsiteX3" fmla="*/ 154305 w 154305"/>
                  <a:gd name="connsiteY3" fmla="*/ 69532 h 119062"/>
                  <a:gd name="connsiteX4" fmla="*/ 154305 w 154305"/>
                  <a:gd name="connsiteY4" fmla="*/ 0 h 119062"/>
                  <a:gd name="connsiteX5" fmla="*/ 80963 w 154305"/>
                  <a:gd name="connsiteY5" fmla="*/ 17145 h 119062"/>
                  <a:gd name="connsiteX6" fmla="*/ 100965 w 154305"/>
                  <a:gd name="connsiteY6" fmla="*/ 80010 h 119062"/>
                  <a:gd name="connsiteX7" fmla="*/ 75248 w 154305"/>
                  <a:gd name="connsiteY7" fmla="*/ 37148 h 119062"/>
                  <a:gd name="connsiteX8" fmla="*/ 123825 w 154305"/>
                  <a:gd name="connsiteY8" fmla="*/ 24765 h 119062"/>
                  <a:gd name="connsiteX9" fmla="*/ 138113 w 154305"/>
                  <a:gd name="connsiteY9" fmla="*/ 62865 h 119062"/>
                  <a:gd name="connsiteX10" fmla="*/ 100965 w 154305"/>
                  <a:gd name="connsiteY10" fmla="*/ 8001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05" h="119062">
                    <a:moveTo>
                      <a:pt x="80963" y="17145"/>
                    </a:moveTo>
                    <a:cubicBezTo>
                      <a:pt x="56198" y="17145"/>
                      <a:pt x="29528" y="13335"/>
                      <a:pt x="0" y="5715"/>
                    </a:cubicBezTo>
                    <a:cubicBezTo>
                      <a:pt x="63818" y="43815"/>
                      <a:pt x="97155" y="85725"/>
                      <a:pt x="104775" y="119063"/>
                    </a:cubicBezTo>
                    <a:lnTo>
                      <a:pt x="154305" y="69532"/>
                    </a:lnTo>
                    <a:lnTo>
                      <a:pt x="154305" y="0"/>
                    </a:lnTo>
                    <a:cubicBezTo>
                      <a:pt x="138113" y="10477"/>
                      <a:pt x="113348" y="17145"/>
                      <a:pt x="80963" y="17145"/>
                    </a:cubicBezTo>
                    <a:close/>
                    <a:moveTo>
                      <a:pt x="100965" y="80010"/>
                    </a:moveTo>
                    <a:cubicBezTo>
                      <a:pt x="101918" y="67627"/>
                      <a:pt x="79058" y="47625"/>
                      <a:pt x="75248" y="37148"/>
                    </a:cubicBezTo>
                    <a:cubicBezTo>
                      <a:pt x="84773" y="33338"/>
                      <a:pt x="115253" y="35243"/>
                      <a:pt x="123825" y="24765"/>
                    </a:cubicBezTo>
                    <a:cubicBezTo>
                      <a:pt x="130493" y="35243"/>
                      <a:pt x="135255" y="48577"/>
                      <a:pt x="138113" y="62865"/>
                    </a:cubicBezTo>
                    <a:cubicBezTo>
                      <a:pt x="125730" y="72390"/>
                      <a:pt x="113348" y="77152"/>
                      <a:pt x="100965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86F79D8-6A77-4C90-5F7D-999580490AAC}"/>
                  </a:ext>
                </a:extLst>
              </p:cNvPr>
              <p:cNvSpPr/>
              <p:nvPr/>
            </p:nvSpPr>
            <p:spPr>
              <a:xfrm>
                <a:off x="5940741" y="3171824"/>
                <a:ext cx="119062" cy="153352"/>
              </a:xfrm>
              <a:custGeom>
                <a:avLst/>
                <a:gdLst>
                  <a:gd name="connsiteX0" fmla="*/ 113348 w 119062"/>
                  <a:gd name="connsiteY0" fmla="*/ 153353 h 153352"/>
                  <a:gd name="connsiteX1" fmla="*/ 119063 w 119062"/>
                  <a:gd name="connsiteY1" fmla="*/ 0 h 153352"/>
                  <a:gd name="connsiteX2" fmla="*/ 49530 w 119062"/>
                  <a:gd name="connsiteY2" fmla="*/ 0 h 153352"/>
                  <a:gd name="connsiteX3" fmla="*/ 0 w 119062"/>
                  <a:gd name="connsiteY3" fmla="*/ 49530 h 153352"/>
                  <a:gd name="connsiteX4" fmla="*/ 113348 w 119062"/>
                  <a:gd name="connsiteY4" fmla="*/ 153353 h 153352"/>
                  <a:gd name="connsiteX5" fmla="*/ 56198 w 119062"/>
                  <a:gd name="connsiteY5" fmla="*/ 16192 h 153352"/>
                  <a:gd name="connsiteX6" fmla="*/ 94298 w 119062"/>
                  <a:gd name="connsiteY6" fmla="*/ 30480 h 153352"/>
                  <a:gd name="connsiteX7" fmla="*/ 81915 w 119062"/>
                  <a:gd name="connsiteY7" fmla="*/ 79058 h 153352"/>
                  <a:gd name="connsiteX8" fmla="*/ 39052 w 119062"/>
                  <a:gd name="connsiteY8" fmla="*/ 53340 h 153352"/>
                  <a:gd name="connsiteX9" fmla="*/ 56198 w 119062"/>
                  <a:gd name="connsiteY9" fmla="*/ 16192 h 15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062" h="153352">
                    <a:moveTo>
                      <a:pt x="113348" y="153353"/>
                    </a:moveTo>
                    <a:cubicBezTo>
                      <a:pt x="90488" y="60960"/>
                      <a:pt x="109538" y="15240"/>
                      <a:pt x="119063" y="0"/>
                    </a:cubicBezTo>
                    <a:lnTo>
                      <a:pt x="49530" y="0"/>
                    </a:lnTo>
                    <a:lnTo>
                      <a:pt x="0" y="49530"/>
                    </a:lnTo>
                    <a:cubicBezTo>
                      <a:pt x="31433" y="56197"/>
                      <a:pt x="73343" y="87630"/>
                      <a:pt x="113348" y="153353"/>
                    </a:cubicBezTo>
                    <a:close/>
                    <a:moveTo>
                      <a:pt x="56198" y="16192"/>
                    </a:moveTo>
                    <a:cubicBezTo>
                      <a:pt x="70485" y="18098"/>
                      <a:pt x="83820" y="22860"/>
                      <a:pt x="94298" y="30480"/>
                    </a:cubicBezTo>
                    <a:cubicBezTo>
                      <a:pt x="84773" y="38100"/>
                      <a:pt x="86677" y="68580"/>
                      <a:pt x="81915" y="79058"/>
                    </a:cubicBezTo>
                    <a:cubicBezTo>
                      <a:pt x="72390" y="75248"/>
                      <a:pt x="51435" y="52388"/>
                      <a:pt x="39052" y="53340"/>
                    </a:cubicBezTo>
                    <a:cubicBezTo>
                      <a:pt x="41910" y="40958"/>
                      <a:pt x="47625" y="27623"/>
                      <a:pt x="56198" y="161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848743F-C888-35EC-C432-501B3AAEE9A2}"/>
              </a:ext>
            </a:extLst>
          </p:cNvPr>
          <p:cNvSpPr txBox="1"/>
          <p:nvPr/>
        </p:nvSpPr>
        <p:spPr>
          <a:xfrm>
            <a:off x="1105328" y="1462097"/>
            <a:ext cx="557860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1713D9B-8FC3-F0DB-BD20-06BB1D3043E4}"/>
              </a:ext>
            </a:extLst>
          </p:cNvPr>
          <p:cNvSpPr txBox="1"/>
          <p:nvPr/>
        </p:nvSpPr>
        <p:spPr>
          <a:xfrm>
            <a:off x="2667812" y="3611541"/>
            <a:ext cx="5181465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chemeClr val="bg1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152145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25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2">
            <a:extLst>
              <a:ext uri="{FF2B5EF4-FFF2-40B4-BE49-F238E27FC236}">
                <a16:creationId xmlns:a16="http://schemas.microsoft.com/office/drawing/2014/main" id="{13AEF44E-76F3-19A4-7B62-F25F806E4ED9}"/>
              </a:ext>
            </a:extLst>
          </p:cNvPr>
          <p:cNvSpPr/>
          <p:nvPr/>
        </p:nvSpPr>
        <p:spPr>
          <a:xfrm>
            <a:off x="1114841" y="743772"/>
            <a:ext cx="3254072" cy="5370654"/>
          </a:xfrm>
          <a:custGeom>
            <a:avLst/>
            <a:gdLst>
              <a:gd name="connsiteX0" fmla="*/ 1167815 w 2389145"/>
              <a:gd name="connsiteY0" fmla="*/ 3876250 h 3943143"/>
              <a:gd name="connsiteX1" fmla="*/ 731460 w 2389145"/>
              <a:gd name="connsiteY1" fmla="*/ 3457905 h 3943143"/>
              <a:gd name="connsiteX2" fmla="*/ 452564 w 2389145"/>
              <a:gd name="connsiteY2" fmla="*/ 3168203 h 3943143"/>
              <a:gd name="connsiteX3" fmla="*/ 449476 w 2389145"/>
              <a:gd name="connsiteY3" fmla="*/ 3150193 h 3943143"/>
              <a:gd name="connsiteX4" fmla="*/ 431981 w 2389145"/>
              <a:gd name="connsiteY4" fmla="*/ 3145047 h 3943143"/>
              <a:gd name="connsiteX5" fmla="*/ 10034 w 2389145"/>
              <a:gd name="connsiteY5" fmla="*/ 2604235 h 3943143"/>
              <a:gd name="connsiteX6" fmla="*/ 6947 w 2389145"/>
              <a:gd name="connsiteY6" fmla="*/ 2498234 h 3943143"/>
              <a:gd name="connsiteX7" fmla="*/ 6947 w 2389145"/>
              <a:gd name="connsiteY7" fmla="*/ 2494117 h 3943143"/>
              <a:gd name="connsiteX8" fmla="*/ 772 w 2389145"/>
              <a:gd name="connsiteY8" fmla="*/ 2112821 h 3943143"/>
              <a:gd name="connsiteX9" fmla="*/ 772 w 2389145"/>
              <a:gd name="connsiteY9" fmla="*/ 1828779 h 3943143"/>
              <a:gd name="connsiteX10" fmla="*/ 6947 w 2389145"/>
              <a:gd name="connsiteY10" fmla="*/ 1447483 h 3943143"/>
              <a:gd name="connsiteX11" fmla="*/ 6947 w 2389145"/>
              <a:gd name="connsiteY11" fmla="*/ 1443367 h 3943143"/>
              <a:gd name="connsiteX12" fmla="*/ 10034 w 2389145"/>
              <a:gd name="connsiteY12" fmla="*/ 1337365 h 3943143"/>
              <a:gd name="connsiteX13" fmla="*/ 431466 w 2389145"/>
              <a:gd name="connsiteY13" fmla="*/ 796553 h 3943143"/>
              <a:gd name="connsiteX14" fmla="*/ 448962 w 2389145"/>
              <a:gd name="connsiteY14" fmla="*/ 791407 h 3943143"/>
              <a:gd name="connsiteX15" fmla="*/ 452049 w 2389145"/>
              <a:gd name="connsiteY15" fmla="*/ 773398 h 3943143"/>
              <a:gd name="connsiteX16" fmla="*/ 730946 w 2389145"/>
              <a:gd name="connsiteY16" fmla="*/ 483695 h 3943143"/>
              <a:gd name="connsiteX17" fmla="*/ 1167301 w 2389145"/>
              <a:gd name="connsiteY17" fmla="*/ 65350 h 3943143"/>
              <a:gd name="connsiteX18" fmla="*/ 1194573 w 2389145"/>
              <a:gd name="connsiteY18" fmla="*/ 0 h 3943143"/>
              <a:gd name="connsiteX19" fmla="*/ 1221845 w 2389145"/>
              <a:gd name="connsiteY19" fmla="*/ 64836 h 3943143"/>
              <a:gd name="connsiteX20" fmla="*/ 1658714 w 2389145"/>
              <a:gd name="connsiteY20" fmla="*/ 483695 h 3943143"/>
              <a:gd name="connsiteX21" fmla="*/ 1937611 w 2389145"/>
              <a:gd name="connsiteY21" fmla="*/ 773912 h 3943143"/>
              <a:gd name="connsiteX22" fmla="*/ 1940699 w 2389145"/>
              <a:gd name="connsiteY22" fmla="*/ 791922 h 3943143"/>
              <a:gd name="connsiteX23" fmla="*/ 1958194 w 2389145"/>
              <a:gd name="connsiteY23" fmla="*/ 797068 h 3943143"/>
              <a:gd name="connsiteX24" fmla="*/ 2379112 w 2389145"/>
              <a:gd name="connsiteY24" fmla="*/ 1337880 h 3943143"/>
              <a:gd name="connsiteX25" fmla="*/ 2382199 w 2389145"/>
              <a:gd name="connsiteY25" fmla="*/ 1443881 h 3943143"/>
              <a:gd name="connsiteX26" fmla="*/ 2382199 w 2389145"/>
              <a:gd name="connsiteY26" fmla="*/ 1448512 h 3943143"/>
              <a:gd name="connsiteX27" fmla="*/ 2388374 w 2389145"/>
              <a:gd name="connsiteY27" fmla="*/ 1829808 h 3943143"/>
              <a:gd name="connsiteX28" fmla="*/ 2388374 w 2389145"/>
              <a:gd name="connsiteY28" fmla="*/ 2113850 h 3943143"/>
              <a:gd name="connsiteX29" fmla="*/ 2382199 w 2389145"/>
              <a:gd name="connsiteY29" fmla="*/ 2495146 h 3943143"/>
              <a:gd name="connsiteX30" fmla="*/ 2382199 w 2389145"/>
              <a:gd name="connsiteY30" fmla="*/ 2499263 h 3943143"/>
              <a:gd name="connsiteX31" fmla="*/ 2379112 w 2389145"/>
              <a:gd name="connsiteY31" fmla="*/ 2605264 h 3943143"/>
              <a:gd name="connsiteX32" fmla="*/ 1958194 w 2389145"/>
              <a:gd name="connsiteY32" fmla="*/ 3146076 h 3943143"/>
              <a:gd name="connsiteX33" fmla="*/ 1940699 w 2389145"/>
              <a:gd name="connsiteY33" fmla="*/ 3151222 h 3943143"/>
              <a:gd name="connsiteX34" fmla="*/ 1937611 w 2389145"/>
              <a:gd name="connsiteY34" fmla="*/ 3169232 h 3943143"/>
              <a:gd name="connsiteX35" fmla="*/ 1658714 w 2389145"/>
              <a:gd name="connsiteY35" fmla="*/ 3459449 h 3943143"/>
              <a:gd name="connsiteX36" fmla="*/ 1221845 w 2389145"/>
              <a:gd name="connsiteY36" fmla="*/ 3878308 h 3943143"/>
              <a:gd name="connsiteX37" fmla="*/ 1194573 w 2389145"/>
              <a:gd name="connsiteY37" fmla="*/ 3943144 h 3943143"/>
              <a:gd name="connsiteX38" fmla="*/ 1167815 w 2389145"/>
              <a:gd name="connsiteY38" fmla="*/ 3876250 h 39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9145" h="3943143">
                <a:moveTo>
                  <a:pt x="1167815" y="3876250"/>
                </a:moveTo>
                <a:cubicBezTo>
                  <a:pt x="1166272" y="3872648"/>
                  <a:pt x="1029396" y="3547955"/>
                  <a:pt x="731460" y="3457905"/>
                </a:cubicBezTo>
                <a:cubicBezTo>
                  <a:pt x="574517" y="3410565"/>
                  <a:pt x="477778" y="3310224"/>
                  <a:pt x="452564" y="3168203"/>
                </a:cubicBezTo>
                <a:lnTo>
                  <a:pt x="449476" y="3150193"/>
                </a:lnTo>
                <a:lnTo>
                  <a:pt x="431981" y="3145047"/>
                </a:lnTo>
                <a:cubicBezTo>
                  <a:pt x="187046" y="3075580"/>
                  <a:pt x="17753" y="2858432"/>
                  <a:pt x="10034" y="2604235"/>
                </a:cubicBezTo>
                <a:cubicBezTo>
                  <a:pt x="9005" y="2571302"/>
                  <a:pt x="7976" y="2536312"/>
                  <a:pt x="6947" y="2498234"/>
                </a:cubicBezTo>
                <a:lnTo>
                  <a:pt x="6947" y="2494117"/>
                </a:lnTo>
                <a:cubicBezTo>
                  <a:pt x="2830" y="2340775"/>
                  <a:pt x="1801" y="2266163"/>
                  <a:pt x="772" y="2112821"/>
                </a:cubicBezTo>
                <a:cubicBezTo>
                  <a:pt x="-257" y="1998587"/>
                  <a:pt x="-257" y="1943013"/>
                  <a:pt x="772" y="1828779"/>
                </a:cubicBezTo>
                <a:cubicBezTo>
                  <a:pt x="1801" y="1675437"/>
                  <a:pt x="2830" y="1600825"/>
                  <a:pt x="6947" y="1447483"/>
                </a:cubicBezTo>
                <a:lnTo>
                  <a:pt x="6947" y="1443367"/>
                </a:lnTo>
                <a:cubicBezTo>
                  <a:pt x="7976" y="1404774"/>
                  <a:pt x="9005" y="1370298"/>
                  <a:pt x="10034" y="1337365"/>
                </a:cubicBezTo>
                <a:cubicBezTo>
                  <a:pt x="17238" y="1083168"/>
                  <a:pt x="187046" y="865505"/>
                  <a:pt x="431466" y="796553"/>
                </a:cubicBezTo>
                <a:lnTo>
                  <a:pt x="448962" y="791407"/>
                </a:lnTo>
                <a:lnTo>
                  <a:pt x="452049" y="773398"/>
                </a:lnTo>
                <a:cubicBezTo>
                  <a:pt x="477263" y="631376"/>
                  <a:pt x="574002" y="531035"/>
                  <a:pt x="730946" y="483695"/>
                </a:cubicBezTo>
                <a:cubicBezTo>
                  <a:pt x="1029396" y="393645"/>
                  <a:pt x="1165757" y="68438"/>
                  <a:pt x="1167301" y="65350"/>
                </a:cubicBezTo>
                <a:lnTo>
                  <a:pt x="1194573" y="0"/>
                </a:lnTo>
                <a:lnTo>
                  <a:pt x="1221845" y="64836"/>
                </a:lnTo>
                <a:cubicBezTo>
                  <a:pt x="1223389" y="67923"/>
                  <a:pt x="1361808" y="387985"/>
                  <a:pt x="1658714" y="483695"/>
                </a:cubicBezTo>
                <a:cubicBezTo>
                  <a:pt x="1815658" y="534123"/>
                  <a:pt x="1911883" y="634464"/>
                  <a:pt x="1937611" y="773912"/>
                </a:cubicBezTo>
                <a:lnTo>
                  <a:pt x="1940699" y="791922"/>
                </a:lnTo>
                <a:lnTo>
                  <a:pt x="1958194" y="797068"/>
                </a:lnTo>
                <a:cubicBezTo>
                  <a:pt x="2202614" y="866535"/>
                  <a:pt x="2371908" y="1083683"/>
                  <a:pt x="2379112" y="1337880"/>
                </a:cubicBezTo>
                <a:cubicBezTo>
                  <a:pt x="2380141" y="1370812"/>
                  <a:pt x="2381170" y="1405803"/>
                  <a:pt x="2382199" y="1443881"/>
                </a:cubicBezTo>
                <a:lnTo>
                  <a:pt x="2382199" y="1448512"/>
                </a:lnTo>
                <a:cubicBezTo>
                  <a:pt x="2386316" y="1601854"/>
                  <a:pt x="2387345" y="1676466"/>
                  <a:pt x="2388374" y="1829808"/>
                </a:cubicBezTo>
                <a:cubicBezTo>
                  <a:pt x="2389403" y="1943528"/>
                  <a:pt x="2389403" y="1999101"/>
                  <a:pt x="2388374" y="2113850"/>
                </a:cubicBezTo>
                <a:cubicBezTo>
                  <a:pt x="2387345" y="2267192"/>
                  <a:pt x="2386316" y="2341805"/>
                  <a:pt x="2382199" y="2495146"/>
                </a:cubicBezTo>
                <a:lnTo>
                  <a:pt x="2382199" y="2499263"/>
                </a:lnTo>
                <a:cubicBezTo>
                  <a:pt x="2381170" y="2537855"/>
                  <a:pt x="2380141" y="2572846"/>
                  <a:pt x="2379112" y="2605264"/>
                </a:cubicBezTo>
                <a:cubicBezTo>
                  <a:pt x="2371908" y="2859461"/>
                  <a:pt x="2202614" y="3076609"/>
                  <a:pt x="1958194" y="3146076"/>
                </a:cubicBezTo>
                <a:lnTo>
                  <a:pt x="1940699" y="3151222"/>
                </a:lnTo>
                <a:lnTo>
                  <a:pt x="1937611" y="3169232"/>
                </a:lnTo>
                <a:cubicBezTo>
                  <a:pt x="1911883" y="3308680"/>
                  <a:pt x="1815658" y="3409021"/>
                  <a:pt x="1658714" y="3459449"/>
                </a:cubicBezTo>
                <a:cubicBezTo>
                  <a:pt x="1362837" y="3554644"/>
                  <a:pt x="1223389" y="3875221"/>
                  <a:pt x="1221845" y="3878308"/>
                </a:cubicBezTo>
                <a:lnTo>
                  <a:pt x="1194573" y="3943144"/>
                </a:lnTo>
                <a:lnTo>
                  <a:pt x="1167815" y="3876250"/>
                </a:lnTo>
                <a:close/>
              </a:path>
            </a:pathLst>
          </a:custGeom>
          <a:noFill/>
          <a:ln w="41275" cap="flat">
            <a:gradFill flip="none" rotWithShape="1">
              <a:gsLst>
                <a:gs pos="98165">
                  <a:schemeClr val="accent5"/>
                </a:gs>
                <a:gs pos="0">
                  <a:schemeClr val="accent5"/>
                </a:gs>
                <a:gs pos="51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D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A9C307B-0A16-26F2-0657-A6726D79FD11}"/>
              </a:ext>
            </a:extLst>
          </p:cNvPr>
          <p:cNvGrpSpPr/>
          <p:nvPr/>
        </p:nvGrpSpPr>
        <p:grpSpPr>
          <a:xfrm>
            <a:off x="10375409" y="-545735"/>
            <a:ext cx="402311" cy="1861422"/>
            <a:chOff x="7496261" y="0"/>
            <a:chExt cx="402311" cy="1861422"/>
          </a:xfrm>
        </p:grpSpPr>
        <p:grpSp>
          <p:nvGrpSpPr>
            <p:cNvPr id="36" name="Graphic 21">
              <a:extLst>
                <a:ext uri="{FF2B5EF4-FFF2-40B4-BE49-F238E27FC236}">
                  <a16:creationId xmlns:a16="http://schemas.microsoft.com/office/drawing/2014/main" id="{15A29607-DA20-9B35-97DF-D30066B8EBBD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C2BA5EC-9347-9DE7-2559-73A7FF489FEF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4C8B4E6-EA97-B7B2-CED1-6C1E9A681197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CABF026-EE84-F0E0-526C-5A2EECEF3433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DC80829-037D-505F-809D-D2049C3F48B8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2" name="Graphic 21">
                <a:extLst>
                  <a:ext uri="{FF2B5EF4-FFF2-40B4-BE49-F238E27FC236}">
                    <a16:creationId xmlns:a16="http://schemas.microsoft.com/office/drawing/2014/main" id="{670D5B5A-3067-88A9-B3B6-C67B01E9A6A5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00811566-F567-D458-28AB-2B872115896D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4C99B34E-623A-D792-ACCA-27F2869C062B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74E1EED-9F0E-D011-0D56-F6B9E8D82488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24D24D9-C359-07F5-F9D3-11007E2D16A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" name="Graphic 21">
                <a:extLst>
                  <a:ext uri="{FF2B5EF4-FFF2-40B4-BE49-F238E27FC236}">
                    <a16:creationId xmlns:a16="http://schemas.microsoft.com/office/drawing/2014/main" id="{B66B7E86-3F36-01F1-DA3B-5B85515475BF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75AEFE7F-C432-7234-B2F3-B3DFADC32FEE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03B7914E-3C78-ED85-E38F-1E324F05FE78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CB947B5-179B-D8BE-C0CB-8ED631FCA7DF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34CEE087-BC40-CFAC-1D61-BB5F290CBD29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7720506E-5ED0-5105-D1D8-939F969F81C9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B4AC0D26-6F6D-2948-B66B-B9FE4EDEE241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040B0B56-0B35-3C9C-B0BC-898B06D4C0ED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" name="Graphic 21">
                <a:extLst>
                  <a:ext uri="{FF2B5EF4-FFF2-40B4-BE49-F238E27FC236}">
                    <a16:creationId xmlns:a16="http://schemas.microsoft.com/office/drawing/2014/main" id="{CDBAB816-4C28-E45E-A38A-A7251C99097F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D95B837C-89A3-F4B0-B486-4FA468025868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8" name="Graphic 21">
                  <a:extLst>
                    <a:ext uri="{FF2B5EF4-FFF2-40B4-BE49-F238E27FC236}">
                      <a16:creationId xmlns:a16="http://schemas.microsoft.com/office/drawing/2014/main" id="{20C410BA-127C-ABD0-6CAF-72ACCA80D81D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87C21D16-F486-2588-FEDE-9C6FF6441C79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66FC98DA-2EAA-E9E3-97AC-3E1D88A028A3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41D9CDC3-A5E2-6AE5-A519-C2F8F37AC7DC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B76ADBFD-56F7-2842-2297-60301965CE17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F6A735A-A14E-8823-CEC5-263F9C26FC0F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49AB9641-6540-01C4-4E8B-302B9A6E0750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A6AAA60B-27E5-E81B-5460-29E0CFC26E11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0B6FE9-F8C8-8604-A4A2-B7E2814822DA}"/>
                </a:ext>
              </a:extLst>
            </p:cNvPr>
            <p:cNvCxnSpPr>
              <a:stCxn id="43" idx="6"/>
            </p:cNvCxnSpPr>
            <p:nvPr/>
          </p:nvCxnSpPr>
          <p:spPr>
            <a:xfrm flipH="1" flipV="1">
              <a:off x="7687690" y="0"/>
              <a:ext cx="9727" cy="1146266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3D9B16A-6E0D-5368-C905-BFA4460A1F88}"/>
              </a:ext>
            </a:extLst>
          </p:cNvPr>
          <p:cNvGrpSpPr/>
          <p:nvPr/>
        </p:nvGrpSpPr>
        <p:grpSpPr>
          <a:xfrm>
            <a:off x="11458633" y="-545735"/>
            <a:ext cx="402311" cy="2473823"/>
            <a:chOff x="7496261" y="-612401"/>
            <a:chExt cx="402311" cy="2473823"/>
          </a:xfrm>
        </p:grpSpPr>
        <p:grpSp>
          <p:nvGrpSpPr>
            <p:cNvPr id="66" name="Graphic 21">
              <a:extLst>
                <a:ext uri="{FF2B5EF4-FFF2-40B4-BE49-F238E27FC236}">
                  <a16:creationId xmlns:a16="http://schemas.microsoft.com/office/drawing/2014/main" id="{06AB58DF-4B16-8B8F-20BC-792F260F2D19}"/>
                </a:ext>
              </a:extLst>
            </p:cNvPr>
            <p:cNvGrpSpPr/>
            <p:nvPr/>
          </p:nvGrpSpPr>
          <p:grpSpPr>
            <a:xfrm>
              <a:off x="7496261" y="1053582"/>
              <a:ext cx="402311" cy="807840"/>
              <a:chOff x="7132483" y="732765"/>
              <a:chExt cx="669786" cy="1344929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0F50116-094D-7026-3076-EF36EC21DFF7}"/>
                  </a:ext>
                </a:extLst>
              </p:cNvPr>
              <p:cNvSpPr/>
              <p:nvPr/>
            </p:nvSpPr>
            <p:spPr>
              <a:xfrm>
                <a:off x="7219726" y="1207110"/>
                <a:ext cx="510540" cy="458152"/>
              </a:xfrm>
              <a:custGeom>
                <a:avLst/>
                <a:gdLst>
                  <a:gd name="connsiteX0" fmla="*/ 0 w 510540"/>
                  <a:gd name="connsiteY0" fmla="*/ 0 h 458152"/>
                  <a:gd name="connsiteX1" fmla="*/ 510540 w 510540"/>
                  <a:gd name="connsiteY1" fmla="*/ 0 h 458152"/>
                  <a:gd name="connsiteX2" fmla="*/ 510540 w 510540"/>
                  <a:gd name="connsiteY2" fmla="*/ 458153 h 458152"/>
                  <a:gd name="connsiteX3" fmla="*/ 0 w 510540"/>
                  <a:gd name="connsiteY3" fmla="*/ 458153 h 4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540" h="458152">
                    <a:moveTo>
                      <a:pt x="0" y="0"/>
                    </a:moveTo>
                    <a:lnTo>
                      <a:pt x="510540" y="0"/>
                    </a:lnTo>
                    <a:lnTo>
                      <a:pt x="510540" y="458153"/>
                    </a:lnTo>
                    <a:lnTo>
                      <a:pt x="0" y="458153"/>
                    </a:lnTo>
                    <a:close/>
                  </a:path>
                </a:pathLst>
              </a:custGeom>
              <a:solidFill>
                <a:srgbClr val="F3E0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FB3546A-A665-5DF0-4E0C-882BC0998977}"/>
                  </a:ext>
                </a:extLst>
              </p:cNvPr>
              <p:cNvSpPr/>
              <p:nvPr/>
            </p:nvSpPr>
            <p:spPr>
              <a:xfrm>
                <a:off x="7390224" y="732765"/>
                <a:ext cx="154305" cy="154305"/>
              </a:xfrm>
              <a:custGeom>
                <a:avLst/>
                <a:gdLst>
                  <a:gd name="connsiteX0" fmla="*/ 77153 w 154305"/>
                  <a:gd name="connsiteY0" fmla="*/ 0 h 154305"/>
                  <a:gd name="connsiteX1" fmla="*/ 0 w 154305"/>
                  <a:gd name="connsiteY1" fmla="*/ 77153 h 154305"/>
                  <a:gd name="connsiteX2" fmla="*/ 77153 w 154305"/>
                  <a:gd name="connsiteY2" fmla="*/ 154305 h 154305"/>
                  <a:gd name="connsiteX3" fmla="*/ 154305 w 154305"/>
                  <a:gd name="connsiteY3" fmla="*/ 77153 h 154305"/>
                  <a:gd name="connsiteX4" fmla="*/ 77153 w 154305"/>
                  <a:gd name="connsiteY4" fmla="*/ 0 h 154305"/>
                  <a:gd name="connsiteX5" fmla="*/ 77153 w 154305"/>
                  <a:gd name="connsiteY5" fmla="*/ 127635 h 154305"/>
                  <a:gd name="connsiteX6" fmla="*/ 26670 w 154305"/>
                  <a:gd name="connsiteY6" fmla="*/ 77153 h 154305"/>
                  <a:gd name="connsiteX7" fmla="*/ 77153 w 154305"/>
                  <a:gd name="connsiteY7" fmla="*/ 26670 h 154305"/>
                  <a:gd name="connsiteX8" fmla="*/ 127635 w 154305"/>
                  <a:gd name="connsiteY8" fmla="*/ 77153 h 154305"/>
                  <a:gd name="connsiteX9" fmla="*/ 77153 w 154305"/>
                  <a:gd name="connsiteY9" fmla="*/ 12763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305" h="154305">
                    <a:moveTo>
                      <a:pt x="77153" y="0"/>
                    </a:moveTo>
                    <a:cubicBezTo>
                      <a:pt x="34290" y="0"/>
                      <a:pt x="0" y="34290"/>
                      <a:pt x="0" y="77153"/>
                    </a:cubicBezTo>
                    <a:cubicBezTo>
                      <a:pt x="0" y="120015"/>
                      <a:pt x="34290" y="154305"/>
                      <a:pt x="77153" y="154305"/>
                    </a:cubicBezTo>
                    <a:cubicBezTo>
                      <a:pt x="120015" y="154305"/>
                      <a:pt x="154305" y="120015"/>
                      <a:pt x="154305" y="77153"/>
                    </a:cubicBezTo>
                    <a:cubicBezTo>
                      <a:pt x="154305" y="34290"/>
                      <a:pt x="120015" y="0"/>
                      <a:pt x="77153" y="0"/>
                    </a:cubicBezTo>
                    <a:close/>
                    <a:moveTo>
                      <a:pt x="77153" y="127635"/>
                    </a:moveTo>
                    <a:cubicBezTo>
                      <a:pt x="49530" y="127635"/>
                      <a:pt x="26670" y="104775"/>
                      <a:pt x="26670" y="77153"/>
                    </a:cubicBezTo>
                    <a:cubicBezTo>
                      <a:pt x="26670" y="49530"/>
                      <a:pt x="49530" y="26670"/>
                      <a:pt x="77153" y="26670"/>
                    </a:cubicBezTo>
                    <a:cubicBezTo>
                      <a:pt x="104775" y="26670"/>
                      <a:pt x="127635" y="49530"/>
                      <a:pt x="127635" y="77153"/>
                    </a:cubicBezTo>
                    <a:cubicBezTo>
                      <a:pt x="127635" y="104775"/>
                      <a:pt x="104775" y="127635"/>
                      <a:pt x="77153" y="12763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04FA7B3-484B-A657-1297-F004FA456BCF}"/>
                  </a:ext>
                </a:extLst>
              </p:cNvPr>
              <p:cNvSpPr/>
              <p:nvPr/>
            </p:nvSpPr>
            <p:spPr>
              <a:xfrm>
                <a:off x="7151146" y="1041375"/>
                <a:ext cx="632459" cy="43814"/>
              </a:xfrm>
              <a:custGeom>
                <a:avLst/>
                <a:gdLst>
                  <a:gd name="connsiteX0" fmla="*/ 610553 w 632459"/>
                  <a:gd name="connsiteY0" fmla="*/ 43815 h 43814"/>
                  <a:gd name="connsiteX1" fmla="*/ 21908 w 632459"/>
                  <a:gd name="connsiteY1" fmla="*/ 43815 h 43814"/>
                  <a:gd name="connsiteX2" fmla="*/ 0 w 632459"/>
                  <a:gd name="connsiteY2" fmla="*/ 21907 h 43814"/>
                  <a:gd name="connsiteX3" fmla="*/ 0 w 632459"/>
                  <a:gd name="connsiteY3" fmla="*/ 21907 h 43814"/>
                  <a:gd name="connsiteX4" fmla="*/ 21908 w 632459"/>
                  <a:gd name="connsiteY4" fmla="*/ 0 h 43814"/>
                  <a:gd name="connsiteX5" fmla="*/ 610553 w 632459"/>
                  <a:gd name="connsiteY5" fmla="*/ 0 h 43814"/>
                  <a:gd name="connsiteX6" fmla="*/ 632460 w 632459"/>
                  <a:gd name="connsiteY6" fmla="*/ 21907 h 43814"/>
                  <a:gd name="connsiteX7" fmla="*/ 632460 w 632459"/>
                  <a:gd name="connsiteY7" fmla="*/ 21907 h 43814"/>
                  <a:gd name="connsiteX8" fmla="*/ 610553 w 632459"/>
                  <a:gd name="connsiteY8" fmla="*/ 43815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459" h="43814">
                    <a:moveTo>
                      <a:pt x="610553" y="43815"/>
                    </a:moveTo>
                    <a:lnTo>
                      <a:pt x="21908" y="43815"/>
                    </a:lnTo>
                    <a:cubicBezTo>
                      <a:pt x="9525" y="43815"/>
                      <a:pt x="0" y="34290"/>
                      <a:pt x="0" y="21907"/>
                    </a:cubicBezTo>
                    <a:lnTo>
                      <a:pt x="0" y="21907"/>
                    </a:lnTo>
                    <a:cubicBezTo>
                      <a:pt x="0" y="9525"/>
                      <a:pt x="9525" y="0"/>
                      <a:pt x="21908" y="0"/>
                    </a:cubicBezTo>
                    <a:lnTo>
                      <a:pt x="610553" y="0"/>
                    </a:lnTo>
                    <a:cubicBezTo>
                      <a:pt x="622935" y="0"/>
                      <a:pt x="632460" y="9525"/>
                      <a:pt x="632460" y="21907"/>
                    </a:cubicBezTo>
                    <a:lnTo>
                      <a:pt x="632460" y="21907"/>
                    </a:lnTo>
                    <a:cubicBezTo>
                      <a:pt x="632460" y="34290"/>
                      <a:pt x="622935" y="43815"/>
                      <a:pt x="610553" y="43815"/>
                    </a:cubicBezTo>
                    <a:close/>
                  </a:path>
                </a:pathLst>
              </a:custGeom>
              <a:solidFill>
                <a:srgbClr val="B877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AA173AB-0189-4B22-26D2-1914772B8506}"/>
                  </a:ext>
                </a:extLst>
              </p:cNvPr>
              <p:cNvSpPr/>
              <p:nvPr/>
            </p:nvSpPr>
            <p:spPr>
              <a:xfrm>
                <a:off x="7177816" y="1176629"/>
                <a:ext cx="580072" cy="522922"/>
              </a:xfrm>
              <a:custGeom>
                <a:avLst/>
                <a:gdLst>
                  <a:gd name="connsiteX0" fmla="*/ 0 w 580072"/>
                  <a:gd name="connsiteY0" fmla="*/ 0 h 522922"/>
                  <a:gd name="connsiteX1" fmla="*/ 0 w 580072"/>
                  <a:gd name="connsiteY1" fmla="*/ 522923 h 522922"/>
                  <a:gd name="connsiteX2" fmla="*/ 580072 w 580072"/>
                  <a:gd name="connsiteY2" fmla="*/ 522923 h 522922"/>
                  <a:gd name="connsiteX3" fmla="*/ 580072 w 580072"/>
                  <a:gd name="connsiteY3" fmla="*/ 0 h 522922"/>
                  <a:gd name="connsiteX4" fmla="*/ 0 w 580072"/>
                  <a:gd name="connsiteY4" fmla="*/ 0 h 522922"/>
                  <a:gd name="connsiteX5" fmla="*/ 183832 w 580072"/>
                  <a:gd name="connsiteY5" fmla="*/ 459105 h 522922"/>
                  <a:gd name="connsiteX6" fmla="*/ 60007 w 580072"/>
                  <a:gd name="connsiteY6" fmla="*/ 459105 h 522922"/>
                  <a:gd name="connsiteX7" fmla="*/ 60007 w 580072"/>
                  <a:gd name="connsiteY7" fmla="*/ 130493 h 522922"/>
                  <a:gd name="connsiteX8" fmla="*/ 183832 w 580072"/>
                  <a:gd name="connsiteY8" fmla="*/ 130493 h 522922"/>
                  <a:gd name="connsiteX9" fmla="*/ 183832 w 580072"/>
                  <a:gd name="connsiteY9" fmla="*/ 459105 h 522922"/>
                  <a:gd name="connsiteX10" fmla="*/ 359093 w 580072"/>
                  <a:gd name="connsiteY10" fmla="*/ 459105 h 522922"/>
                  <a:gd name="connsiteX11" fmla="*/ 220980 w 580072"/>
                  <a:gd name="connsiteY11" fmla="*/ 459105 h 522922"/>
                  <a:gd name="connsiteX12" fmla="*/ 220980 w 580072"/>
                  <a:gd name="connsiteY12" fmla="*/ 130493 h 522922"/>
                  <a:gd name="connsiteX13" fmla="*/ 359093 w 580072"/>
                  <a:gd name="connsiteY13" fmla="*/ 130493 h 522922"/>
                  <a:gd name="connsiteX14" fmla="*/ 359093 w 580072"/>
                  <a:gd name="connsiteY14" fmla="*/ 459105 h 522922"/>
                  <a:gd name="connsiteX15" fmla="*/ 520065 w 580072"/>
                  <a:gd name="connsiteY15" fmla="*/ 459105 h 522922"/>
                  <a:gd name="connsiteX16" fmla="*/ 396240 w 580072"/>
                  <a:gd name="connsiteY16" fmla="*/ 459105 h 522922"/>
                  <a:gd name="connsiteX17" fmla="*/ 396240 w 580072"/>
                  <a:gd name="connsiteY17" fmla="*/ 130493 h 522922"/>
                  <a:gd name="connsiteX18" fmla="*/ 520065 w 580072"/>
                  <a:gd name="connsiteY18" fmla="*/ 130493 h 522922"/>
                  <a:gd name="connsiteX19" fmla="*/ 520065 w 580072"/>
                  <a:gd name="connsiteY19" fmla="*/ 459105 h 52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0072" h="522922">
                    <a:moveTo>
                      <a:pt x="0" y="0"/>
                    </a:moveTo>
                    <a:lnTo>
                      <a:pt x="0" y="522923"/>
                    </a:lnTo>
                    <a:lnTo>
                      <a:pt x="580072" y="522923"/>
                    </a:lnTo>
                    <a:lnTo>
                      <a:pt x="580072" y="0"/>
                    </a:lnTo>
                    <a:lnTo>
                      <a:pt x="0" y="0"/>
                    </a:lnTo>
                    <a:close/>
                    <a:moveTo>
                      <a:pt x="183832" y="459105"/>
                    </a:moveTo>
                    <a:lnTo>
                      <a:pt x="60007" y="459105"/>
                    </a:lnTo>
                    <a:lnTo>
                      <a:pt x="60007" y="130493"/>
                    </a:lnTo>
                    <a:cubicBezTo>
                      <a:pt x="60007" y="40958"/>
                      <a:pt x="183832" y="40958"/>
                      <a:pt x="183832" y="130493"/>
                    </a:cubicBezTo>
                    <a:lnTo>
                      <a:pt x="183832" y="459105"/>
                    </a:lnTo>
                    <a:close/>
                    <a:moveTo>
                      <a:pt x="359093" y="459105"/>
                    </a:moveTo>
                    <a:lnTo>
                      <a:pt x="220980" y="459105"/>
                    </a:lnTo>
                    <a:lnTo>
                      <a:pt x="220980" y="130493"/>
                    </a:lnTo>
                    <a:cubicBezTo>
                      <a:pt x="220980" y="40958"/>
                      <a:pt x="359093" y="40958"/>
                      <a:pt x="359093" y="130493"/>
                    </a:cubicBezTo>
                    <a:lnTo>
                      <a:pt x="359093" y="459105"/>
                    </a:lnTo>
                    <a:close/>
                    <a:moveTo>
                      <a:pt x="520065" y="459105"/>
                    </a:moveTo>
                    <a:lnTo>
                      <a:pt x="396240" y="459105"/>
                    </a:lnTo>
                    <a:lnTo>
                      <a:pt x="396240" y="130493"/>
                    </a:lnTo>
                    <a:cubicBezTo>
                      <a:pt x="396240" y="40958"/>
                      <a:pt x="520065" y="40958"/>
                      <a:pt x="520065" y="130493"/>
                    </a:cubicBezTo>
                    <a:lnTo>
                      <a:pt x="520065" y="459105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" name="Graphic 21">
                <a:extLst>
                  <a:ext uri="{FF2B5EF4-FFF2-40B4-BE49-F238E27FC236}">
                    <a16:creationId xmlns:a16="http://schemas.microsoft.com/office/drawing/2014/main" id="{54C016EE-3FC0-93E6-BF74-C4EBB31146BE}"/>
                  </a:ext>
                </a:extLst>
              </p:cNvPr>
              <p:cNvGrpSpPr/>
              <p:nvPr/>
            </p:nvGrpSpPr>
            <p:grpSpPr>
              <a:xfrm>
                <a:off x="7132483" y="1790992"/>
                <a:ext cx="669786" cy="286702"/>
                <a:chOff x="7132483" y="1790992"/>
                <a:chExt cx="669786" cy="286702"/>
              </a:xfrm>
            </p:grpSpPr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E1CAE870-47F8-FB89-2105-8210985A56E1}"/>
                    </a:ext>
                  </a:extLst>
                </p:cNvPr>
                <p:cNvSpPr/>
                <p:nvPr/>
              </p:nvSpPr>
              <p:spPr>
                <a:xfrm>
                  <a:off x="7151146" y="1790992"/>
                  <a:ext cx="632459" cy="47625"/>
                </a:xfrm>
                <a:custGeom>
                  <a:avLst/>
                  <a:gdLst>
                    <a:gd name="connsiteX0" fmla="*/ 610553 w 632459"/>
                    <a:gd name="connsiteY0" fmla="*/ 47625 h 47625"/>
                    <a:gd name="connsiteX1" fmla="*/ 21908 w 632459"/>
                    <a:gd name="connsiteY1" fmla="*/ 47625 h 47625"/>
                    <a:gd name="connsiteX2" fmla="*/ 0 w 632459"/>
                    <a:gd name="connsiteY2" fmla="*/ 23813 h 47625"/>
                    <a:gd name="connsiteX3" fmla="*/ 0 w 632459"/>
                    <a:gd name="connsiteY3" fmla="*/ 23813 h 47625"/>
                    <a:gd name="connsiteX4" fmla="*/ 21908 w 632459"/>
                    <a:gd name="connsiteY4" fmla="*/ 0 h 47625"/>
                    <a:gd name="connsiteX5" fmla="*/ 610553 w 632459"/>
                    <a:gd name="connsiteY5" fmla="*/ 0 h 47625"/>
                    <a:gd name="connsiteX6" fmla="*/ 632460 w 632459"/>
                    <a:gd name="connsiteY6" fmla="*/ 23813 h 47625"/>
                    <a:gd name="connsiteX7" fmla="*/ 632460 w 632459"/>
                    <a:gd name="connsiteY7" fmla="*/ 23813 h 47625"/>
                    <a:gd name="connsiteX8" fmla="*/ 610553 w 632459"/>
                    <a:gd name="connsiteY8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459" h="47625">
                      <a:moveTo>
                        <a:pt x="610553" y="47625"/>
                      </a:moveTo>
                      <a:lnTo>
                        <a:pt x="21908" y="47625"/>
                      </a:lnTo>
                      <a:cubicBezTo>
                        <a:pt x="9525" y="47625"/>
                        <a:pt x="0" y="37148"/>
                        <a:pt x="0" y="23813"/>
                      </a:cubicBezTo>
                      <a:lnTo>
                        <a:pt x="0" y="23813"/>
                      </a:lnTo>
                      <a:cubicBezTo>
                        <a:pt x="0" y="10477"/>
                        <a:pt x="9525" y="0"/>
                        <a:pt x="21908" y="0"/>
                      </a:cubicBezTo>
                      <a:lnTo>
                        <a:pt x="610553" y="0"/>
                      </a:lnTo>
                      <a:cubicBezTo>
                        <a:pt x="622935" y="0"/>
                        <a:pt x="632460" y="10477"/>
                        <a:pt x="632460" y="23813"/>
                      </a:cubicBezTo>
                      <a:lnTo>
                        <a:pt x="632460" y="23813"/>
                      </a:lnTo>
                      <a:cubicBezTo>
                        <a:pt x="632460" y="37148"/>
                        <a:pt x="622935" y="47625"/>
                        <a:pt x="610553" y="47625"/>
                      </a:cubicBezTo>
                      <a:close/>
                    </a:path>
                  </a:pathLst>
                </a:custGeom>
                <a:solidFill>
                  <a:srgbClr val="B877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A205C951-CB9C-C451-68D5-875A9A462BD2}"/>
                    </a:ext>
                  </a:extLst>
                </p:cNvPr>
                <p:cNvSpPr/>
                <p:nvPr/>
              </p:nvSpPr>
              <p:spPr>
                <a:xfrm>
                  <a:off x="7132483" y="1838617"/>
                  <a:ext cx="669786" cy="239077"/>
                </a:xfrm>
                <a:custGeom>
                  <a:avLst/>
                  <a:gdLst>
                    <a:gd name="connsiteX0" fmla="*/ 629216 w 669786"/>
                    <a:gd name="connsiteY0" fmla="*/ 0 h 239077"/>
                    <a:gd name="connsiteX1" fmla="*/ 334893 w 669786"/>
                    <a:gd name="connsiteY1" fmla="*/ 0 h 239077"/>
                    <a:gd name="connsiteX2" fmla="*/ 40571 w 669786"/>
                    <a:gd name="connsiteY2" fmla="*/ 0 h 239077"/>
                    <a:gd name="connsiteX3" fmla="*/ 7233 w 669786"/>
                    <a:gd name="connsiteY3" fmla="*/ 41910 h 239077"/>
                    <a:gd name="connsiteX4" fmla="*/ 32951 w 669786"/>
                    <a:gd name="connsiteY4" fmla="*/ 95250 h 239077"/>
                    <a:gd name="connsiteX5" fmla="*/ 32951 w 669786"/>
                    <a:gd name="connsiteY5" fmla="*/ 95250 h 239077"/>
                    <a:gd name="connsiteX6" fmla="*/ 334893 w 669786"/>
                    <a:gd name="connsiteY6" fmla="*/ 239077 h 239077"/>
                    <a:gd name="connsiteX7" fmla="*/ 636836 w 669786"/>
                    <a:gd name="connsiteY7" fmla="*/ 95250 h 239077"/>
                    <a:gd name="connsiteX8" fmla="*/ 636836 w 669786"/>
                    <a:gd name="connsiteY8" fmla="*/ 95250 h 239077"/>
                    <a:gd name="connsiteX9" fmla="*/ 662553 w 669786"/>
                    <a:gd name="connsiteY9" fmla="*/ 41910 h 239077"/>
                    <a:gd name="connsiteX10" fmla="*/ 629216 w 669786"/>
                    <a:gd name="connsiteY10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786" h="239077">
                      <a:moveTo>
                        <a:pt x="629216" y="0"/>
                      </a:moveTo>
                      <a:lnTo>
                        <a:pt x="334893" y="0"/>
                      </a:lnTo>
                      <a:lnTo>
                        <a:pt x="40571" y="0"/>
                      </a:lnTo>
                      <a:lnTo>
                        <a:pt x="7233" y="41910"/>
                      </a:lnTo>
                      <a:cubicBezTo>
                        <a:pt x="-9912" y="63818"/>
                        <a:pt x="5328" y="95250"/>
                        <a:pt x="32951" y="95250"/>
                      </a:cubicBezTo>
                      <a:lnTo>
                        <a:pt x="32951" y="95250"/>
                      </a:lnTo>
                      <a:cubicBezTo>
                        <a:pt x="259646" y="95250"/>
                        <a:pt x="142488" y="239077"/>
                        <a:pt x="334893" y="239077"/>
                      </a:cubicBezTo>
                      <a:cubicBezTo>
                        <a:pt x="527298" y="239077"/>
                        <a:pt x="410141" y="95250"/>
                        <a:pt x="636836" y="95250"/>
                      </a:cubicBezTo>
                      <a:lnTo>
                        <a:pt x="636836" y="95250"/>
                      </a:lnTo>
                      <a:cubicBezTo>
                        <a:pt x="664458" y="95250"/>
                        <a:pt x="679698" y="63818"/>
                        <a:pt x="662553" y="41910"/>
                      </a:cubicBezTo>
                      <a:lnTo>
                        <a:pt x="629216" y="0"/>
                      </a:lnTo>
                      <a:close/>
                    </a:path>
                  </a:pathLst>
                </a:custGeom>
                <a:solidFill>
                  <a:srgbClr val="DEAA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F70C075-71BF-D01B-0BE6-0642A19F2A41}"/>
                  </a:ext>
                </a:extLst>
              </p:cNvPr>
              <p:cNvSpPr/>
              <p:nvPr/>
            </p:nvSpPr>
            <p:spPr>
              <a:xfrm>
                <a:off x="7132483" y="887070"/>
                <a:ext cx="669786" cy="154305"/>
              </a:xfrm>
              <a:custGeom>
                <a:avLst/>
                <a:gdLst>
                  <a:gd name="connsiteX0" fmla="*/ 629216 w 669786"/>
                  <a:gd name="connsiteY0" fmla="*/ 154305 h 154305"/>
                  <a:gd name="connsiteX1" fmla="*/ 334893 w 669786"/>
                  <a:gd name="connsiteY1" fmla="*/ 154305 h 154305"/>
                  <a:gd name="connsiteX2" fmla="*/ 40571 w 669786"/>
                  <a:gd name="connsiteY2" fmla="*/ 154305 h 154305"/>
                  <a:gd name="connsiteX3" fmla="*/ 7233 w 669786"/>
                  <a:gd name="connsiteY3" fmla="*/ 126682 h 154305"/>
                  <a:gd name="connsiteX4" fmla="*/ 32951 w 669786"/>
                  <a:gd name="connsiteY4" fmla="*/ 92392 h 154305"/>
                  <a:gd name="connsiteX5" fmla="*/ 32951 w 669786"/>
                  <a:gd name="connsiteY5" fmla="*/ 92392 h 154305"/>
                  <a:gd name="connsiteX6" fmla="*/ 334893 w 669786"/>
                  <a:gd name="connsiteY6" fmla="*/ 0 h 154305"/>
                  <a:gd name="connsiteX7" fmla="*/ 636836 w 669786"/>
                  <a:gd name="connsiteY7" fmla="*/ 92392 h 154305"/>
                  <a:gd name="connsiteX8" fmla="*/ 636836 w 669786"/>
                  <a:gd name="connsiteY8" fmla="*/ 92392 h 154305"/>
                  <a:gd name="connsiteX9" fmla="*/ 662553 w 669786"/>
                  <a:gd name="connsiteY9" fmla="*/ 126682 h 154305"/>
                  <a:gd name="connsiteX10" fmla="*/ 629216 w 669786"/>
                  <a:gd name="connsiteY10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786" h="154305">
                    <a:moveTo>
                      <a:pt x="629216" y="154305"/>
                    </a:moveTo>
                    <a:lnTo>
                      <a:pt x="334893" y="154305"/>
                    </a:lnTo>
                    <a:lnTo>
                      <a:pt x="40571" y="154305"/>
                    </a:lnTo>
                    <a:lnTo>
                      <a:pt x="7233" y="126682"/>
                    </a:lnTo>
                    <a:cubicBezTo>
                      <a:pt x="-9912" y="112395"/>
                      <a:pt x="5328" y="92392"/>
                      <a:pt x="32951" y="92392"/>
                    </a:cubicBezTo>
                    <a:lnTo>
                      <a:pt x="32951" y="92392"/>
                    </a:lnTo>
                    <a:cubicBezTo>
                      <a:pt x="259646" y="92392"/>
                      <a:pt x="142488" y="0"/>
                      <a:pt x="334893" y="0"/>
                    </a:cubicBezTo>
                    <a:cubicBezTo>
                      <a:pt x="527298" y="0"/>
                      <a:pt x="410141" y="92392"/>
                      <a:pt x="636836" y="92392"/>
                    </a:cubicBezTo>
                    <a:lnTo>
                      <a:pt x="636836" y="92392"/>
                    </a:lnTo>
                    <a:cubicBezTo>
                      <a:pt x="664458" y="92392"/>
                      <a:pt x="679698" y="112395"/>
                      <a:pt x="662553" y="126682"/>
                    </a:cubicBezTo>
                    <a:lnTo>
                      <a:pt x="629216" y="154305"/>
                    </a:lnTo>
                    <a:close/>
                  </a:path>
                </a:pathLst>
              </a:custGeom>
              <a:solidFill>
                <a:srgbClr val="DEAA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2067D46-85BB-0652-4958-89D202EFDF87}"/>
                  </a:ext>
                </a:extLst>
              </p:cNvPr>
              <p:cNvSpPr/>
              <p:nvPr/>
            </p:nvSpPr>
            <p:spPr>
              <a:xfrm>
                <a:off x="7169244" y="1699552"/>
                <a:ext cx="596264" cy="91439"/>
              </a:xfrm>
              <a:custGeom>
                <a:avLst/>
                <a:gdLst>
                  <a:gd name="connsiteX0" fmla="*/ 0 w 596264"/>
                  <a:gd name="connsiteY0" fmla="*/ 0 h 91439"/>
                  <a:gd name="connsiteX1" fmla="*/ 596265 w 596264"/>
                  <a:gd name="connsiteY1" fmla="*/ 0 h 91439"/>
                  <a:gd name="connsiteX2" fmla="*/ 596265 w 596264"/>
                  <a:gd name="connsiteY2" fmla="*/ 91440 h 91439"/>
                  <a:gd name="connsiteX3" fmla="*/ 0 w 596264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264" h="91439">
                    <a:moveTo>
                      <a:pt x="0" y="0"/>
                    </a:moveTo>
                    <a:lnTo>
                      <a:pt x="596265" y="0"/>
                    </a:lnTo>
                    <a:lnTo>
                      <a:pt x="59626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D49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5" name="Graphic 21">
                <a:extLst>
                  <a:ext uri="{FF2B5EF4-FFF2-40B4-BE49-F238E27FC236}">
                    <a16:creationId xmlns:a16="http://schemas.microsoft.com/office/drawing/2014/main" id="{2E206682-457C-D1FF-9681-1D13035B4B9F}"/>
                  </a:ext>
                </a:extLst>
              </p:cNvPr>
              <p:cNvGrpSpPr/>
              <p:nvPr/>
            </p:nvGrpSpPr>
            <p:grpSpPr>
              <a:xfrm>
                <a:off x="7204486" y="1709553"/>
                <a:ext cx="527685" cy="70961"/>
                <a:chOff x="7204486" y="1709553"/>
                <a:chExt cx="527685" cy="70961"/>
              </a:xfrm>
              <a:solidFill>
                <a:srgbClr val="D49042"/>
              </a:solidFill>
            </p:grpSpPr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7156B2FB-2FE8-8AE4-F2D8-3A58F17D7792}"/>
                    </a:ext>
                  </a:extLst>
                </p:cNvPr>
                <p:cNvSpPr/>
                <p:nvPr/>
              </p:nvSpPr>
              <p:spPr>
                <a:xfrm>
                  <a:off x="7697881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1C2EDFD9-9501-BB5C-0228-99FF9D175F69}"/>
                    </a:ext>
                  </a:extLst>
                </p:cNvPr>
                <p:cNvSpPr/>
                <p:nvPr/>
              </p:nvSpPr>
              <p:spPr>
                <a:xfrm>
                  <a:off x="7615966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B2213CB-737E-7442-C5EE-AD06B565676B}"/>
                    </a:ext>
                  </a:extLst>
                </p:cNvPr>
                <p:cNvSpPr/>
                <p:nvPr/>
              </p:nvSpPr>
              <p:spPr>
                <a:xfrm>
                  <a:off x="7533099" y="1709553"/>
                  <a:ext cx="34289" cy="70961"/>
                </a:xfrm>
                <a:custGeom>
                  <a:avLst/>
                  <a:gdLst>
                    <a:gd name="connsiteX0" fmla="*/ 18098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8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B99EDDD-CDEC-96A5-700C-078F33643125}"/>
                    </a:ext>
                  </a:extLst>
                </p:cNvPr>
                <p:cNvSpPr/>
                <p:nvPr/>
              </p:nvSpPr>
              <p:spPr>
                <a:xfrm>
                  <a:off x="7451183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09F70E9-534C-1693-48FD-82E88272E3AD}"/>
                    </a:ext>
                  </a:extLst>
                </p:cNvPr>
                <p:cNvSpPr/>
                <p:nvPr/>
              </p:nvSpPr>
              <p:spPr>
                <a:xfrm>
                  <a:off x="7369268" y="1709553"/>
                  <a:ext cx="34290" cy="70961"/>
                </a:xfrm>
                <a:custGeom>
                  <a:avLst/>
                  <a:gdLst>
                    <a:gd name="connsiteX0" fmla="*/ 18098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8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8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8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80B546A3-1379-59E1-138B-CD7868C4C4AC}"/>
                    </a:ext>
                  </a:extLst>
                </p:cNvPr>
                <p:cNvSpPr/>
                <p:nvPr/>
              </p:nvSpPr>
              <p:spPr>
                <a:xfrm>
                  <a:off x="7287354" y="1709553"/>
                  <a:ext cx="34289" cy="70961"/>
                </a:xfrm>
                <a:custGeom>
                  <a:avLst/>
                  <a:gdLst>
                    <a:gd name="connsiteX0" fmla="*/ 18097 w 34289"/>
                    <a:gd name="connsiteY0" fmla="*/ 1429 h 70961"/>
                    <a:gd name="connsiteX1" fmla="*/ 14288 w 34289"/>
                    <a:gd name="connsiteY1" fmla="*/ 1429 h 70961"/>
                    <a:gd name="connsiteX2" fmla="*/ 0 w 34289"/>
                    <a:gd name="connsiteY2" fmla="*/ 21431 h 70961"/>
                    <a:gd name="connsiteX3" fmla="*/ 0 w 34289"/>
                    <a:gd name="connsiteY3" fmla="*/ 70961 h 70961"/>
                    <a:gd name="connsiteX4" fmla="*/ 17145 w 34289"/>
                    <a:gd name="connsiteY4" fmla="*/ 70961 h 70961"/>
                    <a:gd name="connsiteX5" fmla="*/ 17145 w 34289"/>
                    <a:gd name="connsiteY5" fmla="*/ 70961 h 70961"/>
                    <a:gd name="connsiteX6" fmla="*/ 34290 w 34289"/>
                    <a:gd name="connsiteY6" fmla="*/ 70961 h 70961"/>
                    <a:gd name="connsiteX7" fmla="*/ 34290 w 34289"/>
                    <a:gd name="connsiteY7" fmla="*/ 21431 h 70961"/>
                    <a:gd name="connsiteX8" fmla="*/ 18097 w 34289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89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2385" y="8096"/>
                        <a:pt x="22860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CE978D62-AA2F-5327-EE46-5AB3A0A55C29}"/>
                    </a:ext>
                  </a:extLst>
                </p:cNvPr>
                <p:cNvSpPr/>
                <p:nvPr/>
              </p:nvSpPr>
              <p:spPr>
                <a:xfrm>
                  <a:off x="7204486" y="1709553"/>
                  <a:ext cx="34290" cy="70961"/>
                </a:xfrm>
                <a:custGeom>
                  <a:avLst/>
                  <a:gdLst>
                    <a:gd name="connsiteX0" fmla="*/ 18097 w 34290"/>
                    <a:gd name="connsiteY0" fmla="*/ 1429 h 70961"/>
                    <a:gd name="connsiteX1" fmla="*/ 14288 w 34290"/>
                    <a:gd name="connsiteY1" fmla="*/ 1429 h 70961"/>
                    <a:gd name="connsiteX2" fmla="*/ 0 w 34290"/>
                    <a:gd name="connsiteY2" fmla="*/ 21431 h 70961"/>
                    <a:gd name="connsiteX3" fmla="*/ 0 w 34290"/>
                    <a:gd name="connsiteY3" fmla="*/ 70961 h 70961"/>
                    <a:gd name="connsiteX4" fmla="*/ 17145 w 34290"/>
                    <a:gd name="connsiteY4" fmla="*/ 70961 h 70961"/>
                    <a:gd name="connsiteX5" fmla="*/ 17145 w 34290"/>
                    <a:gd name="connsiteY5" fmla="*/ 70961 h 70961"/>
                    <a:gd name="connsiteX6" fmla="*/ 34290 w 34290"/>
                    <a:gd name="connsiteY6" fmla="*/ 70961 h 70961"/>
                    <a:gd name="connsiteX7" fmla="*/ 34290 w 34290"/>
                    <a:gd name="connsiteY7" fmla="*/ 21431 h 70961"/>
                    <a:gd name="connsiteX8" fmla="*/ 18097 w 34290"/>
                    <a:gd name="connsiteY8" fmla="*/ 1429 h 70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90" h="70961">
                      <a:moveTo>
                        <a:pt x="18097" y="1429"/>
                      </a:moveTo>
                      <a:cubicBezTo>
                        <a:pt x="17145" y="-476"/>
                        <a:pt x="15240" y="-476"/>
                        <a:pt x="14288" y="1429"/>
                      </a:cubicBezTo>
                      <a:cubicBezTo>
                        <a:pt x="9525" y="11906"/>
                        <a:pt x="0" y="8096"/>
                        <a:pt x="0" y="21431"/>
                      </a:cubicBezTo>
                      <a:lnTo>
                        <a:pt x="0" y="70961"/>
                      </a:lnTo>
                      <a:lnTo>
                        <a:pt x="17145" y="70961"/>
                      </a:lnTo>
                      <a:lnTo>
                        <a:pt x="17145" y="70961"/>
                      </a:lnTo>
                      <a:lnTo>
                        <a:pt x="34290" y="70961"/>
                      </a:lnTo>
                      <a:lnTo>
                        <a:pt x="34290" y="21431"/>
                      </a:lnTo>
                      <a:cubicBezTo>
                        <a:pt x="33338" y="8096"/>
                        <a:pt x="23813" y="11906"/>
                        <a:pt x="18097" y="1429"/>
                      </a:cubicBez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6" name="Graphic 21">
                <a:extLst>
                  <a:ext uri="{FF2B5EF4-FFF2-40B4-BE49-F238E27FC236}">
                    <a16:creationId xmlns:a16="http://schemas.microsoft.com/office/drawing/2014/main" id="{65FD5F09-D5F4-F1D0-7EF7-6896C896D5EB}"/>
                  </a:ext>
                </a:extLst>
              </p:cNvPr>
              <p:cNvGrpSpPr/>
              <p:nvPr/>
            </p:nvGrpSpPr>
            <p:grpSpPr>
              <a:xfrm>
                <a:off x="7169244" y="1085190"/>
                <a:ext cx="596264" cy="91440"/>
                <a:chOff x="7169244" y="1085190"/>
                <a:chExt cx="596264" cy="91440"/>
              </a:xfrm>
              <a:solidFill>
                <a:srgbClr val="D49042"/>
              </a:solidFill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97FA07AE-E468-2240-A487-3E12E2890471}"/>
                    </a:ext>
                  </a:extLst>
                </p:cNvPr>
                <p:cNvSpPr/>
                <p:nvPr/>
              </p:nvSpPr>
              <p:spPr>
                <a:xfrm>
                  <a:off x="7169244" y="1085190"/>
                  <a:ext cx="596264" cy="91440"/>
                </a:xfrm>
                <a:custGeom>
                  <a:avLst/>
                  <a:gdLst>
                    <a:gd name="connsiteX0" fmla="*/ 0 w 596264"/>
                    <a:gd name="connsiteY0" fmla="*/ 0 h 91440"/>
                    <a:gd name="connsiteX1" fmla="*/ 596265 w 596264"/>
                    <a:gd name="connsiteY1" fmla="*/ 0 h 91440"/>
                    <a:gd name="connsiteX2" fmla="*/ 596265 w 596264"/>
                    <a:gd name="connsiteY2" fmla="*/ 91440 h 91440"/>
                    <a:gd name="connsiteX3" fmla="*/ 0 w 596264"/>
                    <a:gd name="connsiteY3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264" h="91440">
                      <a:moveTo>
                        <a:pt x="0" y="0"/>
                      </a:moveTo>
                      <a:lnTo>
                        <a:pt x="596265" y="0"/>
                      </a:lnTo>
                      <a:lnTo>
                        <a:pt x="59626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D49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8" name="Graphic 21">
                  <a:extLst>
                    <a:ext uri="{FF2B5EF4-FFF2-40B4-BE49-F238E27FC236}">
                      <a16:creationId xmlns:a16="http://schemas.microsoft.com/office/drawing/2014/main" id="{912A5D41-2E56-9D05-9363-56AA9E1EDA5F}"/>
                    </a:ext>
                  </a:extLst>
                </p:cNvPr>
                <p:cNvGrpSpPr/>
                <p:nvPr/>
              </p:nvGrpSpPr>
              <p:grpSpPr>
                <a:xfrm>
                  <a:off x="7204486" y="1095191"/>
                  <a:ext cx="527685" cy="70961"/>
                  <a:chOff x="7204486" y="1095191"/>
                  <a:chExt cx="527685" cy="70961"/>
                </a:xfrm>
                <a:solidFill>
                  <a:srgbClr val="D49042"/>
                </a:solidFill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DB039DCD-6A68-29F6-B7D6-60B5D59407EB}"/>
                      </a:ext>
                    </a:extLst>
                  </p:cNvPr>
                  <p:cNvSpPr/>
                  <p:nvPr/>
                </p:nvSpPr>
                <p:spPr>
                  <a:xfrm>
                    <a:off x="7697881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BA0BCBF2-54F6-FAD5-4E52-E5C70D3DF1E0}"/>
                      </a:ext>
                    </a:extLst>
                  </p:cNvPr>
                  <p:cNvSpPr/>
                  <p:nvPr/>
                </p:nvSpPr>
                <p:spPr>
                  <a:xfrm>
                    <a:off x="7615966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D41ECFFF-CDF3-C53B-55AA-FB6080DEC570}"/>
                      </a:ext>
                    </a:extLst>
                  </p:cNvPr>
                  <p:cNvSpPr/>
                  <p:nvPr/>
                </p:nvSpPr>
                <p:spPr>
                  <a:xfrm>
                    <a:off x="7533099" y="1095191"/>
                    <a:ext cx="34289" cy="70961"/>
                  </a:xfrm>
                  <a:custGeom>
                    <a:avLst/>
                    <a:gdLst>
                      <a:gd name="connsiteX0" fmla="*/ 18098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8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18B4CCC4-78BD-1C02-BEB9-B1E7F5DFB211}"/>
                      </a:ext>
                    </a:extLst>
                  </p:cNvPr>
                  <p:cNvSpPr/>
                  <p:nvPr/>
                </p:nvSpPr>
                <p:spPr>
                  <a:xfrm>
                    <a:off x="7451183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10CF4EF8-6B5A-A66A-56F0-79003624991D}"/>
                      </a:ext>
                    </a:extLst>
                  </p:cNvPr>
                  <p:cNvSpPr/>
                  <p:nvPr/>
                </p:nvSpPr>
                <p:spPr>
                  <a:xfrm>
                    <a:off x="7369268" y="1095191"/>
                    <a:ext cx="34290" cy="70961"/>
                  </a:xfrm>
                  <a:custGeom>
                    <a:avLst/>
                    <a:gdLst>
                      <a:gd name="connsiteX0" fmla="*/ 18098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8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8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8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DF7781D-9B45-C935-4B4F-C9E0EDCB698B}"/>
                      </a:ext>
                    </a:extLst>
                  </p:cNvPr>
                  <p:cNvSpPr/>
                  <p:nvPr/>
                </p:nvSpPr>
                <p:spPr>
                  <a:xfrm>
                    <a:off x="7287354" y="1095191"/>
                    <a:ext cx="34289" cy="70961"/>
                  </a:xfrm>
                  <a:custGeom>
                    <a:avLst/>
                    <a:gdLst>
                      <a:gd name="connsiteX0" fmla="*/ 18097 w 34289"/>
                      <a:gd name="connsiteY0" fmla="*/ 1429 h 70961"/>
                      <a:gd name="connsiteX1" fmla="*/ 14288 w 34289"/>
                      <a:gd name="connsiteY1" fmla="*/ 1429 h 70961"/>
                      <a:gd name="connsiteX2" fmla="*/ 0 w 34289"/>
                      <a:gd name="connsiteY2" fmla="*/ 21431 h 70961"/>
                      <a:gd name="connsiteX3" fmla="*/ 0 w 34289"/>
                      <a:gd name="connsiteY3" fmla="*/ 70961 h 70961"/>
                      <a:gd name="connsiteX4" fmla="*/ 17145 w 34289"/>
                      <a:gd name="connsiteY4" fmla="*/ 70961 h 70961"/>
                      <a:gd name="connsiteX5" fmla="*/ 17145 w 34289"/>
                      <a:gd name="connsiteY5" fmla="*/ 70961 h 70961"/>
                      <a:gd name="connsiteX6" fmla="*/ 34290 w 34289"/>
                      <a:gd name="connsiteY6" fmla="*/ 70961 h 70961"/>
                      <a:gd name="connsiteX7" fmla="*/ 34290 w 34289"/>
                      <a:gd name="connsiteY7" fmla="*/ 21431 h 70961"/>
                      <a:gd name="connsiteX8" fmla="*/ 18097 w 34289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89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2385" y="8096"/>
                          <a:pt x="22860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BD90ECB3-813D-D6B6-45B2-3358AFB1EA74}"/>
                      </a:ext>
                    </a:extLst>
                  </p:cNvPr>
                  <p:cNvSpPr/>
                  <p:nvPr/>
                </p:nvSpPr>
                <p:spPr>
                  <a:xfrm>
                    <a:off x="7204486" y="1095191"/>
                    <a:ext cx="34290" cy="70961"/>
                  </a:xfrm>
                  <a:custGeom>
                    <a:avLst/>
                    <a:gdLst>
                      <a:gd name="connsiteX0" fmla="*/ 18097 w 34290"/>
                      <a:gd name="connsiteY0" fmla="*/ 1429 h 70961"/>
                      <a:gd name="connsiteX1" fmla="*/ 14288 w 34290"/>
                      <a:gd name="connsiteY1" fmla="*/ 1429 h 70961"/>
                      <a:gd name="connsiteX2" fmla="*/ 0 w 34290"/>
                      <a:gd name="connsiteY2" fmla="*/ 21431 h 70961"/>
                      <a:gd name="connsiteX3" fmla="*/ 0 w 34290"/>
                      <a:gd name="connsiteY3" fmla="*/ 70961 h 70961"/>
                      <a:gd name="connsiteX4" fmla="*/ 17145 w 34290"/>
                      <a:gd name="connsiteY4" fmla="*/ 70961 h 70961"/>
                      <a:gd name="connsiteX5" fmla="*/ 17145 w 34290"/>
                      <a:gd name="connsiteY5" fmla="*/ 70961 h 70961"/>
                      <a:gd name="connsiteX6" fmla="*/ 34290 w 34290"/>
                      <a:gd name="connsiteY6" fmla="*/ 70961 h 70961"/>
                      <a:gd name="connsiteX7" fmla="*/ 34290 w 34290"/>
                      <a:gd name="connsiteY7" fmla="*/ 21431 h 70961"/>
                      <a:gd name="connsiteX8" fmla="*/ 18097 w 34290"/>
                      <a:gd name="connsiteY8" fmla="*/ 1429 h 70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70961">
                        <a:moveTo>
                          <a:pt x="18097" y="1429"/>
                        </a:moveTo>
                        <a:cubicBezTo>
                          <a:pt x="17145" y="-476"/>
                          <a:pt x="15240" y="-476"/>
                          <a:pt x="14288" y="1429"/>
                        </a:cubicBezTo>
                        <a:cubicBezTo>
                          <a:pt x="9525" y="11906"/>
                          <a:pt x="0" y="8096"/>
                          <a:pt x="0" y="21431"/>
                        </a:cubicBezTo>
                        <a:lnTo>
                          <a:pt x="0" y="70961"/>
                        </a:lnTo>
                        <a:lnTo>
                          <a:pt x="17145" y="70961"/>
                        </a:lnTo>
                        <a:lnTo>
                          <a:pt x="17145" y="70961"/>
                        </a:lnTo>
                        <a:lnTo>
                          <a:pt x="34290" y="70961"/>
                        </a:lnTo>
                        <a:lnTo>
                          <a:pt x="34290" y="21431"/>
                        </a:lnTo>
                        <a:cubicBezTo>
                          <a:pt x="33338" y="8096"/>
                          <a:pt x="23813" y="11906"/>
                          <a:pt x="18097" y="1429"/>
                        </a:cubicBezTo>
                        <a:close/>
                      </a:path>
                    </a:pathLst>
                  </a:custGeom>
                  <a:solidFill>
                    <a:srgbClr val="D49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29AC7BE3-D7DA-0A23-183B-4B667E2DE00C}"/>
                </a:ext>
              </a:extLst>
            </p:cNvPr>
            <p:cNvCxnSpPr>
              <a:cxnSpLocks/>
              <a:stCxn id="73" idx="6"/>
            </p:cNvCxnSpPr>
            <p:nvPr/>
          </p:nvCxnSpPr>
          <p:spPr>
            <a:xfrm flipH="1" flipV="1">
              <a:off x="7682493" y="-612401"/>
              <a:ext cx="14924" cy="1758667"/>
            </a:xfrm>
            <a:prstGeom prst="line">
              <a:avLst/>
            </a:prstGeom>
            <a:ln w="12700">
              <a:solidFill>
                <a:schemeClr val="accent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919660D-7C80-E779-D37A-F545032DB68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84" r="8984"/>
          <a:stretch>
            <a:fillRect/>
          </a:stretch>
        </p:blipFill>
        <p:spPr>
          <a:xfrm>
            <a:off x="1223702" y="1008091"/>
            <a:ext cx="2979531" cy="4841817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E10CB53-62D7-75BA-D0B0-020109886EBD}"/>
              </a:ext>
            </a:extLst>
          </p:cNvPr>
          <p:cNvSpPr txBox="1"/>
          <p:nvPr/>
        </p:nvSpPr>
        <p:spPr>
          <a:xfrm>
            <a:off x="3349794" y="165223"/>
            <a:ext cx="701302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قالب پاورپوینت</a:t>
            </a:r>
            <a:r>
              <a:rPr lang="en-US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5400" b="1" dirty="0">
                <a:solidFill>
                  <a:srgbClr val="0DAC4F"/>
                </a:solidFill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سنتی اسلامی</a:t>
            </a:r>
            <a:endParaRPr lang="en-US" sz="5400" b="1" dirty="0">
              <a:solidFill>
                <a:srgbClr val="0DAC4F"/>
              </a:solidFill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4" name="Google Shape;2869;p58">
            <a:extLst>
              <a:ext uri="{FF2B5EF4-FFF2-40B4-BE49-F238E27FC236}">
                <a16:creationId xmlns:a16="http://schemas.microsoft.com/office/drawing/2014/main" id="{B3277357-D335-FD75-4434-3C49847802F1}"/>
              </a:ext>
            </a:extLst>
          </p:cNvPr>
          <p:cNvSpPr/>
          <p:nvPr/>
        </p:nvSpPr>
        <p:spPr>
          <a:xfrm>
            <a:off x="9446223" y="1876780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rgbClr val="0DAC4F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/>
          </a:p>
        </p:txBody>
      </p:sp>
      <p:sp>
        <p:nvSpPr>
          <p:cNvPr id="8" name="Google Shape;2869;p58">
            <a:extLst>
              <a:ext uri="{FF2B5EF4-FFF2-40B4-BE49-F238E27FC236}">
                <a16:creationId xmlns:a16="http://schemas.microsoft.com/office/drawing/2014/main" id="{D9F03083-E455-85A9-BAF3-CFF39D49C7D0}"/>
              </a:ext>
            </a:extLst>
          </p:cNvPr>
          <p:cNvSpPr/>
          <p:nvPr/>
        </p:nvSpPr>
        <p:spPr>
          <a:xfrm>
            <a:off x="9444135" y="5004460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rgbClr val="0DAC4F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/>
          </a:p>
        </p:txBody>
      </p:sp>
      <p:sp>
        <p:nvSpPr>
          <p:cNvPr id="11" name="Google Shape;2869;p58">
            <a:extLst>
              <a:ext uri="{FF2B5EF4-FFF2-40B4-BE49-F238E27FC236}">
                <a16:creationId xmlns:a16="http://schemas.microsoft.com/office/drawing/2014/main" id="{30086981-C204-DF96-6270-EDAE55F94A2E}"/>
              </a:ext>
            </a:extLst>
          </p:cNvPr>
          <p:cNvSpPr/>
          <p:nvPr/>
        </p:nvSpPr>
        <p:spPr>
          <a:xfrm>
            <a:off x="9446223" y="3440620"/>
            <a:ext cx="1071412" cy="1160324"/>
          </a:xfrm>
          <a:custGeom>
            <a:avLst/>
            <a:gdLst/>
            <a:ahLst/>
            <a:cxnLst/>
            <a:rect l="l" t="t" r="r" b="b"/>
            <a:pathLst>
              <a:path w="63914" h="69218" extrusionOk="0">
                <a:moveTo>
                  <a:pt x="31961" y="355"/>
                </a:moveTo>
                <a:cubicBezTo>
                  <a:pt x="32875" y="1318"/>
                  <a:pt x="34421" y="2608"/>
                  <a:pt x="36685" y="3499"/>
                </a:cubicBezTo>
                <a:cubicBezTo>
                  <a:pt x="38035" y="4034"/>
                  <a:pt x="38629" y="5449"/>
                  <a:pt x="38748" y="5971"/>
                </a:cubicBezTo>
                <a:lnTo>
                  <a:pt x="38748" y="7535"/>
                </a:lnTo>
                <a:cubicBezTo>
                  <a:pt x="38748" y="7576"/>
                  <a:pt x="38772" y="7617"/>
                  <a:pt x="38801" y="7647"/>
                </a:cubicBezTo>
                <a:cubicBezTo>
                  <a:pt x="38830" y="7667"/>
                  <a:pt x="38869" y="7679"/>
                  <a:pt x="38904" y="7679"/>
                </a:cubicBezTo>
                <a:cubicBezTo>
                  <a:pt x="38912" y="7679"/>
                  <a:pt x="38919" y="7678"/>
                  <a:pt x="38926" y="7677"/>
                </a:cubicBezTo>
                <a:lnTo>
                  <a:pt x="40341" y="7362"/>
                </a:lnTo>
                <a:cubicBezTo>
                  <a:pt x="40965" y="7223"/>
                  <a:pt x="41584" y="7156"/>
                  <a:pt x="42189" y="7156"/>
                </a:cubicBezTo>
                <a:cubicBezTo>
                  <a:pt x="46520" y="7156"/>
                  <a:pt x="50191" y="10546"/>
                  <a:pt x="50546" y="14864"/>
                </a:cubicBezTo>
                <a:lnTo>
                  <a:pt x="50635" y="15898"/>
                </a:lnTo>
                <a:cubicBezTo>
                  <a:pt x="50640" y="15975"/>
                  <a:pt x="50700" y="16028"/>
                  <a:pt x="50777" y="16034"/>
                </a:cubicBezTo>
                <a:lnTo>
                  <a:pt x="51811" y="16063"/>
                </a:lnTo>
                <a:cubicBezTo>
                  <a:pt x="56400" y="16189"/>
                  <a:pt x="59997" y="19874"/>
                  <a:pt x="59997" y="24463"/>
                </a:cubicBezTo>
                <a:cubicBezTo>
                  <a:pt x="59997" y="25134"/>
                  <a:pt x="59901" y="25835"/>
                  <a:pt x="59723" y="26542"/>
                </a:cubicBezTo>
                <a:lnTo>
                  <a:pt x="59533" y="27297"/>
                </a:lnTo>
                <a:cubicBezTo>
                  <a:pt x="59514" y="27351"/>
                  <a:pt x="59539" y="27417"/>
                  <a:pt x="59586" y="27452"/>
                </a:cubicBezTo>
                <a:lnTo>
                  <a:pt x="60211" y="27916"/>
                </a:lnTo>
                <a:cubicBezTo>
                  <a:pt x="62380" y="29521"/>
                  <a:pt x="63621" y="31981"/>
                  <a:pt x="63621" y="34667"/>
                </a:cubicBezTo>
                <a:cubicBezTo>
                  <a:pt x="63621" y="37336"/>
                  <a:pt x="62386" y="39791"/>
                  <a:pt x="60233" y="41402"/>
                </a:cubicBezTo>
                <a:lnTo>
                  <a:pt x="59616" y="41860"/>
                </a:lnTo>
                <a:cubicBezTo>
                  <a:pt x="59569" y="41895"/>
                  <a:pt x="59550" y="41954"/>
                  <a:pt x="59563" y="42014"/>
                </a:cubicBezTo>
                <a:lnTo>
                  <a:pt x="59747" y="42757"/>
                </a:lnTo>
                <a:cubicBezTo>
                  <a:pt x="59912" y="43435"/>
                  <a:pt x="59997" y="44106"/>
                  <a:pt x="59997" y="44754"/>
                </a:cubicBezTo>
                <a:cubicBezTo>
                  <a:pt x="59997" y="49081"/>
                  <a:pt x="56751" y="52682"/>
                  <a:pt x="52448" y="53122"/>
                </a:cubicBezTo>
                <a:lnTo>
                  <a:pt x="52020" y="53164"/>
                </a:lnTo>
                <a:cubicBezTo>
                  <a:pt x="51984" y="53170"/>
                  <a:pt x="51954" y="53182"/>
                  <a:pt x="51931" y="53212"/>
                </a:cubicBezTo>
                <a:lnTo>
                  <a:pt x="51633" y="53527"/>
                </a:lnTo>
                <a:cubicBezTo>
                  <a:pt x="51348" y="53824"/>
                  <a:pt x="51087" y="54092"/>
                  <a:pt x="50832" y="54341"/>
                </a:cubicBezTo>
                <a:lnTo>
                  <a:pt x="50563" y="54608"/>
                </a:lnTo>
                <a:cubicBezTo>
                  <a:pt x="50541" y="54627"/>
                  <a:pt x="50522" y="54655"/>
                  <a:pt x="50516" y="54685"/>
                </a:cubicBezTo>
                <a:lnTo>
                  <a:pt x="50456" y="55060"/>
                </a:lnTo>
                <a:cubicBezTo>
                  <a:pt x="49767" y="59113"/>
                  <a:pt x="46284" y="62061"/>
                  <a:pt x="42171" y="62061"/>
                </a:cubicBezTo>
                <a:cubicBezTo>
                  <a:pt x="41571" y="62061"/>
                  <a:pt x="40953" y="61990"/>
                  <a:pt x="40341" y="61853"/>
                </a:cubicBezTo>
                <a:lnTo>
                  <a:pt x="38926" y="61538"/>
                </a:lnTo>
                <a:cubicBezTo>
                  <a:pt x="38916" y="61535"/>
                  <a:pt x="38904" y="61534"/>
                  <a:pt x="38893" y="61534"/>
                </a:cubicBezTo>
                <a:cubicBezTo>
                  <a:pt x="38861" y="61534"/>
                  <a:pt x="38827" y="61546"/>
                  <a:pt x="38801" y="61568"/>
                </a:cubicBezTo>
                <a:cubicBezTo>
                  <a:pt x="38772" y="61592"/>
                  <a:pt x="38748" y="61633"/>
                  <a:pt x="38748" y="61681"/>
                </a:cubicBezTo>
                <a:lnTo>
                  <a:pt x="38748" y="63244"/>
                </a:lnTo>
                <a:cubicBezTo>
                  <a:pt x="38629" y="63767"/>
                  <a:pt x="38035" y="65175"/>
                  <a:pt x="36685" y="65710"/>
                </a:cubicBezTo>
                <a:cubicBezTo>
                  <a:pt x="34421" y="66609"/>
                  <a:pt x="32875" y="67893"/>
                  <a:pt x="31961" y="68856"/>
                </a:cubicBezTo>
                <a:cubicBezTo>
                  <a:pt x="31039" y="67893"/>
                  <a:pt x="29500" y="66609"/>
                  <a:pt x="27235" y="65710"/>
                </a:cubicBezTo>
                <a:cubicBezTo>
                  <a:pt x="25880" y="65182"/>
                  <a:pt x="25292" y="63762"/>
                  <a:pt x="25166" y="63244"/>
                </a:cubicBezTo>
                <a:lnTo>
                  <a:pt x="25166" y="61681"/>
                </a:lnTo>
                <a:cubicBezTo>
                  <a:pt x="25166" y="61633"/>
                  <a:pt x="25149" y="61592"/>
                  <a:pt x="25114" y="61568"/>
                </a:cubicBezTo>
                <a:cubicBezTo>
                  <a:pt x="25087" y="61546"/>
                  <a:pt x="25057" y="61534"/>
                  <a:pt x="25026" y="61534"/>
                </a:cubicBezTo>
                <a:cubicBezTo>
                  <a:pt x="25015" y="61534"/>
                  <a:pt x="25004" y="61535"/>
                  <a:pt x="24994" y="61538"/>
                </a:cubicBezTo>
                <a:lnTo>
                  <a:pt x="23580" y="61853"/>
                </a:lnTo>
                <a:cubicBezTo>
                  <a:pt x="22961" y="61990"/>
                  <a:pt x="22343" y="62061"/>
                  <a:pt x="21743" y="62061"/>
                </a:cubicBezTo>
                <a:cubicBezTo>
                  <a:pt x="17630" y="62061"/>
                  <a:pt x="14147" y="59113"/>
                  <a:pt x="13464" y="55060"/>
                </a:cubicBezTo>
                <a:lnTo>
                  <a:pt x="13398" y="54685"/>
                </a:lnTo>
                <a:cubicBezTo>
                  <a:pt x="13392" y="54655"/>
                  <a:pt x="13381" y="54627"/>
                  <a:pt x="13357" y="54608"/>
                </a:cubicBezTo>
                <a:lnTo>
                  <a:pt x="13088" y="54341"/>
                </a:lnTo>
                <a:cubicBezTo>
                  <a:pt x="12833" y="54092"/>
                  <a:pt x="12572" y="53824"/>
                  <a:pt x="12287" y="53527"/>
                </a:cubicBezTo>
                <a:lnTo>
                  <a:pt x="11990" y="53212"/>
                </a:lnTo>
                <a:cubicBezTo>
                  <a:pt x="11966" y="53182"/>
                  <a:pt x="11930" y="53170"/>
                  <a:pt x="11900" y="53164"/>
                </a:cubicBezTo>
                <a:lnTo>
                  <a:pt x="11467" y="53122"/>
                </a:lnTo>
                <a:cubicBezTo>
                  <a:pt x="7169" y="52682"/>
                  <a:pt x="3923" y="49081"/>
                  <a:pt x="3923" y="44754"/>
                </a:cubicBezTo>
                <a:cubicBezTo>
                  <a:pt x="3923" y="44106"/>
                  <a:pt x="4007" y="43435"/>
                  <a:pt x="4173" y="42757"/>
                </a:cubicBezTo>
                <a:lnTo>
                  <a:pt x="4351" y="42014"/>
                </a:lnTo>
                <a:cubicBezTo>
                  <a:pt x="4370" y="41954"/>
                  <a:pt x="4346" y="41895"/>
                  <a:pt x="4298" y="41860"/>
                </a:cubicBezTo>
                <a:lnTo>
                  <a:pt x="3687" y="41402"/>
                </a:lnTo>
                <a:cubicBezTo>
                  <a:pt x="1528" y="39791"/>
                  <a:pt x="293" y="37336"/>
                  <a:pt x="293" y="34667"/>
                </a:cubicBezTo>
                <a:cubicBezTo>
                  <a:pt x="293" y="31981"/>
                  <a:pt x="1541" y="29521"/>
                  <a:pt x="3709" y="27916"/>
                </a:cubicBezTo>
                <a:lnTo>
                  <a:pt x="4334" y="27452"/>
                </a:lnTo>
                <a:cubicBezTo>
                  <a:pt x="4381" y="27417"/>
                  <a:pt x="4400" y="27351"/>
                  <a:pt x="4387" y="27297"/>
                </a:cubicBezTo>
                <a:lnTo>
                  <a:pt x="4197" y="26542"/>
                </a:lnTo>
                <a:cubicBezTo>
                  <a:pt x="4013" y="25835"/>
                  <a:pt x="3923" y="25134"/>
                  <a:pt x="3923" y="24463"/>
                </a:cubicBezTo>
                <a:cubicBezTo>
                  <a:pt x="3923" y="19874"/>
                  <a:pt x="7514" y="16189"/>
                  <a:pt x="12103" y="16063"/>
                </a:cubicBezTo>
                <a:lnTo>
                  <a:pt x="13143" y="16034"/>
                </a:lnTo>
                <a:cubicBezTo>
                  <a:pt x="13214" y="16028"/>
                  <a:pt x="13280" y="15975"/>
                  <a:pt x="13285" y="15898"/>
                </a:cubicBezTo>
                <a:lnTo>
                  <a:pt x="13368" y="14864"/>
                </a:lnTo>
                <a:cubicBezTo>
                  <a:pt x="13728" y="10546"/>
                  <a:pt x="17396" y="7156"/>
                  <a:pt x="21730" y="7156"/>
                </a:cubicBezTo>
                <a:cubicBezTo>
                  <a:pt x="22336" y="7156"/>
                  <a:pt x="22955" y="7223"/>
                  <a:pt x="23580" y="7362"/>
                </a:cubicBezTo>
                <a:lnTo>
                  <a:pt x="24994" y="7677"/>
                </a:lnTo>
                <a:cubicBezTo>
                  <a:pt x="25001" y="7678"/>
                  <a:pt x="25008" y="7679"/>
                  <a:pt x="25015" y="7679"/>
                </a:cubicBezTo>
                <a:cubicBezTo>
                  <a:pt x="25050" y="7679"/>
                  <a:pt x="25084" y="7667"/>
                  <a:pt x="25114" y="7647"/>
                </a:cubicBezTo>
                <a:cubicBezTo>
                  <a:pt x="25149" y="7617"/>
                  <a:pt x="25166" y="7576"/>
                  <a:pt x="25166" y="7535"/>
                </a:cubicBezTo>
                <a:lnTo>
                  <a:pt x="25166" y="5971"/>
                </a:lnTo>
                <a:cubicBezTo>
                  <a:pt x="25292" y="5449"/>
                  <a:pt x="25880" y="4034"/>
                  <a:pt x="27235" y="3499"/>
                </a:cubicBezTo>
                <a:cubicBezTo>
                  <a:pt x="29500" y="2608"/>
                  <a:pt x="31039" y="1318"/>
                  <a:pt x="31961" y="355"/>
                </a:cubicBezTo>
                <a:close/>
                <a:moveTo>
                  <a:pt x="31960" y="1"/>
                </a:moveTo>
                <a:cubicBezTo>
                  <a:pt x="31920" y="1"/>
                  <a:pt x="31880" y="16"/>
                  <a:pt x="31854" y="46"/>
                </a:cubicBezTo>
                <a:cubicBezTo>
                  <a:pt x="30968" y="997"/>
                  <a:pt x="29434" y="2317"/>
                  <a:pt x="27128" y="3225"/>
                </a:cubicBezTo>
                <a:cubicBezTo>
                  <a:pt x="25641" y="3814"/>
                  <a:pt x="24999" y="5371"/>
                  <a:pt x="24881" y="5924"/>
                </a:cubicBezTo>
                <a:cubicBezTo>
                  <a:pt x="24875" y="5930"/>
                  <a:pt x="24875" y="5941"/>
                  <a:pt x="24875" y="5954"/>
                </a:cubicBezTo>
                <a:lnTo>
                  <a:pt x="24875" y="7351"/>
                </a:lnTo>
                <a:lnTo>
                  <a:pt x="23644" y="7077"/>
                </a:lnTo>
                <a:cubicBezTo>
                  <a:pt x="23002" y="6934"/>
                  <a:pt x="22368" y="6863"/>
                  <a:pt x="21743" y="6863"/>
                </a:cubicBezTo>
                <a:cubicBezTo>
                  <a:pt x="17255" y="6863"/>
                  <a:pt x="13445" y="10363"/>
                  <a:pt x="13077" y="14840"/>
                </a:cubicBezTo>
                <a:lnTo>
                  <a:pt x="13000" y="15743"/>
                </a:lnTo>
                <a:lnTo>
                  <a:pt x="12097" y="15767"/>
                </a:lnTo>
                <a:cubicBezTo>
                  <a:pt x="7347" y="15898"/>
                  <a:pt x="3632" y="19714"/>
                  <a:pt x="3632" y="24463"/>
                </a:cubicBezTo>
                <a:cubicBezTo>
                  <a:pt x="3632" y="25157"/>
                  <a:pt x="3728" y="25883"/>
                  <a:pt x="3912" y="26614"/>
                </a:cubicBezTo>
                <a:lnTo>
                  <a:pt x="4079" y="27274"/>
                </a:lnTo>
                <a:lnTo>
                  <a:pt x="3531" y="27678"/>
                </a:lnTo>
                <a:cubicBezTo>
                  <a:pt x="1291" y="29342"/>
                  <a:pt x="1" y="31892"/>
                  <a:pt x="1" y="34667"/>
                </a:cubicBezTo>
                <a:cubicBezTo>
                  <a:pt x="1" y="37431"/>
                  <a:pt x="1279" y="39970"/>
                  <a:pt x="3508" y="41633"/>
                </a:cubicBezTo>
                <a:lnTo>
                  <a:pt x="4049" y="42038"/>
                </a:lnTo>
                <a:lnTo>
                  <a:pt x="3888" y="42686"/>
                </a:lnTo>
                <a:cubicBezTo>
                  <a:pt x="3716" y="43393"/>
                  <a:pt x="3632" y="44082"/>
                  <a:pt x="3632" y="44754"/>
                </a:cubicBezTo>
                <a:cubicBezTo>
                  <a:pt x="3632" y="49235"/>
                  <a:pt x="6985" y="52956"/>
                  <a:pt x="11437" y="53407"/>
                </a:cubicBezTo>
                <a:lnTo>
                  <a:pt x="11812" y="53450"/>
                </a:lnTo>
                <a:lnTo>
                  <a:pt x="12073" y="53722"/>
                </a:lnTo>
                <a:cubicBezTo>
                  <a:pt x="12358" y="54026"/>
                  <a:pt x="12625" y="54299"/>
                  <a:pt x="12882" y="54548"/>
                </a:cubicBezTo>
                <a:lnTo>
                  <a:pt x="13118" y="54781"/>
                </a:lnTo>
                <a:lnTo>
                  <a:pt x="13173" y="55107"/>
                </a:lnTo>
                <a:cubicBezTo>
                  <a:pt x="13886" y="59304"/>
                  <a:pt x="17488" y="62352"/>
                  <a:pt x="21743" y="62352"/>
                </a:cubicBezTo>
                <a:cubicBezTo>
                  <a:pt x="22368" y="62352"/>
                  <a:pt x="23002" y="62281"/>
                  <a:pt x="23644" y="62138"/>
                </a:cubicBezTo>
                <a:lnTo>
                  <a:pt x="24875" y="61859"/>
                </a:lnTo>
                <a:lnTo>
                  <a:pt x="24875" y="63262"/>
                </a:lnTo>
                <a:cubicBezTo>
                  <a:pt x="24875" y="63268"/>
                  <a:pt x="24875" y="63280"/>
                  <a:pt x="24881" y="63292"/>
                </a:cubicBezTo>
                <a:cubicBezTo>
                  <a:pt x="24999" y="63839"/>
                  <a:pt x="25641" y="65402"/>
                  <a:pt x="27128" y="65984"/>
                </a:cubicBezTo>
                <a:cubicBezTo>
                  <a:pt x="29434" y="66894"/>
                  <a:pt x="30968" y="68219"/>
                  <a:pt x="31854" y="69169"/>
                </a:cubicBezTo>
                <a:cubicBezTo>
                  <a:pt x="31877" y="69199"/>
                  <a:pt x="31918" y="69218"/>
                  <a:pt x="31961" y="69218"/>
                </a:cubicBezTo>
                <a:cubicBezTo>
                  <a:pt x="32002" y="69218"/>
                  <a:pt x="32038" y="69199"/>
                  <a:pt x="32068" y="69169"/>
                </a:cubicBezTo>
                <a:cubicBezTo>
                  <a:pt x="32946" y="68219"/>
                  <a:pt x="34486" y="66894"/>
                  <a:pt x="36792" y="65984"/>
                </a:cubicBezTo>
                <a:cubicBezTo>
                  <a:pt x="38273" y="65396"/>
                  <a:pt x="38915" y="63844"/>
                  <a:pt x="39039" y="63292"/>
                </a:cubicBezTo>
                <a:lnTo>
                  <a:pt x="39039" y="63262"/>
                </a:lnTo>
                <a:lnTo>
                  <a:pt x="39039" y="61859"/>
                </a:lnTo>
                <a:lnTo>
                  <a:pt x="40276" y="62138"/>
                </a:lnTo>
                <a:cubicBezTo>
                  <a:pt x="40912" y="62281"/>
                  <a:pt x="41554" y="62352"/>
                  <a:pt x="42171" y="62352"/>
                </a:cubicBezTo>
                <a:cubicBezTo>
                  <a:pt x="46427" y="62352"/>
                  <a:pt x="50034" y="59304"/>
                  <a:pt x="50742" y="55107"/>
                </a:cubicBezTo>
                <a:lnTo>
                  <a:pt x="50802" y="54781"/>
                </a:lnTo>
                <a:lnTo>
                  <a:pt x="51033" y="54548"/>
                </a:lnTo>
                <a:cubicBezTo>
                  <a:pt x="51295" y="54299"/>
                  <a:pt x="51562" y="54026"/>
                  <a:pt x="51841" y="53722"/>
                </a:cubicBezTo>
                <a:lnTo>
                  <a:pt x="52102" y="53450"/>
                </a:lnTo>
                <a:lnTo>
                  <a:pt x="52478" y="53407"/>
                </a:lnTo>
                <a:cubicBezTo>
                  <a:pt x="56930" y="52956"/>
                  <a:pt x="60288" y="49235"/>
                  <a:pt x="60288" y="44754"/>
                </a:cubicBezTo>
                <a:cubicBezTo>
                  <a:pt x="60288" y="44082"/>
                  <a:pt x="60198" y="43386"/>
                  <a:pt x="60032" y="42686"/>
                </a:cubicBezTo>
                <a:lnTo>
                  <a:pt x="59871" y="42038"/>
                </a:lnTo>
                <a:lnTo>
                  <a:pt x="60406" y="41633"/>
                </a:lnTo>
                <a:cubicBezTo>
                  <a:pt x="62636" y="39970"/>
                  <a:pt x="63914" y="37431"/>
                  <a:pt x="63914" y="34667"/>
                </a:cubicBezTo>
                <a:cubicBezTo>
                  <a:pt x="63914" y="31892"/>
                  <a:pt x="62630" y="29342"/>
                  <a:pt x="60383" y="27678"/>
                </a:cubicBezTo>
                <a:lnTo>
                  <a:pt x="59835" y="27274"/>
                </a:lnTo>
                <a:lnTo>
                  <a:pt x="60008" y="26614"/>
                </a:lnTo>
                <a:cubicBezTo>
                  <a:pt x="60192" y="25883"/>
                  <a:pt x="60288" y="25157"/>
                  <a:pt x="60288" y="24463"/>
                </a:cubicBezTo>
                <a:cubicBezTo>
                  <a:pt x="60288" y="19714"/>
                  <a:pt x="56567" y="15898"/>
                  <a:pt x="51824" y="15767"/>
                </a:cubicBezTo>
                <a:lnTo>
                  <a:pt x="50914" y="15743"/>
                </a:lnTo>
                <a:lnTo>
                  <a:pt x="50837" y="14840"/>
                </a:lnTo>
                <a:cubicBezTo>
                  <a:pt x="50469" y="10363"/>
                  <a:pt x="46665" y="6863"/>
                  <a:pt x="42171" y="6863"/>
                </a:cubicBezTo>
                <a:cubicBezTo>
                  <a:pt x="41554" y="6863"/>
                  <a:pt x="40912" y="6934"/>
                  <a:pt x="40276" y="7077"/>
                </a:cubicBezTo>
                <a:lnTo>
                  <a:pt x="39039" y="7351"/>
                </a:lnTo>
                <a:lnTo>
                  <a:pt x="39039" y="5954"/>
                </a:lnTo>
                <a:lnTo>
                  <a:pt x="39039" y="5924"/>
                </a:lnTo>
                <a:cubicBezTo>
                  <a:pt x="38915" y="5371"/>
                  <a:pt x="38273" y="3814"/>
                  <a:pt x="36792" y="3225"/>
                </a:cubicBezTo>
                <a:cubicBezTo>
                  <a:pt x="34486" y="2317"/>
                  <a:pt x="32946" y="997"/>
                  <a:pt x="32068" y="46"/>
                </a:cubicBezTo>
                <a:cubicBezTo>
                  <a:pt x="32041" y="16"/>
                  <a:pt x="32000" y="1"/>
                  <a:pt x="31960" y="1"/>
                </a:cubicBezTo>
                <a:close/>
              </a:path>
            </a:pathLst>
          </a:custGeom>
          <a:solidFill>
            <a:srgbClr val="0DAC4F"/>
          </a:solidFill>
          <a:ln w="19050" cap="flat" cmpd="sng">
            <a:solidFill>
              <a:srgbClr val="0DAC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" name="Google Shape;1186;p76">
            <a:extLst>
              <a:ext uri="{FF2B5EF4-FFF2-40B4-BE49-F238E27FC236}">
                <a16:creationId xmlns:a16="http://schemas.microsoft.com/office/drawing/2014/main" id="{6CBC2B7E-7B74-66D6-4F35-5957B4D55676}"/>
              </a:ext>
            </a:extLst>
          </p:cNvPr>
          <p:cNvGrpSpPr/>
          <p:nvPr/>
        </p:nvGrpSpPr>
        <p:grpSpPr>
          <a:xfrm>
            <a:off x="9711993" y="3702133"/>
            <a:ext cx="555045" cy="591149"/>
            <a:chOff x="6188425" y="1239800"/>
            <a:chExt cx="412775" cy="439625"/>
          </a:xfrm>
          <a:solidFill>
            <a:srgbClr val="0DAC4F"/>
          </a:solidFill>
        </p:grpSpPr>
        <p:sp>
          <p:nvSpPr>
            <p:cNvPr id="13" name="Google Shape;1187;p76">
              <a:extLst>
                <a:ext uri="{FF2B5EF4-FFF2-40B4-BE49-F238E27FC236}">
                  <a16:creationId xmlns:a16="http://schemas.microsoft.com/office/drawing/2014/main" id="{41E68589-6D52-9E70-B31F-3CE8E7C94169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88;p76">
              <a:extLst>
                <a:ext uri="{FF2B5EF4-FFF2-40B4-BE49-F238E27FC236}">
                  <a16:creationId xmlns:a16="http://schemas.microsoft.com/office/drawing/2014/main" id="{BC5F71BB-D98E-0C2A-7D38-6982860C420F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89;p76">
              <a:extLst>
                <a:ext uri="{FF2B5EF4-FFF2-40B4-BE49-F238E27FC236}">
                  <a16:creationId xmlns:a16="http://schemas.microsoft.com/office/drawing/2014/main" id="{8616ACDB-A89F-A39B-FA95-4BCED7D22742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90;p76">
              <a:extLst>
                <a:ext uri="{FF2B5EF4-FFF2-40B4-BE49-F238E27FC236}">
                  <a16:creationId xmlns:a16="http://schemas.microsoft.com/office/drawing/2014/main" id="{336AF95B-8DF4-F47B-05F6-E47870C10997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91;p76">
              <a:extLst>
                <a:ext uri="{FF2B5EF4-FFF2-40B4-BE49-F238E27FC236}">
                  <a16:creationId xmlns:a16="http://schemas.microsoft.com/office/drawing/2014/main" id="{5885A232-8217-AC10-BB9C-19A19756039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92;p76">
              <a:extLst>
                <a:ext uri="{FF2B5EF4-FFF2-40B4-BE49-F238E27FC236}">
                  <a16:creationId xmlns:a16="http://schemas.microsoft.com/office/drawing/2014/main" id="{C4E7028D-02D8-9727-1231-08901067CF95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93;p76">
              <a:extLst>
                <a:ext uri="{FF2B5EF4-FFF2-40B4-BE49-F238E27FC236}">
                  <a16:creationId xmlns:a16="http://schemas.microsoft.com/office/drawing/2014/main" id="{DC55409E-1844-3E4C-D754-C5BC37FA386C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94;p76">
              <a:extLst>
                <a:ext uri="{FF2B5EF4-FFF2-40B4-BE49-F238E27FC236}">
                  <a16:creationId xmlns:a16="http://schemas.microsoft.com/office/drawing/2014/main" id="{343FF87E-6D56-828D-F401-2B0CB821E710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95;p76">
              <a:extLst>
                <a:ext uri="{FF2B5EF4-FFF2-40B4-BE49-F238E27FC236}">
                  <a16:creationId xmlns:a16="http://schemas.microsoft.com/office/drawing/2014/main" id="{E0A8841D-FF6C-DC00-B83B-5E1527E8790F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96;p76">
              <a:extLst>
                <a:ext uri="{FF2B5EF4-FFF2-40B4-BE49-F238E27FC236}">
                  <a16:creationId xmlns:a16="http://schemas.microsoft.com/office/drawing/2014/main" id="{88123C6E-D3F3-6363-2032-4247A0080034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197;p76">
              <a:extLst>
                <a:ext uri="{FF2B5EF4-FFF2-40B4-BE49-F238E27FC236}">
                  <a16:creationId xmlns:a16="http://schemas.microsoft.com/office/drawing/2014/main" id="{35E1B901-2906-834F-7E99-9489A308A4DB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198;p76">
              <a:extLst>
                <a:ext uri="{FF2B5EF4-FFF2-40B4-BE49-F238E27FC236}">
                  <a16:creationId xmlns:a16="http://schemas.microsoft.com/office/drawing/2014/main" id="{8565BA82-F440-EFDA-1B51-6B598600028A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99;p76">
              <a:extLst>
                <a:ext uri="{FF2B5EF4-FFF2-40B4-BE49-F238E27FC236}">
                  <a16:creationId xmlns:a16="http://schemas.microsoft.com/office/drawing/2014/main" id="{744BC525-8CB3-0C5B-08E7-6D9EB93D80CA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1248;p76">
            <a:extLst>
              <a:ext uri="{FF2B5EF4-FFF2-40B4-BE49-F238E27FC236}">
                <a16:creationId xmlns:a16="http://schemas.microsoft.com/office/drawing/2014/main" id="{D379DEFC-FBD5-6ACE-899E-DDD8FBAFD1CB}"/>
              </a:ext>
            </a:extLst>
          </p:cNvPr>
          <p:cNvGrpSpPr/>
          <p:nvPr/>
        </p:nvGrpSpPr>
        <p:grpSpPr>
          <a:xfrm>
            <a:off x="9697831" y="2121347"/>
            <a:ext cx="596091" cy="581770"/>
            <a:chOff x="4624950" y="4029625"/>
            <a:chExt cx="443300" cy="432650"/>
          </a:xfrm>
          <a:solidFill>
            <a:srgbClr val="0DAC4F"/>
          </a:solidFill>
        </p:grpSpPr>
        <p:sp>
          <p:nvSpPr>
            <p:cNvPr id="106" name="Google Shape;1249;p76">
              <a:extLst>
                <a:ext uri="{FF2B5EF4-FFF2-40B4-BE49-F238E27FC236}">
                  <a16:creationId xmlns:a16="http://schemas.microsoft.com/office/drawing/2014/main" id="{D17B8385-A489-9AFA-6FA2-A361A0AD320B}"/>
                </a:ext>
              </a:extLst>
            </p:cNvPr>
            <p:cNvSpPr/>
            <p:nvPr/>
          </p:nvSpPr>
          <p:spPr>
            <a:xfrm>
              <a:off x="4624950" y="4076900"/>
              <a:ext cx="443300" cy="385375"/>
            </a:xfrm>
            <a:custGeom>
              <a:avLst/>
              <a:gdLst/>
              <a:ahLst/>
              <a:cxnLst/>
              <a:rect l="l" t="t" r="r" b="b"/>
              <a:pathLst>
                <a:path w="17732" h="15415" extrusionOk="0">
                  <a:moveTo>
                    <a:pt x="10613" y="517"/>
                  </a:moveTo>
                  <a:cubicBezTo>
                    <a:pt x="11005" y="517"/>
                    <a:pt x="11370" y="776"/>
                    <a:pt x="11566" y="1150"/>
                  </a:cubicBezTo>
                  <a:lnTo>
                    <a:pt x="8931" y="2578"/>
                  </a:lnTo>
                  <a:cubicBezTo>
                    <a:pt x="8762" y="2331"/>
                    <a:pt x="8710" y="2033"/>
                    <a:pt x="8788" y="1747"/>
                  </a:cubicBezTo>
                  <a:cubicBezTo>
                    <a:pt x="8853" y="1501"/>
                    <a:pt x="9009" y="1293"/>
                    <a:pt x="9242" y="1163"/>
                  </a:cubicBezTo>
                  <a:lnTo>
                    <a:pt x="10151" y="644"/>
                  </a:lnTo>
                  <a:cubicBezTo>
                    <a:pt x="10304" y="556"/>
                    <a:pt x="10461" y="517"/>
                    <a:pt x="10613" y="517"/>
                  </a:cubicBezTo>
                  <a:close/>
                  <a:moveTo>
                    <a:pt x="11825" y="1591"/>
                  </a:moveTo>
                  <a:lnTo>
                    <a:pt x="11825" y="1591"/>
                  </a:lnTo>
                  <a:cubicBezTo>
                    <a:pt x="12435" y="2539"/>
                    <a:pt x="12228" y="3811"/>
                    <a:pt x="11215" y="4395"/>
                  </a:cubicBezTo>
                  <a:cubicBezTo>
                    <a:pt x="11052" y="4489"/>
                    <a:pt x="10873" y="4538"/>
                    <a:pt x="10691" y="4538"/>
                  </a:cubicBezTo>
                  <a:cubicBezTo>
                    <a:pt x="10597" y="4538"/>
                    <a:pt x="10503" y="4525"/>
                    <a:pt x="10411" y="4499"/>
                  </a:cubicBezTo>
                  <a:cubicBezTo>
                    <a:pt x="10125" y="4434"/>
                    <a:pt x="9891" y="4252"/>
                    <a:pt x="9762" y="4006"/>
                  </a:cubicBezTo>
                  <a:lnTo>
                    <a:pt x="9190" y="3032"/>
                  </a:lnTo>
                  <a:lnTo>
                    <a:pt x="11825" y="1591"/>
                  </a:lnTo>
                  <a:close/>
                  <a:moveTo>
                    <a:pt x="7179" y="6160"/>
                  </a:moveTo>
                  <a:cubicBezTo>
                    <a:pt x="7464" y="6459"/>
                    <a:pt x="7828" y="6666"/>
                    <a:pt x="8230" y="6757"/>
                  </a:cubicBezTo>
                  <a:lnTo>
                    <a:pt x="8035" y="7328"/>
                  </a:lnTo>
                  <a:lnTo>
                    <a:pt x="7321" y="6666"/>
                  </a:lnTo>
                  <a:cubicBezTo>
                    <a:pt x="7218" y="6563"/>
                    <a:pt x="7166" y="6420"/>
                    <a:pt x="7179" y="6277"/>
                  </a:cubicBezTo>
                  <a:lnTo>
                    <a:pt x="7179" y="6277"/>
                  </a:lnTo>
                  <a:lnTo>
                    <a:pt x="7166" y="6290"/>
                  </a:lnTo>
                  <a:lnTo>
                    <a:pt x="7166" y="6290"/>
                  </a:lnTo>
                  <a:lnTo>
                    <a:pt x="7179" y="6160"/>
                  </a:lnTo>
                  <a:close/>
                  <a:moveTo>
                    <a:pt x="3882" y="10690"/>
                  </a:moveTo>
                  <a:lnTo>
                    <a:pt x="4622" y="11378"/>
                  </a:lnTo>
                  <a:lnTo>
                    <a:pt x="3129" y="11378"/>
                  </a:lnTo>
                  <a:lnTo>
                    <a:pt x="3882" y="10690"/>
                  </a:lnTo>
                  <a:close/>
                  <a:moveTo>
                    <a:pt x="12453" y="3990"/>
                  </a:moveTo>
                  <a:cubicBezTo>
                    <a:pt x="13265" y="3990"/>
                    <a:pt x="13902" y="4362"/>
                    <a:pt x="14421" y="5005"/>
                  </a:cubicBezTo>
                  <a:cubicBezTo>
                    <a:pt x="15057" y="5797"/>
                    <a:pt x="15395" y="6783"/>
                    <a:pt x="15395" y="7783"/>
                  </a:cubicBezTo>
                  <a:lnTo>
                    <a:pt x="15395" y="9418"/>
                  </a:lnTo>
                  <a:lnTo>
                    <a:pt x="12591" y="9418"/>
                  </a:lnTo>
                  <a:cubicBezTo>
                    <a:pt x="12254" y="9418"/>
                    <a:pt x="12254" y="9937"/>
                    <a:pt x="12591" y="9937"/>
                  </a:cubicBezTo>
                  <a:lnTo>
                    <a:pt x="15395" y="9937"/>
                  </a:lnTo>
                  <a:lnTo>
                    <a:pt x="15395" y="11897"/>
                  </a:lnTo>
                  <a:cubicBezTo>
                    <a:pt x="15395" y="12494"/>
                    <a:pt x="15005" y="13014"/>
                    <a:pt x="14447" y="13195"/>
                  </a:cubicBezTo>
                  <a:lnTo>
                    <a:pt x="14175" y="12481"/>
                  </a:lnTo>
                  <a:cubicBezTo>
                    <a:pt x="14032" y="12118"/>
                    <a:pt x="13681" y="11884"/>
                    <a:pt x="13305" y="11884"/>
                  </a:cubicBezTo>
                  <a:lnTo>
                    <a:pt x="12760" y="11884"/>
                  </a:lnTo>
                  <a:cubicBezTo>
                    <a:pt x="12773" y="11612"/>
                    <a:pt x="12552" y="11391"/>
                    <a:pt x="12280" y="11391"/>
                  </a:cubicBezTo>
                  <a:lnTo>
                    <a:pt x="9489" y="11391"/>
                  </a:lnTo>
                  <a:cubicBezTo>
                    <a:pt x="9151" y="11391"/>
                    <a:pt x="9151" y="11897"/>
                    <a:pt x="9489" y="11897"/>
                  </a:cubicBezTo>
                  <a:lnTo>
                    <a:pt x="12280" y="11897"/>
                  </a:lnTo>
                  <a:lnTo>
                    <a:pt x="12280" y="13260"/>
                  </a:lnTo>
                  <a:lnTo>
                    <a:pt x="7983" y="13260"/>
                  </a:lnTo>
                  <a:cubicBezTo>
                    <a:pt x="7451" y="13260"/>
                    <a:pt x="7036" y="12832"/>
                    <a:pt x="7036" y="12313"/>
                  </a:cubicBezTo>
                  <a:lnTo>
                    <a:pt x="7023" y="10872"/>
                  </a:lnTo>
                  <a:cubicBezTo>
                    <a:pt x="7010" y="10353"/>
                    <a:pt x="7438" y="9937"/>
                    <a:pt x="7957" y="9937"/>
                  </a:cubicBezTo>
                  <a:lnTo>
                    <a:pt x="11397" y="9937"/>
                  </a:lnTo>
                  <a:cubicBezTo>
                    <a:pt x="11540" y="9937"/>
                    <a:pt x="11657" y="9821"/>
                    <a:pt x="11657" y="9678"/>
                  </a:cubicBezTo>
                  <a:lnTo>
                    <a:pt x="11657" y="9301"/>
                  </a:lnTo>
                  <a:cubicBezTo>
                    <a:pt x="12163" y="9301"/>
                    <a:pt x="12617" y="8990"/>
                    <a:pt x="12799" y="8510"/>
                  </a:cubicBezTo>
                  <a:lnTo>
                    <a:pt x="13707" y="6069"/>
                  </a:lnTo>
                  <a:cubicBezTo>
                    <a:pt x="13798" y="5823"/>
                    <a:pt x="13798" y="5537"/>
                    <a:pt x="13681" y="5291"/>
                  </a:cubicBezTo>
                  <a:cubicBezTo>
                    <a:pt x="13635" y="5175"/>
                    <a:pt x="13546" y="5127"/>
                    <a:pt x="13457" y="5127"/>
                  </a:cubicBezTo>
                  <a:cubicBezTo>
                    <a:pt x="13295" y="5127"/>
                    <a:pt x="13131" y="5285"/>
                    <a:pt x="13214" y="5485"/>
                  </a:cubicBezTo>
                  <a:cubicBezTo>
                    <a:pt x="13266" y="5615"/>
                    <a:pt x="13266" y="5758"/>
                    <a:pt x="13214" y="5901"/>
                  </a:cubicBezTo>
                  <a:lnTo>
                    <a:pt x="12306" y="8328"/>
                  </a:lnTo>
                  <a:cubicBezTo>
                    <a:pt x="12194" y="8612"/>
                    <a:pt x="11924" y="8785"/>
                    <a:pt x="11637" y="8785"/>
                  </a:cubicBezTo>
                  <a:cubicBezTo>
                    <a:pt x="11557" y="8785"/>
                    <a:pt x="11476" y="8772"/>
                    <a:pt x="11397" y="8743"/>
                  </a:cubicBezTo>
                  <a:lnTo>
                    <a:pt x="8451" y="7640"/>
                  </a:lnTo>
                  <a:lnTo>
                    <a:pt x="8801" y="6692"/>
                  </a:lnTo>
                  <a:cubicBezTo>
                    <a:pt x="8812" y="6650"/>
                    <a:pt x="8840" y="6608"/>
                    <a:pt x="8885" y="6608"/>
                  </a:cubicBezTo>
                  <a:cubicBezTo>
                    <a:pt x="8895" y="6608"/>
                    <a:pt x="8906" y="6610"/>
                    <a:pt x="8918" y="6615"/>
                  </a:cubicBezTo>
                  <a:lnTo>
                    <a:pt x="11150" y="7445"/>
                  </a:lnTo>
                  <a:cubicBezTo>
                    <a:pt x="11178" y="7456"/>
                    <a:pt x="11206" y="7461"/>
                    <a:pt x="11234" y="7461"/>
                  </a:cubicBezTo>
                  <a:cubicBezTo>
                    <a:pt x="11337" y="7461"/>
                    <a:pt x="11434" y="7392"/>
                    <a:pt x="11475" y="7289"/>
                  </a:cubicBezTo>
                  <a:lnTo>
                    <a:pt x="12150" y="5511"/>
                  </a:lnTo>
                  <a:cubicBezTo>
                    <a:pt x="12202" y="5368"/>
                    <a:pt x="12306" y="5265"/>
                    <a:pt x="12435" y="5200"/>
                  </a:cubicBezTo>
                  <a:cubicBezTo>
                    <a:pt x="12706" y="5076"/>
                    <a:pt x="12584" y="4706"/>
                    <a:pt x="12334" y="4706"/>
                  </a:cubicBezTo>
                  <a:cubicBezTo>
                    <a:pt x="12297" y="4706"/>
                    <a:pt x="12257" y="4714"/>
                    <a:pt x="12215" y="4732"/>
                  </a:cubicBezTo>
                  <a:cubicBezTo>
                    <a:pt x="11942" y="4862"/>
                    <a:pt x="11734" y="5109"/>
                    <a:pt x="11631" y="5407"/>
                  </a:cubicBezTo>
                  <a:lnTo>
                    <a:pt x="11631" y="4745"/>
                  </a:lnTo>
                  <a:cubicBezTo>
                    <a:pt x="11916" y="4551"/>
                    <a:pt x="12150" y="4291"/>
                    <a:pt x="12332" y="3993"/>
                  </a:cubicBezTo>
                  <a:cubicBezTo>
                    <a:pt x="12373" y="3991"/>
                    <a:pt x="12413" y="3990"/>
                    <a:pt x="12453" y="3990"/>
                  </a:cubicBezTo>
                  <a:close/>
                  <a:moveTo>
                    <a:pt x="13305" y="12391"/>
                  </a:moveTo>
                  <a:cubicBezTo>
                    <a:pt x="13474" y="12391"/>
                    <a:pt x="13630" y="12494"/>
                    <a:pt x="13694" y="12663"/>
                  </a:cubicBezTo>
                  <a:lnTo>
                    <a:pt x="14149" y="13831"/>
                  </a:lnTo>
                  <a:lnTo>
                    <a:pt x="13707" y="13831"/>
                  </a:lnTo>
                  <a:lnTo>
                    <a:pt x="13266" y="13338"/>
                  </a:lnTo>
                  <a:cubicBezTo>
                    <a:pt x="13214" y="13273"/>
                    <a:pt x="13149" y="13247"/>
                    <a:pt x="13071" y="13247"/>
                  </a:cubicBezTo>
                  <a:lnTo>
                    <a:pt x="12773" y="13247"/>
                  </a:lnTo>
                  <a:lnTo>
                    <a:pt x="12773" y="12391"/>
                  </a:lnTo>
                  <a:close/>
                  <a:moveTo>
                    <a:pt x="16355" y="11897"/>
                  </a:moveTo>
                  <a:cubicBezTo>
                    <a:pt x="16498" y="11897"/>
                    <a:pt x="16615" y="12001"/>
                    <a:pt x="16654" y="12144"/>
                  </a:cubicBezTo>
                  <a:lnTo>
                    <a:pt x="17108" y="14558"/>
                  </a:lnTo>
                  <a:cubicBezTo>
                    <a:pt x="17121" y="14649"/>
                    <a:pt x="17108" y="14740"/>
                    <a:pt x="17043" y="14818"/>
                  </a:cubicBezTo>
                  <a:lnTo>
                    <a:pt x="17043" y="14805"/>
                  </a:lnTo>
                  <a:cubicBezTo>
                    <a:pt x="16991" y="14883"/>
                    <a:pt x="16900" y="14922"/>
                    <a:pt x="16810" y="14922"/>
                  </a:cubicBezTo>
                  <a:lnTo>
                    <a:pt x="896" y="14922"/>
                  </a:lnTo>
                  <a:cubicBezTo>
                    <a:pt x="805" y="14922"/>
                    <a:pt x="715" y="14883"/>
                    <a:pt x="663" y="14805"/>
                  </a:cubicBezTo>
                  <a:cubicBezTo>
                    <a:pt x="598" y="14727"/>
                    <a:pt x="572" y="14636"/>
                    <a:pt x="598" y="14545"/>
                  </a:cubicBezTo>
                  <a:lnTo>
                    <a:pt x="1065" y="12131"/>
                  </a:lnTo>
                  <a:cubicBezTo>
                    <a:pt x="1091" y="12001"/>
                    <a:pt x="1221" y="11897"/>
                    <a:pt x="1364" y="11897"/>
                  </a:cubicBezTo>
                  <a:lnTo>
                    <a:pt x="6504" y="11897"/>
                  </a:lnTo>
                  <a:lnTo>
                    <a:pt x="6504" y="12313"/>
                  </a:lnTo>
                  <a:cubicBezTo>
                    <a:pt x="6504" y="13117"/>
                    <a:pt x="7153" y="13766"/>
                    <a:pt x="7957" y="13766"/>
                  </a:cubicBezTo>
                  <a:lnTo>
                    <a:pt x="12955" y="13766"/>
                  </a:lnTo>
                  <a:lnTo>
                    <a:pt x="13318" y="14195"/>
                  </a:lnTo>
                  <a:cubicBezTo>
                    <a:pt x="13409" y="14299"/>
                    <a:pt x="13526" y="14350"/>
                    <a:pt x="13668" y="14350"/>
                  </a:cubicBezTo>
                  <a:lnTo>
                    <a:pt x="14227" y="14350"/>
                  </a:lnTo>
                  <a:cubicBezTo>
                    <a:pt x="14603" y="14350"/>
                    <a:pt x="14759" y="13974"/>
                    <a:pt x="14642" y="13675"/>
                  </a:cubicBezTo>
                  <a:cubicBezTo>
                    <a:pt x="15408" y="13416"/>
                    <a:pt x="15914" y="12702"/>
                    <a:pt x="15927" y="11897"/>
                  </a:cubicBezTo>
                  <a:close/>
                  <a:moveTo>
                    <a:pt x="10620" y="0"/>
                  </a:moveTo>
                  <a:cubicBezTo>
                    <a:pt x="10373" y="0"/>
                    <a:pt x="10123" y="61"/>
                    <a:pt x="9891" y="190"/>
                  </a:cubicBezTo>
                  <a:lnTo>
                    <a:pt x="8970" y="722"/>
                  </a:lnTo>
                  <a:cubicBezTo>
                    <a:pt x="8269" y="1124"/>
                    <a:pt x="8022" y="2033"/>
                    <a:pt x="8425" y="2747"/>
                  </a:cubicBezTo>
                  <a:lnTo>
                    <a:pt x="9320" y="4265"/>
                  </a:lnTo>
                  <a:cubicBezTo>
                    <a:pt x="9608" y="4758"/>
                    <a:pt x="10139" y="5056"/>
                    <a:pt x="10696" y="5056"/>
                  </a:cubicBezTo>
                  <a:cubicBezTo>
                    <a:pt x="10843" y="5056"/>
                    <a:pt x="10991" y="5035"/>
                    <a:pt x="11137" y="4992"/>
                  </a:cubicBezTo>
                  <a:lnTo>
                    <a:pt x="11137" y="6770"/>
                  </a:lnTo>
                  <a:lnTo>
                    <a:pt x="11111" y="6861"/>
                  </a:lnTo>
                  <a:lnTo>
                    <a:pt x="9126" y="6121"/>
                  </a:lnTo>
                  <a:cubicBezTo>
                    <a:pt x="9055" y="6094"/>
                    <a:pt x="8981" y="6081"/>
                    <a:pt x="8909" y="6081"/>
                  </a:cubicBezTo>
                  <a:cubicBezTo>
                    <a:pt x="8743" y="6081"/>
                    <a:pt x="8581" y="6150"/>
                    <a:pt x="8464" y="6277"/>
                  </a:cubicBezTo>
                  <a:cubicBezTo>
                    <a:pt x="8035" y="6147"/>
                    <a:pt x="7659" y="5914"/>
                    <a:pt x="7347" y="5589"/>
                  </a:cubicBezTo>
                  <a:cubicBezTo>
                    <a:pt x="7274" y="5516"/>
                    <a:pt x="7176" y="5475"/>
                    <a:pt x="7075" y="5475"/>
                  </a:cubicBezTo>
                  <a:cubicBezTo>
                    <a:pt x="7031" y="5475"/>
                    <a:pt x="6988" y="5483"/>
                    <a:pt x="6945" y="5498"/>
                  </a:cubicBezTo>
                  <a:cubicBezTo>
                    <a:pt x="6685" y="5602"/>
                    <a:pt x="6659" y="5991"/>
                    <a:pt x="6659" y="6225"/>
                  </a:cubicBezTo>
                  <a:cubicBezTo>
                    <a:pt x="6633" y="6524"/>
                    <a:pt x="6737" y="6822"/>
                    <a:pt x="6958" y="7030"/>
                  </a:cubicBezTo>
                  <a:cubicBezTo>
                    <a:pt x="7269" y="7315"/>
                    <a:pt x="7646" y="7874"/>
                    <a:pt x="8048" y="8016"/>
                  </a:cubicBezTo>
                  <a:lnTo>
                    <a:pt x="11150" y="9185"/>
                  </a:lnTo>
                  <a:lnTo>
                    <a:pt x="11150" y="9405"/>
                  </a:lnTo>
                  <a:lnTo>
                    <a:pt x="7970" y="9405"/>
                  </a:lnTo>
                  <a:cubicBezTo>
                    <a:pt x="7166" y="9405"/>
                    <a:pt x="6517" y="10067"/>
                    <a:pt x="6517" y="10872"/>
                  </a:cubicBezTo>
                  <a:lnTo>
                    <a:pt x="6517" y="11365"/>
                  </a:lnTo>
                  <a:lnTo>
                    <a:pt x="5400" y="11365"/>
                  </a:lnTo>
                  <a:lnTo>
                    <a:pt x="4271" y="10340"/>
                  </a:lnTo>
                  <a:lnTo>
                    <a:pt x="5478" y="9249"/>
                  </a:lnTo>
                  <a:cubicBezTo>
                    <a:pt x="5671" y="9066"/>
                    <a:pt x="5498" y="8788"/>
                    <a:pt x="5296" y="8788"/>
                  </a:cubicBezTo>
                  <a:cubicBezTo>
                    <a:pt x="5240" y="8788"/>
                    <a:pt x="5181" y="8809"/>
                    <a:pt x="5128" y="8860"/>
                  </a:cubicBezTo>
                  <a:lnTo>
                    <a:pt x="3895" y="9989"/>
                  </a:lnTo>
                  <a:lnTo>
                    <a:pt x="2649" y="8860"/>
                  </a:lnTo>
                  <a:cubicBezTo>
                    <a:pt x="2594" y="8806"/>
                    <a:pt x="2534" y="8783"/>
                    <a:pt x="2476" y="8783"/>
                  </a:cubicBezTo>
                  <a:cubicBezTo>
                    <a:pt x="2273" y="8783"/>
                    <a:pt x="2099" y="9067"/>
                    <a:pt x="2311" y="9249"/>
                  </a:cubicBezTo>
                  <a:lnTo>
                    <a:pt x="3505" y="10340"/>
                  </a:lnTo>
                  <a:lnTo>
                    <a:pt x="2376" y="11365"/>
                  </a:lnTo>
                  <a:lnTo>
                    <a:pt x="1377" y="11365"/>
                  </a:lnTo>
                  <a:cubicBezTo>
                    <a:pt x="987" y="11365"/>
                    <a:pt x="650" y="11638"/>
                    <a:pt x="572" y="12014"/>
                  </a:cubicBezTo>
                  <a:lnTo>
                    <a:pt x="105" y="14428"/>
                  </a:lnTo>
                  <a:cubicBezTo>
                    <a:pt x="1" y="14935"/>
                    <a:pt x="390" y="15415"/>
                    <a:pt x="922" y="15415"/>
                  </a:cubicBezTo>
                  <a:lnTo>
                    <a:pt x="16823" y="15415"/>
                  </a:lnTo>
                  <a:cubicBezTo>
                    <a:pt x="17342" y="15415"/>
                    <a:pt x="17731" y="14935"/>
                    <a:pt x="17640" y="14428"/>
                  </a:cubicBezTo>
                  <a:lnTo>
                    <a:pt x="17640" y="14428"/>
                  </a:lnTo>
                  <a:lnTo>
                    <a:pt x="17627" y="14441"/>
                  </a:lnTo>
                  <a:lnTo>
                    <a:pt x="17173" y="12027"/>
                  </a:lnTo>
                  <a:cubicBezTo>
                    <a:pt x="17082" y="11651"/>
                    <a:pt x="16745" y="11378"/>
                    <a:pt x="16355" y="11378"/>
                  </a:cubicBezTo>
                  <a:lnTo>
                    <a:pt x="15927" y="11378"/>
                  </a:lnTo>
                  <a:lnTo>
                    <a:pt x="15927" y="7783"/>
                  </a:lnTo>
                  <a:cubicBezTo>
                    <a:pt x="15927" y="6653"/>
                    <a:pt x="15551" y="5550"/>
                    <a:pt x="14850" y="4668"/>
                  </a:cubicBezTo>
                  <a:cubicBezTo>
                    <a:pt x="14298" y="3975"/>
                    <a:pt x="13532" y="3460"/>
                    <a:pt x="12625" y="3460"/>
                  </a:cubicBezTo>
                  <a:cubicBezTo>
                    <a:pt x="12614" y="3460"/>
                    <a:pt x="12602" y="3460"/>
                    <a:pt x="12591" y="3460"/>
                  </a:cubicBezTo>
                  <a:cubicBezTo>
                    <a:pt x="12799" y="2811"/>
                    <a:pt x="12721" y="2098"/>
                    <a:pt x="12383" y="1513"/>
                  </a:cubicBezTo>
                  <a:lnTo>
                    <a:pt x="11929" y="774"/>
                  </a:lnTo>
                  <a:cubicBezTo>
                    <a:pt x="11655" y="279"/>
                    <a:pt x="11146" y="0"/>
                    <a:pt x="10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50;p76">
              <a:extLst>
                <a:ext uri="{FF2B5EF4-FFF2-40B4-BE49-F238E27FC236}">
                  <a16:creationId xmlns:a16="http://schemas.microsoft.com/office/drawing/2014/main" id="{5CB5C89B-1E16-ECEE-3E79-151D5294B89B}"/>
                </a:ext>
              </a:extLst>
            </p:cNvPr>
            <p:cNvSpPr/>
            <p:nvPr/>
          </p:nvSpPr>
          <p:spPr>
            <a:xfrm>
              <a:off x="4639225" y="4029625"/>
              <a:ext cx="165850" cy="161225"/>
            </a:xfrm>
            <a:custGeom>
              <a:avLst/>
              <a:gdLst/>
              <a:ahLst/>
              <a:cxnLst/>
              <a:rect l="l" t="t" r="r" b="b"/>
              <a:pathLst>
                <a:path w="6634" h="6449" extrusionOk="0">
                  <a:moveTo>
                    <a:pt x="3311" y="1535"/>
                  </a:moveTo>
                  <a:cubicBezTo>
                    <a:pt x="4245" y="1535"/>
                    <a:pt x="5011" y="2301"/>
                    <a:pt x="5011" y="3249"/>
                  </a:cubicBezTo>
                  <a:cubicBezTo>
                    <a:pt x="5011" y="4183"/>
                    <a:pt x="4245" y="4949"/>
                    <a:pt x="3311" y="4949"/>
                  </a:cubicBezTo>
                  <a:cubicBezTo>
                    <a:pt x="2363" y="4949"/>
                    <a:pt x="1610" y="4183"/>
                    <a:pt x="1610" y="3249"/>
                  </a:cubicBezTo>
                  <a:cubicBezTo>
                    <a:pt x="1610" y="2301"/>
                    <a:pt x="2363" y="1535"/>
                    <a:pt x="3311" y="1535"/>
                  </a:cubicBezTo>
                  <a:close/>
                  <a:moveTo>
                    <a:pt x="3311" y="1"/>
                  </a:moveTo>
                  <a:cubicBezTo>
                    <a:pt x="3181" y="1"/>
                    <a:pt x="3051" y="88"/>
                    <a:pt x="3051" y="263"/>
                  </a:cubicBezTo>
                  <a:lnTo>
                    <a:pt x="3051" y="1042"/>
                  </a:lnTo>
                  <a:cubicBezTo>
                    <a:pt x="2649" y="1094"/>
                    <a:pt x="2259" y="1250"/>
                    <a:pt x="1948" y="1496"/>
                  </a:cubicBezTo>
                  <a:lnTo>
                    <a:pt x="1390" y="951"/>
                  </a:lnTo>
                  <a:cubicBezTo>
                    <a:pt x="1335" y="893"/>
                    <a:pt x="1272" y="869"/>
                    <a:pt x="1211" y="869"/>
                  </a:cubicBezTo>
                  <a:cubicBezTo>
                    <a:pt x="1014" y="869"/>
                    <a:pt x="838" y="1126"/>
                    <a:pt x="1026" y="1315"/>
                  </a:cubicBezTo>
                  <a:lnTo>
                    <a:pt x="1584" y="1860"/>
                  </a:lnTo>
                  <a:cubicBezTo>
                    <a:pt x="1325" y="2184"/>
                    <a:pt x="1156" y="2561"/>
                    <a:pt x="1104" y="2976"/>
                  </a:cubicBezTo>
                  <a:lnTo>
                    <a:pt x="338" y="2976"/>
                  </a:lnTo>
                  <a:cubicBezTo>
                    <a:pt x="1" y="2976"/>
                    <a:pt x="1" y="3482"/>
                    <a:pt x="338" y="3482"/>
                  </a:cubicBezTo>
                  <a:lnTo>
                    <a:pt x="1104" y="3482"/>
                  </a:lnTo>
                  <a:cubicBezTo>
                    <a:pt x="1143" y="3898"/>
                    <a:pt x="1299" y="4287"/>
                    <a:pt x="1558" y="4612"/>
                  </a:cubicBezTo>
                  <a:lnTo>
                    <a:pt x="1026" y="5144"/>
                  </a:lnTo>
                  <a:cubicBezTo>
                    <a:pt x="870" y="5300"/>
                    <a:pt x="974" y="5585"/>
                    <a:pt x="1208" y="5585"/>
                  </a:cubicBezTo>
                  <a:cubicBezTo>
                    <a:pt x="1273" y="5585"/>
                    <a:pt x="1338" y="5559"/>
                    <a:pt x="1390" y="5507"/>
                  </a:cubicBezTo>
                  <a:lnTo>
                    <a:pt x="1922" y="4975"/>
                  </a:lnTo>
                  <a:cubicBezTo>
                    <a:pt x="2246" y="5235"/>
                    <a:pt x="2636" y="5403"/>
                    <a:pt x="3051" y="5455"/>
                  </a:cubicBezTo>
                  <a:lnTo>
                    <a:pt x="3051" y="6195"/>
                  </a:lnTo>
                  <a:cubicBezTo>
                    <a:pt x="3051" y="6364"/>
                    <a:pt x="3181" y="6448"/>
                    <a:pt x="3311" y="6448"/>
                  </a:cubicBezTo>
                  <a:cubicBezTo>
                    <a:pt x="3440" y="6448"/>
                    <a:pt x="3570" y="6364"/>
                    <a:pt x="3570" y="6195"/>
                  </a:cubicBezTo>
                  <a:lnTo>
                    <a:pt x="3570" y="5455"/>
                  </a:lnTo>
                  <a:cubicBezTo>
                    <a:pt x="3986" y="5403"/>
                    <a:pt x="4388" y="5235"/>
                    <a:pt x="4713" y="4975"/>
                  </a:cubicBezTo>
                  <a:lnTo>
                    <a:pt x="5232" y="5507"/>
                  </a:lnTo>
                  <a:cubicBezTo>
                    <a:pt x="5290" y="5565"/>
                    <a:pt x="5354" y="5589"/>
                    <a:pt x="5416" y="5589"/>
                  </a:cubicBezTo>
                  <a:cubicBezTo>
                    <a:pt x="5616" y="5589"/>
                    <a:pt x="5787" y="5332"/>
                    <a:pt x="5608" y="5144"/>
                  </a:cubicBezTo>
                  <a:lnTo>
                    <a:pt x="5076" y="4612"/>
                  </a:lnTo>
                  <a:cubicBezTo>
                    <a:pt x="5323" y="4287"/>
                    <a:pt x="5478" y="3898"/>
                    <a:pt x="5530" y="3482"/>
                  </a:cubicBezTo>
                  <a:lnTo>
                    <a:pt x="6283" y="3482"/>
                  </a:lnTo>
                  <a:cubicBezTo>
                    <a:pt x="6634" y="3482"/>
                    <a:pt x="6634" y="2976"/>
                    <a:pt x="6283" y="2976"/>
                  </a:cubicBezTo>
                  <a:lnTo>
                    <a:pt x="5517" y="2976"/>
                  </a:lnTo>
                  <a:cubicBezTo>
                    <a:pt x="5465" y="2561"/>
                    <a:pt x="5297" y="2184"/>
                    <a:pt x="5037" y="1860"/>
                  </a:cubicBezTo>
                  <a:lnTo>
                    <a:pt x="5595" y="1315"/>
                  </a:lnTo>
                  <a:cubicBezTo>
                    <a:pt x="5774" y="1126"/>
                    <a:pt x="5603" y="869"/>
                    <a:pt x="5403" y="869"/>
                  </a:cubicBezTo>
                  <a:cubicBezTo>
                    <a:pt x="5341" y="869"/>
                    <a:pt x="5277" y="893"/>
                    <a:pt x="5219" y="951"/>
                  </a:cubicBezTo>
                  <a:lnTo>
                    <a:pt x="4674" y="1496"/>
                  </a:lnTo>
                  <a:cubicBezTo>
                    <a:pt x="4349" y="1250"/>
                    <a:pt x="3973" y="1094"/>
                    <a:pt x="3570" y="1042"/>
                  </a:cubicBezTo>
                  <a:lnTo>
                    <a:pt x="3570" y="263"/>
                  </a:lnTo>
                  <a:cubicBezTo>
                    <a:pt x="3570" y="88"/>
                    <a:pt x="3440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288;p76">
            <a:extLst>
              <a:ext uri="{FF2B5EF4-FFF2-40B4-BE49-F238E27FC236}">
                <a16:creationId xmlns:a16="http://schemas.microsoft.com/office/drawing/2014/main" id="{94AFFC00-C804-2D1F-D145-D42159D1C0B2}"/>
              </a:ext>
            </a:extLst>
          </p:cNvPr>
          <p:cNvGrpSpPr/>
          <p:nvPr/>
        </p:nvGrpSpPr>
        <p:grpSpPr>
          <a:xfrm>
            <a:off x="9742020" y="5290224"/>
            <a:ext cx="475642" cy="590073"/>
            <a:chOff x="3182250" y="4028975"/>
            <a:chExt cx="353725" cy="438825"/>
          </a:xfrm>
          <a:solidFill>
            <a:srgbClr val="0DAC4F"/>
          </a:solidFill>
        </p:grpSpPr>
        <p:sp>
          <p:nvSpPr>
            <p:cNvPr id="109" name="Google Shape;1289;p76">
              <a:extLst>
                <a:ext uri="{FF2B5EF4-FFF2-40B4-BE49-F238E27FC236}">
                  <a16:creationId xmlns:a16="http://schemas.microsoft.com/office/drawing/2014/main" id="{502D8606-0722-1C0E-41CF-C458758273CE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90;p76">
              <a:extLst>
                <a:ext uri="{FF2B5EF4-FFF2-40B4-BE49-F238E27FC236}">
                  <a16:creationId xmlns:a16="http://schemas.microsoft.com/office/drawing/2014/main" id="{F2877721-0E6F-B110-6592-A895AEFF31EC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4DB0DB79-3777-2262-1300-F94EFBD5A626}"/>
              </a:ext>
            </a:extLst>
          </p:cNvPr>
          <p:cNvSpPr txBox="1"/>
          <p:nvPr/>
        </p:nvSpPr>
        <p:spPr>
          <a:xfrm>
            <a:off x="5170883" y="1751491"/>
            <a:ext cx="4210669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latin typeface="Shabnam" panose="020B0603030804020204" pitchFamily="34" charset="-78"/>
              <a:cs typeface="B Shiraz" panose="00000400000000000000" pitchFamily="2" charset="-78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8DB747C-B73B-C7BB-74E6-E4F01F0093CF}"/>
              </a:ext>
            </a:extLst>
          </p:cNvPr>
          <p:cNvSpPr txBox="1"/>
          <p:nvPr/>
        </p:nvSpPr>
        <p:spPr>
          <a:xfrm>
            <a:off x="5170883" y="3292645"/>
            <a:ext cx="4210669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5F99DD1-D6C1-046C-11BB-72EFE4FAD1A4}"/>
              </a:ext>
            </a:extLst>
          </p:cNvPr>
          <p:cNvSpPr txBox="1"/>
          <p:nvPr/>
        </p:nvSpPr>
        <p:spPr>
          <a:xfrm>
            <a:off x="5170883" y="4833799"/>
            <a:ext cx="4210669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B Shiraz" panose="00000400000000000000" pitchFamily="2" charset="-78"/>
              </a:rPr>
              <a:t>تیتر عنوان را وارد نمایید</a:t>
            </a: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</a:t>
            </a:r>
            <a:r>
              <a:rPr lang="fa-IR" sz="1200" dirty="0">
                <a:latin typeface="Arabic Typesetting" panose="03020402040406030203" pitchFamily="66" charset="-78"/>
                <a:ea typeface="Yekan Bakh Heavy" panose="01000504000000020004" pitchFamily="2" charset="-78"/>
                <a:cs typeface="B Shiraz" panose="00000400000000000000" pitchFamily="2" charset="-78"/>
              </a:rPr>
              <a:t> که شما به راحتی میتوانید بعد از خرید فایل آن را به راحتی تغییر دهید.</a:t>
            </a:r>
            <a:endParaRPr lang="en-US" sz="1200" dirty="0">
              <a:latin typeface="Arabic Typesetting" panose="03020402040406030203" pitchFamily="66" charset="-78"/>
              <a:ea typeface="Yekan Bakh Heavy" panose="01000504000000020004" pitchFamily="2" charset="-78"/>
              <a:cs typeface="B Shiraz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159081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75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25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7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75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7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 animBg="1"/>
      <p:bldP spid="8" grpId="0" animBg="1"/>
      <p:bldP spid="11" grpId="0" animBg="1"/>
      <p:bldP spid="111" grpId="0"/>
      <p:bldP spid="112" grpId="0"/>
      <p:bldP spid="113" grpId="0"/>
    </p:bldLst>
  </p:timing>
</p:sld>
</file>

<file path=ppt/theme/theme1.xml><?xml version="1.0" encoding="utf-8"?>
<a:theme xmlns:a="http://schemas.openxmlformats.org/drawingml/2006/main" name="Office Theme">
  <a:themeElements>
    <a:clrScheme name="col">
      <a:dk1>
        <a:srgbClr val="000000"/>
      </a:dk1>
      <a:lt1>
        <a:srgbClr val="FFFFFF"/>
      </a:lt1>
      <a:dk2>
        <a:srgbClr val="2D3847"/>
      </a:dk2>
      <a:lt2>
        <a:srgbClr val="E7E6E6"/>
      </a:lt2>
      <a:accent1>
        <a:srgbClr val="015637"/>
      </a:accent1>
      <a:accent2>
        <a:srgbClr val="026634"/>
      </a:accent2>
      <a:accent3>
        <a:srgbClr val="0C722D"/>
      </a:accent3>
      <a:accent4>
        <a:srgbClr val="648846"/>
      </a:accent4>
      <a:accent5>
        <a:srgbClr val="9C6525"/>
      </a:accent5>
      <a:accent6>
        <a:srgbClr val="B78637"/>
      </a:accent6>
      <a:hlink>
        <a:srgbClr val="0563C1"/>
      </a:hlink>
      <a:folHlink>
        <a:srgbClr val="954F72"/>
      </a:folHlink>
    </a:clrScheme>
    <a:fontScheme name="1 eid">
      <a:majorFont>
        <a:latin typeface="Belleza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>
              <a:lumMod val="65000"/>
              <a:alpha val="50000"/>
            </a:schemeClr>
          </a:solidFill>
          <a:prstDash val="dash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1347</TotalTime>
  <Words>1837</Words>
  <Application>Microsoft Office PowerPoint</Application>
  <PresentationFormat>Widescreen</PresentationFormat>
  <Paragraphs>143</Paragraphs>
  <Slides>25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Belleza</vt:lpstr>
      <vt:lpstr>Arial</vt:lpstr>
      <vt:lpstr>Arabic Typesetting</vt:lpstr>
      <vt:lpstr>Times New Roman</vt:lpstr>
      <vt:lpstr>Shabnam</vt:lpstr>
      <vt:lpstr>Lato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duaLupa</dc:creator>
  <cp:lastModifiedBy>Mobotop</cp:lastModifiedBy>
  <cp:revision>43</cp:revision>
  <dcterms:created xsi:type="dcterms:W3CDTF">2022-10-24T08:10:49Z</dcterms:created>
  <dcterms:modified xsi:type="dcterms:W3CDTF">2024-05-07T16:33:05Z</dcterms:modified>
</cp:coreProperties>
</file>